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 id="2147483679" r:id="rId2"/>
    <p:sldMasterId id="2147483687" r:id="rId3"/>
  </p:sldMasterIdLst>
  <p:notesMasterIdLst>
    <p:notesMasterId r:id="rId46"/>
  </p:notesMasterIdLst>
  <p:handoutMasterIdLst>
    <p:handoutMasterId r:id="rId47"/>
  </p:handoutMasterIdLst>
  <p:sldIdLst>
    <p:sldId id="256" r:id="rId4"/>
    <p:sldId id="262" r:id="rId5"/>
    <p:sldId id="824" r:id="rId6"/>
    <p:sldId id="281" r:id="rId7"/>
    <p:sldId id="773" r:id="rId8"/>
    <p:sldId id="780" r:id="rId9"/>
    <p:sldId id="778" r:id="rId10"/>
    <p:sldId id="779" r:id="rId11"/>
    <p:sldId id="774" r:id="rId12"/>
    <p:sldId id="777" r:id="rId13"/>
    <p:sldId id="781" r:id="rId14"/>
    <p:sldId id="782" r:id="rId15"/>
    <p:sldId id="783" r:id="rId16"/>
    <p:sldId id="825" r:id="rId17"/>
    <p:sldId id="826" r:id="rId18"/>
    <p:sldId id="784" r:id="rId19"/>
    <p:sldId id="785" r:id="rId20"/>
    <p:sldId id="786" r:id="rId21"/>
    <p:sldId id="787" r:id="rId22"/>
    <p:sldId id="827" r:id="rId23"/>
    <p:sldId id="354" r:id="rId24"/>
    <p:sldId id="355" r:id="rId25"/>
    <p:sldId id="356" r:id="rId26"/>
    <p:sldId id="357" r:id="rId27"/>
    <p:sldId id="358" r:id="rId28"/>
    <p:sldId id="359" r:id="rId29"/>
    <p:sldId id="360" r:id="rId30"/>
    <p:sldId id="361" r:id="rId31"/>
    <p:sldId id="314" r:id="rId32"/>
    <p:sldId id="362" r:id="rId33"/>
    <p:sldId id="316" r:id="rId34"/>
    <p:sldId id="368" r:id="rId35"/>
    <p:sldId id="363" r:id="rId36"/>
    <p:sldId id="306" r:id="rId37"/>
    <p:sldId id="814" r:id="rId38"/>
    <p:sldId id="815" r:id="rId39"/>
    <p:sldId id="816" r:id="rId40"/>
    <p:sldId id="819" r:id="rId41"/>
    <p:sldId id="820" r:id="rId42"/>
    <p:sldId id="822" r:id="rId43"/>
    <p:sldId id="823" r:id="rId44"/>
    <p:sldId id="283" r:id="rId45"/>
  </p:sldIdLst>
  <p:sldSz cx="9144000" cy="5143500" type="screen16x9"/>
  <p:notesSz cx="6858000" cy="9144000"/>
  <p:embeddedFontLst>
    <p:embeddedFont>
      <p:font typeface="Calibri" panose="020F0502020204030204" pitchFamily="34" charset="0"/>
      <p:regular r:id="rId48"/>
      <p:bold r:id="rId49"/>
      <p:italic r:id="rId50"/>
      <p:boldItalic r:id="rId51"/>
    </p:embeddedFont>
    <p:embeddedFont>
      <p:font typeface="Berlin Sans FB Demi" panose="020E0802020502020306" pitchFamily="34" charset="0"/>
      <p:bold r:id="rId52"/>
    </p:embeddedFont>
    <p:embeddedFont>
      <p:font typeface="Aharoni" panose="020B0604020202020204" charset="-79"/>
      <p:bold r:id="rId53"/>
    </p:embeddedFont>
    <p:embeddedFont>
      <p:font typeface="DM Sans" panose="020B0604020202020204" charset="0"/>
      <p:regular r:id="rId54"/>
      <p:bold r:id="rId55"/>
      <p:italic r:id="rId56"/>
      <p:boldItalic r:id="rId57"/>
    </p:embeddedFont>
    <p:embeddedFont>
      <p:font typeface="Aptos Black" panose="020B0604020202020204" charset="0"/>
      <p:bold r:id="rId58"/>
      <p:boldItalic r:id="rId59"/>
    </p:embeddedFont>
    <p:embeddedFont>
      <p:font typeface="Baskervville" panose="020B0604020202020204" charset="0"/>
      <p:regular r:id="rId60"/>
      <p:italic r:id="rId61"/>
    </p:embeddedFont>
    <p:embeddedFont>
      <p:font typeface="Nunito Light" panose="020B0604020202020204" charset="0"/>
      <p:regular r:id="rId62"/>
      <p:italic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CC"/>
    <a:srgbClr val="FFEF9F"/>
    <a:srgbClr val="808000"/>
    <a:srgbClr val="0033CC"/>
    <a:srgbClr val="B77CF3"/>
    <a:srgbClr val="000000"/>
    <a:srgbClr val="663300"/>
    <a:srgbClr val="F9E1DF"/>
    <a:srgbClr val="E8969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A6CA77B-498A-4F42-9EAE-9C9A69FDFD87}">
  <a:tblStyle styleId="{6A6CA77B-498A-4F42-9EAE-9C9A69FDFD8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0" d="100"/>
          <a:sy n="90" d="100"/>
        </p:scale>
        <p:origin x="816" y="78"/>
      </p:cViewPr>
      <p:guideLst/>
    </p:cSldViewPr>
  </p:slideViewPr>
  <p:notesTextViewPr>
    <p:cViewPr>
      <p:scale>
        <a:sx n="3" d="2"/>
        <a:sy n="3" d="2"/>
      </p:scale>
      <p:origin x="0" y="0"/>
    </p:cViewPr>
  </p:notesTextViewPr>
  <p:notesViewPr>
    <p:cSldViewPr snapToGrid="0">
      <p:cViewPr varScale="1">
        <p:scale>
          <a:sx n="62" d="100"/>
          <a:sy n="62" d="100"/>
        </p:scale>
        <p:origin x="3226" y="77"/>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handoutMaster" Target="handoutMasters/handoutMaster1.xml"/><Relationship Id="rId50" Type="http://schemas.openxmlformats.org/officeDocument/2006/relationships/font" Target="fonts/font3.fntdata"/><Relationship Id="rId55" Type="http://schemas.openxmlformats.org/officeDocument/2006/relationships/font" Target="fonts/font8.fntdata"/><Relationship Id="rId63" Type="http://schemas.openxmlformats.org/officeDocument/2006/relationships/font" Target="fonts/font16.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font" Target="fonts/font14.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font" Target="fonts/font4.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59" Type="http://schemas.openxmlformats.org/officeDocument/2006/relationships/font" Target="fonts/font12.fntdata"/><Relationship Id="rId67"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7.fntdata"/><Relationship Id="rId62"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40D8CD1B-8A07-C05E-284A-8643346E4CC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2373D343-5AD6-19DB-5783-75A90DA5676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C0FB3B-C243-479D-8AA8-8DDD624A7152}" type="datetimeFigureOut">
              <a:rPr lang="en-US" smtClean="0"/>
              <a:t>10/12/2024</a:t>
            </a:fld>
            <a:endParaRPr lang="en-US"/>
          </a:p>
        </p:txBody>
      </p:sp>
      <p:sp>
        <p:nvSpPr>
          <p:cNvPr id="4" name="Footer Placeholder 3">
            <a:extLst>
              <a:ext uri="{FF2B5EF4-FFF2-40B4-BE49-F238E27FC236}">
                <a16:creationId xmlns:a16="http://schemas.microsoft.com/office/drawing/2014/main" xmlns="" id="{D15849B3-B73F-B860-BB8D-0846CD518F5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8A333CEA-2197-EAA2-2E3B-6D99095F8E1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94AAF55-34D6-46D3-8455-4E7395124306}" type="slidenum">
              <a:rPr lang="en-US" smtClean="0"/>
              <a:t>‹#›</a:t>
            </a:fld>
            <a:endParaRPr lang="en-US"/>
          </a:p>
        </p:txBody>
      </p:sp>
    </p:spTree>
    <p:extLst>
      <p:ext uri="{BB962C8B-B14F-4D97-AF65-F5344CB8AC3E}">
        <p14:creationId xmlns:p14="http://schemas.microsoft.com/office/powerpoint/2010/main" val="35233649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79364839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2a8d0a8e2b9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2a8d0a8e2b9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71992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Nhấn vào dấu x để quay lại slide mảnh ghép.</a:t>
            </a:r>
          </a:p>
        </p:txBody>
      </p:sp>
    </p:spTree>
    <p:extLst>
      <p:ext uri="{BB962C8B-B14F-4D97-AF65-F5344CB8AC3E}">
        <p14:creationId xmlns:p14="http://schemas.microsoft.com/office/powerpoint/2010/main" val="41716217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Nhấn vào dấu x để quay lại slide mảnh ghép.</a:t>
            </a:r>
          </a:p>
        </p:txBody>
      </p:sp>
    </p:spTree>
    <p:extLst>
      <p:ext uri="{BB962C8B-B14F-4D97-AF65-F5344CB8AC3E}">
        <p14:creationId xmlns:p14="http://schemas.microsoft.com/office/powerpoint/2010/main" val="15638779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Nhấn vào dấu x để quay lại slide mảnh ghép.</a:t>
            </a:r>
          </a:p>
        </p:txBody>
      </p:sp>
    </p:spTree>
    <p:extLst>
      <p:ext uri="{BB962C8B-B14F-4D97-AF65-F5344CB8AC3E}">
        <p14:creationId xmlns:p14="http://schemas.microsoft.com/office/powerpoint/2010/main" val="23303878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Nhấn vào dấu x để quay lại slide mảnh ghép.</a:t>
            </a:r>
          </a:p>
        </p:txBody>
      </p:sp>
    </p:spTree>
    <p:extLst>
      <p:ext uri="{BB962C8B-B14F-4D97-AF65-F5344CB8AC3E}">
        <p14:creationId xmlns:p14="http://schemas.microsoft.com/office/powerpoint/2010/main" val="21263765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Nhấn vào dấu x để quay lại slide mảnh ghép.</a:t>
            </a:r>
          </a:p>
        </p:txBody>
      </p:sp>
    </p:spTree>
    <p:extLst>
      <p:ext uri="{BB962C8B-B14F-4D97-AF65-F5344CB8AC3E}">
        <p14:creationId xmlns:p14="http://schemas.microsoft.com/office/powerpoint/2010/main" val="1439822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Nhấn vào dấu x để quay lại slide mảnh ghép.</a:t>
            </a:r>
          </a:p>
        </p:txBody>
      </p:sp>
    </p:spTree>
    <p:extLst>
      <p:ext uri="{BB962C8B-B14F-4D97-AF65-F5344CB8AC3E}">
        <p14:creationId xmlns:p14="http://schemas.microsoft.com/office/powerpoint/2010/main" val="10826990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Nhấn vào dấu x để quay lại slide mảnh ghép.</a:t>
            </a:r>
          </a:p>
        </p:txBody>
      </p:sp>
    </p:spTree>
    <p:extLst>
      <p:ext uri="{BB962C8B-B14F-4D97-AF65-F5344CB8AC3E}">
        <p14:creationId xmlns:p14="http://schemas.microsoft.com/office/powerpoint/2010/main" val="3836153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Nhấn vào dấu x để quay lại slide mảnh ghép.</a:t>
            </a:r>
          </a:p>
        </p:txBody>
      </p:sp>
    </p:spTree>
    <p:extLst>
      <p:ext uri="{BB962C8B-B14F-4D97-AF65-F5344CB8AC3E}">
        <p14:creationId xmlns:p14="http://schemas.microsoft.com/office/powerpoint/2010/main" val="20520567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g2a988f17ec4_0_3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1" name="Google Shape;721;g2a988f17ec4_0_3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9576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2a988f17ec4_0_3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 name="Google Shape;681;g2a988f17ec4_0_3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5925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2a988f17ec4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2a988f17ec4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1994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836276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g2a988f17ec4_0_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3" name="Google Shape;743;g2a988f17ec4_0_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61540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a8d0a8e2b9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2a8d0a8e2b9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76894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2a988f17ec4_0_3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2a988f17ec4_0_3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0592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Nhấn vào từng ô để hiện slide câu hỏi.</a:t>
            </a:r>
          </a:p>
          <a:p>
            <a:r>
              <a:rPr lang="en-US"/>
              <a:t>Nhấn vào hình ảnh hoặc ngôi nhà để hiện nội dung bức ảnh.</a:t>
            </a:r>
          </a:p>
        </p:txBody>
      </p:sp>
    </p:spTree>
    <p:extLst>
      <p:ext uri="{BB962C8B-B14F-4D97-AF65-F5344CB8AC3E}">
        <p14:creationId xmlns:p14="http://schemas.microsoft.com/office/powerpoint/2010/main" val="2513015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Nhấn vào dấu x để quay lại slide mảnh ghép.</a:t>
            </a:r>
          </a:p>
        </p:txBody>
      </p:sp>
    </p:spTree>
    <p:extLst>
      <p:ext uri="{BB962C8B-B14F-4D97-AF65-F5344CB8AC3E}">
        <p14:creationId xmlns:p14="http://schemas.microsoft.com/office/powerpoint/2010/main" val="26489720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Nhấn vào dấu x để quay lại slide mảnh ghép.</a:t>
            </a:r>
          </a:p>
        </p:txBody>
      </p:sp>
    </p:spTree>
    <p:extLst>
      <p:ext uri="{BB962C8B-B14F-4D97-AF65-F5344CB8AC3E}">
        <p14:creationId xmlns:p14="http://schemas.microsoft.com/office/powerpoint/2010/main" val="21613892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Nhấn vào dấu x để quay lại slide mảnh ghép.</a:t>
            </a:r>
          </a:p>
        </p:txBody>
      </p:sp>
    </p:spTree>
    <p:extLst>
      <p:ext uri="{BB962C8B-B14F-4D97-AF65-F5344CB8AC3E}">
        <p14:creationId xmlns:p14="http://schemas.microsoft.com/office/powerpoint/2010/main" val="18259311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Nhấn vào dấu x để quay lại slide mảnh ghép.</a:t>
            </a:r>
          </a:p>
        </p:txBody>
      </p:sp>
    </p:spTree>
    <p:extLst>
      <p:ext uri="{BB962C8B-B14F-4D97-AF65-F5344CB8AC3E}">
        <p14:creationId xmlns:p14="http://schemas.microsoft.com/office/powerpoint/2010/main" val="27079603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mt="14000"/>
          </a:blip>
          <a:srcRect l="4162" t="14659" r="7459" b="10276"/>
          <a:stretch/>
        </p:blipFill>
        <p:spPr>
          <a:xfrm>
            <a:off x="12351" y="-34050"/>
            <a:ext cx="9197998" cy="5211601"/>
          </a:xfrm>
          <a:prstGeom prst="rect">
            <a:avLst/>
          </a:prstGeom>
          <a:noFill/>
          <a:ln>
            <a:noFill/>
          </a:ln>
        </p:spPr>
      </p:pic>
      <p:sp>
        <p:nvSpPr>
          <p:cNvPr id="10" name="Google Shape;10;p2"/>
          <p:cNvSpPr/>
          <p:nvPr/>
        </p:nvSpPr>
        <p:spPr>
          <a:xfrm>
            <a:off x="372800" y="214650"/>
            <a:ext cx="8477100" cy="47142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pic>
        <p:nvPicPr>
          <p:cNvPr id="13" name="Google Shape;13;p2"/>
          <p:cNvPicPr preferRelativeResize="0"/>
          <p:nvPr/>
        </p:nvPicPr>
        <p:blipFill>
          <a:blip r:embed="rId3">
            <a:alphaModFix/>
          </a:blip>
          <a:stretch>
            <a:fillRect/>
          </a:stretch>
        </p:blipFill>
        <p:spPr>
          <a:xfrm rot="7054668">
            <a:off x="-517085" y="-1065974"/>
            <a:ext cx="1709823" cy="2718951"/>
          </a:xfrm>
          <a:prstGeom prst="rect">
            <a:avLst/>
          </a:prstGeom>
          <a:noFill/>
          <a:ln>
            <a:noFill/>
          </a:ln>
        </p:spPr>
      </p:pic>
      <p:pic>
        <p:nvPicPr>
          <p:cNvPr id="14" name="Google Shape;14;p2"/>
          <p:cNvPicPr preferRelativeResize="0"/>
          <p:nvPr/>
        </p:nvPicPr>
        <p:blipFill>
          <a:blip r:embed="rId4">
            <a:alphaModFix/>
          </a:blip>
          <a:stretch>
            <a:fillRect/>
          </a:stretch>
        </p:blipFill>
        <p:spPr>
          <a:xfrm rot="-1957086">
            <a:off x="7155470" y="3815120"/>
            <a:ext cx="3081853" cy="27743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hanks" userDrawn="1">
  <p:cSld name="CUSTOM_3_1">
    <p:spTree>
      <p:nvGrpSpPr>
        <p:cNvPr id="1" name="Shape 217"/>
        <p:cNvGrpSpPr/>
        <p:nvPr/>
      </p:nvGrpSpPr>
      <p:grpSpPr>
        <a:xfrm>
          <a:off x="0" y="0"/>
          <a:ext cx="0" cy="0"/>
          <a:chOff x="0" y="0"/>
          <a:chExt cx="0" cy="0"/>
        </a:xfrm>
      </p:grpSpPr>
      <p:pic>
        <p:nvPicPr>
          <p:cNvPr id="218" name="Google Shape;218;p27"/>
          <p:cNvPicPr preferRelativeResize="0"/>
          <p:nvPr/>
        </p:nvPicPr>
        <p:blipFill rotWithShape="1">
          <a:blip r:embed="rId2">
            <a:alphaModFix amt="14000"/>
          </a:blip>
          <a:srcRect l="4162" t="14659" r="7459" b="10276"/>
          <a:stretch/>
        </p:blipFill>
        <p:spPr>
          <a:xfrm>
            <a:off x="12351" y="-34050"/>
            <a:ext cx="9197998" cy="5211601"/>
          </a:xfrm>
          <a:prstGeom prst="rect">
            <a:avLst/>
          </a:prstGeom>
          <a:noFill/>
          <a:ln>
            <a:noFill/>
          </a:ln>
        </p:spPr>
      </p:pic>
      <p:sp>
        <p:nvSpPr>
          <p:cNvPr id="219" name="Google Shape;219;p27"/>
          <p:cNvSpPr/>
          <p:nvPr/>
        </p:nvSpPr>
        <p:spPr>
          <a:xfrm>
            <a:off x="372800" y="214650"/>
            <a:ext cx="8477100" cy="47142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CUSTOM_7">
    <p:spTree>
      <p:nvGrpSpPr>
        <p:cNvPr id="1" name="Shape 224"/>
        <p:cNvGrpSpPr/>
        <p:nvPr/>
      </p:nvGrpSpPr>
      <p:grpSpPr>
        <a:xfrm>
          <a:off x="0" y="0"/>
          <a:ext cx="0" cy="0"/>
          <a:chOff x="0" y="0"/>
          <a:chExt cx="0" cy="0"/>
        </a:xfrm>
      </p:grpSpPr>
      <p:pic>
        <p:nvPicPr>
          <p:cNvPr id="225" name="Google Shape;225;p28"/>
          <p:cNvPicPr preferRelativeResize="0"/>
          <p:nvPr/>
        </p:nvPicPr>
        <p:blipFill rotWithShape="1">
          <a:blip r:embed="rId2">
            <a:alphaModFix amt="14000"/>
          </a:blip>
          <a:srcRect l="4162" t="14659" r="7459" b="10276"/>
          <a:stretch/>
        </p:blipFill>
        <p:spPr>
          <a:xfrm>
            <a:off x="12351" y="-34050"/>
            <a:ext cx="9197998" cy="5211601"/>
          </a:xfrm>
          <a:prstGeom prst="rect">
            <a:avLst/>
          </a:prstGeom>
          <a:noFill/>
          <a:ln>
            <a:noFill/>
          </a:ln>
        </p:spPr>
      </p:pic>
      <p:sp>
        <p:nvSpPr>
          <p:cNvPr id="226" name="Google Shape;226;p28"/>
          <p:cNvSpPr/>
          <p:nvPr/>
        </p:nvSpPr>
        <p:spPr>
          <a:xfrm>
            <a:off x="372800" y="214650"/>
            <a:ext cx="8477100" cy="47142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pic>
        <p:nvPicPr>
          <p:cNvPr id="227" name="Google Shape;227;p28"/>
          <p:cNvPicPr preferRelativeResize="0"/>
          <p:nvPr/>
        </p:nvPicPr>
        <p:blipFill>
          <a:blip r:embed="rId3">
            <a:alphaModFix/>
          </a:blip>
          <a:stretch>
            <a:fillRect/>
          </a:stretch>
        </p:blipFill>
        <p:spPr>
          <a:xfrm rot="-1114186">
            <a:off x="7878752" y="-766014"/>
            <a:ext cx="1777762" cy="1835327"/>
          </a:xfrm>
          <a:prstGeom prst="rect">
            <a:avLst/>
          </a:prstGeom>
          <a:noFill/>
          <a:ln>
            <a:noFill/>
          </a:ln>
        </p:spPr>
      </p:pic>
      <p:pic>
        <p:nvPicPr>
          <p:cNvPr id="228" name="Google Shape;228;p28"/>
          <p:cNvPicPr preferRelativeResize="0"/>
          <p:nvPr/>
        </p:nvPicPr>
        <p:blipFill>
          <a:blip r:embed="rId4">
            <a:alphaModFix/>
          </a:blip>
          <a:stretch>
            <a:fillRect/>
          </a:stretch>
        </p:blipFill>
        <p:spPr>
          <a:xfrm rot="-3">
            <a:off x="-204925" y="3666923"/>
            <a:ext cx="3845576" cy="16940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CUSTOM_8">
    <p:spTree>
      <p:nvGrpSpPr>
        <p:cNvPr id="1" name="Shape 229"/>
        <p:cNvGrpSpPr/>
        <p:nvPr/>
      </p:nvGrpSpPr>
      <p:grpSpPr>
        <a:xfrm>
          <a:off x="0" y="0"/>
          <a:ext cx="0" cy="0"/>
          <a:chOff x="0" y="0"/>
          <a:chExt cx="0" cy="0"/>
        </a:xfrm>
      </p:grpSpPr>
      <p:pic>
        <p:nvPicPr>
          <p:cNvPr id="230" name="Google Shape;230;p29"/>
          <p:cNvPicPr preferRelativeResize="0"/>
          <p:nvPr/>
        </p:nvPicPr>
        <p:blipFill rotWithShape="1">
          <a:blip r:embed="rId2">
            <a:alphaModFix amt="14000"/>
          </a:blip>
          <a:srcRect l="4162" t="14659" r="7459" b="10276"/>
          <a:stretch/>
        </p:blipFill>
        <p:spPr>
          <a:xfrm>
            <a:off x="12351" y="-34050"/>
            <a:ext cx="9197998" cy="5211601"/>
          </a:xfrm>
          <a:prstGeom prst="rect">
            <a:avLst/>
          </a:prstGeom>
          <a:noFill/>
          <a:ln>
            <a:noFill/>
          </a:ln>
        </p:spPr>
      </p:pic>
      <p:sp>
        <p:nvSpPr>
          <p:cNvPr id="231" name="Google Shape;231;p29"/>
          <p:cNvSpPr/>
          <p:nvPr/>
        </p:nvSpPr>
        <p:spPr>
          <a:xfrm>
            <a:off x="372800" y="214650"/>
            <a:ext cx="8477100" cy="47142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pic>
        <p:nvPicPr>
          <p:cNvPr id="232" name="Google Shape;232;p29"/>
          <p:cNvPicPr preferRelativeResize="0"/>
          <p:nvPr/>
        </p:nvPicPr>
        <p:blipFill>
          <a:blip r:embed="rId3">
            <a:alphaModFix/>
          </a:blip>
          <a:stretch>
            <a:fillRect/>
          </a:stretch>
        </p:blipFill>
        <p:spPr>
          <a:xfrm rot="3736989">
            <a:off x="6990751" y="4143599"/>
            <a:ext cx="1548309" cy="1549827"/>
          </a:xfrm>
          <a:prstGeom prst="rect">
            <a:avLst/>
          </a:prstGeom>
          <a:noFill/>
          <a:ln>
            <a:noFill/>
          </a:ln>
        </p:spPr>
      </p:pic>
      <p:pic>
        <p:nvPicPr>
          <p:cNvPr id="233" name="Google Shape;233;p29"/>
          <p:cNvPicPr preferRelativeResize="0"/>
          <p:nvPr/>
        </p:nvPicPr>
        <p:blipFill>
          <a:blip r:embed="rId4">
            <a:alphaModFix/>
          </a:blip>
          <a:stretch>
            <a:fillRect/>
          </a:stretch>
        </p:blipFill>
        <p:spPr>
          <a:xfrm rot="4500018">
            <a:off x="7051923" y="3632237"/>
            <a:ext cx="3210930" cy="2327652"/>
          </a:xfrm>
          <a:prstGeom prst="rect">
            <a:avLst/>
          </a:prstGeom>
          <a:noFill/>
          <a:ln>
            <a:noFill/>
          </a:ln>
        </p:spPr>
      </p:pic>
      <p:pic>
        <p:nvPicPr>
          <p:cNvPr id="234" name="Google Shape;234;p29"/>
          <p:cNvPicPr preferRelativeResize="0"/>
          <p:nvPr/>
        </p:nvPicPr>
        <p:blipFill>
          <a:blip r:embed="rId5">
            <a:alphaModFix/>
          </a:blip>
          <a:stretch>
            <a:fillRect/>
          </a:stretch>
        </p:blipFill>
        <p:spPr>
          <a:xfrm rot="-967633">
            <a:off x="7995345" y="3855099"/>
            <a:ext cx="1096926" cy="1132449"/>
          </a:xfrm>
          <a:prstGeom prst="rect">
            <a:avLst/>
          </a:prstGeom>
          <a:noFill/>
          <a:ln>
            <a:noFill/>
          </a:ln>
        </p:spPr>
      </p:pic>
      <p:pic>
        <p:nvPicPr>
          <p:cNvPr id="235" name="Google Shape;235;p29"/>
          <p:cNvPicPr preferRelativeResize="0"/>
          <p:nvPr/>
        </p:nvPicPr>
        <p:blipFill>
          <a:blip r:embed="rId3">
            <a:alphaModFix/>
          </a:blip>
          <a:stretch>
            <a:fillRect/>
          </a:stretch>
        </p:blipFill>
        <p:spPr>
          <a:xfrm rot="444098">
            <a:off x="-491225" y="-461351"/>
            <a:ext cx="1548309" cy="15498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7"/>
        <p:cNvGrpSpPr/>
        <p:nvPr/>
      </p:nvGrpSpPr>
      <p:grpSpPr>
        <a:xfrm>
          <a:off x="0" y="0"/>
          <a:ext cx="0" cy="0"/>
          <a:chOff x="0" y="0"/>
          <a:chExt cx="0" cy="0"/>
        </a:xfrm>
      </p:grpSpPr>
      <p:sp>
        <p:nvSpPr>
          <p:cNvPr id="58" name="Google Shape;58;p9"/>
          <p:cNvSpPr txBox="1">
            <a:spLocks noGrp="1"/>
          </p:cNvSpPr>
          <p:nvPr>
            <p:ph type="title"/>
          </p:nvPr>
        </p:nvSpPr>
        <p:spPr>
          <a:xfrm>
            <a:off x="720000" y="1413525"/>
            <a:ext cx="4294800" cy="20952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4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9" name="Google Shape;59;p9"/>
          <p:cNvSpPr txBox="1">
            <a:spLocks noGrp="1"/>
          </p:cNvSpPr>
          <p:nvPr>
            <p:ph type="subTitle" idx="1"/>
          </p:nvPr>
        </p:nvSpPr>
        <p:spPr>
          <a:xfrm>
            <a:off x="720000" y="3508800"/>
            <a:ext cx="4294800" cy="1004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288252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08"/>
        <p:cNvGrpSpPr/>
        <p:nvPr/>
      </p:nvGrpSpPr>
      <p:grpSpPr>
        <a:xfrm>
          <a:off x="0" y="0"/>
          <a:ext cx="0" cy="0"/>
          <a:chOff x="0" y="0"/>
          <a:chExt cx="0" cy="0"/>
        </a:xfrm>
      </p:grpSpPr>
      <p:pic>
        <p:nvPicPr>
          <p:cNvPr id="109" name="Google Shape;109;p16"/>
          <p:cNvPicPr preferRelativeResize="0"/>
          <p:nvPr/>
        </p:nvPicPr>
        <p:blipFill rotWithShape="1">
          <a:blip r:embed="rId2">
            <a:alphaModFix amt="14000"/>
          </a:blip>
          <a:srcRect l="4162" t="14659" r="7459" b="10276"/>
          <a:stretch/>
        </p:blipFill>
        <p:spPr>
          <a:xfrm>
            <a:off x="12351" y="-34050"/>
            <a:ext cx="9197998" cy="5211601"/>
          </a:xfrm>
          <a:prstGeom prst="rect">
            <a:avLst/>
          </a:prstGeom>
          <a:noFill/>
          <a:ln>
            <a:noFill/>
          </a:ln>
        </p:spPr>
      </p:pic>
      <p:sp>
        <p:nvSpPr>
          <p:cNvPr id="110" name="Google Shape;110;p16"/>
          <p:cNvSpPr/>
          <p:nvPr/>
        </p:nvSpPr>
        <p:spPr>
          <a:xfrm>
            <a:off x="372800" y="214650"/>
            <a:ext cx="8477100" cy="47142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11" name="Google Shape;111;p16"/>
          <p:cNvSpPr txBox="1">
            <a:spLocks noGrp="1"/>
          </p:cNvSpPr>
          <p:nvPr>
            <p:ph type="title"/>
          </p:nvPr>
        </p:nvSpPr>
        <p:spPr>
          <a:xfrm>
            <a:off x="720000" y="2195971"/>
            <a:ext cx="3597900" cy="755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12" name="Google Shape;112;p16"/>
          <p:cNvSpPr txBox="1">
            <a:spLocks noGrp="1"/>
          </p:cNvSpPr>
          <p:nvPr>
            <p:ph type="subTitle" idx="1"/>
          </p:nvPr>
        </p:nvSpPr>
        <p:spPr>
          <a:xfrm>
            <a:off x="720000" y="2951438"/>
            <a:ext cx="3597900" cy="805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806406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13"/>
        <p:cNvGrpSpPr/>
        <p:nvPr/>
      </p:nvGrpSpPr>
      <p:grpSpPr>
        <a:xfrm>
          <a:off x="0" y="0"/>
          <a:ext cx="0" cy="0"/>
          <a:chOff x="0" y="0"/>
          <a:chExt cx="0" cy="0"/>
        </a:xfrm>
      </p:grpSpPr>
      <p:sp>
        <p:nvSpPr>
          <p:cNvPr id="114" name="Google Shape;114;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15" name="Google Shape;115;p17"/>
          <p:cNvSpPr txBox="1">
            <a:spLocks noGrp="1"/>
          </p:cNvSpPr>
          <p:nvPr>
            <p:ph type="body" idx="1"/>
          </p:nvPr>
        </p:nvSpPr>
        <p:spPr>
          <a:xfrm>
            <a:off x="720000" y="1215750"/>
            <a:ext cx="7704000" cy="3233100"/>
          </a:xfrm>
          <a:prstGeom prst="rect">
            <a:avLst/>
          </a:prstGeom>
        </p:spPr>
        <p:txBody>
          <a:bodyPr spcFirstLastPara="1" wrap="square" lIns="91425" tIns="91425" rIns="91425" bIns="91425" anchor="t" anchorCtr="0">
            <a:noAutofit/>
          </a:bodyPr>
          <a:lstStyle>
            <a:lvl1pPr marL="457200" lvl="0" indent="-279400" rtl="0">
              <a:spcBef>
                <a:spcPts val="0"/>
              </a:spcBef>
              <a:spcAft>
                <a:spcPts val="0"/>
              </a:spcAft>
              <a:buSzPts val="800"/>
              <a:buFont typeface="Nunito Light"/>
              <a:buChar char="●"/>
              <a:defRPr/>
            </a:lvl1pPr>
            <a:lvl2pPr marL="914400" lvl="1" indent="-304800" rtl="0">
              <a:spcBef>
                <a:spcPts val="0"/>
              </a:spcBef>
              <a:spcAft>
                <a:spcPts val="0"/>
              </a:spcAft>
              <a:buSzPts val="1200"/>
              <a:buFont typeface="Nunito Light"/>
              <a:buChar char="○"/>
              <a:defRPr/>
            </a:lvl2pPr>
            <a:lvl3pPr marL="1371600" lvl="2" indent="-304800" rtl="0">
              <a:lnSpc>
                <a:spcPct val="115000"/>
              </a:lnSpc>
              <a:spcBef>
                <a:spcPts val="0"/>
              </a:spcBef>
              <a:spcAft>
                <a:spcPts val="0"/>
              </a:spcAft>
              <a:buSzPts val="1200"/>
              <a:buFont typeface="Nunito Light"/>
              <a:buChar char="■"/>
              <a:defRPr/>
            </a:lvl3pPr>
            <a:lvl4pPr marL="1828800" lvl="3" indent="-304800" rtl="0">
              <a:lnSpc>
                <a:spcPct val="115000"/>
              </a:lnSpc>
              <a:spcBef>
                <a:spcPts val="0"/>
              </a:spcBef>
              <a:spcAft>
                <a:spcPts val="0"/>
              </a:spcAft>
              <a:buSzPts val="1200"/>
              <a:buFont typeface="Nunito Light"/>
              <a:buChar char="●"/>
              <a:defRPr/>
            </a:lvl4pPr>
            <a:lvl5pPr marL="2286000" lvl="4" indent="-304800" rtl="0">
              <a:lnSpc>
                <a:spcPct val="115000"/>
              </a:lnSpc>
              <a:spcBef>
                <a:spcPts val="0"/>
              </a:spcBef>
              <a:spcAft>
                <a:spcPts val="0"/>
              </a:spcAft>
              <a:buSzPts val="1200"/>
              <a:buFont typeface="Nunito Light"/>
              <a:buChar char="○"/>
              <a:defRPr/>
            </a:lvl5pPr>
            <a:lvl6pPr marL="2743200" lvl="5" indent="-304800" rtl="0">
              <a:lnSpc>
                <a:spcPct val="115000"/>
              </a:lnSpc>
              <a:spcBef>
                <a:spcPts val="0"/>
              </a:spcBef>
              <a:spcAft>
                <a:spcPts val="0"/>
              </a:spcAft>
              <a:buSzPts val="1200"/>
              <a:buFont typeface="Nunito Light"/>
              <a:buChar char="■"/>
              <a:defRPr/>
            </a:lvl6pPr>
            <a:lvl7pPr marL="3200400" lvl="6" indent="-304800" rtl="0">
              <a:lnSpc>
                <a:spcPct val="115000"/>
              </a:lnSpc>
              <a:spcBef>
                <a:spcPts val="0"/>
              </a:spcBef>
              <a:spcAft>
                <a:spcPts val="0"/>
              </a:spcAft>
              <a:buSzPts val="1200"/>
              <a:buFont typeface="Nunito Light"/>
              <a:buChar char="●"/>
              <a:defRPr/>
            </a:lvl7pPr>
            <a:lvl8pPr marL="3657600" lvl="7" indent="-304800" rtl="0">
              <a:lnSpc>
                <a:spcPct val="115000"/>
              </a:lnSpc>
              <a:spcBef>
                <a:spcPts val="0"/>
              </a:spcBef>
              <a:spcAft>
                <a:spcPts val="0"/>
              </a:spcAft>
              <a:buSzPts val="1200"/>
              <a:buFont typeface="Nunito Light"/>
              <a:buChar char="○"/>
              <a:defRPr/>
            </a:lvl8pPr>
            <a:lvl9pPr marL="4114800" lvl="8" indent="-304800" rtl="0">
              <a:lnSpc>
                <a:spcPct val="115000"/>
              </a:lnSpc>
              <a:spcBef>
                <a:spcPts val="0"/>
              </a:spcBef>
              <a:spcAft>
                <a:spcPts val="0"/>
              </a:spcAft>
              <a:buSzPts val="1200"/>
              <a:buFont typeface="Nunito Light"/>
              <a:buChar char="■"/>
              <a:defRPr/>
            </a:lvl9pPr>
          </a:lstStyle>
          <a:p>
            <a:endParaRPr/>
          </a:p>
        </p:txBody>
      </p:sp>
    </p:spTree>
    <p:extLst>
      <p:ext uri="{BB962C8B-B14F-4D97-AF65-F5344CB8AC3E}">
        <p14:creationId xmlns:p14="http://schemas.microsoft.com/office/powerpoint/2010/main" val="71106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2" userDrawn="1">
  <p:cSld name="Title and three columns 2">
    <p:spTree>
      <p:nvGrpSpPr>
        <p:cNvPr id="1" name="Shape 140"/>
        <p:cNvGrpSpPr/>
        <p:nvPr/>
      </p:nvGrpSpPr>
      <p:grpSpPr>
        <a:xfrm>
          <a:off x="0" y="0"/>
          <a:ext cx="0" cy="0"/>
          <a:chOff x="0" y="0"/>
          <a:chExt cx="0" cy="0"/>
        </a:xfrm>
      </p:grpSpPr>
      <p:pic>
        <p:nvPicPr>
          <p:cNvPr id="141" name="Google Shape;141;p20"/>
          <p:cNvPicPr preferRelativeResize="0"/>
          <p:nvPr/>
        </p:nvPicPr>
        <p:blipFill rotWithShape="1">
          <a:blip r:embed="rId2">
            <a:alphaModFix amt="14000"/>
          </a:blip>
          <a:srcRect l="4162" t="14659" r="7459" b="10276"/>
          <a:stretch/>
        </p:blipFill>
        <p:spPr>
          <a:xfrm>
            <a:off x="12351" y="-34050"/>
            <a:ext cx="9197998" cy="5211601"/>
          </a:xfrm>
          <a:prstGeom prst="rect">
            <a:avLst/>
          </a:prstGeom>
          <a:noFill/>
          <a:ln>
            <a:noFill/>
          </a:ln>
        </p:spPr>
      </p:pic>
      <p:sp>
        <p:nvSpPr>
          <p:cNvPr id="142" name="Google Shape;142;p20"/>
          <p:cNvSpPr/>
          <p:nvPr/>
        </p:nvSpPr>
        <p:spPr>
          <a:xfrm>
            <a:off x="372800" y="214650"/>
            <a:ext cx="8477100" cy="47142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pic>
        <p:nvPicPr>
          <p:cNvPr id="150" name="Google Shape;150;p20"/>
          <p:cNvPicPr preferRelativeResize="0"/>
          <p:nvPr/>
        </p:nvPicPr>
        <p:blipFill>
          <a:blip r:embed="rId3">
            <a:alphaModFix/>
          </a:blip>
          <a:stretch>
            <a:fillRect/>
          </a:stretch>
        </p:blipFill>
        <p:spPr>
          <a:xfrm rot="5400000">
            <a:off x="7622950" y="-171361"/>
            <a:ext cx="2080925" cy="1252175"/>
          </a:xfrm>
          <a:prstGeom prst="rect">
            <a:avLst/>
          </a:prstGeom>
          <a:noFill/>
          <a:ln>
            <a:noFill/>
          </a:ln>
        </p:spPr>
      </p:pic>
    </p:spTree>
    <p:extLst>
      <p:ext uri="{BB962C8B-B14F-4D97-AF65-F5344CB8AC3E}">
        <p14:creationId xmlns:p14="http://schemas.microsoft.com/office/powerpoint/2010/main" val="2835021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24"/>
        <p:cNvGrpSpPr/>
        <p:nvPr/>
      </p:nvGrpSpPr>
      <p:grpSpPr>
        <a:xfrm>
          <a:off x="0" y="0"/>
          <a:ext cx="0" cy="0"/>
          <a:chOff x="0" y="0"/>
          <a:chExt cx="0" cy="0"/>
        </a:xfrm>
      </p:grpSpPr>
      <p:pic>
        <p:nvPicPr>
          <p:cNvPr id="225" name="Google Shape;225;p28"/>
          <p:cNvPicPr preferRelativeResize="0"/>
          <p:nvPr/>
        </p:nvPicPr>
        <p:blipFill rotWithShape="1">
          <a:blip r:embed="rId2">
            <a:alphaModFix amt="14000"/>
          </a:blip>
          <a:srcRect l="4162" t="14659" r="7459" b="10276"/>
          <a:stretch/>
        </p:blipFill>
        <p:spPr>
          <a:xfrm>
            <a:off x="12351" y="-34050"/>
            <a:ext cx="9197998" cy="5211601"/>
          </a:xfrm>
          <a:prstGeom prst="rect">
            <a:avLst/>
          </a:prstGeom>
          <a:noFill/>
          <a:ln>
            <a:noFill/>
          </a:ln>
        </p:spPr>
      </p:pic>
      <p:sp>
        <p:nvSpPr>
          <p:cNvPr id="226" name="Google Shape;226;p28"/>
          <p:cNvSpPr/>
          <p:nvPr/>
        </p:nvSpPr>
        <p:spPr>
          <a:xfrm>
            <a:off x="372800" y="214650"/>
            <a:ext cx="8477100" cy="47142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pic>
        <p:nvPicPr>
          <p:cNvPr id="227" name="Google Shape;227;p28"/>
          <p:cNvPicPr preferRelativeResize="0"/>
          <p:nvPr/>
        </p:nvPicPr>
        <p:blipFill>
          <a:blip r:embed="rId3">
            <a:alphaModFix/>
          </a:blip>
          <a:stretch>
            <a:fillRect/>
          </a:stretch>
        </p:blipFill>
        <p:spPr>
          <a:xfrm rot="-1114186">
            <a:off x="7878752" y="-766014"/>
            <a:ext cx="1777762" cy="1835327"/>
          </a:xfrm>
          <a:prstGeom prst="rect">
            <a:avLst/>
          </a:prstGeom>
          <a:noFill/>
          <a:ln>
            <a:noFill/>
          </a:ln>
        </p:spPr>
      </p:pic>
      <p:pic>
        <p:nvPicPr>
          <p:cNvPr id="228" name="Google Shape;228;p28"/>
          <p:cNvPicPr preferRelativeResize="0"/>
          <p:nvPr/>
        </p:nvPicPr>
        <p:blipFill>
          <a:blip r:embed="rId4">
            <a:alphaModFix/>
          </a:blip>
          <a:stretch>
            <a:fillRect/>
          </a:stretch>
        </p:blipFill>
        <p:spPr>
          <a:xfrm rot="-3">
            <a:off x="-204925" y="3666923"/>
            <a:ext cx="3845576" cy="1694025"/>
          </a:xfrm>
          <a:prstGeom prst="rect">
            <a:avLst/>
          </a:prstGeom>
          <a:noFill/>
          <a:ln>
            <a:noFill/>
          </a:ln>
        </p:spPr>
      </p:pic>
    </p:spTree>
    <p:extLst>
      <p:ext uri="{BB962C8B-B14F-4D97-AF65-F5344CB8AC3E}">
        <p14:creationId xmlns:p14="http://schemas.microsoft.com/office/powerpoint/2010/main" val="2284705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29"/>
        <p:cNvGrpSpPr/>
        <p:nvPr/>
      </p:nvGrpSpPr>
      <p:grpSpPr>
        <a:xfrm>
          <a:off x="0" y="0"/>
          <a:ext cx="0" cy="0"/>
          <a:chOff x="0" y="0"/>
          <a:chExt cx="0" cy="0"/>
        </a:xfrm>
      </p:grpSpPr>
      <p:pic>
        <p:nvPicPr>
          <p:cNvPr id="230" name="Google Shape;230;p29"/>
          <p:cNvPicPr preferRelativeResize="0"/>
          <p:nvPr/>
        </p:nvPicPr>
        <p:blipFill rotWithShape="1">
          <a:blip r:embed="rId2">
            <a:alphaModFix amt="14000"/>
          </a:blip>
          <a:srcRect l="4162" t="14659" r="7459" b="10276"/>
          <a:stretch/>
        </p:blipFill>
        <p:spPr>
          <a:xfrm>
            <a:off x="12351" y="-34050"/>
            <a:ext cx="9197998" cy="5211601"/>
          </a:xfrm>
          <a:prstGeom prst="rect">
            <a:avLst/>
          </a:prstGeom>
          <a:noFill/>
          <a:ln>
            <a:noFill/>
          </a:ln>
        </p:spPr>
      </p:pic>
      <p:sp>
        <p:nvSpPr>
          <p:cNvPr id="231" name="Google Shape;231;p29"/>
          <p:cNvSpPr/>
          <p:nvPr/>
        </p:nvSpPr>
        <p:spPr>
          <a:xfrm>
            <a:off x="372800" y="214650"/>
            <a:ext cx="8477100" cy="47142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pic>
        <p:nvPicPr>
          <p:cNvPr id="232" name="Google Shape;232;p29"/>
          <p:cNvPicPr preferRelativeResize="0"/>
          <p:nvPr/>
        </p:nvPicPr>
        <p:blipFill>
          <a:blip r:embed="rId3">
            <a:alphaModFix/>
          </a:blip>
          <a:stretch>
            <a:fillRect/>
          </a:stretch>
        </p:blipFill>
        <p:spPr>
          <a:xfrm rot="3736989">
            <a:off x="6990751" y="4143599"/>
            <a:ext cx="1548309" cy="1549827"/>
          </a:xfrm>
          <a:prstGeom prst="rect">
            <a:avLst/>
          </a:prstGeom>
          <a:noFill/>
          <a:ln>
            <a:noFill/>
          </a:ln>
        </p:spPr>
      </p:pic>
      <p:pic>
        <p:nvPicPr>
          <p:cNvPr id="233" name="Google Shape;233;p29"/>
          <p:cNvPicPr preferRelativeResize="0"/>
          <p:nvPr/>
        </p:nvPicPr>
        <p:blipFill>
          <a:blip r:embed="rId4">
            <a:alphaModFix/>
          </a:blip>
          <a:stretch>
            <a:fillRect/>
          </a:stretch>
        </p:blipFill>
        <p:spPr>
          <a:xfrm rot="4500018">
            <a:off x="7051923" y="3632237"/>
            <a:ext cx="3210930" cy="2327652"/>
          </a:xfrm>
          <a:prstGeom prst="rect">
            <a:avLst/>
          </a:prstGeom>
          <a:noFill/>
          <a:ln>
            <a:noFill/>
          </a:ln>
        </p:spPr>
      </p:pic>
      <p:pic>
        <p:nvPicPr>
          <p:cNvPr id="234" name="Google Shape;234;p29"/>
          <p:cNvPicPr preferRelativeResize="0"/>
          <p:nvPr/>
        </p:nvPicPr>
        <p:blipFill>
          <a:blip r:embed="rId5">
            <a:alphaModFix/>
          </a:blip>
          <a:stretch>
            <a:fillRect/>
          </a:stretch>
        </p:blipFill>
        <p:spPr>
          <a:xfrm rot="-967633">
            <a:off x="7995345" y="3855099"/>
            <a:ext cx="1096926" cy="1132449"/>
          </a:xfrm>
          <a:prstGeom prst="rect">
            <a:avLst/>
          </a:prstGeom>
          <a:noFill/>
          <a:ln>
            <a:noFill/>
          </a:ln>
        </p:spPr>
      </p:pic>
      <p:pic>
        <p:nvPicPr>
          <p:cNvPr id="235" name="Google Shape;235;p29"/>
          <p:cNvPicPr preferRelativeResize="0"/>
          <p:nvPr/>
        </p:nvPicPr>
        <p:blipFill>
          <a:blip r:embed="rId3">
            <a:alphaModFix/>
          </a:blip>
          <a:stretch>
            <a:fillRect/>
          </a:stretch>
        </p:blipFill>
        <p:spPr>
          <a:xfrm rot="444098">
            <a:off x="-491225" y="-461351"/>
            <a:ext cx="1548309" cy="1549825"/>
          </a:xfrm>
          <a:prstGeom prst="rect">
            <a:avLst/>
          </a:prstGeom>
          <a:noFill/>
          <a:ln>
            <a:noFill/>
          </a:ln>
        </p:spPr>
      </p:pic>
    </p:spTree>
    <p:extLst>
      <p:ext uri="{BB962C8B-B14F-4D97-AF65-F5344CB8AC3E}">
        <p14:creationId xmlns:p14="http://schemas.microsoft.com/office/powerpoint/2010/main" val="2163414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53"/>
        <p:cNvGrpSpPr/>
        <p:nvPr/>
      </p:nvGrpSpPr>
      <p:grpSpPr>
        <a:xfrm>
          <a:off x="0" y="0"/>
          <a:ext cx="0" cy="0"/>
          <a:chOff x="0" y="0"/>
          <a:chExt cx="0" cy="0"/>
        </a:xfrm>
      </p:grpSpPr>
      <p:pic>
        <p:nvPicPr>
          <p:cNvPr id="154" name="Google Shape;154;p21"/>
          <p:cNvPicPr preferRelativeResize="0"/>
          <p:nvPr/>
        </p:nvPicPr>
        <p:blipFill rotWithShape="1">
          <a:blip r:embed="rId2">
            <a:alphaModFix amt="14000"/>
          </a:blip>
          <a:srcRect l="4162" t="14659" r="7459" b="10276"/>
          <a:stretch/>
        </p:blipFill>
        <p:spPr>
          <a:xfrm>
            <a:off x="12351" y="-34050"/>
            <a:ext cx="9197998" cy="5211601"/>
          </a:xfrm>
          <a:prstGeom prst="rect">
            <a:avLst/>
          </a:prstGeom>
          <a:noFill/>
          <a:ln>
            <a:noFill/>
          </a:ln>
        </p:spPr>
      </p:pic>
      <p:sp>
        <p:nvSpPr>
          <p:cNvPr id="155" name="Google Shape;155;p21"/>
          <p:cNvSpPr/>
          <p:nvPr/>
        </p:nvSpPr>
        <p:spPr>
          <a:xfrm>
            <a:off x="372800" y="214650"/>
            <a:ext cx="8477100" cy="47142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56" name="Google Shape;156;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57" name="Google Shape;157;p21"/>
          <p:cNvSpPr txBox="1">
            <a:spLocks noGrp="1"/>
          </p:cNvSpPr>
          <p:nvPr>
            <p:ph type="subTitle" idx="1"/>
          </p:nvPr>
        </p:nvSpPr>
        <p:spPr>
          <a:xfrm>
            <a:off x="966175" y="2200575"/>
            <a:ext cx="3136500" cy="6495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58" name="Google Shape;158;p21"/>
          <p:cNvSpPr txBox="1">
            <a:spLocks noGrp="1"/>
          </p:cNvSpPr>
          <p:nvPr>
            <p:ph type="subTitle" idx="2"/>
          </p:nvPr>
        </p:nvSpPr>
        <p:spPr>
          <a:xfrm>
            <a:off x="5041325" y="2200575"/>
            <a:ext cx="3136500" cy="6495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59" name="Google Shape;159;p21"/>
          <p:cNvSpPr txBox="1">
            <a:spLocks noGrp="1"/>
          </p:cNvSpPr>
          <p:nvPr>
            <p:ph type="subTitle" idx="3"/>
          </p:nvPr>
        </p:nvSpPr>
        <p:spPr>
          <a:xfrm>
            <a:off x="966175" y="3959050"/>
            <a:ext cx="3136500" cy="6495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60" name="Google Shape;160;p21"/>
          <p:cNvSpPr txBox="1">
            <a:spLocks noGrp="1"/>
          </p:cNvSpPr>
          <p:nvPr>
            <p:ph type="subTitle" idx="4"/>
          </p:nvPr>
        </p:nvSpPr>
        <p:spPr>
          <a:xfrm>
            <a:off x="5041325" y="3959050"/>
            <a:ext cx="3136500" cy="6495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61" name="Google Shape;161;p21"/>
          <p:cNvSpPr txBox="1">
            <a:spLocks noGrp="1"/>
          </p:cNvSpPr>
          <p:nvPr>
            <p:ph type="subTitle" idx="5"/>
          </p:nvPr>
        </p:nvSpPr>
        <p:spPr>
          <a:xfrm>
            <a:off x="966175" y="1940575"/>
            <a:ext cx="3136500" cy="3549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a:buNone/>
              <a:defRPr sz="1800" b="1">
                <a:latin typeface="Baskervville"/>
                <a:ea typeface="Baskervville"/>
                <a:cs typeface="Baskervville"/>
                <a:sym typeface="Baskervville"/>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62" name="Google Shape;162;p21"/>
          <p:cNvSpPr txBox="1">
            <a:spLocks noGrp="1"/>
          </p:cNvSpPr>
          <p:nvPr>
            <p:ph type="subTitle" idx="6"/>
          </p:nvPr>
        </p:nvSpPr>
        <p:spPr>
          <a:xfrm>
            <a:off x="5041326" y="1940575"/>
            <a:ext cx="3136500" cy="3549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a:buNone/>
              <a:defRPr sz="1800" b="1">
                <a:latin typeface="Baskervville"/>
                <a:ea typeface="Baskervville"/>
                <a:cs typeface="Baskervville"/>
                <a:sym typeface="Baskervville"/>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63" name="Google Shape;163;p21"/>
          <p:cNvSpPr txBox="1">
            <a:spLocks noGrp="1"/>
          </p:cNvSpPr>
          <p:nvPr>
            <p:ph type="subTitle" idx="7"/>
          </p:nvPr>
        </p:nvSpPr>
        <p:spPr>
          <a:xfrm>
            <a:off x="966175" y="3708750"/>
            <a:ext cx="3136500" cy="3549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a:buNone/>
              <a:defRPr sz="1800" b="1">
                <a:latin typeface="Baskervville"/>
                <a:ea typeface="Baskervville"/>
                <a:cs typeface="Baskervville"/>
                <a:sym typeface="Baskervville"/>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64" name="Google Shape;164;p21"/>
          <p:cNvSpPr txBox="1">
            <a:spLocks noGrp="1"/>
          </p:cNvSpPr>
          <p:nvPr>
            <p:ph type="subTitle" idx="8"/>
          </p:nvPr>
        </p:nvSpPr>
        <p:spPr>
          <a:xfrm>
            <a:off x="5041326" y="3708750"/>
            <a:ext cx="3136500" cy="3549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a:buNone/>
              <a:defRPr sz="1800" b="1">
                <a:latin typeface="Baskervville"/>
                <a:ea typeface="Baskervville"/>
                <a:cs typeface="Baskervville"/>
                <a:sym typeface="Baskervville"/>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pic>
        <p:nvPicPr>
          <p:cNvPr id="165" name="Google Shape;165;p21"/>
          <p:cNvPicPr preferRelativeResize="0"/>
          <p:nvPr/>
        </p:nvPicPr>
        <p:blipFill>
          <a:blip r:embed="rId3">
            <a:alphaModFix/>
          </a:blip>
          <a:stretch>
            <a:fillRect/>
          </a:stretch>
        </p:blipFill>
        <p:spPr>
          <a:xfrm rot="5400000" flipH="1">
            <a:off x="7650602" y="-917663"/>
            <a:ext cx="1777760" cy="1835326"/>
          </a:xfrm>
          <a:prstGeom prst="rect">
            <a:avLst/>
          </a:prstGeom>
          <a:noFill/>
          <a:ln>
            <a:noFill/>
          </a:ln>
        </p:spPr>
      </p:pic>
      <p:pic>
        <p:nvPicPr>
          <p:cNvPr id="166" name="Google Shape;166;p21"/>
          <p:cNvPicPr preferRelativeResize="0"/>
          <p:nvPr/>
        </p:nvPicPr>
        <p:blipFill>
          <a:blip r:embed="rId3">
            <a:alphaModFix/>
          </a:blip>
          <a:stretch>
            <a:fillRect/>
          </a:stretch>
        </p:blipFill>
        <p:spPr>
          <a:xfrm rot="2467959" flipH="1">
            <a:off x="-468223" y="3576537"/>
            <a:ext cx="1777760" cy="1835326"/>
          </a:xfrm>
          <a:prstGeom prst="rect">
            <a:avLst/>
          </a:prstGeom>
          <a:noFill/>
          <a:ln>
            <a:noFill/>
          </a:ln>
        </p:spPr>
      </p:pic>
      <p:pic>
        <p:nvPicPr>
          <p:cNvPr id="167" name="Google Shape;167;p21"/>
          <p:cNvPicPr preferRelativeResize="0"/>
          <p:nvPr/>
        </p:nvPicPr>
        <p:blipFill rotWithShape="1">
          <a:blip r:embed="rId4">
            <a:alphaModFix/>
          </a:blip>
          <a:srcRect t="59326"/>
          <a:stretch/>
        </p:blipFill>
        <p:spPr>
          <a:xfrm rot="-5400000">
            <a:off x="7633884" y="218187"/>
            <a:ext cx="2620150" cy="1026375"/>
          </a:xfrm>
          <a:prstGeom prst="rect">
            <a:avLst/>
          </a:prstGeom>
          <a:noFill/>
          <a:ln>
            <a:noFill/>
          </a:ln>
        </p:spPr>
      </p:pic>
    </p:spTree>
    <p:extLst>
      <p:ext uri="{BB962C8B-B14F-4D97-AF65-F5344CB8AC3E}">
        <p14:creationId xmlns:p14="http://schemas.microsoft.com/office/powerpoint/2010/main" val="3263098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userDrawn="1">
  <p:cSld name="ONE_COLUMN_TEXT">
    <p:spTree>
      <p:nvGrpSpPr>
        <p:cNvPr id="1" name="Shape 45"/>
        <p:cNvGrpSpPr/>
        <p:nvPr/>
      </p:nvGrpSpPr>
      <p:grpSpPr>
        <a:xfrm>
          <a:off x="0" y="0"/>
          <a:ext cx="0" cy="0"/>
          <a:chOff x="0" y="0"/>
          <a:chExt cx="0" cy="0"/>
        </a:xfrm>
      </p:grpSpPr>
      <p:pic>
        <p:nvPicPr>
          <p:cNvPr id="46" name="Google Shape;46;p7"/>
          <p:cNvPicPr preferRelativeResize="0"/>
          <p:nvPr/>
        </p:nvPicPr>
        <p:blipFill rotWithShape="1">
          <a:blip r:embed="rId2">
            <a:alphaModFix amt="14000"/>
          </a:blip>
          <a:srcRect l="4162" t="14659" r="7459" b="10276"/>
          <a:stretch/>
        </p:blipFill>
        <p:spPr>
          <a:xfrm>
            <a:off x="12351" y="-34050"/>
            <a:ext cx="9197998" cy="5211601"/>
          </a:xfrm>
          <a:prstGeom prst="rect">
            <a:avLst/>
          </a:prstGeom>
          <a:noFill/>
          <a:ln>
            <a:noFill/>
          </a:ln>
        </p:spPr>
      </p:pic>
      <p:sp>
        <p:nvSpPr>
          <p:cNvPr id="47" name="Google Shape;47;p7"/>
          <p:cNvSpPr/>
          <p:nvPr/>
        </p:nvSpPr>
        <p:spPr>
          <a:xfrm>
            <a:off x="372800" y="214650"/>
            <a:ext cx="8477100" cy="47142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pic>
        <p:nvPicPr>
          <p:cNvPr id="2" name="Google Shape;55;p8">
            <a:extLst>
              <a:ext uri="{FF2B5EF4-FFF2-40B4-BE49-F238E27FC236}">
                <a16:creationId xmlns:a16="http://schemas.microsoft.com/office/drawing/2014/main" xmlns="" id="{B5029FAE-3808-B61F-0C35-D9F5FC673D51}"/>
              </a:ext>
            </a:extLst>
          </p:cNvPr>
          <p:cNvPicPr preferRelativeResize="0"/>
          <p:nvPr userDrawn="1"/>
        </p:nvPicPr>
        <p:blipFill>
          <a:blip r:embed="rId3">
            <a:alphaModFix/>
          </a:blip>
          <a:stretch>
            <a:fillRect/>
          </a:stretch>
        </p:blipFill>
        <p:spPr>
          <a:xfrm rot="5400000">
            <a:off x="-1217263" y="-471012"/>
            <a:ext cx="3772526" cy="16618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7123003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2"/>
        <p:cNvGrpSpPr/>
        <p:nvPr/>
      </p:nvGrpSpPr>
      <p:grpSpPr>
        <a:xfrm>
          <a:off x="0" y="0"/>
          <a:ext cx="0" cy="0"/>
          <a:chOff x="0" y="0"/>
          <a:chExt cx="0" cy="0"/>
        </a:xfrm>
      </p:grpSpPr>
      <p:sp>
        <p:nvSpPr>
          <p:cNvPr id="13" name="Google Shape;13;p20"/>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20"/>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15" name="Google Shape;15;p2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601426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8"/>
        <p:cNvGrpSpPr/>
        <p:nvPr/>
      </p:nvGrpSpPr>
      <p:grpSpPr>
        <a:xfrm>
          <a:off x="0" y="0"/>
          <a:ext cx="0" cy="0"/>
          <a:chOff x="0" y="0"/>
          <a:chExt cx="0" cy="0"/>
        </a:xfrm>
      </p:grpSpPr>
      <p:sp>
        <p:nvSpPr>
          <p:cNvPr id="19" name="Google Shape;19;p21"/>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21"/>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1" name="Google Shape;21;p2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2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684834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
        <p:cNvGrpSpPr/>
        <p:nvPr/>
      </p:nvGrpSpPr>
      <p:grpSpPr>
        <a:xfrm>
          <a:off x="0" y="0"/>
          <a:ext cx="0" cy="0"/>
          <a:chOff x="0" y="0"/>
          <a:chExt cx="0" cy="0"/>
        </a:xfrm>
      </p:grpSpPr>
      <p:sp>
        <p:nvSpPr>
          <p:cNvPr id="25" name="Google Shape;25;p22"/>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2"/>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rgbClr val="888888"/>
              </a:buClr>
              <a:buSzPts val="2400"/>
              <a:buNone/>
              <a:defRPr sz="1800">
                <a:solidFill>
                  <a:srgbClr val="888888"/>
                </a:solidFill>
              </a:defRPr>
            </a:lvl1pPr>
            <a:lvl2pPr marL="685800" lvl="1" indent="-171450" algn="l">
              <a:lnSpc>
                <a:spcPct val="90000"/>
              </a:lnSpc>
              <a:spcBef>
                <a:spcPts val="375"/>
              </a:spcBef>
              <a:spcAft>
                <a:spcPts val="0"/>
              </a:spcAft>
              <a:buClr>
                <a:srgbClr val="888888"/>
              </a:buClr>
              <a:buSzPts val="2000"/>
              <a:buNone/>
              <a:defRPr sz="1500">
                <a:solidFill>
                  <a:srgbClr val="888888"/>
                </a:solidFill>
              </a:defRPr>
            </a:lvl2pPr>
            <a:lvl3pPr marL="1028700" lvl="2" indent="-171450" algn="l">
              <a:lnSpc>
                <a:spcPct val="90000"/>
              </a:lnSpc>
              <a:spcBef>
                <a:spcPts val="375"/>
              </a:spcBef>
              <a:spcAft>
                <a:spcPts val="0"/>
              </a:spcAft>
              <a:buClr>
                <a:srgbClr val="888888"/>
              </a:buClr>
              <a:buSzPts val="1800"/>
              <a:buNone/>
              <a:defRPr sz="1350">
                <a:solidFill>
                  <a:srgbClr val="888888"/>
                </a:solidFill>
              </a:defRPr>
            </a:lvl3pPr>
            <a:lvl4pPr marL="1371600" lvl="3" indent="-171450" algn="l">
              <a:lnSpc>
                <a:spcPct val="90000"/>
              </a:lnSpc>
              <a:spcBef>
                <a:spcPts val="375"/>
              </a:spcBef>
              <a:spcAft>
                <a:spcPts val="0"/>
              </a:spcAft>
              <a:buClr>
                <a:srgbClr val="888888"/>
              </a:buClr>
              <a:buSzPts val="1600"/>
              <a:buNone/>
              <a:defRPr sz="1200">
                <a:solidFill>
                  <a:srgbClr val="888888"/>
                </a:solidFill>
              </a:defRPr>
            </a:lvl4pPr>
            <a:lvl5pPr marL="1714500" lvl="4" indent="-171450" algn="l">
              <a:lnSpc>
                <a:spcPct val="90000"/>
              </a:lnSpc>
              <a:spcBef>
                <a:spcPts val="3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27" name="Google Shape;27;p2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2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958421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0"/>
        <p:cNvGrpSpPr/>
        <p:nvPr/>
      </p:nvGrpSpPr>
      <p:grpSpPr>
        <a:xfrm>
          <a:off x="0" y="0"/>
          <a:ext cx="0" cy="0"/>
          <a:chOff x="0" y="0"/>
          <a:chExt cx="0" cy="0"/>
        </a:xfrm>
      </p:grpSpPr>
      <p:sp>
        <p:nvSpPr>
          <p:cNvPr id="31" name="Google Shape;31;p23"/>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23"/>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3" name="Google Shape;33;p23"/>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4" name="Google Shape;34;p2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348497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7"/>
        <p:cNvGrpSpPr/>
        <p:nvPr/>
      </p:nvGrpSpPr>
      <p:grpSpPr>
        <a:xfrm>
          <a:off x="0" y="0"/>
          <a:ext cx="0" cy="0"/>
          <a:chOff x="0" y="0"/>
          <a:chExt cx="0" cy="0"/>
        </a:xfrm>
      </p:grpSpPr>
      <p:sp>
        <p:nvSpPr>
          <p:cNvPr id="38" name="Google Shape;38;p24"/>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24"/>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0" name="Google Shape;40;p24"/>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1" name="Google Shape;41;p24"/>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2" name="Google Shape;42;p24"/>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3" name="Google Shape;43;p2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2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297012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
        <p:cNvGrpSpPr/>
        <p:nvPr/>
      </p:nvGrpSpPr>
      <p:grpSpPr>
        <a:xfrm>
          <a:off x="0" y="0"/>
          <a:ext cx="0" cy="0"/>
          <a:chOff x="0" y="0"/>
          <a:chExt cx="0" cy="0"/>
        </a:xfrm>
      </p:grpSpPr>
      <p:sp>
        <p:nvSpPr>
          <p:cNvPr id="47" name="Google Shape;47;p25"/>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2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2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2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158861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
        <p:nvSpPr>
          <p:cNvPr id="52" name="Google Shape;52;p2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2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302785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5"/>
        <p:cNvGrpSpPr/>
        <p:nvPr/>
      </p:nvGrpSpPr>
      <p:grpSpPr>
        <a:xfrm>
          <a:off x="0" y="0"/>
          <a:ext cx="0" cy="0"/>
          <a:chOff x="0" y="0"/>
          <a:chExt cx="0" cy="0"/>
        </a:xfrm>
      </p:grpSpPr>
      <p:sp>
        <p:nvSpPr>
          <p:cNvPr id="56" name="Google Shape;56;p27"/>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27"/>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L="342900" lvl="0" indent="-323850" algn="l">
              <a:lnSpc>
                <a:spcPct val="90000"/>
              </a:lnSpc>
              <a:spcBef>
                <a:spcPts val="750"/>
              </a:spcBef>
              <a:spcAft>
                <a:spcPts val="0"/>
              </a:spcAft>
              <a:buClr>
                <a:schemeClr val="dk1"/>
              </a:buClr>
              <a:buSzPts val="3200"/>
              <a:buChar char="•"/>
              <a:defRPr sz="2400"/>
            </a:lvl1pPr>
            <a:lvl2pPr marL="685800" lvl="1" indent="-304800" algn="l">
              <a:lnSpc>
                <a:spcPct val="90000"/>
              </a:lnSpc>
              <a:spcBef>
                <a:spcPts val="375"/>
              </a:spcBef>
              <a:spcAft>
                <a:spcPts val="0"/>
              </a:spcAft>
              <a:buClr>
                <a:schemeClr val="dk1"/>
              </a:buClr>
              <a:buSzPts val="2800"/>
              <a:buChar char="•"/>
              <a:defRPr sz="2100"/>
            </a:lvl2pPr>
            <a:lvl3pPr marL="1028700" lvl="2" indent="-285750" algn="l">
              <a:lnSpc>
                <a:spcPct val="90000"/>
              </a:lnSpc>
              <a:spcBef>
                <a:spcPts val="375"/>
              </a:spcBef>
              <a:spcAft>
                <a:spcPts val="0"/>
              </a:spcAft>
              <a:buClr>
                <a:schemeClr val="dk1"/>
              </a:buClr>
              <a:buSzPts val="2400"/>
              <a:buChar char="•"/>
              <a:defRPr sz="1800"/>
            </a:lvl3pPr>
            <a:lvl4pPr marL="1371600" lvl="3" indent="-266700" algn="l">
              <a:lnSpc>
                <a:spcPct val="90000"/>
              </a:lnSpc>
              <a:spcBef>
                <a:spcPts val="375"/>
              </a:spcBef>
              <a:spcAft>
                <a:spcPts val="0"/>
              </a:spcAft>
              <a:buClr>
                <a:schemeClr val="dk1"/>
              </a:buClr>
              <a:buSzPts val="2000"/>
              <a:buChar char="•"/>
              <a:defRPr sz="1500"/>
            </a:lvl4pPr>
            <a:lvl5pPr marL="1714500" lvl="4" indent="-266700" algn="l">
              <a:lnSpc>
                <a:spcPct val="90000"/>
              </a:lnSpc>
              <a:spcBef>
                <a:spcPts val="375"/>
              </a:spcBef>
              <a:spcAft>
                <a:spcPts val="0"/>
              </a:spcAft>
              <a:buClr>
                <a:schemeClr val="dk1"/>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58" name="Google Shape;58;p27"/>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59" name="Google Shape;59;p2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2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951523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2"/>
        <p:cNvGrpSpPr/>
        <p:nvPr/>
      </p:nvGrpSpPr>
      <p:grpSpPr>
        <a:xfrm>
          <a:off x="0" y="0"/>
          <a:ext cx="0" cy="0"/>
          <a:chOff x="0" y="0"/>
          <a:chExt cx="0" cy="0"/>
        </a:xfrm>
      </p:grpSpPr>
      <p:sp>
        <p:nvSpPr>
          <p:cNvPr id="63" name="Google Shape;63;p28"/>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28"/>
          <p:cNvSpPr>
            <a:spLocks noGrp="1"/>
          </p:cNvSpPr>
          <p:nvPr>
            <p:ph type="pic" idx="2"/>
          </p:nvPr>
        </p:nvSpPr>
        <p:spPr>
          <a:xfrm>
            <a:off x="3887391" y="740569"/>
            <a:ext cx="4629150" cy="3655219"/>
          </a:xfrm>
          <a:prstGeom prst="rect">
            <a:avLst/>
          </a:prstGeom>
          <a:noFill/>
          <a:ln>
            <a:noFill/>
          </a:ln>
        </p:spPr>
      </p:sp>
      <p:sp>
        <p:nvSpPr>
          <p:cNvPr id="65" name="Google Shape;65;p28"/>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66" name="Google Shape;66;p2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2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437368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7"/>
        <p:cNvGrpSpPr/>
        <p:nvPr/>
      </p:nvGrpSpPr>
      <p:grpSpPr>
        <a:xfrm>
          <a:off x="0" y="0"/>
          <a:ext cx="0" cy="0"/>
          <a:chOff x="0" y="0"/>
          <a:chExt cx="0" cy="0"/>
        </a:xfrm>
      </p:grpSpPr>
      <p:sp>
        <p:nvSpPr>
          <p:cNvPr id="58" name="Google Shape;58;p9"/>
          <p:cNvSpPr txBox="1">
            <a:spLocks noGrp="1"/>
          </p:cNvSpPr>
          <p:nvPr>
            <p:ph type="title"/>
          </p:nvPr>
        </p:nvSpPr>
        <p:spPr>
          <a:xfrm>
            <a:off x="720000" y="1413525"/>
            <a:ext cx="4294800" cy="20952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4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9" name="Google Shape;59;p9"/>
          <p:cNvSpPr txBox="1">
            <a:spLocks noGrp="1"/>
          </p:cNvSpPr>
          <p:nvPr>
            <p:ph type="subTitle" idx="1"/>
          </p:nvPr>
        </p:nvSpPr>
        <p:spPr>
          <a:xfrm>
            <a:off x="720000" y="3508800"/>
            <a:ext cx="4294800" cy="1004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9"/>
        <p:cNvGrpSpPr/>
        <p:nvPr/>
      </p:nvGrpSpPr>
      <p:grpSpPr>
        <a:xfrm>
          <a:off x="0" y="0"/>
          <a:ext cx="0" cy="0"/>
          <a:chOff x="0" y="0"/>
          <a:chExt cx="0" cy="0"/>
        </a:xfrm>
      </p:grpSpPr>
      <p:sp>
        <p:nvSpPr>
          <p:cNvPr id="70" name="Google Shape;70;p29"/>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29"/>
          <p:cNvSpPr txBox="1">
            <a:spLocks noGrp="1"/>
          </p:cNvSpPr>
          <p:nvPr>
            <p:ph type="body" idx="1"/>
          </p:nvPr>
        </p:nvSpPr>
        <p:spPr>
          <a:xfrm rot="5400000">
            <a:off x="2940248" y="-942380"/>
            <a:ext cx="3263504" cy="78867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2" name="Google Shape;72;p2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2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191338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5"/>
        <p:cNvGrpSpPr/>
        <p:nvPr/>
      </p:nvGrpSpPr>
      <p:grpSpPr>
        <a:xfrm>
          <a:off x="0" y="0"/>
          <a:ext cx="0" cy="0"/>
          <a:chOff x="0" y="0"/>
          <a:chExt cx="0" cy="0"/>
        </a:xfrm>
      </p:grpSpPr>
      <p:sp>
        <p:nvSpPr>
          <p:cNvPr id="76" name="Google Shape;76;p30"/>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30"/>
          <p:cNvSpPr txBox="1">
            <a:spLocks noGrp="1"/>
          </p:cNvSpPr>
          <p:nvPr>
            <p:ph type="body" idx="1"/>
          </p:nvPr>
        </p:nvSpPr>
        <p:spPr>
          <a:xfrm rot="5400000">
            <a:off x="1349573" y="-447080"/>
            <a:ext cx="4358879" cy="5800725"/>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8" name="Google Shape;78;p3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3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04058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3"/>
        <p:cNvGrpSpPr/>
        <p:nvPr/>
      </p:nvGrpSpPr>
      <p:grpSpPr>
        <a:xfrm>
          <a:off x="0" y="0"/>
          <a:ext cx="0" cy="0"/>
          <a:chOff x="0" y="0"/>
          <a:chExt cx="0" cy="0"/>
        </a:xfrm>
      </p:grpSpPr>
      <p:pic>
        <p:nvPicPr>
          <p:cNvPr id="64" name="Google Shape;64;p11"/>
          <p:cNvPicPr preferRelativeResize="0"/>
          <p:nvPr/>
        </p:nvPicPr>
        <p:blipFill rotWithShape="1">
          <a:blip r:embed="rId2">
            <a:alphaModFix amt="14000"/>
          </a:blip>
          <a:srcRect l="4162" t="14659" r="7459" b="10276"/>
          <a:stretch/>
        </p:blipFill>
        <p:spPr>
          <a:xfrm>
            <a:off x="12351" y="-34050"/>
            <a:ext cx="9197998" cy="5211601"/>
          </a:xfrm>
          <a:prstGeom prst="rect">
            <a:avLst/>
          </a:prstGeom>
          <a:noFill/>
          <a:ln>
            <a:noFill/>
          </a:ln>
        </p:spPr>
      </p:pic>
      <p:sp>
        <p:nvSpPr>
          <p:cNvPr id="65" name="Google Shape;65;p11"/>
          <p:cNvSpPr/>
          <p:nvPr/>
        </p:nvSpPr>
        <p:spPr>
          <a:xfrm>
            <a:off x="372800" y="214650"/>
            <a:ext cx="8477100" cy="47142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66" name="Google Shape;66;p11"/>
          <p:cNvSpPr txBox="1">
            <a:spLocks noGrp="1"/>
          </p:cNvSpPr>
          <p:nvPr>
            <p:ph type="title" hasCustomPrompt="1"/>
          </p:nvPr>
        </p:nvSpPr>
        <p:spPr>
          <a:xfrm>
            <a:off x="1284000" y="1735375"/>
            <a:ext cx="6576000" cy="1039800"/>
          </a:xfrm>
          <a:prstGeom prst="rect">
            <a:avLst/>
          </a:prstGeom>
        </p:spPr>
        <p:txBody>
          <a:bodyPr spcFirstLastPara="1" wrap="square" lIns="91425" tIns="91425" rIns="91425" bIns="91425" anchor="b" anchorCtr="0">
            <a:noAutofit/>
          </a:bodyPr>
          <a:lstStyle>
            <a:lvl1pPr marL="0" marR="0" lvl="0" indent="0" algn="ctr" rtl="0">
              <a:lnSpc>
                <a:spcPct val="100000"/>
              </a:lnSpc>
              <a:spcBef>
                <a:spcPts val="0"/>
              </a:spcBef>
              <a:spcAft>
                <a:spcPts val="0"/>
              </a:spcAft>
              <a:buSzPts val="96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67" name="Google Shape;67;p11"/>
          <p:cNvSpPr txBox="1">
            <a:spLocks noGrp="1"/>
          </p:cNvSpPr>
          <p:nvPr>
            <p:ph type="subTitle" idx="1"/>
          </p:nvPr>
        </p:nvSpPr>
        <p:spPr>
          <a:xfrm>
            <a:off x="1284000" y="2718850"/>
            <a:ext cx="65760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pic>
        <p:nvPicPr>
          <p:cNvPr id="68" name="Google Shape;68;p11"/>
          <p:cNvPicPr preferRelativeResize="0"/>
          <p:nvPr/>
        </p:nvPicPr>
        <p:blipFill rotWithShape="1">
          <a:blip r:embed="rId3">
            <a:alphaModFix/>
          </a:blip>
          <a:srcRect b="34249"/>
          <a:stretch/>
        </p:blipFill>
        <p:spPr>
          <a:xfrm>
            <a:off x="-99700" y="3660450"/>
            <a:ext cx="1418375" cy="1483050"/>
          </a:xfrm>
          <a:prstGeom prst="rect">
            <a:avLst/>
          </a:prstGeom>
          <a:noFill/>
          <a:ln>
            <a:noFill/>
          </a:ln>
        </p:spPr>
      </p:pic>
      <p:pic>
        <p:nvPicPr>
          <p:cNvPr id="69" name="Google Shape;69;p11"/>
          <p:cNvPicPr preferRelativeResize="0"/>
          <p:nvPr/>
        </p:nvPicPr>
        <p:blipFill>
          <a:blip r:embed="rId4">
            <a:alphaModFix/>
          </a:blip>
          <a:stretch>
            <a:fillRect/>
          </a:stretch>
        </p:blipFill>
        <p:spPr>
          <a:xfrm>
            <a:off x="4606725" y="-420000"/>
            <a:ext cx="4697432" cy="162274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EBEBE8"/>
        </a:solidFill>
        <a:effectLst/>
      </p:bgPr>
    </p:bg>
    <p:spTree>
      <p:nvGrpSpPr>
        <p:cNvPr id="1" name="Shape 70"/>
        <p:cNvGrpSpPr/>
        <p:nvPr/>
      </p:nvGrpSpPr>
      <p:grpSpPr>
        <a:xfrm>
          <a:off x="0" y="0"/>
          <a:ext cx="0" cy="0"/>
          <a:chOff x="0" y="0"/>
          <a:chExt cx="0" cy="0"/>
        </a:xfrm>
      </p:grpSpPr>
      <p:pic>
        <p:nvPicPr>
          <p:cNvPr id="2" name="Google Shape;23;p4">
            <a:extLst>
              <a:ext uri="{FF2B5EF4-FFF2-40B4-BE49-F238E27FC236}">
                <a16:creationId xmlns:a16="http://schemas.microsoft.com/office/drawing/2014/main" xmlns="" id="{74C5A8DD-3FB4-DAF4-0C72-867DC8211E32}"/>
              </a:ext>
            </a:extLst>
          </p:cNvPr>
          <p:cNvPicPr preferRelativeResize="0"/>
          <p:nvPr userDrawn="1"/>
        </p:nvPicPr>
        <p:blipFill rotWithShape="1">
          <a:blip r:embed="rId2">
            <a:alphaModFix amt="14000"/>
          </a:blip>
          <a:srcRect l="4162" t="14659" r="7459" b="10276"/>
          <a:stretch/>
        </p:blipFill>
        <p:spPr>
          <a:xfrm>
            <a:off x="-26999" y="-34051"/>
            <a:ext cx="9197998" cy="521160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71"/>
        <p:cNvGrpSpPr/>
        <p:nvPr/>
      </p:nvGrpSpPr>
      <p:grpSpPr>
        <a:xfrm>
          <a:off x="0" y="0"/>
          <a:ext cx="0" cy="0"/>
          <a:chOff x="0" y="0"/>
          <a:chExt cx="0" cy="0"/>
        </a:xfrm>
      </p:grpSpPr>
      <p:pic>
        <p:nvPicPr>
          <p:cNvPr id="72" name="Google Shape;72;p13"/>
          <p:cNvPicPr preferRelativeResize="0"/>
          <p:nvPr/>
        </p:nvPicPr>
        <p:blipFill rotWithShape="1">
          <a:blip r:embed="rId2">
            <a:alphaModFix amt="14000"/>
          </a:blip>
          <a:srcRect l="4162" t="14659" r="7459" b="10276"/>
          <a:stretch/>
        </p:blipFill>
        <p:spPr>
          <a:xfrm>
            <a:off x="-26999" y="-68100"/>
            <a:ext cx="9197998" cy="5211601"/>
          </a:xfrm>
          <a:prstGeom prst="rect">
            <a:avLst/>
          </a:prstGeom>
          <a:noFill/>
          <a:ln>
            <a:noFill/>
          </a:ln>
        </p:spPr>
      </p:pic>
      <p:sp>
        <p:nvSpPr>
          <p:cNvPr id="73" name="Google Shape;73;p13"/>
          <p:cNvSpPr/>
          <p:nvPr/>
        </p:nvSpPr>
        <p:spPr>
          <a:xfrm>
            <a:off x="333525" y="214650"/>
            <a:ext cx="8477100" cy="47142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4" name="Google Shape;74;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3"/>
          <p:cNvSpPr txBox="1">
            <a:spLocks noGrp="1"/>
          </p:cNvSpPr>
          <p:nvPr>
            <p:ph type="subTitle" idx="1"/>
          </p:nvPr>
        </p:nvSpPr>
        <p:spPr>
          <a:xfrm>
            <a:off x="713225" y="2193175"/>
            <a:ext cx="2305500" cy="5727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76" name="Google Shape;76;p13"/>
          <p:cNvSpPr txBox="1">
            <a:spLocks noGrp="1"/>
          </p:cNvSpPr>
          <p:nvPr>
            <p:ph type="subTitle" idx="2"/>
          </p:nvPr>
        </p:nvSpPr>
        <p:spPr>
          <a:xfrm>
            <a:off x="713225" y="3739402"/>
            <a:ext cx="2305500" cy="5727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77" name="Google Shape;77;p13"/>
          <p:cNvSpPr txBox="1">
            <a:spLocks noGrp="1"/>
          </p:cNvSpPr>
          <p:nvPr>
            <p:ph type="subTitle" idx="3"/>
          </p:nvPr>
        </p:nvSpPr>
        <p:spPr>
          <a:xfrm>
            <a:off x="3419250" y="3739402"/>
            <a:ext cx="2305500" cy="5727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78" name="Google Shape;78;p13"/>
          <p:cNvSpPr txBox="1">
            <a:spLocks noGrp="1"/>
          </p:cNvSpPr>
          <p:nvPr>
            <p:ph type="subTitle" idx="4"/>
          </p:nvPr>
        </p:nvSpPr>
        <p:spPr>
          <a:xfrm>
            <a:off x="3419250" y="2193175"/>
            <a:ext cx="2305500" cy="5727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79" name="Google Shape;79;p13"/>
          <p:cNvSpPr txBox="1">
            <a:spLocks noGrp="1"/>
          </p:cNvSpPr>
          <p:nvPr>
            <p:ph type="title" idx="5" hasCustomPrompt="1"/>
          </p:nvPr>
        </p:nvSpPr>
        <p:spPr>
          <a:xfrm>
            <a:off x="1415375" y="1404025"/>
            <a:ext cx="901200" cy="616800"/>
          </a:xfrm>
          <a:prstGeom prst="rect">
            <a:avLst/>
          </a:prstGeom>
          <a:noFill/>
        </p:spPr>
        <p:txBody>
          <a:bodyPr spcFirstLastPara="1" wrap="square" lIns="91425" tIns="91425" rIns="91425" bIns="91425" anchor="b" anchorCtr="0">
            <a:noAutofit/>
          </a:bodyPr>
          <a:lstStyle>
            <a:lvl1pPr lvl="0" algn="ctr" rtl="0">
              <a:lnSpc>
                <a:spcPct val="115000"/>
              </a:lnSpc>
              <a:spcBef>
                <a:spcPts val="0"/>
              </a:spcBef>
              <a:spcAft>
                <a:spcPts val="0"/>
              </a:spcAft>
              <a:buSzPts val="3000"/>
              <a:buNone/>
              <a:defRPr sz="3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0" name="Google Shape;80;p13"/>
          <p:cNvSpPr txBox="1">
            <a:spLocks noGrp="1"/>
          </p:cNvSpPr>
          <p:nvPr>
            <p:ph type="title" idx="6" hasCustomPrompt="1"/>
          </p:nvPr>
        </p:nvSpPr>
        <p:spPr>
          <a:xfrm>
            <a:off x="4121400" y="2950400"/>
            <a:ext cx="901200" cy="616800"/>
          </a:xfrm>
          <a:prstGeom prst="rect">
            <a:avLst/>
          </a:prstGeom>
          <a:noFill/>
        </p:spPr>
        <p:txBody>
          <a:bodyPr spcFirstLastPara="1" wrap="square" lIns="91425" tIns="91425" rIns="91425" bIns="91425" anchor="b" anchorCtr="0">
            <a:noAutofit/>
          </a:bodyPr>
          <a:lstStyle>
            <a:lvl1pPr lvl="0" algn="ctr" rtl="0">
              <a:lnSpc>
                <a:spcPct val="115000"/>
              </a:lnSpc>
              <a:spcBef>
                <a:spcPts val="0"/>
              </a:spcBef>
              <a:spcAft>
                <a:spcPts val="0"/>
              </a:spcAft>
              <a:buSzPts val="3000"/>
              <a:buNone/>
              <a:defRPr sz="3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1" name="Google Shape;81;p13"/>
          <p:cNvSpPr txBox="1">
            <a:spLocks noGrp="1"/>
          </p:cNvSpPr>
          <p:nvPr>
            <p:ph type="title" idx="7" hasCustomPrompt="1"/>
          </p:nvPr>
        </p:nvSpPr>
        <p:spPr>
          <a:xfrm>
            <a:off x="1415375" y="2950400"/>
            <a:ext cx="901200" cy="616800"/>
          </a:xfrm>
          <a:prstGeom prst="rect">
            <a:avLst/>
          </a:prstGeom>
          <a:noFill/>
        </p:spPr>
        <p:txBody>
          <a:bodyPr spcFirstLastPara="1" wrap="square" lIns="91425" tIns="91425" rIns="91425" bIns="91425" anchor="b" anchorCtr="0">
            <a:noAutofit/>
          </a:bodyPr>
          <a:lstStyle>
            <a:lvl1pPr lvl="0" algn="ctr" rtl="0">
              <a:lnSpc>
                <a:spcPct val="115000"/>
              </a:lnSpc>
              <a:spcBef>
                <a:spcPts val="0"/>
              </a:spcBef>
              <a:spcAft>
                <a:spcPts val="0"/>
              </a:spcAft>
              <a:buSzPts val="3000"/>
              <a:buNone/>
              <a:defRPr sz="3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2" name="Google Shape;82;p13"/>
          <p:cNvSpPr txBox="1">
            <a:spLocks noGrp="1"/>
          </p:cNvSpPr>
          <p:nvPr>
            <p:ph type="title" idx="8" hasCustomPrompt="1"/>
          </p:nvPr>
        </p:nvSpPr>
        <p:spPr>
          <a:xfrm>
            <a:off x="4121400" y="1404025"/>
            <a:ext cx="901200" cy="616800"/>
          </a:xfrm>
          <a:prstGeom prst="rect">
            <a:avLst/>
          </a:prstGeom>
          <a:noFill/>
        </p:spPr>
        <p:txBody>
          <a:bodyPr spcFirstLastPara="1" wrap="square" lIns="91425" tIns="91425" rIns="91425" bIns="91425" anchor="b" anchorCtr="0">
            <a:noAutofit/>
          </a:bodyPr>
          <a:lstStyle>
            <a:lvl1pPr lvl="0" algn="ctr" rtl="0">
              <a:lnSpc>
                <a:spcPct val="115000"/>
              </a:lnSpc>
              <a:spcBef>
                <a:spcPts val="0"/>
              </a:spcBef>
              <a:spcAft>
                <a:spcPts val="0"/>
              </a:spcAft>
              <a:buSzPts val="3000"/>
              <a:buNone/>
              <a:defRPr sz="3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3" name="Google Shape;83;p13"/>
          <p:cNvSpPr txBox="1">
            <a:spLocks noGrp="1"/>
          </p:cNvSpPr>
          <p:nvPr>
            <p:ph type="subTitle" idx="9"/>
          </p:nvPr>
        </p:nvSpPr>
        <p:spPr>
          <a:xfrm>
            <a:off x="6125275" y="3739402"/>
            <a:ext cx="2305500" cy="5727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84" name="Google Shape;84;p13"/>
          <p:cNvSpPr txBox="1">
            <a:spLocks noGrp="1"/>
          </p:cNvSpPr>
          <p:nvPr>
            <p:ph type="subTitle" idx="13"/>
          </p:nvPr>
        </p:nvSpPr>
        <p:spPr>
          <a:xfrm>
            <a:off x="6125275" y="2193175"/>
            <a:ext cx="2305500" cy="5727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85" name="Google Shape;85;p13"/>
          <p:cNvSpPr txBox="1">
            <a:spLocks noGrp="1"/>
          </p:cNvSpPr>
          <p:nvPr>
            <p:ph type="title" idx="14" hasCustomPrompt="1"/>
          </p:nvPr>
        </p:nvSpPr>
        <p:spPr>
          <a:xfrm>
            <a:off x="6827425" y="2950400"/>
            <a:ext cx="901200" cy="616800"/>
          </a:xfrm>
          <a:prstGeom prst="rect">
            <a:avLst/>
          </a:prstGeom>
          <a:noFill/>
        </p:spPr>
        <p:txBody>
          <a:bodyPr spcFirstLastPara="1" wrap="square" lIns="91425" tIns="91425" rIns="91425" bIns="91425" anchor="b" anchorCtr="0">
            <a:noAutofit/>
          </a:bodyPr>
          <a:lstStyle>
            <a:lvl1pPr lvl="0" algn="ctr" rtl="0">
              <a:lnSpc>
                <a:spcPct val="115000"/>
              </a:lnSpc>
              <a:spcBef>
                <a:spcPts val="0"/>
              </a:spcBef>
              <a:spcAft>
                <a:spcPts val="0"/>
              </a:spcAft>
              <a:buSzPts val="3000"/>
              <a:buNone/>
              <a:defRPr sz="3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6" name="Google Shape;86;p13"/>
          <p:cNvSpPr txBox="1">
            <a:spLocks noGrp="1"/>
          </p:cNvSpPr>
          <p:nvPr>
            <p:ph type="title" idx="15" hasCustomPrompt="1"/>
          </p:nvPr>
        </p:nvSpPr>
        <p:spPr>
          <a:xfrm>
            <a:off x="6827425" y="1404025"/>
            <a:ext cx="901200" cy="616800"/>
          </a:xfrm>
          <a:prstGeom prst="rect">
            <a:avLst/>
          </a:prstGeom>
          <a:noFill/>
        </p:spPr>
        <p:txBody>
          <a:bodyPr spcFirstLastPara="1" wrap="square" lIns="91425" tIns="91425" rIns="91425" bIns="91425" anchor="b" anchorCtr="0">
            <a:noAutofit/>
          </a:bodyPr>
          <a:lstStyle>
            <a:lvl1pPr lvl="0" algn="ctr" rtl="0">
              <a:lnSpc>
                <a:spcPct val="115000"/>
              </a:lnSpc>
              <a:spcBef>
                <a:spcPts val="0"/>
              </a:spcBef>
              <a:spcAft>
                <a:spcPts val="0"/>
              </a:spcAft>
              <a:buSzPts val="3000"/>
              <a:buNone/>
              <a:defRPr sz="3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7" name="Google Shape;87;p13"/>
          <p:cNvSpPr txBox="1">
            <a:spLocks noGrp="1"/>
          </p:cNvSpPr>
          <p:nvPr>
            <p:ph type="subTitle" idx="16"/>
          </p:nvPr>
        </p:nvSpPr>
        <p:spPr>
          <a:xfrm>
            <a:off x="713225" y="1911775"/>
            <a:ext cx="2305500" cy="385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a:buNone/>
              <a:defRPr sz="1800" b="1">
                <a:latin typeface="Baskervville"/>
                <a:ea typeface="Baskervville"/>
                <a:cs typeface="Baskervville"/>
                <a:sym typeface="Baskervville"/>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88" name="Google Shape;88;p13"/>
          <p:cNvSpPr txBox="1">
            <a:spLocks noGrp="1"/>
          </p:cNvSpPr>
          <p:nvPr>
            <p:ph type="subTitle" idx="17"/>
          </p:nvPr>
        </p:nvSpPr>
        <p:spPr>
          <a:xfrm>
            <a:off x="713225" y="3457998"/>
            <a:ext cx="2305500" cy="385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a:buNone/>
              <a:defRPr sz="1800" b="1">
                <a:latin typeface="Baskervville"/>
                <a:ea typeface="Baskervville"/>
                <a:cs typeface="Baskervville"/>
                <a:sym typeface="Baskervville"/>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89" name="Google Shape;89;p13"/>
          <p:cNvSpPr txBox="1">
            <a:spLocks noGrp="1"/>
          </p:cNvSpPr>
          <p:nvPr>
            <p:ph type="subTitle" idx="18"/>
          </p:nvPr>
        </p:nvSpPr>
        <p:spPr>
          <a:xfrm>
            <a:off x="3419250" y="3457998"/>
            <a:ext cx="2305500" cy="385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a:buNone/>
              <a:defRPr sz="1800" b="1">
                <a:latin typeface="Baskervville"/>
                <a:ea typeface="Baskervville"/>
                <a:cs typeface="Baskervville"/>
                <a:sym typeface="Baskervville"/>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90" name="Google Shape;90;p13"/>
          <p:cNvSpPr txBox="1">
            <a:spLocks noGrp="1"/>
          </p:cNvSpPr>
          <p:nvPr>
            <p:ph type="subTitle" idx="19"/>
          </p:nvPr>
        </p:nvSpPr>
        <p:spPr>
          <a:xfrm>
            <a:off x="3419250" y="1911775"/>
            <a:ext cx="2305500" cy="385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a:buNone/>
              <a:defRPr sz="1800" b="1">
                <a:latin typeface="Baskervville"/>
                <a:ea typeface="Baskervville"/>
                <a:cs typeface="Baskervville"/>
                <a:sym typeface="Baskervville"/>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91" name="Google Shape;91;p13"/>
          <p:cNvSpPr txBox="1">
            <a:spLocks noGrp="1"/>
          </p:cNvSpPr>
          <p:nvPr>
            <p:ph type="subTitle" idx="20"/>
          </p:nvPr>
        </p:nvSpPr>
        <p:spPr>
          <a:xfrm>
            <a:off x="6125275" y="3457998"/>
            <a:ext cx="2305500" cy="385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a:buNone/>
              <a:defRPr sz="1800" b="1">
                <a:latin typeface="Baskervville"/>
                <a:ea typeface="Baskervville"/>
                <a:cs typeface="Baskervville"/>
                <a:sym typeface="Baskervville"/>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92" name="Google Shape;92;p13"/>
          <p:cNvSpPr txBox="1">
            <a:spLocks noGrp="1"/>
          </p:cNvSpPr>
          <p:nvPr>
            <p:ph type="subTitle" idx="21"/>
          </p:nvPr>
        </p:nvSpPr>
        <p:spPr>
          <a:xfrm>
            <a:off x="6125275" y="1911775"/>
            <a:ext cx="2305500" cy="385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a:buNone/>
              <a:defRPr sz="1800" b="1">
                <a:latin typeface="Baskervville"/>
                <a:ea typeface="Baskervville"/>
                <a:cs typeface="Baskervville"/>
                <a:sym typeface="Baskervville"/>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pic>
        <p:nvPicPr>
          <p:cNvPr id="93" name="Google Shape;93;p13"/>
          <p:cNvPicPr preferRelativeResize="0"/>
          <p:nvPr/>
        </p:nvPicPr>
        <p:blipFill>
          <a:blip r:embed="rId3">
            <a:alphaModFix/>
          </a:blip>
          <a:stretch>
            <a:fillRect/>
          </a:stretch>
        </p:blipFill>
        <p:spPr>
          <a:xfrm rot="-581304">
            <a:off x="7870376" y="-619463"/>
            <a:ext cx="1777761" cy="1835326"/>
          </a:xfrm>
          <a:prstGeom prst="rect">
            <a:avLst/>
          </a:prstGeom>
          <a:noFill/>
          <a:ln>
            <a:noFill/>
          </a:ln>
        </p:spPr>
      </p:pic>
      <p:pic>
        <p:nvPicPr>
          <p:cNvPr id="94" name="Google Shape;94;p13"/>
          <p:cNvPicPr preferRelativeResize="0"/>
          <p:nvPr/>
        </p:nvPicPr>
        <p:blipFill rotWithShape="1">
          <a:blip r:embed="rId4">
            <a:alphaModFix/>
          </a:blip>
          <a:srcRect t="75656"/>
          <a:stretch/>
        </p:blipFill>
        <p:spPr>
          <a:xfrm rot="10800000">
            <a:off x="6649675" y="4385699"/>
            <a:ext cx="2494325" cy="757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2">
  <p:cSld name="CUSTOM_4_1">
    <p:spTree>
      <p:nvGrpSpPr>
        <p:cNvPr id="1" name="Shape 113"/>
        <p:cNvGrpSpPr/>
        <p:nvPr/>
      </p:nvGrpSpPr>
      <p:grpSpPr>
        <a:xfrm>
          <a:off x="0" y="0"/>
          <a:ext cx="0" cy="0"/>
          <a:chOff x="0" y="0"/>
          <a:chExt cx="0" cy="0"/>
        </a:xfrm>
      </p:grpSpPr>
      <p:sp>
        <p:nvSpPr>
          <p:cNvPr id="114" name="Google Shape;114;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15" name="Google Shape;115;p17"/>
          <p:cNvSpPr txBox="1">
            <a:spLocks noGrp="1"/>
          </p:cNvSpPr>
          <p:nvPr>
            <p:ph type="body" idx="1"/>
          </p:nvPr>
        </p:nvSpPr>
        <p:spPr>
          <a:xfrm>
            <a:off x="720000" y="1215750"/>
            <a:ext cx="7704000" cy="3233100"/>
          </a:xfrm>
          <a:prstGeom prst="rect">
            <a:avLst/>
          </a:prstGeom>
        </p:spPr>
        <p:txBody>
          <a:bodyPr spcFirstLastPara="1" wrap="square" lIns="91425" tIns="91425" rIns="91425" bIns="91425" anchor="t" anchorCtr="0">
            <a:noAutofit/>
          </a:bodyPr>
          <a:lstStyle>
            <a:lvl1pPr marL="457200" lvl="0" indent="-279400" rtl="0">
              <a:spcBef>
                <a:spcPts val="0"/>
              </a:spcBef>
              <a:spcAft>
                <a:spcPts val="0"/>
              </a:spcAft>
              <a:buSzPts val="800"/>
              <a:buFont typeface="Nunito Light"/>
              <a:buChar char="●"/>
              <a:defRPr/>
            </a:lvl1pPr>
            <a:lvl2pPr marL="914400" lvl="1" indent="-304800" rtl="0">
              <a:spcBef>
                <a:spcPts val="0"/>
              </a:spcBef>
              <a:spcAft>
                <a:spcPts val="0"/>
              </a:spcAft>
              <a:buSzPts val="1200"/>
              <a:buFont typeface="Nunito Light"/>
              <a:buChar char="○"/>
              <a:defRPr/>
            </a:lvl2pPr>
            <a:lvl3pPr marL="1371600" lvl="2" indent="-304800" rtl="0">
              <a:lnSpc>
                <a:spcPct val="115000"/>
              </a:lnSpc>
              <a:spcBef>
                <a:spcPts val="0"/>
              </a:spcBef>
              <a:spcAft>
                <a:spcPts val="0"/>
              </a:spcAft>
              <a:buSzPts val="1200"/>
              <a:buFont typeface="Nunito Light"/>
              <a:buChar char="■"/>
              <a:defRPr/>
            </a:lvl3pPr>
            <a:lvl4pPr marL="1828800" lvl="3" indent="-304800" rtl="0">
              <a:lnSpc>
                <a:spcPct val="115000"/>
              </a:lnSpc>
              <a:spcBef>
                <a:spcPts val="0"/>
              </a:spcBef>
              <a:spcAft>
                <a:spcPts val="0"/>
              </a:spcAft>
              <a:buSzPts val="1200"/>
              <a:buFont typeface="Nunito Light"/>
              <a:buChar char="●"/>
              <a:defRPr/>
            </a:lvl4pPr>
            <a:lvl5pPr marL="2286000" lvl="4" indent="-304800" rtl="0">
              <a:lnSpc>
                <a:spcPct val="115000"/>
              </a:lnSpc>
              <a:spcBef>
                <a:spcPts val="0"/>
              </a:spcBef>
              <a:spcAft>
                <a:spcPts val="0"/>
              </a:spcAft>
              <a:buSzPts val="1200"/>
              <a:buFont typeface="Nunito Light"/>
              <a:buChar char="○"/>
              <a:defRPr/>
            </a:lvl5pPr>
            <a:lvl6pPr marL="2743200" lvl="5" indent="-304800" rtl="0">
              <a:lnSpc>
                <a:spcPct val="115000"/>
              </a:lnSpc>
              <a:spcBef>
                <a:spcPts val="0"/>
              </a:spcBef>
              <a:spcAft>
                <a:spcPts val="0"/>
              </a:spcAft>
              <a:buSzPts val="1200"/>
              <a:buFont typeface="Nunito Light"/>
              <a:buChar char="■"/>
              <a:defRPr/>
            </a:lvl6pPr>
            <a:lvl7pPr marL="3200400" lvl="6" indent="-304800" rtl="0">
              <a:lnSpc>
                <a:spcPct val="115000"/>
              </a:lnSpc>
              <a:spcBef>
                <a:spcPts val="0"/>
              </a:spcBef>
              <a:spcAft>
                <a:spcPts val="0"/>
              </a:spcAft>
              <a:buSzPts val="1200"/>
              <a:buFont typeface="Nunito Light"/>
              <a:buChar char="●"/>
              <a:defRPr/>
            </a:lvl7pPr>
            <a:lvl8pPr marL="3657600" lvl="7" indent="-304800" rtl="0">
              <a:lnSpc>
                <a:spcPct val="115000"/>
              </a:lnSpc>
              <a:spcBef>
                <a:spcPts val="0"/>
              </a:spcBef>
              <a:spcAft>
                <a:spcPts val="0"/>
              </a:spcAft>
              <a:buSzPts val="1200"/>
              <a:buFont typeface="Nunito Light"/>
              <a:buChar char="○"/>
              <a:defRPr/>
            </a:lvl8pPr>
            <a:lvl9pPr marL="4114800" lvl="8" indent="-304800" rtl="0">
              <a:lnSpc>
                <a:spcPct val="115000"/>
              </a:lnSpc>
              <a:spcBef>
                <a:spcPts val="0"/>
              </a:spcBef>
              <a:spcAft>
                <a:spcPts val="0"/>
              </a:spcAft>
              <a:buSzPts val="1200"/>
              <a:buFont typeface="Nunito Light"/>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hree columns 1">
  <p:cSld name="CUSTOM_6_1">
    <p:spTree>
      <p:nvGrpSpPr>
        <p:cNvPr id="1" name="Shape 128"/>
        <p:cNvGrpSpPr/>
        <p:nvPr/>
      </p:nvGrpSpPr>
      <p:grpSpPr>
        <a:xfrm>
          <a:off x="0" y="0"/>
          <a:ext cx="0" cy="0"/>
          <a:chOff x="0" y="0"/>
          <a:chExt cx="0" cy="0"/>
        </a:xfrm>
      </p:grpSpPr>
      <p:pic>
        <p:nvPicPr>
          <p:cNvPr id="129" name="Google Shape;129;p19"/>
          <p:cNvPicPr preferRelativeResize="0"/>
          <p:nvPr/>
        </p:nvPicPr>
        <p:blipFill rotWithShape="1">
          <a:blip r:embed="rId2">
            <a:alphaModFix amt="14000"/>
          </a:blip>
          <a:srcRect l="4162" t="14659" r="7459" b="10276"/>
          <a:stretch/>
        </p:blipFill>
        <p:spPr>
          <a:xfrm>
            <a:off x="12351" y="-34050"/>
            <a:ext cx="9197998" cy="5211601"/>
          </a:xfrm>
          <a:prstGeom prst="rect">
            <a:avLst/>
          </a:prstGeom>
          <a:noFill/>
          <a:ln>
            <a:noFill/>
          </a:ln>
        </p:spPr>
      </p:pic>
      <p:sp>
        <p:nvSpPr>
          <p:cNvPr id="130" name="Google Shape;130;p19"/>
          <p:cNvSpPr/>
          <p:nvPr/>
        </p:nvSpPr>
        <p:spPr>
          <a:xfrm>
            <a:off x="372800" y="214650"/>
            <a:ext cx="8477100" cy="47142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1" name="Google Shape;131;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32" name="Google Shape;132;p19"/>
          <p:cNvSpPr txBox="1">
            <a:spLocks noGrp="1"/>
          </p:cNvSpPr>
          <p:nvPr>
            <p:ph type="subTitle" idx="1"/>
          </p:nvPr>
        </p:nvSpPr>
        <p:spPr>
          <a:xfrm>
            <a:off x="720025" y="1610942"/>
            <a:ext cx="7704000" cy="5304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33" name="Google Shape;133;p19"/>
          <p:cNvSpPr txBox="1">
            <a:spLocks noGrp="1"/>
          </p:cNvSpPr>
          <p:nvPr>
            <p:ph type="subTitle" idx="2"/>
          </p:nvPr>
        </p:nvSpPr>
        <p:spPr>
          <a:xfrm>
            <a:off x="720025" y="2731125"/>
            <a:ext cx="7704000" cy="5277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34" name="Google Shape;134;p19"/>
          <p:cNvSpPr txBox="1">
            <a:spLocks noGrp="1"/>
          </p:cNvSpPr>
          <p:nvPr>
            <p:ph type="subTitle" idx="3"/>
          </p:nvPr>
        </p:nvSpPr>
        <p:spPr>
          <a:xfrm>
            <a:off x="720025" y="3851625"/>
            <a:ext cx="7704000" cy="5277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35" name="Google Shape;135;p19"/>
          <p:cNvSpPr txBox="1">
            <a:spLocks noGrp="1"/>
          </p:cNvSpPr>
          <p:nvPr>
            <p:ph type="subTitle" idx="4"/>
          </p:nvPr>
        </p:nvSpPr>
        <p:spPr>
          <a:xfrm>
            <a:off x="720025" y="1241271"/>
            <a:ext cx="7704000" cy="530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a:buNone/>
              <a:defRPr sz="1800" b="1">
                <a:latin typeface="Baskervville"/>
                <a:ea typeface="Baskervville"/>
                <a:cs typeface="Baskervville"/>
                <a:sym typeface="Baskervville"/>
              </a:defRPr>
            </a:lvl1pPr>
            <a:lvl2pPr lvl="1" rtl="0">
              <a:lnSpc>
                <a:spcPct val="115000"/>
              </a:lnSpc>
              <a:spcBef>
                <a:spcPts val="0"/>
              </a:spcBef>
              <a:spcAft>
                <a:spcPts val="0"/>
              </a:spcAft>
              <a:buSzPts val="2400"/>
              <a:buFont typeface="DM Sans"/>
              <a:buNone/>
              <a:defRPr sz="2400" b="1">
                <a:latin typeface="DM Sans"/>
                <a:ea typeface="DM Sans"/>
                <a:cs typeface="DM Sans"/>
                <a:sym typeface="DM Sans"/>
              </a:defRPr>
            </a:lvl2pPr>
            <a:lvl3pPr lvl="2" rtl="0">
              <a:lnSpc>
                <a:spcPct val="115000"/>
              </a:lnSpc>
              <a:spcBef>
                <a:spcPts val="0"/>
              </a:spcBef>
              <a:spcAft>
                <a:spcPts val="0"/>
              </a:spcAft>
              <a:buSzPts val="2400"/>
              <a:buFont typeface="DM Sans"/>
              <a:buNone/>
              <a:defRPr sz="2400" b="1">
                <a:latin typeface="DM Sans"/>
                <a:ea typeface="DM Sans"/>
                <a:cs typeface="DM Sans"/>
                <a:sym typeface="DM Sans"/>
              </a:defRPr>
            </a:lvl3pPr>
            <a:lvl4pPr lvl="3" rtl="0">
              <a:lnSpc>
                <a:spcPct val="115000"/>
              </a:lnSpc>
              <a:spcBef>
                <a:spcPts val="0"/>
              </a:spcBef>
              <a:spcAft>
                <a:spcPts val="0"/>
              </a:spcAft>
              <a:buSzPts val="2400"/>
              <a:buFont typeface="DM Sans"/>
              <a:buNone/>
              <a:defRPr sz="2400" b="1">
                <a:latin typeface="DM Sans"/>
                <a:ea typeface="DM Sans"/>
                <a:cs typeface="DM Sans"/>
                <a:sym typeface="DM Sans"/>
              </a:defRPr>
            </a:lvl4pPr>
            <a:lvl5pPr lvl="4" rtl="0">
              <a:lnSpc>
                <a:spcPct val="115000"/>
              </a:lnSpc>
              <a:spcBef>
                <a:spcPts val="0"/>
              </a:spcBef>
              <a:spcAft>
                <a:spcPts val="0"/>
              </a:spcAft>
              <a:buSzPts val="2400"/>
              <a:buFont typeface="DM Sans"/>
              <a:buNone/>
              <a:defRPr sz="2400" b="1">
                <a:latin typeface="DM Sans"/>
                <a:ea typeface="DM Sans"/>
                <a:cs typeface="DM Sans"/>
                <a:sym typeface="DM Sans"/>
              </a:defRPr>
            </a:lvl5pPr>
            <a:lvl6pPr lvl="5" rtl="0">
              <a:lnSpc>
                <a:spcPct val="115000"/>
              </a:lnSpc>
              <a:spcBef>
                <a:spcPts val="0"/>
              </a:spcBef>
              <a:spcAft>
                <a:spcPts val="0"/>
              </a:spcAft>
              <a:buSzPts val="2400"/>
              <a:buFont typeface="DM Sans"/>
              <a:buNone/>
              <a:defRPr sz="2400" b="1">
                <a:latin typeface="DM Sans"/>
                <a:ea typeface="DM Sans"/>
                <a:cs typeface="DM Sans"/>
                <a:sym typeface="DM Sans"/>
              </a:defRPr>
            </a:lvl6pPr>
            <a:lvl7pPr lvl="6" rtl="0">
              <a:lnSpc>
                <a:spcPct val="115000"/>
              </a:lnSpc>
              <a:spcBef>
                <a:spcPts val="0"/>
              </a:spcBef>
              <a:spcAft>
                <a:spcPts val="0"/>
              </a:spcAft>
              <a:buSzPts val="2400"/>
              <a:buFont typeface="DM Sans"/>
              <a:buNone/>
              <a:defRPr sz="2400" b="1">
                <a:latin typeface="DM Sans"/>
                <a:ea typeface="DM Sans"/>
                <a:cs typeface="DM Sans"/>
                <a:sym typeface="DM Sans"/>
              </a:defRPr>
            </a:lvl7pPr>
            <a:lvl8pPr lvl="7" rtl="0">
              <a:lnSpc>
                <a:spcPct val="115000"/>
              </a:lnSpc>
              <a:spcBef>
                <a:spcPts val="0"/>
              </a:spcBef>
              <a:spcAft>
                <a:spcPts val="0"/>
              </a:spcAft>
              <a:buSzPts val="2400"/>
              <a:buFont typeface="DM Sans"/>
              <a:buNone/>
              <a:defRPr sz="2400" b="1">
                <a:latin typeface="DM Sans"/>
                <a:ea typeface="DM Sans"/>
                <a:cs typeface="DM Sans"/>
                <a:sym typeface="DM Sans"/>
              </a:defRPr>
            </a:lvl8pPr>
            <a:lvl9pPr lvl="8"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36" name="Google Shape;136;p19"/>
          <p:cNvSpPr txBox="1">
            <a:spLocks noGrp="1"/>
          </p:cNvSpPr>
          <p:nvPr>
            <p:ph type="subTitle" idx="5"/>
          </p:nvPr>
        </p:nvSpPr>
        <p:spPr>
          <a:xfrm>
            <a:off x="720025" y="2350125"/>
            <a:ext cx="7704000" cy="5277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a:buNone/>
              <a:defRPr sz="1800" b="1">
                <a:latin typeface="Baskervville"/>
                <a:ea typeface="Baskervville"/>
                <a:cs typeface="Baskervville"/>
                <a:sym typeface="Baskervville"/>
              </a:defRPr>
            </a:lvl1pPr>
            <a:lvl2pPr lvl="1" rtl="0">
              <a:lnSpc>
                <a:spcPct val="115000"/>
              </a:lnSpc>
              <a:spcBef>
                <a:spcPts val="0"/>
              </a:spcBef>
              <a:spcAft>
                <a:spcPts val="0"/>
              </a:spcAft>
              <a:buSzPts val="2400"/>
              <a:buFont typeface="DM Sans"/>
              <a:buNone/>
              <a:defRPr sz="2400" b="1">
                <a:latin typeface="DM Sans"/>
                <a:ea typeface="DM Sans"/>
                <a:cs typeface="DM Sans"/>
                <a:sym typeface="DM Sans"/>
              </a:defRPr>
            </a:lvl2pPr>
            <a:lvl3pPr lvl="2" rtl="0">
              <a:lnSpc>
                <a:spcPct val="115000"/>
              </a:lnSpc>
              <a:spcBef>
                <a:spcPts val="0"/>
              </a:spcBef>
              <a:spcAft>
                <a:spcPts val="0"/>
              </a:spcAft>
              <a:buSzPts val="2400"/>
              <a:buFont typeface="DM Sans"/>
              <a:buNone/>
              <a:defRPr sz="2400" b="1">
                <a:latin typeface="DM Sans"/>
                <a:ea typeface="DM Sans"/>
                <a:cs typeface="DM Sans"/>
                <a:sym typeface="DM Sans"/>
              </a:defRPr>
            </a:lvl3pPr>
            <a:lvl4pPr lvl="3" rtl="0">
              <a:lnSpc>
                <a:spcPct val="115000"/>
              </a:lnSpc>
              <a:spcBef>
                <a:spcPts val="0"/>
              </a:spcBef>
              <a:spcAft>
                <a:spcPts val="0"/>
              </a:spcAft>
              <a:buSzPts val="2400"/>
              <a:buFont typeface="DM Sans"/>
              <a:buNone/>
              <a:defRPr sz="2400" b="1">
                <a:latin typeface="DM Sans"/>
                <a:ea typeface="DM Sans"/>
                <a:cs typeface="DM Sans"/>
                <a:sym typeface="DM Sans"/>
              </a:defRPr>
            </a:lvl4pPr>
            <a:lvl5pPr lvl="4" rtl="0">
              <a:lnSpc>
                <a:spcPct val="115000"/>
              </a:lnSpc>
              <a:spcBef>
                <a:spcPts val="0"/>
              </a:spcBef>
              <a:spcAft>
                <a:spcPts val="0"/>
              </a:spcAft>
              <a:buSzPts val="2400"/>
              <a:buFont typeface="DM Sans"/>
              <a:buNone/>
              <a:defRPr sz="2400" b="1">
                <a:latin typeface="DM Sans"/>
                <a:ea typeface="DM Sans"/>
                <a:cs typeface="DM Sans"/>
                <a:sym typeface="DM Sans"/>
              </a:defRPr>
            </a:lvl5pPr>
            <a:lvl6pPr lvl="5" rtl="0">
              <a:lnSpc>
                <a:spcPct val="115000"/>
              </a:lnSpc>
              <a:spcBef>
                <a:spcPts val="0"/>
              </a:spcBef>
              <a:spcAft>
                <a:spcPts val="0"/>
              </a:spcAft>
              <a:buSzPts val="2400"/>
              <a:buFont typeface="DM Sans"/>
              <a:buNone/>
              <a:defRPr sz="2400" b="1">
                <a:latin typeface="DM Sans"/>
                <a:ea typeface="DM Sans"/>
                <a:cs typeface="DM Sans"/>
                <a:sym typeface="DM Sans"/>
              </a:defRPr>
            </a:lvl6pPr>
            <a:lvl7pPr lvl="6" rtl="0">
              <a:lnSpc>
                <a:spcPct val="115000"/>
              </a:lnSpc>
              <a:spcBef>
                <a:spcPts val="0"/>
              </a:spcBef>
              <a:spcAft>
                <a:spcPts val="0"/>
              </a:spcAft>
              <a:buSzPts val="2400"/>
              <a:buFont typeface="DM Sans"/>
              <a:buNone/>
              <a:defRPr sz="2400" b="1">
                <a:latin typeface="DM Sans"/>
                <a:ea typeface="DM Sans"/>
                <a:cs typeface="DM Sans"/>
                <a:sym typeface="DM Sans"/>
              </a:defRPr>
            </a:lvl7pPr>
            <a:lvl8pPr lvl="7" rtl="0">
              <a:lnSpc>
                <a:spcPct val="115000"/>
              </a:lnSpc>
              <a:spcBef>
                <a:spcPts val="0"/>
              </a:spcBef>
              <a:spcAft>
                <a:spcPts val="0"/>
              </a:spcAft>
              <a:buSzPts val="2400"/>
              <a:buFont typeface="DM Sans"/>
              <a:buNone/>
              <a:defRPr sz="2400" b="1">
                <a:latin typeface="DM Sans"/>
                <a:ea typeface="DM Sans"/>
                <a:cs typeface="DM Sans"/>
                <a:sym typeface="DM Sans"/>
              </a:defRPr>
            </a:lvl8pPr>
            <a:lvl9pPr lvl="8"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37" name="Google Shape;137;p19"/>
          <p:cNvSpPr txBox="1">
            <a:spLocks noGrp="1"/>
          </p:cNvSpPr>
          <p:nvPr>
            <p:ph type="subTitle" idx="6"/>
          </p:nvPr>
        </p:nvSpPr>
        <p:spPr>
          <a:xfrm>
            <a:off x="720025" y="3470625"/>
            <a:ext cx="7704000" cy="5277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a:buNone/>
              <a:defRPr sz="1800" b="1">
                <a:latin typeface="Baskervville"/>
                <a:ea typeface="Baskervville"/>
                <a:cs typeface="Baskervville"/>
                <a:sym typeface="Baskervville"/>
              </a:defRPr>
            </a:lvl1pPr>
            <a:lvl2pPr lvl="1" rtl="0">
              <a:lnSpc>
                <a:spcPct val="115000"/>
              </a:lnSpc>
              <a:spcBef>
                <a:spcPts val="0"/>
              </a:spcBef>
              <a:spcAft>
                <a:spcPts val="0"/>
              </a:spcAft>
              <a:buSzPts val="2400"/>
              <a:buFont typeface="DM Sans"/>
              <a:buNone/>
              <a:defRPr sz="2400" b="1">
                <a:latin typeface="DM Sans"/>
                <a:ea typeface="DM Sans"/>
                <a:cs typeface="DM Sans"/>
                <a:sym typeface="DM Sans"/>
              </a:defRPr>
            </a:lvl2pPr>
            <a:lvl3pPr lvl="2" rtl="0">
              <a:lnSpc>
                <a:spcPct val="115000"/>
              </a:lnSpc>
              <a:spcBef>
                <a:spcPts val="0"/>
              </a:spcBef>
              <a:spcAft>
                <a:spcPts val="0"/>
              </a:spcAft>
              <a:buSzPts val="2400"/>
              <a:buFont typeface="DM Sans"/>
              <a:buNone/>
              <a:defRPr sz="2400" b="1">
                <a:latin typeface="DM Sans"/>
                <a:ea typeface="DM Sans"/>
                <a:cs typeface="DM Sans"/>
                <a:sym typeface="DM Sans"/>
              </a:defRPr>
            </a:lvl3pPr>
            <a:lvl4pPr lvl="3" rtl="0">
              <a:lnSpc>
                <a:spcPct val="115000"/>
              </a:lnSpc>
              <a:spcBef>
                <a:spcPts val="0"/>
              </a:spcBef>
              <a:spcAft>
                <a:spcPts val="0"/>
              </a:spcAft>
              <a:buSzPts val="2400"/>
              <a:buFont typeface="DM Sans"/>
              <a:buNone/>
              <a:defRPr sz="2400" b="1">
                <a:latin typeface="DM Sans"/>
                <a:ea typeface="DM Sans"/>
                <a:cs typeface="DM Sans"/>
                <a:sym typeface="DM Sans"/>
              </a:defRPr>
            </a:lvl4pPr>
            <a:lvl5pPr lvl="4" rtl="0">
              <a:lnSpc>
                <a:spcPct val="115000"/>
              </a:lnSpc>
              <a:spcBef>
                <a:spcPts val="0"/>
              </a:spcBef>
              <a:spcAft>
                <a:spcPts val="0"/>
              </a:spcAft>
              <a:buSzPts val="2400"/>
              <a:buFont typeface="DM Sans"/>
              <a:buNone/>
              <a:defRPr sz="2400" b="1">
                <a:latin typeface="DM Sans"/>
                <a:ea typeface="DM Sans"/>
                <a:cs typeface="DM Sans"/>
                <a:sym typeface="DM Sans"/>
              </a:defRPr>
            </a:lvl5pPr>
            <a:lvl6pPr lvl="5" rtl="0">
              <a:lnSpc>
                <a:spcPct val="115000"/>
              </a:lnSpc>
              <a:spcBef>
                <a:spcPts val="0"/>
              </a:spcBef>
              <a:spcAft>
                <a:spcPts val="0"/>
              </a:spcAft>
              <a:buSzPts val="2400"/>
              <a:buFont typeface="DM Sans"/>
              <a:buNone/>
              <a:defRPr sz="2400" b="1">
                <a:latin typeface="DM Sans"/>
                <a:ea typeface="DM Sans"/>
                <a:cs typeface="DM Sans"/>
                <a:sym typeface="DM Sans"/>
              </a:defRPr>
            </a:lvl6pPr>
            <a:lvl7pPr lvl="6" rtl="0">
              <a:lnSpc>
                <a:spcPct val="115000"/>
              </a:lnSpc>
              <a:spcBef>
                <a:spcPts val="0"/>
              </a:spcBef>
              <a:spcAft>
                <a:spcPts val="0"/>
              </a:spcAft>
              <a:buSzPts val="2400"/>
              <a:buFont typeface="DM Sans"/>
              <a:buNone/>
              <a:defRPr sz="2400" b="1">
                <a:latin typeface="DM Sans"/>
                <a:ea typeface="DM Sans"/>
                <a:cs typeface="DM Sans"/>
                <a:sym typeface="DM Sans"/>
              </a:defRPr>
            </a:lvl7pPr>
            <a:lvl8pPr lvl="7" rtl="0">
              <a:lnSpc>
                <a:spcPct val="115000"/>
              </a:lnSpc>
              <a:spcBef>
                <a:spcPts val="0"/>
              </a:spcBef>
              <a:spcAft>
                <a:spcPts val="0"/>
              </a:spcAft>
              <a:buSzPts val="2400"/>
              <a:buFont typeface="DM Sans"/>
              <a:buNone/>
              <a:defRPr sz="2400" b="1">
                <a:latin typeface="DM Sans"/>
                <a:ea typeface="DM Sans"/>
                <a:cs typeface="DM Sans"/>
                <a:sym typeface="DM Sans"/>
              </a:defRPr>
            </a:lvl8pPr>
            <a:lvl9pPr lvl="8"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pic>
        <p:nvPicPr>
          <p:cNvPr id="138" name="Google Shape;138;p19"/>
          <p:cNvPicPr preferRelativeResize="0"/>
          <p:nvPr/>
        </p:nvPicPr>
        <p:blipFill rotWithShape="1">
          <a:blip r:embed="rId3">
            <a:alphaModFix/>
          </a:blip>
          <a:srcRect t="60651" r="23259"/>
          <a:stretch/>
        </p:blipFill>
        <p:spPr>
          <a:xfrm rot="5400000" flipH="1">
            <a:off x="7814350" y="609650"/>
            <a:ext cx="1940576" cy="721300"/>
          </a:xfrm>
          <a:prstGeom prst="rect">
            <a:avLst/>
          </a:prstGeom>
          <a:noFill/>
          <a:ln>
            <a:noFill/>
          </a:ln>
        </p:spPr>
      </p:pic>
      <p:pic>
        <p:nvPicPr>
          <p:cNvPr id="139" name="Google Shape;139;p19"/>
          <p:cNvPicPr preferRelativeResize="0"/>
          <p:nvPr/>
        </p:nvPicPr>
        <p:blipFill>
          <a:blip r:embed="rId4">
            <a:alphaModFix/>
          </a:blip>
          <a:stretch>
            <a:fillRect/>
          </a:stretch>
        </p:blipFill>
        <p:spPr>
          <a:xfrm rot="581304" flipH="1">
            <a:off x="7754476" y="3985112"/>
            <a:ext cx="1777761" cy="183532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2" userDrawn="1">
  <p:cSld name="CUSTOM_6_1_1">
    <p:spTree>
      <p:nvGrpSpPr>
        <p:cNvPr id="1" name="Shape 140"/>
        <p:cNvGrpSpPr/>
        <p:nvPr/>
      </p:nvGrpSpPr>
      <p:grpSpPr>
        <a:xfrm>
          <a:off x="0" y="0"/>
          <a:ext cx="0" cy="0"/>
          <a:chOff x="0" y="0"/>
          <a:chExt cx="0" cy="0"/>
        </a:xfrm>
      </p:grpSpPr>
      <p:pic>
        <p:nvPicPr>
          <p:cNvPr id="141" name="Google Shape;141;p20"/>
          <p:cNvPicPr preferRelativeResize="0"/>
          <p:nvPr/>
        </p:nvPicPr>
        <p:blipFill rotWithShape="1">
          <a:blip r:embed="rId2">
            <a:alphaModFix amt="14000"/>
          </a:blip>
          <a:srcRect l="4162" t="14659" r="7459" b="10276"/>
          <a:stretch/>
        </p:blipFill>
        <p:spPr>
          <a:xfrm>
            <a:off x="12351" y="-34050"/>
            <a:ext cx="9197998" cy="5211601"/>
          </a:xfrm>
          <a:prstGeom prst="rect">
            <a:avLst/>
          </a:prstGeom>
          <a:noFill/>
          <a:ln>
            <a:noFill/>
          </a:ln>
        </p:spPr>
      </p:pic>
      <p:sp>
        <p:nvSpPr>
          <p:cNvPr id="142" name="Google Shape;142;p20"/>
          <p:cNvSpPr/>
          <p:nvPr/>
        </p:nvSpPr>
        <p:spPr>
          <a:xfrm>
            <a:off x="372800" y="214650"/>
            <a:ext cx="8477100" cy="47142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pic>
        <p:nvPicPr>
          <p:cNvPr id="150" name="Google Shape;150;p20"/>
          <p:cNvPicPr preferRelativeResize="0"/>
          <p:nvPr/>
        </p:nvPicPr>
        <p:blipFill>
          <a:blip r:embed="rId3">
            <a:alphaModFix/>
          </a:blip>
          <a:stretch>
            <a:fillRect/>
          </a:stretch>
        </p:blipFill>
        <p:spPr>
          <a:xfrm rot="5400000">
            <a:off x="7622950" y="-171361"/>
            <a:ext cx="2080925" cy="12521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3.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53" r:id="rId2"/>
    <p:sldLayoutId id="2147483655" r:id="rId3"/>
    <p:sldLayoutId id="2147483657" r:id="rId4"/>
    <p:sldLayoutId id="2147483658" r:id="rId5"/>
    <p:sldLayoutId id="2147483659" r:id="rId6"/>
    <p:sldLayoutId id="2147483663" r:id="rId7"/>
    <p:sldLayoutId id="2147483665" r:id="rId8"/>
    <p:sldLayoutId id="2147483666" r:id="rId9"/>
    <p:sldLayoutId id="2147483673" r:id="rId10"/>
    <p:sldLayoutId id="2147483674" r:id="rId11"/>
    <p:sldLayoutId id="2147483675"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orient="horz" pos="2903">
          <p15:clr>
            <a:srgbClr val="EA4335"/>
          </p15:clr>
        </p15:guide>
        <p15:guide id="3" pos="449">
          <p15:clr>
            <a:srgbClr val="EA4335"/>
          </p15:clr>
        </p15:guide>
        <p15:guide id="4" pos="5311">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712673980"/>
      </p:ext>
    </p:extLst>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orient="horz" pos="2903">
          <p15:clr>
            <a:srgbClr val="EA4335"/>
          </p15:clr>
        </p15:guide>
        <p15:guide id="3" pos="449">
          <p15:clr>
            <a:srgbClr val="EA4335"/>
          </p15:clr>
        </p15:guide>
        <p15:guide id="4" pos="5311">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6"/>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6"/>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9" name="Google Shape;9;p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0" name="Google Shape;10;p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02373346"/>
      </p:ext>
    </p:extLst>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7.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8" Type="http://schemas.openxmlformats.org/officeDocument/2006/relationships/slide" Target="slide25.xml"/><Relationship Id="rId13" Type="http://schemas.openxmlformats.org/officeDocument/2006/relationships/slide" Target="slide30.xml"/><Relationship Id="rId3" Type="http://schemas.openxmlformats.org/officeDocument/2006/relationships/slide" Target="slide34.xml"/><Relationship Id="rId7" Type="http://schemas.openxmlformats.org/officeDocument/2006/relationships/slide" Target="slide24.xml"/><Relationship Id="rId12" Type="http://schemas.openxmlformats.org/officeDocument/2006/relationships/slide" Target="slide29.xml"/><Relationship Id="rId2" Type="http://schemas.openxmlformats.org/officeDocument/2006/relationships/notesSlide" Target="../notesSlides/notesSlide5.xml"/><Relationship Id="rId16" Type="http://schemas.openxmlformats.org/officeDocument/2006/relationships/slide" Target="slide32.xml"/><Relationship Id="rId1" Type="http://schemas.openxmlformats.org/officeDocument/2006/relationships/slideLayout" Target="../slideLayouts/slideLayout5.xml"/><Relationship Id="rId6" Type="http://schemas.openxmlformats.org/officeDocument/2006/relationships/slide" Target="slide23.xml"/><Relationship Id="rId11" Type="http://schemas.openxmlformats.org/officeDocument/2006/relationships/slide" Target="slide28.xml"/><Relationship Id="rId5" Type="http://schemas.openxmlformats.org/officeDocument/2006/relationships/slide" Target="slide22.xml"/><Relationship Id="rId15" Type="http://schemas.openxmlformats.org/officeDocument/2006/relationships/slide" Target="slide33.xml"/><Relationship Id="rId10" Type="http://schemas.openxmlformats.org/officeDocument/2006/relationships/slide" Target="slide27.xml"/><Relationship Id="rId4" Type="http://schemas.openxmlformats.org/officeDocument/2006/relationships/image" Target="../media/image37.jpg"/><Relationship Id="rId9" Type="http://schemas.openxmlformats.org/officeDocument/2006/relationships/slide" Target="slide26.xml"/><Relationship Id="rId14" Type="http://schemas.openxmlformats.org/officeDocument/2006/relationships/slide" Target="slide31.xml"/></Relationships>
</file>

<file path=ppt/slides/_rels/slide22.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hyperlink" Target="https://media.qdnd.vn/long-form/cach-mang-thang-tam-nam-1945-dau-an-thoi-dai-57770" TargetMode="External"/><Relationship Id="rId2" Type="http://schemas.openxmlformats.org/officeDocument/2006/relationships/image" Target="../media/image37.jpg"/><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41.svg"/><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2.png"/><Relationship Id="rId1" Type="http://schemas.openxmlformats.org/officeDocument/2006/relationships/slideLayout" Target="../slideLayouts/slideLayout14.xml"/><Relationship Id="rId4" Type="http://schemas.openxmlformats.org/officeDocument/2006/relationships/image" Target="../media/image43.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4.png"/><Relationship Id="rId7"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14.xml"/><Relationship Id="rId6" Type="http://schemas.openxmlformats.org/officeDocument/2006/relationships/image" Target="../media/image16.png"/><Relationship Id="rId5" Type="http://schemas.openxmlformats.org/officeDocument/2006/relationships/image" Target="../media/image4.png"/><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hyperlink" Target="https://kenhgiaovien.com/" TargetMode="External"/><Relationship Id="rId2" Type="http://schemas.openxmlformats.org/officeDocument/2006/relationships/notesSlide" Target="../notesSlides/notesSlide20.xml"/><Relationship Id="rId1" Type="http://schemas.openxmlformats.org/officeDocument/2006/relationships/slideLayout" Target="../slideLayouts/slideLayout20.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image" Target="../media/image16.png"/><Relationship Id="rId5" Type="http://schemas.openxmlformats.org/officeDocument/2006/relationships/image" Target="../media/image4.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 Id="rId4" Type="http://schemas.openxmlformats.org/officeDocument/2006/relationships/image" Target="../media/image1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BEBE8"/>
        </a:solidFill>
        <a:effectLst/>
      </p:bgPr>
    </p:bg>
    <p:spTree>
      <p:nvGrpSpPr>
        <p:cNvPr id="1" name="Shape 245"/>
        <p:cNvGrpSpPr/>
        <p:nvPr/>
      </p:nvGrpSpPr>
      <p:grpSpPr>
        <a:xfrm>
          <a:off x="0" y="0"/>
          <a:ext cx="0" cy="0"/>
          <a:chOff x="0" y="0"/>
          <a:chExt cx="0" cy="0"/>
        </a:xfrm>
      </p:grpSpPr>
      <p:grpSp>
        <p:nvGrpSpPr>
          <p:cNvPr id="246" name="Google Shape;246;p33"/>
          <p:cNvGrpSpPr/>
          <p:nvPr/>
        </p:nvGrpSpPr>
        <p:grpSpPr>
          <a:xfrm>
            <a:off x="735832" y="-153778"/>
            <a:ext cx="8205967" cy="4881367"/>
            <a:chOff x="735832" y="-153778"/>
            <a:chExt cx="8205967" cy="4881367"/>
          </a:xfrm>
        </p:grpSpPr>
        <p:pic>
          <p:nvPicPr>
            <p:cNvPr id="247" name="Google Shape;247;p33"/>
            <p:cNvPicPr preferRelativeResize="0"/>
            <p:nvPr/>
          </p:nvPicPr>
          <p:blipFill>
            <a:blip r:embed="rId3">
              <a:alphaModFix/>
            </a:blip>
            <a:stretch>
              <a:fillRect/>
            </a:stretch>
          </p:blipFill>
          <p:spPr>
            <a:xfrm rot="-428946">
              <a:off x="843126" y="2788774"/>
              <a:ext cx="1777761" cy="1835326"/>
            </a:xfrm>
            <a:prstGeom prst="rect">
              <a:avLst/>
            </a:prstGeom>
            <a:noFill/>
            <a:ln>
              <a:noFill/>
            </a:ln>
          </p:spPr>
        </p:pic>
        <p:pic>
          <p:nvPicPr>
            <p:cNvPr id="248" name="Google Shape;248;p33"/>
            <p:cNvPicPr preferRelativeResize="0"/>
            <p:nvPr/>
          </p:nvPicPr>
          <p:blipFill>
            <a:blip r:embed="rId4">
              <a:alphaModFix/>
            </a:blip>
            <a:stretch>
              <a:fillRect/>
            </a:stretch>
          </p:blipFill>
          <p:spPr>
            <a:xfrm rot="748928">
              <a:off x="7138960" y="0"/>
              <a:ext cx="1623689" cy="1835325"/>
            </a:xfrm>
            <a:prstGeom prst="rect">
              <a:avLst/>
            </a:prstGeom>
            <a:noFill/>
            <a:ln>
              <a:noFill/>
            </a:ln>
          </p:spPr>
        </p:pic>
      </p:grpSp>
      <p:grpSp>
        <p:nvGrpSpPr>
          <p:cNvPr id="251" name="Google Shape;251;p33"/>
          <p:cNvGrpSpPr/>
          <p:nvPr/>
        </p:nvGrpSpPr>
        <p:grpSpPr>
          <a:xfrm>
            <a:off x="7138962" y="-1667508"/>
            <a:ext cx="3986380" cy="3922015"/>
            <a:chOff x="7138962" y="-1667508"/>
            <a:chExt cx="3986380" cy="3922015"/>
          </a:xfrm>
        </p:grpSpPr>
        <p:pic>
          <p:nvPicPr>
            <p:cNvPr id="252" name="Google Shape;252;p33"/>
            <p:cNvPicPr preferRelativeResize="0"/>
            <p:nvPr/>
          </p:nvPicPr>
          <p:blipFill>
            <a:blip r:embed="rId5">
              <a:alphaModFix/>
            </a:blip>
            <a:stretch>
              <a:fillRect/>
            </a:stretch>
          </p:blipFill>
          <p:spPr>
            <a:xfrm rot="-7846848">
              <a:off x="7884989" y="-1262976"/>
              <a:ext cx="2494325" cy="3112951"/>
            </a:xfrm>
            <a:prstGeom prst="rect">
              <a:avLst/>
            </a:prstGeom>
            <a:noFill/>
            <a:ln>
              <a:noFill/>
            </a:ln>
          </p:spPr>
        </p:pic>
        <p:pic>
          <p:nvPicPr>
            <p:cNvPr id="253" name="Google Shape;253;p33"/>
            <p:cNvPicPr preferRelativeResize="0"/>
            <p:nvPr/>
          </p:nvPicPr>
          <p:blipFill>
            <a:blip r:embed="rId6">
              <a:alphaModFix/>
            </a:blip>
            <a:stretch>
              <a:fillRect/>
            </a:stretch>
          </p:blipFill>
          <p:spPr>
            <a:xfrm rot="-417636">
              <a:off x="7963737" y="58263"/>
              <a:ext cx="1022938" cy="1007548"/>
            </a:xfrm>
            <a:prstGeom prst="rect">
              <a:avLst/>
            </a:prstGeom>
            <a:noFill/>
            <a:ln>
              <a:noFill/>
            </a:ln>
          </p:spPr>
        </p:pic>
      </p:grpSp>
      <p:grpSp>
        <p:nvGrpSpPr>
          <p:cNvPr id="254" name="Google Shape;254;p33"/>
          <p:cNvGrpSpPr/>
          <p:nvPr/>
        </p:nvGrpSpPr>
        <p:grpSpPr>
          <a:xfrm>
            <a:off x="-2087467" y="2524731"/>
            <a:ext cx="4708351" cy="4708351"/>
            <a:chOff x="-2087467" y="2524731"/>
            <a:chExt cx="4708351" cy="4708351"/>
          </a:xfrm>
        </p:grpSpPr>
        <p:pic>
          <p:nvPicPr>
            <p:cNvPr id="255" name="Google Shape;255;p33"/>
            <p:cNvPicPr preferRelativeResize="0"/>
            <p:nvPr/>
          </p:nvPicPr>
          <p:blipFill>
            <a:blip r:embed="rId7">
              <a:alphaModFix/>
            </a:blip>
            <a:stretch>
              <a:fillRect/>
            </a:stretch>
          </p:blipFill>
          <p:spPr>
            <a:xfrm rot="8100000">
              <a:off x="-1429229" y="3245537"/>
              <a:ext cx="3391875" cy="3266738"/>
            </a:xfrm>
            <a:prstGeom prst="rect">
              <a:avLst/>
            </a:prstGeom>
            <a:noFill/>
            <a:ln>
              <a:noFill/>
            </a:ln>
          </p:spPr>
        </p:pic>
        <p:pic>
          <p:nvPicPr>
            <p:cNvPr id="256" name="Google Shape;256;p33"/>
            <p:cNvPicPr preferRelativeResize="0"/>
            <p:nvPr/>
          </p:nvPicPr>
          <p:blipFill>
            <a:blip r:embed="rId8">
              <a:alphaModFix/>
            </a:blip>
            <a:stretch>
              <a:fillRect/>
            </a:stretch>
          </p:blipFill>
          <p:spPr>
            <a:xfrm rot="363389">
              <a:off x="-4" y="4077172"/>
              <a:ext cx="1022951" cy="941455"/>
            </a:xfrm>
            <a:prstGeom prst="rect">
              <a:avLst/>
            </a:prstGeom>
            <a:noFill/>
            <a:ln>
              <a:noFill/>
            </a:ln>
          </p:spPr>
        </p:pic>
      </p:grpSp>
      <p:sp>
        <p:nvSpPr>
          <p:cNvPr id="2" name="TextBox 1">
            <a:extLst>
              <a:ext uri="{FF2B5EF4-FFF2-40B4-BE49-F238E27FC236}">
                <a16:creationId xmlns:a16="http://schemas.microsoft.com/office/drawing/2014/main" xmlns="" id="{DD7F36E7-A8A2-D87B-EC61-017864D63276}"/>
              </a:ext>
            </a:extLst>
          </p:cNvPr>
          <p:cNvSpPr txBox="1"/>
          <p:nvPr/>
        </p:nvSpPr>
        <p:spPr>
          <a:xfrm>
            <a:off x="1492553" y="1178366"/>
            <a:ext cx="6158894" cy="3013838"/>
          </a:xfrm>
          <a:prstGeom prst="rect">
            <a:avLst/>
          </a:prstGeom>
          <a:noFill/>
        </p:spPr>
        <p:txBody>
          <a:bodyPr wrap="square" rtlCol="0">
            <a:spAutoFit/>
          </a:bodyPr>
          <a:lstStyle/>
          <a:p>
            <a:pPr algn="ctr">
              <a:lnSpc>
                <a:spcPct val="150000"/>
              </a:lnSpc>
            </a:pPr>
            <a:r>
              <a:rPr lang="en-US" sz="4400" b="1">
                <a:solidFill>
                  <a:schemeClr val="tx1"/>
                </a:solidFill>
              </a:rPr>
              <a:t>CHÀO MỪNG CÁC EM ĐẾN VỚI TIẾT HỌC NGÀY HÔM NAY!</a:t>
            </a:r>
          </a:p>
        </p:txBody>
      </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D744EF87-2A36-59A6-8458-6006478A1960}"/>
              </a:ext>
            </a:extLst>
          </p:cNvPr>
          <p:cNvPicPr>
            <a:picLocks noChangeAspect="1"/>
          </p:cNvPicPr>
          <p:nvPr/>
        </p:nvPicPr>
        <p:blipFill>
          <a:blip r:embed="rId2">
            <a:alphaModFix amt="10000"/>
          </a:blip>
          <a:srcRect/>
          <a:stretch/>
        </p:blipFill>
        <p:spPr>
          <a:xfrm>
            <a:off x="0" y="0"/>
            <a:ext cx="9144000" cy="5143500"/>
          </a:xfrm>
          <a:prstGeom prst="rect">
            <a:avLst/>
          </a:prstGeom>
        </p:spPr>
      </p:pic>
      <p:sp>
        <p:nvSpPr>
          <p:cNvPr id="4" name="Rectangle 3">
            <a:extLst>
              <a:ext uri="{FF2B5EF4-FFF2-40B4-BE49-F238E27FC236}">
                <a16:creationId xmlns:a16="http://schemas.microsoft.com/office/drawing/2014/main" xmlns="" id="{17E62364-154F-BD28-D923-242CA71A9CD3}"/>
              </a:ext>
            </a:extLst>
          </p:cNvPr>
          <p:cNvSpPr/>
          <p:nvPr/>
        </p:nvSpPr>
        <p:spPr>
          <a:xfrm>
            <a:off x="0" y="289994"/>
            <a:ext cx="3471333" cy="762000"/>
          </a:xfrm>
          <a:prstGeom prst="rect">
            <a:avLst/>
          </a:prstGeom>
          <a:solidFill>
            <a:srgbClr val="FD0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FFFFFF"/>
                </a:solidFill>
                <a:effectLst/>
                <a:uLnTx/>
                <a:uFillTx/>
                <a:latin typeface="Aptos Black" panose="020B0004020202020204" pitchFamily="34" charset="0"/>
                <a:ea typeface="+mn-ea"/>
                <a:cs typeface="+mn-cs"/>
                <a:sym typeface="Arial"/>
              </a:rPr>
              <a:t>KẾT LUẬN</a:t>
            </a:r>
          </a:p>
        </p:txBody>
      </p:sp>
      <p:sp>
        <p:nvSpPr>
          <p:cNvPr id="8" name="TextBox 7">
            <a:extLst>
              <a:ext uri="{FF2B5EF4-FFF2-40B4-BE49-F238E27FC236}">
                <a16:creationId xmlns:a16="http://schemas.microsoft.com/office/drawing/2014/main" xmlns="" id="{8D301539-648C-6B0E-CFB2-A627E1663600}"/>
              </a:ext>
            </a:extLst>
          </p:cNvPr>
          <p:cNvSpPr txBox="1"/>
          <p:nvPr/>
        </p:nvSpPr>
        <p:spPr>
          <a:xfrm>
            <a:off x="515466" y="1341988"/>
            <a:ext cx="5342127" cy="3266985"/>
          </a:xfrm>
          <a:prstGeom prst="rect">
            <a:avLst/>
          </a:prstGeom>
          <a:noFill/>
        </p:spPr>
        <p:txBody>
          <a:bodyPr wrap="square">
            <a:spAutoFit/>
          </a:bodyPr>
          <a:lstStyle/>
          <a:p>
            <a:pPr marL="342900" lvl="0" indent="-342900" algn="just">
              <a:lnSpc>
                <a:spcPct val="150000"/>
              </a:lnSpc>
              <a:buFont typeface="Arial" panose="020B0604020202020204" pitchFamily="34" charset="0"/>
              <a:buChar char="•"/>
            </a:pPr>
            <a:r>
              <a:rPr lang="vi-VN" sz="2000"/>
              <a:t>Thắng lợi của Cách mạng tháng Tám năm 1945 là sự kết hợp của những nguyên nhân chủ quan và khách quan</a:t>
            </a:r>
            <a:r>
              <a:rPr lang="en-US" sz="2000"/>
              <a:t>.</a:t>
            </a:r>
          </a:p>
          <a:p>
            <a:pPr marL="342900" lvl="0" indent="-342900" algn="just">
              <a:lnSpc>
                <a:spcPct val="150000"/>
              </a:lnSpc>
              <a:buFont typeface="Arial" panose="020B0604020202020204" pitchFamily="34" charset="0"/>
              <a:buChar char="•"/>
            </a:pPr>
            <a:r>
              <a:rPr lang="en-US" sz="2000"/>
              <a:t>N</a:t>
            </a:r>
            <a:r>
              <a:rPr lang="vi-VN" sz="2000"/>
              <a:t>guyên nhân quan trọng</a:t>
            </a:r>
            <a:r>
              <a:rPr lang="en-US" sz="2000"/>
              <a:t> </a:t>
            </a:r>
            <a:r>
              <a:rPr lang="vi-VN" sz="2000"/>
              <a:t>là sự lãnh đạo đúng đắn, sáng suốt của Đảng và Chủ tịch Hồ Chí Minh theo mục tiêu, ngọn cờ độc lập dân tộc gắn liền chủ nghĩa xã hội. </a:t>
            </a:r>
          </a:p>
        </p:txBody>
      </p:sp>
      <p:pic>
        <p:nvPicPr>
          <p:cNvPr id="3" name="Picture 2">
            <a:extLst>
              <a:ext uri="{FF2B5EF4-FFF2-40B4-BE49-F238E27FC236}">
                <a16:creationId xmlns:a16="http://schemas.microsoft.com/office/drawing/2014/main" xmlns="" id="{D1E7D89B-CA36-5399-5635-1FC4FF5D0253}"/>
              </a:ext>
            </a:extLst>
          </p:cNvPr>
          <p:cNvPicPr>
            <a:picLocks noChangeAspect="1"/>
          </p:cNvPicPr>
          <p:nvPr/>
        </p:nvPicPr>
        <p:blipFill>
          <a:blip r:embed="rId3"/>
          <a:srcRect b="5130"/>
          <a:stretch/>
        </p:blipFill>
        <p:spPr>
          <a:xfrm>
            <a:off x="6487358" y="0"/>
            <a:ext cx="2656643" cy="5143500"/>
          </a:xfrm>
          <a:prstGeom prst="rect">
            <a:avLst/>
          </a:prstGeom>
        </p:spPr>
      </p:pic>
      <p:pic>
        <p:nvPicPr>
          <p:cNvPr id="2" name="Picture 1">
            <a:extLst>
              <a:ext uri="{FF2B5EF4-FFF2-40B4-BE49-F238E27FC236}">
                <a16:creationId xmlns:a16="http://schemas.microsoft.com/office/drawing/2014/main" xmlns="" id="{EEB2A862-1E12-37BA-5E63-3BE7EFD9D144}"/>
              </a:ext>
            </a:extLst>
          </p:cNvPr>
          <p:cNvPicPr>
            <a:picLocks noChangeAspect="1"/>
          </p:cNvPicPr>
          <p:nvPr/>
        </p:nvPicPr>
        <p:blipFill>
          <a:blip r:embed="rId4"/>
          <a:stretch>
            <a:fillRect/>
          </a:stretch>
        </p:blipFill>
        <p:spPr>
          <a:xfrm>
            <a:off x="0" y="4976235"/>
            <a:ext cx="999772" cy="198693"/>
          </a:xfrm>
          <a:prstGeom prst="rect">
            <a:avLst/>
          </a:prstGeom>
        </p:spPr>
      </p:pic>
    </p:spTree>
    <p:extLst>
      <p:ext uri="{BB962C8B-B14F-4D97-AF65-F5344CB8AC3E}">
        <p14:creationId xmlns:p14="http://schemas.microsoft.com/office/powerpoint/2010/main" val="27320141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A3D80BC5-8987-6376-B5A8-4D275FE1AC6C}"/>
              </a:ext>
            </a:extLst>
          </p:cNvPr>
          <p:cNvSpPr txBox="1"/>
          <p:nvPr/>
        </p:nvSpPr>
        <p:spPr>
          <a:xfrm>
            <a:off x="1574531" y="535383"/>
            <a:ext cx="5994938" cy="523220"/>
          </a:xfrm>
          <a:prstGeom prst="rect">
            <a:avLst/>
          </a:prstGeom>
          <a:noFill/>
        </p:spPr>
        <p:txBody>
          <a:bodyPr wrap="square">
            <a:spAutoFit/>
          </a:bodyPr>
          <a:lstStyle/>
          <a:p>
            <a:pPr algn="ctr"/>
            <a:r>
              <a:rPr lang="en-US" sz="2800">
                <a:solidFill>
                  <a:srgbClr val="0033CC"/>
                </a:solidFill>
                <a:latin typeface="Aptos Black" panose="020B0004020202020204" pitchFamily="34" charset="0"/>
              </a:rPr>
              <a:t>b. Ý NGHĨA LỊCH SỬ</a:t>
            </a:r>
          </a:p>
        </p:txBody>
      </p:sp>
      <p:grpSp>
        <p:nvGrpSpPr>
          <p:cNvPr id="7" name="Group 6">
            <a:extLst>
              <a:ext uri="{FF2B5EF4-FFF2-40B4-BE49-F238E27FC236}">
                <a16:creationId xmlns:a16="http://schemas.microsoft.com/office/drawing/2014/main" xmlns="" id="{45731C20-A26A-356A-8FEE-39BC9C79342C}"/>
              </a:ext>
            </a:extLst>
          </p:cNvPr>
          <p:cNvGrpSpPr/>
          <p:nvPr/>
        </p:nvGrpSpPr>
        <p:grpSpPr>
          <a:xfrm>
            <a:off x="3903889" y="1486223"/>
            <a:ext cx="4960350" cy="2822985"/>
            <a:chOff x="595993" y="1209716"/>
            <a:chExt cx="4960350" cy="2822985"/>
          </a:xfrm>
        </p:grpSpPr>
        <p:sp>
          <p:nvSpPr>
            <p:cNvPr id="4" name="TextBox 3">
              <a:extLst>
                <a:ext uri="{FF2B5EF4-FFF2-40B4-BE49-F238E27FC236}">
                  <a16:creationId xmlns:a16="http://schemas.microsoft.com/office/drawing/2014/main" xmlns="" id="{F76A4897-733C-8B6A-9670-F2CECD84FDDC}"/>
                </a:ext>
              </a:extLst>
            </p:cNvPr>
            <p:cNvSpPr txBox="1"/>
            <p:nvPr/>
          </p:nvSpPr>
          <p:spPr>
            <a:xfrm>
              <a:off x="595993" y="2150711"/>
              <a:ext cx="4960350" cy="1881990"/>
            </a:xfrm>
            <a:prstGeom prst="rect">
              <a:avLst/>
            </a:prstGeom>
            <a:noFill/>
          </p:spPr>
          <p:txBody>
            <a:bodyPr wrap="square">
              <a:spAutoFit/>
            </a:bodyPr>
            <a:lstStyle/>
            <a:p>
              <a:pPr algn="just">
                <a:lnSpc>
                  <a:spcPct val="150000"/>
                </a:lnSpc>
              </a:pPr>
              <a:r>
                <a:rPr lang="vi-VN" sz="2000" b="1" i="1">
                  <a:solidFill>
                    <a:srgbClr val="FF0000"/>
                  </a:solidFill>
                </a:rPr>
                <a:t>Khai thác tư liệu 8.13, thông tin mục 4b SGK tr.43 kết hợp tư liệu GV cung cấp và trả lời câu hỏi: </a:t>
              </a:r>
              <a:r>
                <a:rPr lang="vi-VN" sz="2000"/>
                <a:t>Nêu ý nghĩa lịch sử của Cách mạng tháng Tám năm 1945. </a:t>
              </a:r>
              <a:endParaRPr lang="en-US" sz="2000"/>
            </a:p>
          </p:txBody>
        </p:sp>
        <p:sp>
          <p:nvSpPr>
            <p:cNvPr id="6" name="Freeform 13">
              <a:extLst>
                <a:ext uri="{FF2B5EF4-FFF2-40B4-BE49-F238E27FC236}">
                  <a16:creationId xmlns:a16="http://schemas.microsoft.com/office/drawing/2014/main" xmlns="" id="{20326D5D-6B52-E380-636F-8FC8ABC6BFD5}"/>
                </a:ext>
              </a:extLst>
            </p:cNvPr>
            <p:cNvSpPr/>
            <p:nvPr/>
          </p:nvSpPr>
          <p:spPr>
            <a:xfrm>
              <a:off x="2392135" y="1209716"/>
              <a:ext cx="1143001" cy="940995"/>
            </a:xfrm>
            <a:custGeom>
              <a:avLst/>
              <a:gdLst/>
              <a:ahLst/>
              <a:cxnLst/>
              <a:rect l="l" t="t" r="r" b="b"/>
              <a:pathLst>
                <a:path w="2954188" h="2278417">
                  <a:moveTo>
                    <a:pt x="0" y="0"/>
                  </a:moveTo>
                  <a:lnTo>
                    <a:pt x="2954188" y="0"/>
                  </a:lnTo>
                  <a:lnTo>
                    <a:pt x="2954188" y="2278417"/>
                  </a:lnTo>
                  <a:lnTo>
                    <a:pt x="0" y="2278417"/>
                  </a:lnTo>
                  <a:lnTo>
                    <a:pt x="0" y="0"/>
                  </a:lnTo>
                  <a:close/>
                </a:path>
              </a:pathLst>
            </a:custGeom>
            <a:blipFill>
              <a:blip r:embed="rId2"/>
              <a:stretch>
                <a:fillRect/>
              </a:stretch>
            </a:blipFill>
          </p:spPr>
          <p:txBody>
            <a:bodyPr/>
            <a:lstStyle/>
            <a:p>
              <a:endParaRPr lang="en-US"/>
            </a:p>
          </p:txBody>
        </p:sp>
      </p:grpSp>
      <p:sp>
        <p:nvSpPr>
          <p:cNvPr id="3" name="Freeform 22">
            <a:extLst>
              <a:ext uri="{FF2B5EF4-FFF2-40B4-BE49-F238E27FC236}">
                <a16:creationId xmlns:a16="http://schemas.microsoft.com/office/drawing/2014/main" xmlns="" id="{B1D52CEF-3C90-6A72-FC61-1705AE033630}"/>
              </a:ext>
            </a:extLst>
          </p:cNvPr>
          <p:cNvSpPr/>
          <p:nvPr/>
        </p:nvSpPr>
        <p:spPr>
          <a:xfrm>
            <a:off x="279761" y="1343025"/>
            <a:ext cx="3454039" cy="3800475"/>
          </a:xfrm>
          <a:custGeom>
            <a:avLst/>
            <a:gdLst/>
            <a:ahLst/>
            <a:cxnLst/>
            <a:rect l="l" t="t" r="r" b="b"/>
            <a:pathLst>
              <a:path w="2146595" h="2245784">
                <a:moveTo>
                  <a:pt x="0" y="0"/>
                </a:moveTo>
                <a:lnTo>
                  <a:pt x="2146596" y="0"/>
                </a:lnTo>
                <a:lnTo>
                  <a:pt x="2146596" y="2245784"/>
                </a:lnTo>
                <a:lnTo>
                  <a:pt x="0" y="2245784"/>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289807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anim calcmode="lin" valueType="num">
                                      <p:cBhvr>
                                        <p:cTn id="12" dur="500" fill="hold"/>
                                        <p:tgtEl>
                                          <p:spTgt spid="7"/>
                                        </p:tgtEl>
                                        <p:attrNameLst>
                                          <p:attrName>ppt_x</p:attrName>
                                        </p:attrNameLst>
                                      </p:cBhvr>
                                      <p:tavLst>
                                        <p:tav tm="0">
                                          <p:val>
                                            <p:strVal val="#ppt_x"/>
                                          </p:val>
                                        </p:tav>
                                        <p:tav tm="100000">
                                          <p:val>
                                            <p:strVal val="#ppt_x"/>
                                          </p:val>
                                        </p:tav>
                                      </p:tavLst>
                                    </p:anim>
                                    <p:anim calcmode="lin" valueType="num">
                                      <p:cBhvr>
                                        <p:cTn id="13"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xmlns="" id="{3475F42D-706D-E188-20BC-93E2085B5332}"/>
              </a:ext>
            </a:extLst>
          </p:cNvPr>
          <p:cNvSpPr/>
          <p:nvPr/>
        </p:nvSpPr>
        <p:spPr>
          <a:xfrm>
            <a:off x="173842" y="262069"/>
            <a:ext cx="3840480" cy="4619362"/>
          </a:xfrm>
          <a:prstGeom prst="round2DiagRect">
            <a:avLst>
              <a:gd name="adj1" fmla="val 9770"/>
              <a:gd name="adj2" fmla="val 0"/>
            </a:avLst>
          </a:prstGeom>
          <a:solidFill>
            <a:srgbClr val="FFFFFF"/>
          </a:solidFill>
          <a:ln w="25400" cap="flat" cmpd="sng" algn="ctr">
            <a:solidFill>
              <a:srgbClr val="0070C0"/>
            </a:solidFill>
            <a:prstDash val="lgDash"/>
          </a:ln>
          <a:effectLst/>
        </p:spPr>
        <p:txBody>
          <a:bodyPr rtlCol="0" anchor="ctr"/>
          <a:lstStyle/>
          <a:p>
            <a:pPr lvl="0" algn="just">
              <a:lnSpc>
                <a:spcPct val="150000"/>
              </a:lnSpc>
              <a:buClrTx/>
            </a:pPr>
            <a:r>
              <a:rPr kumimoji="0" lang="vi-VN" sz="1800" b="1" i="0" u="none" strike="noStrike" kern="1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mn-cs"/>
              </a:rPr>
              <a:t>TƯ LIỆU</a:t>
            </a:r>
            <a:r>
              <a:rPr kumimoji="0" lang="en-US" sz="1800" b="1" i="0" u="none" strike="noStrike" kern="1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mn-cs"/>
              </a:rPr>
              <a:t> </a:t>
            </a:r>
            <a:r>
              <a:rPr lang="en-US" sz="1800" b="1" kern="100">
                <a:solidFill>
                  <a:srgbClr val="0070C0"/>
                </a:solidFill>
                <a:latin typeface="Times New Roman" panose="02020603050405020304" pitchFamily="18" charset="0"/>
                <a:ea typeface="Calibri" panose="020F0502020204030204" pitchFamily="34" charset="0"/>
                <a:cs typeface="+mn-cs"/>
              </a:rPr>
              <a:t>4</a:t>
            </a:r>
            <a:r>
              <a:rPr kumimoji="0" lang="vi-VN" sz="1800" b="1" i="0" u="none" strike="noStrike" kern="1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mn-cs"/>
              </a:rPr>
              <a:t>:</a:t>
            </a:r>
            <a:r>
              <a:rPr kumimoji="0" lang="en-US" sz="1800" b="1" i="0" u="none" strike="noStrike" kern="1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mn-cs"/>
              </a:rPr>
              <a:t> </a:t>
            </a:r>
            <a:r>
              <a:rPr lang="vi-VN" sz="1800" kern="100">
                <a:solidFill>
                  <a:schemeClr val="tx1"/>
                </a:solidFill>
                <a:latin typeface="Times New Roman" panose="02020603050405020304" pitchFamily="18" charset="0"/>
                <a:ea typeface="Calibri" panose="020F0502020204030204" pitchFamily="34" charset="0"/>
                <a:cs typeface="+mn-cs"/>
              </a:rPr>
              <a:t>“Chẳng những giai cấp lao động và nhân dân Việt Nam ta có thể tự hào, mà giai cấp lao động và những dân tộc bị áp bức nơi khác cũng có thể tự hào rằng: Lần này là lần đầu tiên trong lịch sử cách mạng của các dân tộc thuộc địa và nửa thuộc địa, một Đảng mới 15 tuổi đã lãnh đạo cách mạng thành công, đã nắm chính quyền toàn quốc”.</a:t>
            </a:r>
          </a:p>
          <a:p>
            <a:pPr lvl="0" algn="r">
              <a:lnSpc>
                <a:spcPct val="150000"/>
              </a:lnSpc>
              <a:buClrTx/>
            </a:pPr>
            <a:r>
              <a:rPr lang="vi-VN" sz="1100" kern="100">
                <a:solidFill>
                  <a:schemeClr val="tx1"/>
                </a:solidFill>
                <a:latin typeface="Times New Roman" panose="02020603050405020304" pitchFamily="18" charset="0"/>
                <a:ea typeface="Calibri" panose="020F0502020204030204" pitchFamily="34" charset="0"/>
                <a:cs typeface="+mn-cs"/>
              </a:rPr>
              <a:t>(Hồ Chí Minh: Toàn tập, Tập 7, Sdd, trang 25)</a:t>
            </a:r>
          </a:p>
        </p:txBody>
      </p:sp>
      <p:sp>
        <p:nvSpPr>
          <p:cNvPr id="3" name="Rectangle: Diagonal Corners Rounded 2">
            <a:extLst>
              <a:ext uri="{FF2B5EF4-FFF2-40B4-BE49-F238E27FC236}">
                <a16:creationId xmlns:a16="http://schemas.microsoft.com/office/drawing/2014/main" xmlns="" id="{F1E6F94D-039E-AEDE-03CB-45F9B63AEE98}"/>
              </a:ext>
            </a:extLst>
          </p:cNvPr>
          <p:cNvSpPr/>
          <p:nvPr/>
        </p:nvSpPr>
        <p:spPr>
          <a:xfrm>
            <a:off x="4110503" y="262069"/>
            <a:ext cx="4888230" cy="4619362"/>
          </a:xfrm>
          <a:prstGeom prst="round2DiagRect">
            <a:avLst>
              <a:gd name="adj1" fmla="val 9770"/>
              <a:gd name="adj2" fmla="val 0"/>
            </a:avLst>
          </a:prstGeom>
          <a:solidFill>
            <a:srgbClr val="FFFFFF"/>
          </a:solidFill>
          <a:ln w="25400" cap="flat" cmpd="sng" algn="ctr">
            <a:solidFill>
              <a:srgbClr val="0070C0"/>
            </a:solidFill>
            <a:prstDash val="lgDash"/>
          </a:ln>
          <a:effectLst/>
        </p:spPr>
        <p:txBody>
          <a:bodyPr rtlCol="0" anchor="ctr"/>
          <a:lstStyle/>
          <a:p>
            <a:pPr lvl="0" algn="just">
              <a:lnSpc>
                <a:spcPct val="150000"/>
              </a:lnSpc>
              <a:buClrTx/>
            </a:pPr>
            <a:r>
              <a:rPr kumimoji="0" lang="vi-VN" sz="1800" b="1" i="0" u="none" strike="noStrike" kern="1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mn-cs"/>
              </a:rPr>
              <a:t>TƯ LIỆU</a:t>
            </a:r>
            <a:r>
              <a:rPr kumimoji="0" lang="en-US" sz="1800" b="1" i="0" u="none" strike="noStrike" kern="1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mn-cs"/>
              </a:rPr>
              <a:t> </a:t>
            </a:r>
            <a:r>
              <a:rPr lang="en-US" sz="1800" b="1" kern="100" noProof="0">
                <a:solidFill>
                  <a:srgbClr val="0070C0"/>
                </a:solidFill>
                <a:latin typeface="Times New Roman" panose="02020603050405020304" pitchFamily="18" charset="0"/>
                <a:ea typeface="Calibri" panose="020F0502020204030204" pitchFamily="34" charset="0"/>
                <a:cs typeface="+mn-cs"/>
              </a:rPr>
              <a:t>5</a:t>
            </a:r>
            <a:r>
              <a:rPr kumimoji="0" lang="vi-VN" sz="1800" b="1" i="0" u="none" strike="noStrike" kern="1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mn-cs"/>
              </a:rPr>
              <a:t>:</a:t>
            </a:r>
            <a:r>
              <a:rPr kumimoji="0" lang="en-US" sz="1800" b="1" i="0" u="none" strike="noStrike" kern="1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mn-cs"/>
              </a:rPr>
              <a:t> </a:t>
            </a:r>
            <a:r>
              <a:rPr lang="vi-VN" sz="1800" kern="100">
                <a:solidFill>
                  <a:schemeClr val="tx1"/>
                </a:solidFill>
                <a:latin typeface="Times New Roman" panose="02020603050405020304" pitchFamily="18" charset="0"/>
                <a:ea typeface="Calibri" panose="020F0502020204030204" pitchFamily="34" charset="0"/>
                <a:cs typeface="+mn-cs"/>
              </a:rPr>
              <a:t>“Cách mạng tháng Tám Việt Nam là một cuộc cách mạng giải phóng dân tộc. Mục đích của nó là làm cho dân tộc Việt Nam thoát khỏi đế quốc, làm cho nước Việt Nam thành một nước độc lập, tự do. Song, vì nó chống phát xít Nhật và bọn phong kiến phản động, tay sai của phát xít Nhật và nó là một bộ phận của cuộc chiến đấu vĩ đại của các lực lượng dân tộc, dân chủ tiến bộ thế giới chống phát xít xâm lược, nên nó cũng có tính chất dân chủ”. </a:t>
            </a:r>
          </a:p>
          <a:p>
            <a:pPr lvl="0" algn="r">
              <a:lnSpc>
                <a:spcPct val="150000"/>
              </a:lnSpc>
              <a:buClrTx/>
            </a:pPr>
            <a:r>
              <a:rPr lang="vi-VN" sz="1050" kern="100">
                <a:solidFill>
                  <a:schemeClr val="tx1"/>
                </a:solidFill>
                <a:latin typeface="Times New Roman" panose="02020603050405020304" pitchFamily="18" charset="0"/>
                <a:ea typeface="Calibri" panose="020F0502020204030204" pitchFamily="34" charset="0"/>
                <a:cs typeface="+mn-cs"/>
              </a:rPr>
              <a:t>(Trường Ch</a:t>
            </a:r>
            <a:r>
              <a:rPr lang="en-US" sz="1050" kern="100">
                <a:solidFill>
                  <a:schemeClr val="tx1"/>
                </a:solidFill>
                <a:latin typeface="Times New Roman" panose="02020603050405020304" pitchFamily="18" charset="0"/>
                <a:ea typeface="Calibri" panose="020F0502020204030204" pitchFamily="34" charset="0"/>
                <a:cs typeface="+mn-cs"/>
              </a:rPr>
              <a:t>i</a:t>
            </a:r>
            <a:r>
              <a:rPr lang="vi-VN" sz="1050" kern="100">
                <a:solidFill>
                  <a:schemeClr val="tx1"/>
                </a:solidFill>
                <a:latin typeface="Times New Roman" panose="02020603050405020304" pitchFamily="18" charset="0"/>
                <a:ea typeface="Calibri" panose="020F0502020204030204" pitchFamily="34" charset="0"/>
                <a:cs typeface="+mn-cs"/>
              </a:rPr>
              <a:t>nh, Cách mạng dân tộc dân chủ nhân dân  Việt Nam, </a:t>
            </a:r>
          </a:p>
          <a:p>
            <a:pPr lvl="0" algn="r">
              <a:lnSpc>
                <a:spcPct val="150000"/>
              </a:lnSpc>
              <a:buClrTx/>
            </a:pPr>
            <a:r>
              <a:rPr lang="vi-VN" sz="1050" kern="100">
                <a:solidFill>
                  <a:schemeClr val="tx1"/>
                </a:solidFill>
                <a:latin typeface="Times New Roman" panose="02020603050405020304" pitchFamily="18" charset="0"/>
                <a:ea typeface="Calibri" panose="020F0502020204030204" pitchFamily="34" charset="0"/>
                <a:cs typeface="+mn-cs"/>
              </a:rPr>
              <a:t>tập I, NXB Sự thật, 1975, tr.384)</a:t>
            </a:r>
          </a:p>
        </p:txBody>
      </p:sp>
    </p:spTree>
    <p:extLst>
      <p:ext uri="{BB962C8B-B14F-4D97-AF65-F5344CB8AC3E}">
        <p14:creationId xmlns:p14="http://schemas.microsoft.com/office/powerpoint/2010/main" val="2523275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outside a building&#10;&#10;Description automatically generated">
            <a:extLst>
              <a:ext uri="{FF2B5EF4-FFF2-40B4-BE49-F238E27FC236}">
                <a16:creationId xmlns:a16="http://schemas.microsoft.com/office/drawing/2014/main" xmlns="" id="{AAD64E93-0D0F-F20A-0A82-986D9783E54F}"/>
              </a:ext>
            </a:extLst>
          </p:cNvPr>
          <p:cNvPicPr>
            <a:picLocks noChangeAspect="1"/>
          </p:cNvPicPr>
          <p:nvPr/>
        </p:nvPicPr>
        <p:blipFill>
          <a:blip r:embed="rId2"/>
          <a:srcRect l="14448" t="815" r="18999" b="-815"/>
          <a:stretch/>
        </p:blipFill>
        <p:spPr>
          <a:xfrm>
            <a:off x="-766401" y="1421617"/>
            <a:ext cx="3828270" cy="3819429"/>
          </a:xfrm>
          <a:prstGeom prst="ellipse">
            <a:avLst/>
          </a:prstGeom>
          <a:ln w="28575">
            <a:solidFill>
              <a:srgbClr val="663300"/>
            </a:solidFill>
          </a:ln>
        </p:spPr>
      </p:pic>
      <p:grpSp>
        <p:nvGrpSpPr>
          <p:cNvPr id="9" name="Group 8">
            <a:extLst>
              <a:ext uri="{FF2B5EF4-FFF2-40B4-BE49-F238E27FC236}">
                <a16:creationId xmlns:a16="http://schemas.microsoft.com/office/drawing/2014/main" xmlns="" id="{46454296-6A31-E863-721A-CC0F166CCA4C}"/>
              </a:ext>
            </a:extLst>
          </p:cNvPr>
          <p:cNvGrpSpPr/>
          <p:nvPr/>
        </p:nvGrpSpPr>
        <p:grpSpPr>
          <a:xfrm>
            <a:off x="3104312" y="2100417"/>
            <a:ext cx="5788217" cy="561975"/>
            <a:chOff x="702468" y="485462"/>
            <a:chExt cx="5788217" cy="561975"/>
          </a:xfrm>
        </p:grpSpPr>
        <p:pic>
          <p:nvPicPr>
            <p:cNvPr id="12" name="Picture 11" descr="A red and yellow star on a black background&#10;&#10;Description automatically generated">
              <a:extLst>
                <a:ext uri="{FF2B5EF4-FFF2-40B4-BE49-F238E27FC236}">
                  <a16:creationId xmlns:a16="http://schemas.microsoft.com/office/drawing/2014/main" xmlns="" id="{BF31E522-4D8D-FFB9-E51E-1399C4D0CA1A}"/>
                </a:ext>
              </a:extLst>
            </p:cNvPr>
            <p:cNvPicPr>
              <a:picLocks noChangeAspect="1"/>
            </p:cNvPicPr>
            <p:nvPr/>
          </p:nvPicPr>
          <p:blipFill>
            <a:blip r:embed="rId3"/>
            <a:stretch>
              <a:fillRect/>
            </a:stretch>
          </p:blipFill>
          <p:spPr>
            <a:xfrm>
              <a:off x="702468" y="485462"/>
              <a:ext cx="561975" cy="561975"/>
            </a:xfrm>
            <a:prstGeom prst="rect">
              <a:avLst/>
            </a:prstGeom>
          </p:spPr>
        </p:pic>
        <p:sp>
          <p:nvSpPr>
            <p:cNvPr id="13" name="TextBox 12">
              <a:extLst>
                <a:ext uri="{FF2B5EF4-FFF2-40B4-BE49-F238E27FC236}">
                  <a16:creationId xmlns:a16="http://schemas.microsoft.com/office/drawing/2014/main" xmlns="" id="{B8BDDF91-2612-5071-CBA9-B2C885FC0CC8}"/>
                </a:ext>
              </a:extLst>
            </p:cNvPr>
            <p:cNvSpPr txBox="1"/>
            <p:nvPr/>
          </p:nvSpPr>
          <p:spPr>
            <a:xfrm>
              <a:off x="1288255" y="532667"/>
              <a:ext cx="5202430" cy="400110"/>
            </a:xfrm>
            <a:prstGeom prst="rect">
              <a:avLst/>
            </a:prstGeom>
            <a:noFill/>
          </p:spPr>
          <p:txBody>
            <a:bodyPr wrap="square">
              <a:spAutoFit/>
            </a:bodyPr>
            <a:lstStyle/>
            <a:p>
              <a:pPr lvl="0" algn="just">
                <a:buClrTx/>
              </a:pPr>
              <a:r>
                <a:rPr lang="vi-VN" sz="2000">
                  <a:ea typeface="Times New Roman" panose="02020603050405020304" pitchFamily="18" charset="0"/>
                  <a:cs typeface="+mn-cs"/>
                </a:rPr>
                <a:t>Lật đổ ách thống trị của Pháp - Nhật Bản.</a:t>
              </a:r>
              <a:endParaRPr kumimoji="0" lang="en-US" sz="1600" b="0" i="0" u="none" strike="noStrike" kern="0" cap="none" spc="0" normalizeH="0" baseline="0" noProof="0">
                <a:ln>
                  <a:noFill/>
                </a:ln>
                <a:solidFill>
                  <a:srgbClr val="E7DCD2"/>
                </a:solidFill>
                <a:effectLst/>
                <a:uLnTx/>
                <a:uFillTx/>
                <a:latin typeface="Arial"/>
                <a:ea typeface="+mn-ea"/>
                <a:cs typeface="+mn-cs"/>
              </a:endParaRPr>
            </a:p>
          </p:txBody>
        </p:sp>
      </p:grpSp>
      <p:grpSp>
        <p:nvGrpSpPr>
          <p:cNvPr id="14" name="Group 13">
            <a:extLst>
              <a:ext uri="{FF2B5EF4-FFF2-40B4-BE49-F238E27FC236}">
                <a16:creationId xmlns:a16="http://schemas.microsoft.com/office/drawing/2014/main" xmlns="" id="{F9CE5F5B-E38B-DAF2-978E-E557F0A7415B}"/>
              </a:ext>
            </a:extLst>
          </p:cNvPr>
          <p:cNvGrpSpPr/>
          <p:nvPr/>
        </p:nvGrpSpPr>
        <p:grpSpPr>
          <a:xfrm>
            <a:off x="3342856" y="3250400"/>
            <a:ext cx="5079030" cy="561975"/>
            <a:chOff x="620693" y="716294"/>
            <a:chExt cx="5079030" cy="561975"/>
          </a:xfrm>
        </p:grpSpPr>
        <p:pic>
          <p:nvPicPr>
            <p:cNvPr id="17" name="Picture 16" descr="A red and yellow star on a black background&#10;&#10;Description automatically generated">
              <a:extLst>
                <a:ext uri="{FF2B5EF4-FFF2-40B4-BE49-F238E27FC236}">
                  <a16:creationId xmlns:a16="http://schemas.microsoft.com/office/drawing/2014/main" xmlns="" id="{6C63F527-C947-2571-8444-1CF9A011AF13}"/>
                </a:ext>
              </a:extLst>
            </p:cNvPr>
            <p:cNvPicPr>
              <a:picLocks noChangeAspect="1"/>
            </p:cNvPicPr>
            <p:nvPr/>
          </p:nvPicPr>
          <p:blipFill>
            <a:blip r:embed="rId3"/>
            <a:stretch>
              <a:fillRect/>
            </a:stretch>
          </p:blipFill>
          <p:spPr>
            <a:xfrm>
              <a:off x="620693" y="716294"/>
              <a:ext cx="561975" cy="561975"/>
            </a:xfrm>
            <a:prstGeom prst="rect">
              <a:avLst/>
            </a:prstGeom>
          </p:spPr>
        </p:pic>
        <p:sp>
          <p:nvSpPr>
            <p:cNvPr id="18" name="TextBox 17">
              <a:extLst>
                <a:ext uri="{FF2B5EF4-FFF2-40B4-BE49-F238E27FC236}">
                  <a16:creationId xmlns:a16="http://schemas.microsoft.com/office/drawing/2014/main" xmlns="" id="{1FA8694F-7496-8D20-605A-9AD4351FFDD4}"/>
                </a:ext>
              </a:extLst>
            </p:cNvPr>
            <p:cNvSpPr txBox="1"/>
            <p:nvPr/>
          </p:nvSpPr>
          <p:spPr>
            <a:xfrm>
              <a:off x="1182669" y="797226"/>
              <a:ext cx="4517054" cy="400110"/>
            </a:xfrm>
            <a:prstGeom prst="rect">
              <a:avLst/>
            </a:prstGeom>
            <a:noFill/>
          </p:spPr>
          <p:txBody>
            <a:bodyPr wrap="square">
              <a:spAutoFit/>
            </a:bodyPr>
            <a:lstStyle/>
            <a:p>
              <a:pPr lvl="0" algn="just">
                <a:buClrTx/>
              </a:pPr>
              <a:r>
                <a:rPr lang="en-US" sz="2000">
                  <a:ea typeface="Times New Roman" panose="02020603050405020304" pitchFamily="18" charset="0"/>
                  <a:cs typeface="+mn-cs"/>
                </a:rPr>
                <a:t>Xoá bỏ hoàn toàn chế độ phong kiến.</a:t>
              </a:r>
              <a:endParaRPr kumimoji="0" lang="en-US" sz="1600" b="0" i="0" u="none" strike="noStrike" kern="0" cap="none" spc="0" normalizeH="0" baseline="0" noProof="0">
                <a:ln>
                  <a:noFill/>
                </a:ln>
                <a:solidFill>
                  <a:srgbClr val="E7DCD2"/>
                </a:solidFill>
                <a:effectLst/>
                <a:uLnTx/>
                <a:uFillTx/>
                <a:latin typeface="Arial"/>
                <a:ea typeface="+mn-ea"/>
                <a:cs typeface="+mn-cs"/>
              </a:endParaRPr>
            </a:p>
          </p:txBody>
        </p:sp>
      </p:grpSp>
      <p:grpSp>
        <p:nvGrpSpPr>
          <p:cNvPr id="20" name="Group 19">
            <a:extLst>
              <a:ext uri="{FF2B5EF4-FFF2-40B4-BE49-F238E27FC236}">
                <a16:creationId xmlns:a16="http://schemas.microsoft.com/office/drawing/2014/main" xmlns="" id="{17A08A1A-D065-5078-B365-161A932FC57D}"/>
              </a:ext>
            </a:extLst>
          </p:cNvPr>
          <p:cNvGrpSpPr/>
          <p:nvPr/>
        </p:nvGrpSpPr>
        <p:grpSpPr>
          <a:xfrm>
            <a:off x="2780882" y="4337497"/>
            <a:ext cx="6178061" cy="561975"/>
            <a:chOff x="702469" y="752581"/>
            <a:chExt cx="6178061" cy="561975"/>
          </a:xfrm>
        </p:grpSpPr>
        <p:pic>
          <p:nvPicPr>
            <p:cNvPr id="21" name="Picture 20" descr="A red and yellow star on a black background&#10;&#10;Description automatically generated">
              <a:extLst>
                <a:ext uri="{FF2B5EF4-FFF2-40B4-BE49-F238E27FC236}">
                  <a16:creationId xmlns:a16="http://schemas.microsoft.com/office/drawing/2014/main" xmlns="" id="{7E5ED885-0453-FD70-69E8-47064A2226BA}"/>
                </a:ext>
              </a:extLst>
            </p:cNvPr>
            <p:cNvPicPr>
              <a:picLocks noChangeAspect="1"/>
            </p:cNvPicPr>
            <p:nvPr/>
          </p:nvPicPr>
          <p:blipFill>
            <a:blip r:embed="rId3"/>
            <a:stretch>
              <a:fillRect/>
            </a:stretch>
          </p:blipFill>
          <p:spPr>
            <a:xfrm>
              <a:off x="702469" y="752581"/>
              <a:ext cx="561975" cy="561975"/>
            </a:xfrm>
            <a:prstGeom prst="rect">
              <a:avLst/>
            </a:prstGeom>
          </p:spPr>
        </p:pic>
        <p:sp>
          <p:nvSpPr>
            <p:cNvPr id="22" name="TextBox 21">
              <a:extLst>
                <a:ext uri="{FF2B5EF4-FFF2-40B4-BE49-F238E27FC236}">
                  <a16:creationId xmlns:a16="http://schemas.microsoft.com/office/drawing/2014/main" xmlns="" id="{13E5BE34-B19A-7151-FC2C-5240328A9F70}"/>
                </a:ext>
              </a:extLst>
            </p:cNvPr>
            <p:cNvSpPr txBox="1"/>
            <p:nvPr/>
          </p:nvSpPr>
          <p:spPr>
            <a:xfrm>
              <a:off x="1264444" y="833513"/>
              <a:ext cx="5616086" cy="400110"/>
            </a:xfrm>
            <a:prstGeom prst="rect">
              <a:avLst/>
            </a:prstGeom>
            <a:noFill/>
          </p:spPr>
          <p:txBody>
            <a:bodyPr wrap="square">
              <a:spAutoFit/>
            </a:bodyPr>
            <a:lstStyle/>
            <a:p>
              <a:pPr lvl="0" algn="just">
                <a:buClrTx/>
              </a:pPr>
              <a:r>
                <a:rPr lang="vi-VN" sz="2000">
                  <a:ea typeface="Times New Roman" panose="02020603050405020304" pitchFamily="18" charset="0"/>
                  <a:cs typeface="+mn-cs"/>
                </a:rPr>
                <a:t>Lập ra Nhà nước Việt Nam Dân chủ Cộng hoà.</a:t>
              </a:r>
              <a:endParaRPr kumimoji="0" lang="en-US" sz="1600" b="0" i="0" u="none" strike="noStrike" kern="0" cap="none" spc="0" normalizeH="0" baseline="0" noProof="0">
                <a:ln>
                  <a:noFill/>
                </a:ln>
                <a:solidFill>
                  <a:srgbClr val="E7DCD2"/>
                </a:solidFill>
                <a:effectLst/>
                <a:uLnTx/>
                <a:uFillTx/>
                <a:latin typeface="Arial"/>
                <a:ea typeface="+mn-ea"/>
                <a:cs typeface="+mn-cs"/>
              </a:endParaRPr>
            </a:p>
          </p:txBody>
        </p:sp>
      </p:grpSp>
      <p:sp>
        <p:nvSpPr>
          <p:cNvPr id="26" name="Rectangle: Rounded Corners 25">
            <a:extLst>
              <a:ext uri="{FF2B5EF4-FFF2-40B4-BE49-F238E27FC236}">
                <a16:creationId xmlns:a16="http://schemas.microsoft.com/office/drawing/2014/main" xmlns="" id="{1647EED9-070B-77CD-E71F-BE0814B27030}"/>
              </a:ext>
            </a:extLst>
          </p:cNvPr>
          <p:cNvSpPr/>
          <p:nvPr/>
        </p:nvSpPr>
        <p:spPr>
          <a:xfrm>
            <a:off x="2914650" y="339087"/>
            <a:ext cx="3314700" cy="731799"/>
          </a:xfrm>
          <a:prstGeom prst="roundRect">
            <a:avLst>
              <a:gd name="adj" fmla="val 8613"/>
            </a:avLst>
          </a:prstGeom>
          <a:solidFill>
            <a:srgbClr val="0033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
                <a:schemeClr val="accent5"/>
              </a:buClr>
            </a:pPr>
            <a:r>
              <a:rPr lang="en-US" sz="2400" b="1">
                <a:solidFill>
                  <a:schemeClr val="accent5"/>
                </a:solidFill>
              </a:rPr>
              <a:t>b.1. Với dân tộc</a:t>
            </a:r>
          </a:p>
        </p:txBody>
      </p:sp>
      <p:sp>
        <p:nvSpPr>
          <p:cNvPr id="28" name="TextBox 27">
            <a:extLst>
              <a:ext uri="{FF2B5EF4-FFF2-40B4-BE49-F238E27FC236}">
                <a16:creationId xmlns:a16="http://schemas.microsoft.com/office/drawing/2014/main" xmlns="" id="{36B2A572-CBC5-1671-8DF5-A76DF723D00D}"/>
              </a:ext>
            </a:extLst>
          </p:cNvPr>
          <p:cNvSpPr txBox="1"/>
          <p:nvPr/>
        </p:nvSpPr>
        <p:spPr>
          <a:xfrm>
            <a:off x="2198914" y="1285572"/>
            <a:ext cx="6651172" cy="430887"/>
          </a:xfrm>
          <a:prstGeom prst="rect">
            <a:avLst/>
          </a:prstGeom>
          <a:noFill/>
        </p:spPr>
        <p:txBody>
          <a:bodyPr wrap="square">
            <a:spAutoFit/>
          </a:bodyPr>
          <a:lstStyle/>
          <a:p>
            <a:pPr algn="ctr"/>
            <a:r>
              <a:rPr lang="vi-VN" sz="2200" b="1" i="1">
                <a:solidFill>
                  <a:srgbClr val="FF0000"/>
                </a:solidFill>
              </a:rPr>
              <a:t>Mở ra một bước ngoặt lớn trong lịch sử dân tộc</a:t>
            </a:r>
            <a:endParaRPr lang="en-US" sz="2200" b="1" i="1">
              <a:solidFill>
                <a:srgbClr val="FF0000"/>
              </a:solidFill>
            </a:endParaRPr>
          </a:p>
        </p:txBody>
      </p:sp>
    </p:spTree>
    <p:extLst>
      <p:ext uri="{BB962C8B-B14F-4D97-AF65-F5344CB8AC3E}">
        <p14:creationId xmlns:p14="http://schemas.microsoft.com/office/powerpoint/2010/main" val="1023609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barn(inVertical)">
                                      <p:cBhvr>
                                        <p:cTn id="11" dur="500"/>
                                        <p:tgtEl>
                                          <p:spTgt spid="2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AD64E93-0D0F-F20A-0A82-986D9783E54F}"/>
              </a:ext>
            </a:extLst>
          </p:cNvPr>
          <p:cNvPicPr>
            <a:picLocks noChangeAspect="1"/>
          </p:cNvPicPr>
          <p:nvPr/>
        </p:nvPicPr>
        <p:blipFill>
          <a:blip r:embed="rId2"/>
          <a:srcRect l="1779" r="35967"/>
          <a:stretch/>
        </p:blipFill>
        <p:spPr>
          <a:xfrm>
            <a:off x="-766401" y="1421617"/>
            <a:ext cx="3828270" cy="3819429"/>
          </a:xfrm>
          <a:prstGeom prst="ellipse">
            <a:avLst/>
          </a:prstGeom>
          <a:ln w="28575">
            <a:solidFill>
              <a:srgbClr val="663300"/>
            </a:solidFill>
          </a:ln>
        </p:spPr>
      </p:pic>
      <p:grpSp>
        <p:nvGrpSpPr>
          <p:cNvPr id="9" name="Group 8">
            <a:extLst>
              <a:ext uri="{FF2B5EF4-FFF2-40B4-BE49-F238E27FC236}">
                <a16:creationId xmlns:a16="http://schemas.microsoft.com/office/drawing/2014/main" xmlns="" id="{46454296-6A31-E863-721A-CC0F166CCA4C}"/>
              </a:ext>
            </a:extLst>
          </p:cNvPr>
          <p:cNvGrpSpPr/>
          <p:nvPr/>
        </p:nvGrpSpPr>
        <p:grpSpPr>
          <a:xfrm>
            <a:off x="2914650" y="1864647"/>
            <a:ext cx="3666602" cy="561975"/>
            <a:chOff x="702468" y="485462"/>
            <a:chExt cx="3666602" cy="561975"/>
          </a:xfrm>
        </p:grpSpPr>
        <p:pic>
          <p:nvPicPr>
            <p:cNvPr id="12" name="Picture 11" descr="A red and yellow star on a black background&#10;&#10;Description automatically generated">
              <a:extLst>
                <a:ext uri="{FF2B5EF4-FFF2-40B4-BE49-F238E27FC236}">
                  <a16:creationId xmlns:a16="http://schemas.microsoft.com/office/drawing/2014/main" xmlns="" id="{BF31E522-4D8D-FFB9-E51E-1399C4D0CA1A}"/>
                </a:ext>
              </a:extLst>
            </p:cNvPr>
            <p:cNvPicPr>
              <a:picLocks noChangeAspect="1"/>
            </p:cNvPicPr>
            <p:nvPr/>
          </p:nvPicPr>
          <p:blipFill>
            <a:blip r:embed="rId3"/>
            <a:stretch>
              <a:fillRect/>
            </a:stretch>
          </p:blipFill>
          <p:spPr>
            <a:xfrm>
              <a:off x="702468" y="485462"/>
              <a:ext cx="561975" cy="561975"/>
            </a:xfrm>
            <a:prstGeom prst="rect">
              <a:avLst/>
            </a:prstGeom>
          </p:spPr>
        </p:pic>
        <p:sp>
          <p:nvSpPr>
            <p:cNvPr id="13" name="TextBox 12">
              <a:extLst>
                <a:ext uri="{FF2B5EF4-FFF2-40B4-BE49-F238E27FC236}">
                  <a16:creationId xmlns:a16="http://schemas.microsoft.com/office/drawing/2014/main" xmlns="" id="{B8BDDF91-2612-5071-CBA9-B2C885FC0CC8}"/>
                </a:ext>
              </a:extLst>
            </p:cNvPr>
            <p:cNvSpPr txBox="1"/>
            <p:nvPr/>
          </p:nvSpPr>
          <p:spPr>
            <a:xfrm>
              <a:off x="1288255" y="532667"/>
              <a:ext cx="3080815" cy="400110"/>
            </a:xfrm>
            <a:prstGeom prst="rect">
              <a:avLst/>
            </a:prstGeom>
            <a:noFill/>
          </p:spPr>
          <p:txBody>
            <a:bodyPr wrap="square">
              <a:spAutoFit/>
            </a:bodyPr>
            <a:lstStyle/>
            <a:p>
              <a:pPr lvl="0" algn="just">
                <a:buClrTx/>
              </a:pPr>
              <a:r>
                <a:rPr lang="vi-VN" sz="2000">
                  <a:ea typeface="Times New Roman" panose="02020603050405020304" pitchFamily="18" charset="0"/>
                  <a:cs typeface="+mn-cs"/>
                </a:rPr>
                <a:t>Kỉ nguyên độc lập, tự do. </a:t>
              </a:r>
              <a:endParaRPr kumimoji="0" lang="en-US" sz="1600" b="0" i="0" u="none" strike="noStrike" kern="0" cap="none" spc="0" normalizeH="0" baseline="0" noProof="0">
                <a:ln>
                  <a:noFill/>
                </a:ln>
                <a:solidFill>
                  <a:srgbClr val="E7DCD2"/>
                </a:solidFill>
                <a:effectLst/>
                <a:uLnTx/>
                <a:uFillTx/>
                <a:latin typeface="Arial"/>
                <a:ea typeface="+mn-ea"/>
                <a:cs typeface="+mn-cs"/>
              </a:endParaRPr>
            </a:p>
          </p:txBody>
        </p:sp>
      </p:grpSp>
      <p:grpSp>
        <p:nvGrpSpPr>
          <p:cNvPr id="14" name="Group 13">
            <a:extLst>
              <a:ext uri="{FF2B5EF4-FFF2-40B4-BE49-F238E27FC236}">
                <a16:creationId xmlns:a16="http://schemas.microsoft.com/office/drawing/2014/main" xmlns="" id="{F9CE5F5B-E38B-DAF2-978E-E557F0A7415B}"/>
              </a:ext>
            </a:extLst>
          </p:cNvPr>
          <p:cNvGrpSpPr/>
          <p:nvPr/>
        </p:nvGrpSpPr>
        <p:grpSpPr>
          <a:xfrm>
            <a:off x="3274089" y="2473838"/>
            <a:ext cx="5616087" cy="1420325"/>
            <a:chOff x="620693" y="287118"/>
            <a:chExt cx="5616087" cy="1420325"/>
          </a:xfrm>
        </p:grpSpPr>
        <p:pic>
          <p:nvPicPr>
            <p:cNvPr id="17" name="Picture 16" descr="A red and yellow star on a black background&#10;&#10;Description automatically generated">
              <a:extLst>
                <a:ext uri="{FF2B5EF4-FFF2-40B4-BE49-F238E27FC236}">
                  <a16:creationId xmlns:a16="http://schemas.microsoft.com/office/drawing/2014/main" xmlns="" id="{6C63F527-C947-2571-8444-1CF9A011AF13}"/>
                </a:ext>
              </a:extLst>
            </p:cNvPr>
            <p:cNvPicPr>
              <a:picLocks noChangeAspect="1"/>
            </p:cNvPicPr>
            <p:nvPr/>
          </p:nvPicPr>
          <p:blipFill>
            <a:blip r:embed="rId3"/>
            <a:stretch>
              <a:fillRect/>
            </a:stretch>
          </p:blipFill>
          <p:spPr>
            <a:xfrm>
              <a:off x="620693" y="716294"/>
              <a:ext cx="561975" cy="561975"/>
            </a:xfrm>
            <a:prstGeom prst="rect">
              <a:avLst/>
            </a:prstGeom>
          </p:spPr>
        </p:pic>
        <p:sp>
          <p:nvSpPr>
            <p:cNvPr id="18" name="TextBox 17">
              <a:extLst>
                <a:ext uri="{FF2B5EF4-FFF2-40B4-BE49-F238E27FC236}">
                  <a16:creationId xmlns:a16="http://schemas.microsoft.com/office/drawing/2014/main" xmlns="" id="{1FA8694F-7496-8D20-605A-9AD4351FFDD4}"/>
                </a:ext>
              </a:extLst>
            </p:cNvPr>
            <p:cNvSpPr txBox="1"/>
            <p:nvPr/>
          </p:nvSpPr>
          <p:spPr>
            <a:xfrm>
              <a:off x="1182669" y="287118"/>
              <a:ext cx="5054111" cy="1420325"/>
            </a:xfrm>
            <a:prstGeom prst="rect">
              <a:avLst/>
            </a:prstGeom>
            <a:noFill/>
          </p:spPr>
          <p:txBody>
            <a:bodyPr wrap="square">
              <a:spAutoFit/>
            </a:bodyPr>
            <a:lstStyle/>
            <a:p>
              <a:pPr lvl="0" algn="just">
                <a:lnSpc>
                  <a:spcPct val="150000"/>
                </a:lnSpc>
                <a:buClrTx/>
              </a:pPr>
              <a:r>
                <a:rPr lang="vi-VN" sz="2000">
                  <a:ea typeface="Times New Roman" panose="02020603050405020304" pitchFamily="18" charset="0"/>
                  <a:cs typeface="+mn-cs"/>
                </a:rPr>
                <a:t>Kỉ nguyên nhân dân lao động nắm chính quyền, làm chủ đất nước, làm chủ vận mệnh dân tộc.</a:t>
              </a:r>
              <a:endParaRPr kumimoji="0" lang="en-US" sz="1600" b="0" i="0" u="none" strike="noStrike" kern="0" cap="none" spc="0" normalizeH="0" baseline="0" noProof="0">
                <a:ln>
                  <a:noFill/>
                </a:ln>
                <a:solidFill>
                  <a:srgbClr val="E7DCD2"/>
                </a:solidFill>
                <a:effectLst/>
                <a:uLnTx/>
                <a:uFillTx/>
                <a:latin typeface="Arial"/>
                <a:ea typeface="+mn-ea"/>
                <a:cs typeface="+mn-cs"/>
              </a:endParaRPr>
            </a:p>
          </p:txBody>
        </p:sp>
      </p:grpSp>
      <p:grpSp>
        <p:nvGrpSpPr>
          <p:cNvPr id="20" name="Group 19">
            <a:extLst>
              <a:ext uri="{FF2B5EF4-FFF2-40B4-BE49-F238E27FC236}">
                <a16:creationId xmlns:a16="http://schemas.microsoft.com/office/drawing/2014/main" xmlns="" id="{17A08A1A-D065-5078-B365-161A932FC57D}"/>
              </a:ext>
            </a:extLst>
          </p:cNvPr>
          <p:cNvGrpSpPr/>
          <p:nvPr/>
        </p:nvGrpSpPr>
        <p:grpSpPr>
          <a:xfrm>
            <a:off x="2979965" y="3952405"/>
            <a:ext cx="5724945" cy="958660"/>
            <a:chOff x="702469" y="522199"/>
            <a:chExt cx="5724945" cy="958660"/>
          </a:xfrm>
        </p:grpSpPr>
        <p:pic>
          <p:nvPicPr>
            <p:cNvPr id="21" name="Picture 20" descr="A red and yellow star on a black background&#10;&#10;Description automatically generated">
              <a:extLst>
                <a:ext uri="{FF2B5EF4-FFF2-40B4-BE49-F238E27FC236}">
                  <a16:creationId xmlns:a16="http://schemas.microsoft.com/office/drawing/2014/main" xmlns="" id="{7E5ED885-0453-FD70-69E8-47064A2226BA}"/>
                </a:ext>
              </a:extLst>
            </p:cNvPr>
            <p:cNvPicPr>
              <a:picLocks noChangeAspect="1"/>
            </p:cNvPicPr>
            <p:nvPr/>
          </p:nvPicPr>
          <p:blipFill>
            <a:blip r:embed="rId3"/>
            <a:stretch>
              <a:fillRect/>
            </a:stretch>
          </p:blipFill>
          <p:spPr>
            <a:xfrm>
              <a:off x="702469" y="752581"/>
              <a:ext cx="561975" cy="561975"/>
            </a:xfrm>
            <a:prstGeom prst="rect">
              <a:avLst/>
            </a:prstGeom>
          </p:spPr>
        </p:pic>
        <p:sp>
          <p:nvSpPr>
            <p:cNvPr id="22" name="TextBox 21">
              <a:extLst>
                <a:ext uri="{FF2B5EF4-FFF2-40B4-BE49-F238E27FC236}">
                  <a16:creationId xmlns:a16="http://schemas.microsoft.com/office/drawing/2014/main" xmlns="" id="{13E5BE34-B19A-7151-FC2C-5240328A9F70}"/>
                </a:ext>
              </a:extLst>
            </p:cNvPr>
            <p:cNvSpPr txBox="1"/>
            <p:nvPr/>
          </p:nvSpPr>
          <p:spPr>
            <a:xfrm>
              <a:off x="1373302" y="522199"/>
              <a:ext cx="5054112" cy="958660"/>
            </a:xfrm>
            <a:prstGeom prst="rect">
              <a:avLst/>
            </a:prstGeom>
            <a:noFill/>
          </p:spPr>
          <p:txBody>
            <a:bodyPr wrap="square">
              <a:spAutoFit/>
            </a:bodyPr>
            <a:lstStyle/>
            <a:p>
              <a:pPr lvl="0" algn="just">
                <a:lnSpc>
                  <a:spcPct val="150000"/>
                </a:lnSpc>
                <a:buClrTx/>
              </a:pPr>
              <a:r>
                <a:rPr lang="vi-VN" sz="2000">
                  <a:ea typeface="Times New Roman" panose="02020603050405020304" pitchFamily="18" charset="0"/>
                  <a:cs typeface="+mn-cs"/>
                </a:rPr>
                <a:t>Kỉ nguyên giải phóng dân tộc gắn liền với giải phóng xã hội.</a:t>
              </a:r>
              <a:endParaRPr kumimoji="0" lang="en-US" sz="1600" b="0" i="0" u="none" strike="noStrike" kern="0" cap="none" spc="0" normalizeH="0" baseline="0" noProof="0">
                <a:ln>
                  <a:noFill/>
                </a:ln>
                <a:solidFill>
                  <a:srgbClr val="E7DCD2"/>
                </a:solidFill>
                <a:effectLst/>
                <a:uLnTx/>
                <a:uFillTx/>
                <a:latin typeface="Arial"/>
                <a:ea typeface="+mn-ea"/>
                <a:cs typeface="+mn-cs"/>
              </a:endParaRPr>
            </a:p>
          </p:txBody>
        </p:sp>
      </p:grpSp>
      <p:sp>
        <p:nvSpPr>
          <p:cNvPr id="26" name="Rectangle: Rounded Corners 25">
            <a:extLst>
              <a:ext uri="{FF2B5EF4-FFF2-40B4-BE49-F238E27FC236}">
                <a16:creationId xmlns:a16="http://schemas.microsoft.com/office/drawing/2014/main" xmlns="" id="{1647EED9-070B-77CD-E71F-BE0814B27030}"/>
              </a:ext>
            </a:extLst>
          </p:cNvPr>
          <p:cNvSpPr/>
          <p:nvPr/>
        </p:nvSpPr>
        <p:spPr>
          <a:xfrm>
            <a:off x="2914650" y="339087"/>
            <a:ext cx="3314700" cy="731799"/>
          </a:xfrm>
          <a:prstGeom prst="roundRect">
            <a:avLst>
              <a:gd name="adj" fmla="val 8613"/>
            </a:avLst>
          </a:prstGeom>
          <a:solidFill>
            <a:srgbClr val="0033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
                <a:schemeClr val="accent5"/>
              </a:buClr>
            </a:pPr>
            <a:r>
              <a:rPr lang="en-US" sz="2400" b="1">
                <a:solidFill>
                  <a:schemeClr val="accent5"/>
                </a:solidFill>
              </a:rPr>
              <a:t>b.1. Với dân tộc</a:t>
            </a:r>
          </a:p>
        </p:txBody>
      </p:sp>
      <p:sp>
        <p:nvSpPr>
          <p:cNvPr id="28" name="TextBox 27">
            <a:extLst>
              <a:ext uri="{FF2B5EF4-FFF2-40B4-BE49-F238E27FC236}">
                <a16:creationId xmlns:a16="http://schemas.microsoft.com/office/drawing/2014/main" xmlns="" id="{36B2A572-CBC5-1671-8DF5-A76DF723D00D}"/>
              </a:ext>
            </a:extLst>
          </p:cNvPr>
          <p:cNvSpPr txBox="1"/>
          <p:nvPr/>
        </p:nvSpPr>
        <p:spPr>
          <a:xfrm>
            <a:off x="2198914" y="1285572"/>
            <a:ext cx="6651172" cy="430887"/>
          </a:xfrm>
          <a:prstGeom prst="rect">
            <a:avLst/>
          </a:prstGeom>
          <a:noFill/>
        </p:spPr>
        <p:txBody>
          <a:bodyPr wrap="square">
            <a:spAutoFit/>
          </a:bodyPr>
          <a:lstStyle/>
          <a:p>
            <a:pPr algn="ctr"/>
            <a:r>
              <a:rPr lang="vi-VN" sz="2200" b="1" i="1">
                <a:solidFill>
                  <a:srgbClr val="FF0000"/>
                </a:solidFill>
              </a:rPr>
              <a:t>Mở ra kỉ nguyên mới của dân tộc: </a:t>
            </a:r>
            <a:endParaRPr lang="en-US" sz="2200" b="1" i="1">
              <a:solidFill>
                <a:srgbClr val="FF0000"/>
              </a:solidFill>
            </a:endParaRPr>
          </a:p>
        </p:txBody>
      </p:sp>
    </p:spTree>
    <p:extLst>
      <p:ext uri="{BB962C8B-B14F-4D97-AF65-F5344CB8AC3E}">
        <p14:creationId xmlns:p14="http://schemas.microsoft.com/office/powerpoint/2010/main" val="88028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barn(inVertical)">
                                      <p:cBhvr>
                                        <p:cTn id="11" dur="500"/>
                                        <p:tgtEl>
                                          <p:spTgt spid="2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AD64E93-0D0F-F20A-0A82-986D9783E54F}"/>
              </a:ext>
            </a:extLst>
          </p:cNvPr>
          <p:cNvPicPr>
            <a:picLocks noChangeAspect="1"/>
          </p:cNvPicPr>
          <p:nvPr/>
        </p:nvPicPr>
        <p:blipFill>
          <a:blip r:embed="rId2"/>
          <a:srcRect l="16975" t="3284" r="15956" b="5234"/>
          <a:stretch/>
        </p:blipFill>
        <p:spPr>
          <a:xfrm>
            <a:off x="-766401" y="1421617"/>
            <a:ext cx="3828270" cy="3819429"/>
          </a:xfrm>
          <a:prstGeom prst="ellipse">
            <a:avLst/>
          </a:prstGeom>
          <a:ln w="28575">
            <a:solidFill>
              <a:srgbClr val="663300"/>
            </a:solidFill>
          </a:ln>
        </p:spPr>
      </p:pic>
      <p:grpSp>
        <p:nvGrpSpPr>
          <p:cNvPr id="9" name="Group 8">
            <a:extLst>
              <a:ext uri="{FF2B5EF4-FFF2-40B4-BE49-F238E27FC236}">
                <a16:creationId xmlns:a16="http://schemas.microsoft.com/office/drawing/2014/main" xmlns="" id="{46454296-6A31-E863-721A-CC0F166CCA4C}"/>
              </a:ext>
            </a:extLst>
          </p:cNvPr>
          <p:cNvGrpSpPr/>
          <p:nvPr/>
        </p:nvGrpSpPr>
        <p:grpSpPr>
          <a:xfrm>
            <a:off x="2609641" y="1100386"/>
            <a:ext cx="6087685" cy="958660"/>
            <a:chOff x="702468" y="206269"/>
            <a:chExt cx="6087685" cy="958660"/>
          </a:xfrm>
        </p:grpSpPr>
        <p:pic>
          <p:nvPicPr>
            <p:cNvPr id="12" name="Picture 11">
              <a:extLst>
                <a:ext uri="{FF2B5EF4-FFF2-40B4-BE49-F238E27FC236}">
                  <a16:creationId xmlns:a16="http://schemas.microsoft.com/office/drawing/2014/main" xmlns="" id="{BF31E522-4D8D-FFB9-E51E-1399C4D0CA1A}"/>
                </a:ext>
              </a:extLst>
            </p:cNvPr>
            <p:cNvPicPr>
              <a:picLocks noChangeAspect="1"/>
            </p:cNvPicPr>
            <p:nvPr/>
          </p:nvPicPr>
          <p:blipFill>
            <a:blip r:embed="rId3"/>
            <a:srcRect/>
            <a:stretch/>
          </p:blipFill>
          <p:spPr>
            <a:xfrm>
              <a:off x="702468" y="485462"/>
              <a:ext cx="561975" cy="561975"/>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3" name="TextBox 12">
              <a:extLst>
                <a:ext uri="{FF2B5EF4-FFF2-40B4-BE49-F238E27FC236}">
                  <a16:creationId xmlns:a16="http://schemas.microsoft.com/office/drawing/2014/main" xmlns="" id="{B8BDDF91-2612-5071-CBA9-B2C885FC0CC8}"/>
                </a:ext>
              </a:extLst>
            </p:cNvPr>
            <p:cNvSpPr txBox="1"/>
            <p:nvPr/>
          </p:nvSpPr>
          <p:spPr>
            <a:xfrm>
              <a:off x="1400414" y="206269"/>
              <a:ext cx="5389739" cy="958660"/>
            </a:xfrm>
            <a:prstGeom prst="rect">
              <a:avLst/>
            </a:prstGeom>
            <a:noFill/>
          </p:spPr>
          <p:txBody>
            <a:bodyPr wrap="square">
              <a:spAutoFit/>
            </a:bodyPr>
            <a:lstStyle/>
            <a:p>
              <a:pPr lvl="0" algn="just">
                <a:lnSpc>
                  <a:spcPct val="150000"/>
                </a:lnSpc>
                <a:buClrTx/>
              </a:pPr>
              <a:r>
                <a:rPr lang="vi-VN" sz="2000">
                  <a:ea typeface="Times New Roman" panose="02020603050405020304" pitchFamily="18" charset="0"/>
                  <a:cs typeface="+mn-cs"/>
                </a:rPr>
                <a:t>Góp phần vào chiến thắng chủ nghĩa phát xít trong Chiến tranh thế giới thứ hai.</a:t>
              </a:r>
              <a:endParaRPr kumimoji="0" lang="en-US" sz="1600" b="0" i="0" u="none" strike="noStrike" kern="0" cap="none" spc="0" normalizeH="0" baseline="0" noProof="0">
                <a:ln>
                  <a:noFill/>
                </a:ln>
                <a:solidFill>
                  <a:srgbClr val="E7DCD2"/>
                </a:solidFill>
                <a:effectLst/>
                <a:uLnTx/>
                <a:uFillTx/>
                <a:latin typeface="Arial"/>
                <a:ea typeface="+mn-ea"/>
                <a:cs typeface="+mn-cs"/>
              </a:endParaRPr>
            </a:p>
          </p:txBody>
        </p:sp>
      </p:grpSp>
      <p:grpSp>
        <p:nvGrpSpPr>
          <p:cNvPr id="14" name="Group 13">
            <a:extLst>
              <a:ext uri="{FF2B5EF4-FFF2-40B4-BE49-F238E27FC236}">
                <a16:creationId xmlns:a16="http://schemas.microsoft.com/office/drawing/2014/main" xmlns="" id="{F9CE5F5B-E38B-DAF2-978E-E557F0A7415B}"/>
              </a:ext>
            </a:extLst>
          </p:cNvPr>
          <p:cNvGrpSpPr/>
          <p:nvPr/>
        </p:nvGrpSpPr>
        <p:grpSpPr>
          <a:xfrm>
            <a:off x="3195428" y="2085978"/>
            <a:ext cx="5749645" cy="1420325"/>
            <a:chOff x="620693" y="287118"/>
            <a:chExt cx="5749645" cy="1420325"/>
          </a:xfrm>
        </p:grpSpPr>
        <p:pic>
          <p:nvPicPr>
            <p:cNvPr id="17" name="Picture 16">
              <a:extLst>
                <a:ext uri="{FF2B5EF4-FFF2-40B4-BE49-F238E27FC236}">
                  <a16:creationId xmlns:a16="http://schemas.microsoft.com/office/drawing/2014/main" xmlns="" id="{6C63F527-C947-2571-8444-1CF9A011AF13}"/>
                </a:ext>
              </a:extLst>
            </p:cNvPr>
            <p:cNvPicPr>
              <a:picLocks noChangeAspect="1"/>
            </p:cNvPicPr>
            <p:nvPr/>
          </p:nvPicPr>
          <p:blipFill>
            <a:blip r:embed="rId3"/>
            <a:srcRect/>
            <a:stretch/>
          </p:blipFill>
          <p:spPr>
            <a:xfrm>
              <a:off x="620693" y="716294"/>
              <a:ext cx="561975" cy="561975"/>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8" name="TextBox 17">
              <a:extLst>
                <a:ext uri="{FF2B5EF4-FFF2-40B4-BE49-F238E27FC236}">
                  <a16:creationId xmlns:a16="http://schemas.microsoft.com/office/drawing/2014/main" xmlns="" id="{1FA8694F-7496-8D20-605A-9AD4351FFDD4}"/>
                </a:ext>
              </a:extLst>
            </p:cNvPr>
            <p:cNvSpPr txBox="1"/>
            <p:nvPr/>
          </p:nvSpPr>
          <p:spPr>
            <a:xfrm>
              <a:off x="1316227" y="287118"/>
              <a:ext cx="5054111" cy="1420325"/>
            </a:xfrm>
            <a:prstGeom prst="rect">
              <a:avLst/>
            </a:prstGeom>
            <a:noFill/>
          </p:spPr>
          <p:txBody>
            <a:bodyPr wrap="square">
              <a:spAutoFit/>
            </a:bodyPr>
            <a:lstStyle/>
            <a:p>
              <a:pPr lvl="0" algn="just">
                <a:lnSpc>
                  <a:spcPct val="150000"/>
                </a:lnSpc>
                <a:buClrTx/>
              </a:pPr>
              <a:r>
                <a:rPr lang="vi-VN" sz="2000">
                  <a:ea typeface="Times New Roman" panose="02020603050405020304" pitchFamily="18" charset="0"/>
                  <a:cs typeface="+mn-cs"/>
                </a:rPr>
                <a:t>Chọc thủng khâu yếu nhất trong hệ thống thuộc địa của chủ nghĩa đế quốc, góp phần làm suy yếu chúng.</a:t>
              </a:r>
              <a:endParaRPr kumimoji="0" lang="en-US" sz="1600" b="0" i="0" u="none" strike="noStrike" kern="0" cap="none" spc="0" normalizeH="0" baseline="0" noProof="0">
                <a:ln>
                  <a:noFill/>
                </a:ln>
                <a:solidFill>
                  <a:srgbClr val="E7DCD2"/>
                </a:solidFill>
                <a:effectLst/>
                <a:uLnTx/>
                <a:uFillTx/>
                <a:latin typeface="Arial"/>
                <a:ea typeface="+mn-ea"/>
                <a:cs typeface="+mn-cs"/>
              </a:endParaRPr>
            </a:p>
          </p:txBody>
        </p:sp>
      </p:grpSp>
      <p:grpSp>
        <p:nvGrpSpPr>
          <p:cNvPr id="20" name="Group 19">
            <a:extLst>
              <a:ext uri="{FF2B5EF4-FFF2-40B4-BE49-F238E27FC236}">
                <a16:creationId xmlns:a16="http://schemas.microsoft.com/office/drawing/2014/main" xmlns="" id="{17A08A1A-D065-5078-B365-161A932FC57D}"/>
              </a:ext>
            </a:extLst>
          </p:cNvPr>
          <p:cNvGrpSpPr/>
          <p:nvPr/>
        </p:nvGrpSpPr>
        <p:grpSpPr>
          <a:xfrm>
            <a:off x="3010371" y="3533235"/>
            <a:ext cx="5724945" cy="1420325"/>
            <a:chOff x="702469" y="359779"/>
            <a:chExt cx="5724945" cy="1420325"/>
          </a:xfrm>
        </p:grpSpPr>
        <p:pic>
          <p:nvPicPr>
            <p:cNvPr id="21" name="Picture 20">
              <a:extLst>
                <a:ext uri="{FF2B5EF4-FFF2-40B4-BE49-F238E27FC236}">
                  <a16:creationId xmlns:a16="http://schemas.microsoft.com/office/drawing/2014/main" xmlns="" id="{7E5ED885-0453-FD70-69E8-47064A2226BA}"/>
                </a:ext>
              </a:extLst>
            </p:cNvPr>
            <p:cNvPicPr>
              <a:picLocks noChangeAspect="1"/>
            </p:cNvPicPr>
            <p:nvPr/>
          </p:nvPicPr>
          <p:blipFill>
            <a:blip r:embed="rId3"/>
            <a:srcRect/>
            <a:stretch/>
          </p:blipFill>
          <p:spPr>
            <a:xfrm>
              <a:off x="702469" y="752581"/>
              <a:ext cx="561975" cy="561975"/>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2" name="TextBox 21">
              <a:extLst>
                <a:ext uri="{FF2B5EF4-FFF2-40B4-BE49-F238E27FC236}">
                  <a16:creationId xmlns:a16="http://schemas.microsoft.com/office/drawing/2014/main" xmlns="" id="{13E5BE34-B19A-7151-FC2C-5240328A9F70}"/>
                </a:ext>
              </a:extLst>
            </p:cNvPr>
            <p:cNvSpPr txBox="1"/>
            <p:nvPr/>
          </p:nvSpPr>
          <p:spPr>
            <a:xfrm>
              <a:off x="1373302" y="359779"/>
              <a:ext cx="5054112" cy="1420325"/>
            </a:xfrm>
            <a:prstGeom prst="rect">
              <a:avLst/>
            </a:prstGeom>
            <a:noFill/>
          </p:spPr>
          <p:txBody>
            <a:bodyPr wrap="square">
              <a:spAutoFit/>
            </a:bodyPr>
            <a:lstStyle/>
            <a:p>
              <a:pPr lvl="0" algn="just">
                <a:lnSpc>
                  <a:spcPct val="150000"/>
                </a:lnSpc>
                <a:buClrTx/>
              </a:pPr>
              <a:r>
                <a:rPr lang="vi-VN" sz="2000">
                  <a:ea typeface="Times New Roman" panose="02020603050405020304" pitchFamily="18" charset="0"/>
                  <a:cs typeface="+mn-cs"/>
                </a:rPr>
                <a:t>Cổ vũ mạnh mẽ các dân tộc thuộc địa đấu tranh tự giải phóng, ảnh hưởng trực tiếp đến cách mạng Lào và Cam-pu-chia.</a:t>
              </a:r>
              <a:endParaRPr kumimoji="0" lang="en-US" sz="1600" b="0" i="0" u="none" strike="noStrike" kern="0" cap="none" spc="0" normalizeH="0" baseline="0" noProof="0">
                <a:ln>
                  <a:noFill/>
                </a:ln>
                <a:solidFill>
                  <a:srgbClr val="E7DCD2"/>
                </a:solidFill>
                <a:effectLst/>
                <a:uLnTx/>
                <a:uFillTx/>
                <a:latin typeface="Arial"/>
                <a:ea typeface="+mn-ea"/>
                <a:cs typeface="+mn-cs"/>
              </a:endParaRPr>
            </a:p>
          </p:txBody>
        </p:sp>
      </p:grpSp>
      <p:sp>
        <p:nvSpPr>
          <p:cNvPr id="26" name="Rectangle: Rounded Corners 25">
            <a:extLst>
              <a:ext uri="{FF2B5EF4-FFF2-40B4-BE49-F238E27FC236}">
                <a16:creationId xmlns:a16="http://schemas.microsoft.com/office/drawing/2014/main" xmlns="" id="{1647EED9-070B-77CD-E71F-BE0814B27030}"/>
              </a:ext>
            </a:extLst>
          </p:cNvPr>
          <p:cNvSpPr/>
          <p:nvPr/>
        </p:nvSpPr>
        <p:spPr>
          <a:xfrm>
            <a:off x="2914650" y="339087"/>
            <a:ext cx="3314700" cy="731799"/>
          </a:xfrm>
          <a:prstGeom prst="roundRect">
            <a:avLst>
              <a:gd name="adj" fmla="val 8613"/>
            </a:avLst>
          </a:prstGeom>
          <a:solidFill>
            <a:srgbClr val="808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
                <a:schemeClr val="accent5"/>
              </a:buClr>
            </a:pPr>
            <a:r>
              <a:rPr lang="en-US" sz="2400" b="1">
                <a:solidFill>
                  <a:schemeClr val="accent5"/>
                </a:solidFill>
              </a:rPr>
              <a:t>b.2. Với thế giới</a:t>
            </a:r>
          </a:p>
        </p:txBody>
      </p:sp>
    </p:spTree>
    <p:extLst>
      <p:ext uri="{BB962C8B-B14F-4D97-AF65-F5344CB8AC3E}">
        <p14:creationId xmlns:p14="http://schemas.microsoft.com/office/powerpoint/2010/main" val="428682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left)">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Ý nghĩa lịch sử của cách mạng tháng Tám 1945_720p">
            <a:hlinkClick r:id="" action="ppaction://media"/>
            <a:extLst>
              <a:ext uri="{FF2B5EF4-FFF2-40B4-BE49-F238E27FC236}">
                <a16:creationId xmlns:a16="http://schemas.microsoft.com/office/drawing/2014/main" xmlns="" id="{446504C0-75D7-949D-08A7-B5141781551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
        <p:nvSpPr>
          <p:cNvPr id="3" name="Rectangle 2">
            <a:extLst>
              <a:ext uri="{FF2B5EF4-FFF2-40B4-BE49-F238E27FC236}">
                <a16:creationId xmlns:a16="http://schemas.microsoft.com/office/drawing/2014/main" xmlns="" id="{355DA5D5-73A0-195F-E96E-DE9E035C41B5}"/>
              </a:ext>
            </a:extLst>
          </p:cNvPr>
          <p:cNvSpPr/>
          <p:nvPr/>
        </p:nvSpPr>
        <p:spPr>
          <a:xfrm>
            <a:off x="448734" y="4088461"/>
            <a:ext cx="8246532" cy="737539"/>
          </a:xfrm>
          <a:prstGeom prst="rect">
            <a:avLst/>
          </a:prstGeom>
          <a:solidFill>
            <a:schemeClr val="accent4"/>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lumMod val="50000"/>
                  </a:schemeClr>
                </a:solidFill>
              </a:rPr>
              <a:t>Ý nghĩa lịch sử của cách mạng tháng Tám 1945</a:t>
            </a:r>
            <a:endParaRPr lang="vi-VN" sz="2400">
              <a:solidFill>
                <a:schemeClr val="tx1">
                  <a:lumMod val="50000"/>
                </a:schemeClr>
              </a:solidFill>
            </a:endParaRPr>
          </a:p>
        </p:txBody>
      </p:sp>
    </p:spTree>
    <p:extLst>
      <p:ext uri="{BB962C8B-B14F-4D97-AF65-F5344CB8AC3E}">
        <p14:creationId xmlns:p14="http://schemas.microsoft.com/office/powerpoint/2010/main" val="3364549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22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heet of music with notes&#10;&#10;Description automatically generated">
            <a:extLst>
              <a:ext uri="{FF2B5EF4-FFF2-40B4-BE49-F238E27FC236}">
                <a16:creationId xmlns:a16="http://schemas.microsoft.com/office/drawing/2014/main" xmlns="" id="{2ECD46FE-5C9E-CAC0-945D-68DDBE284184}"/>
              </a:ext>
            </a:extLst>
          </p:cNvPr>
          <p:cNvPicPr>
            <a:picLocks noChangeAspect="1"/>
          </p:cNvPicPr>
          <p:nvPr/>
        </p:nvPicPr>
        <p:blipFill>
          <a:blip r:embed="rId4"/>
          <a:stretch>
            <a:fillRect/>
          </a:stretch>
        </p:blipFill>
        <p:spPr>
          <a:xfrm>
            <a:off x="784026" y="271462"/>
            <a:ext cx="3402509" cy="4600575"/>
          </a:xfrm>
          <a:prstGeom prst="rect">
            <a:avLst/>
          </a:prstGeom>
        </p:spPr>
      </p:pic>
      <p:grpSp>
        <p:nvGrpSpPr>
          <p:cNvPr id="6" name="Group 5">
            <a:extLst>
              <a:ext uri="{FF2B5EF4-FFF2-40B4-BE49-F238E27FC236}">
                <a16:creationId xmlns:a16="http://schemas.microsoft.com/office/drawing/2014/main" xmlns="" id="{E03E09C9-CFE9-2D25-08F1-F52CD723C7D0}"/>
              </a:ext>
            </a:extLst>
          </p:cNvPr>
          <p:cNvGrpSpPr/>
          <p:nvPr/>
        </p:nvGrpSpPr>
        <p:grpSpPr>
          <a:xfrm>
            <a:off x="4572000" y="1378164"/>
            <a:ext cx="4000500" cy="2387169"/>
            <a:chOff x="4572000" y="1175181"/>
            <a:chExt cx="4000500" cy="2387169"/>
          </a:xfrm>
        </p:grpSpPr>
        <p:sp>
          <p:nvSpPr>
            <p:cNvPr id="5" name="Rectangle: Rounded Corners 4">
              <a:extLst>
                <a:ext uri="{FF2B5EF4-FFF2-40B4-BE49-F238E27FC236}">
                  <a16:creationId xmlns:a16="http://schemas.microsoft.com/office/drawing/2014/main" xmlns="" id="{FEE45835-BC93-3277-AEA7-F65417F48A3C}"/>
                </a:ext>
              </a:extLst>
            </p:cNvPr>
            <p:cNvSpPr/>
            <p:nvPr/>
          </p:nvSpPr>
          <p:spPr>
            <a:xfrm>
              <a:off x="4572000" y="1819275"/>
              <a:ext cx="4000500" cy="1743075"/>
            </a:xfrm>
            <a:prstGeom prst="roundRect">
              <a:avLst>
                <a:gd name="adj" fmla="val 8367"/>
              </a:avLst>
            </a:prstGeom>
            <a:solidFill>
              <a:schemeClr val="accent4"/>
            </a:solidFill>
            <a:ln>
              <a:solidFill>
                <a:srgbClr val="B77CF3"/>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lnSpc>
                  <a:spcPct val="150000"/>
                </a:lnSpc>
              </a:pPr>
              <a:r>
                <a:rPr lang="vi-VN" sz="2400" kern="100">
                  <a:solidFill>
                    <a:srgbClr val="000000"/>
                  </a:solidFill>
                  <a:effectLst/>
                  <a:ea typeface="Calibri" panose="020F0502020204030204" pitchFamily="34" charset="0"/>
                </a:rPr>
                <a:t>Em có cảm nhận gì sau khi nghe bài hát?</a:t>
              </a:r>
              <a:endParaRPr lang="en-US" sz="2400">
                <a:effectLst/>
                <a:ea typeface="Calibri" panose="020F0502020204030204" pitchFamily="34" charset="0"/>
              </a:endParaRPr>
            </a:p>
          </p:txBody>
        </p:sp>
        <p:sp>
          <p:nvSpPr>
            <p:cNvPr id="4" name="Freeform 6">
              <a:extLst>
                <a:ext uri="{FF2B5EF4-FFF2-40B4-BE49-F238E27FC236}">
                  <a16:creationId xmlns:a16="http://schemas.microsoft.com/office/drawing/2014/main" xmlns="" id="{B2B681D6-3E1E-BF4D-5F52-EBC895DAA067}"/>
                </a:ext>
              </a:extLst>
            </p:cNvPr>
            <p:cNvSpPr/>
            <p:nvPr/>
          </p:nvSpPr>
          <p:spPr>
            <a:xfrm>
              <a:off x="5641135" y="1175181"/>
              <a:ext cx="1862229" cy="1483496"/>
            </a:xfrm>
            <a:custGeom>
              <a:avLst/>
              <a:gdLst/>
              <a:ahLst/>
              <a:cxnLst/>
              <a:rect l="l" t="t" r="r" b="b"/>
              <a:pathLst>
                <a:path w="3406877" h="2786542">
                  <a:moveTo>
                    <a:pt x="0" y="0"/>
                  </a:moveTo>
                  <a:lnTo>
                    <a:pt x="3406877" y="0"/>
                  </a:lnTo>
                  <a:lnTo>
                    <a:pt x="3406877" y="2786541"/>
                  </a:lnTo>
                  <a:lnTo>
                    <a:pt x="0" y="2786541"/>
                  </a:lnTo>
                  <a:lnTo>
                    <a:pt x="0" y="0"/>
                  </a:lnTo>
                  <a:close/>
                </a:path>
              </a:pathLst>
            </a:custGeom>
            <a:blipFill>
              <a:blip r:embed="rId5"/>
              <a:stretch>
                <a:fillRect/>
              </a:stretch>
            </a:blipFill>
          </p:spPr>
          <p:txBody>
            <a:bodyPr/>
            <a:lstStyle/>
            <a:p>
              <a:endParaRPr lang="en-US"/>
            </a:p>
          </p:txBody>
        </p:sp>
      </p:grpSp>
      <p:pic>
        <p:nvPicPr>
          <p:cNvPr id="8" name="Mười Chín Tháng Tám (Sáng Tác Xuân Oanh) - Hợp Ca Nam Nữ Đài Tiếng Nói Việt Nam">
            <a:hlinkClick r:id="" action="ppaction://media"/>
            <a:extLst>
              <a:ext uri="{FF2B5EF4-FFF2-40B4-BE49-F238E27FC236}">
                <a16:creationId xmlns:a16="http://schemas.microsoft.com/office/drawing/2014/main" xmlns="" id="{AE039E66-ECF9-7D36-FBB3-D1D066199A2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15855" y="4215355"/>
            <a:ext cx="928145" cy="928145"/>
          </a:xfrm>
          <a:prstGeom prst="rect">
            <a:avLst/>
          </a:prstGeom>
        </p:spPr>
      </p:pic>
      <p:pic>
        <p:nvPicPr>
          <p:cNvPr id="2" name="Picture 1">
            <a:extLst>
              <a:ext uri="{FF2B5EF4-FFF2-40B4-BE49-F238E27FC236}">
                <a16:creationId xmlns:a16="http://schemas.microsoft.com/office/drawing/2014/main" xmlns="" id="{614F5C6C-5E69-F3BB-820A-FBC07F06201F}"/>
              </a:ext>
            </a:extLst>
          </p:cNvPr>
          <p:cNvPicPr>
            <a:picLocks noChangeAspect="1"/>
          </p:cNvPicPr>
          <p:nvPr/>
        </p:nvPicPr>
        <p:blipFill>
          <a:blip r:embed="rId7"/>
          <a:stretch>
            <a:fillRect/>
          </a:stretch>
        </p:blipFill>
        <p:spPr>
          <a:xfrm>
            <a:off x="0" y="4976235"/>
            <a:ext cx="999772" cy="198693"/>
          </a:xfrm>
          <a:prstGeom prst="rect">
            <a:avLst/>
          </a:prstGeom>
        </p:spPr>
      </p:pic>
    </p:spTree>
    <p:extLst>
      <p:ext uri="{BB962C8B-B14F-4D97-AF65-F5344CB8AC3E}">
        <p14:creationId xmlns:p14="http://schemas.microsoft.com/office/powerpoint/2010/main" val="2828753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9051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62047AF6-E8B2-20CF-0904-223BEE7EC1E3}"/>
              </a:ext>
            </a:extLst>
          </p:cNvPr>
          <p:cNvGrpSpPr/>
          <p:nvPr/>
        </p:nvGrpSpPr>
        <p:grpSpPr>
          <a:xfrm>
            <a:off x="2102643" y="174348"/>
            <a:ext cx="4029076" cy="1283881"/>
            <a:chOff x="1997868" y="62240"/>
            <a:chExt cx="4029076" cy="1283881"/>
          </a:xfrm>
        </p:grpSpPr>
        <p:sp>
          <p:nvSpPr>
            <p:cNvPr id="2" name="TextBox 1">
              <a:extLst>
                <a:ext uri="{FF2B5EF4-FFF2-40B4-BE49-F238E27FC236}">
                  <a16:creationId xmlns:a16="http://schemas.microsoft.com/office/drawing/2014/main" xmlns="" id="{4D9BC72B-6381-876D-F51E-71A07F0212AB}"/>
                </a:ext>
              </a:extLst>
            </p:cNvPr>
            <p:cNvSpPr txBox="1"/>
            <p:nvPr/>
          </p:nvSpPr>
          <p:spPr>
            <a:xfrm>
              <a:off x="1997868" y="62240"/>
              <a:ext cx="1600200" cy="523220"/>
            </a:xfrm>
            <a:prstGeom prst="rect">
              <a:avLst/>
            </a:prstGeom>
            <a:noFill/>
          </p:spPr>
          <p:txBody>
            <a:bodyPr wrap="square" rtlCol="0">
              <a:spAutoFit/>
            </a:bodyPr>
            <a:lstStyle/>
            <a:p>
              <a:r>
                <a:rPr lang="en-US" sz="2800">
                  <a:latin typeface="Aptos Black" panose="020B0004020202020204" pitchFamily="34" charset="0"/>
                </a:rPr>
                <a:t>Ca khúc</a:t>
              </a:r>
            </a:p>
          </p:txBody>
        </p:sp>
        <p:grpSp>
          <p:nvGrpSpPr>
            <p:cNvPr id="7" name="Group 6">
              <a:extLst>
                <a:ext uri="{FF2B5EF4-FFF2-40B4-BE49-F238E27FC236}">
                  <a16:creationId xmlns:a16="http://schemas.microsoft.com/office/drawing/2014/main" xmlns="" id="{C4A19FD9-9BB6-5216-80E4-47B57A0B4A0F}"/>
                </a:ext>
              </a:extLst>
            </p:cNvPr>
            <p:cNvGrpSpPr/>
            <p:nvPr/>
          </p:nvGrpSpPr>
          <p:grpSpPr>
            <a:xfrm>
              <a:off x="3117055" y="238125"/>
              <a:ext cx="2909889" cy="1107996"/>
              <a:chOff x="2876550" y="1571625"/>
              <a:chExt cx="2909889" cy="1107996"/>
            </a:xfrm>
          </p:grpSpPr>
          <p:sp>
            <p:nvSpPr>
              <p:cNvPr id="3" name="TextBox 2">
                <a:extLst>
                  <a:ext uri="{FF2B5EF4-FFF2-40B4-BE49-F238E27FC236}">
                    <a16:creationId xmlns:a16="http://schemas.microsoft.com/office/drawing/2014/main" xmlns="" id="{5D42E5E6-DD4B-49F5-AB26-8A4757808F43}"/>
                  </a:ext>
                </a:extLst>
              </p:cNvPr>
              <p:cNvSpPr txBox="1"/>
              <p:nvPr/>
            </p:nvSpPr>
            <p:spPr>
              <a:xfrm>
                <a:off x="2876550" y="1571625"/>
                <a:ext cx="962025" cy="1107996"/>
              </a:xfrm>
              <a:prstGeom prst="rect">
                <a:avLst/>
              </a:prstGeom>
              <a:noFill/>
            </p:spPr>
            <p:txBody>
              <a:bodyPr wrap="square" rtlCol="0">
                <a:spAutoFit/>
              </a:bodyPr>
              <a:lstStyle/>
              <a:p>
                <a:r>
                  <a:rPr lang="en-US" sz="6600">
                    <a:solidFill>
                      <a:schemeClr val="bg2"/>
                    </a:solidFill>
                    <a:latin typeface="Berlin Sans FB Demi" panose="020E0802020502020306" pitchFamily="34" charset="0"/>
                  </a:rPr>
                  <a:t>19</a:t>
                </a:r>
              </a:p>
            </p:txBody>
          </p:sp>
          <p:sp>
            <p:nvSpPr>
              <p:cNvPr id="4" name="Star: 5 Points 3">
                <a:extLst>
                  <a:ext uri="{FF2B5EF4-FFF2-40B4-BE49-F238E27FC236}">
                    <a16:creationId xmlns:a16="http://schemas.microsoft.com/office/drawing/2014/main" xmlns="" id="{712609EB-9230-F3CB-3EB8-581C9F5305BB}"/>
                  </a:ext>
                </a:extLst>
              </p:cNvPr>
              <p:cNvSpPr/>
              <p:nvPr/>
            </p:nvSpPr>
            <p:spPr>
              <a:xfrm>
                <a:off x="3838575" y="1657350"/>
                <a:ext cx="914400" cy="914400"/>
              </a:xfrm>
              <a:prstGeom prst="star5">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CA227ED8-71BC-2D8E-3654-A9E2E9FD4661}"/>
                  </a:ext>
                </a:extLst>
              </p:cNvPr>
              <p:cNvSpPr txBox="1"/>
              <p:nvPr/>
            </p:nvSpPr>
            <p:spPr>
              <a:xfrm>
                <a:off x="3714749" y="1852940"/>
                <a:ext cx="1162052" cy="523220"/>
              </a:xfrm>
              <a:prstGeom prst="rect">
                <a:avLst/>
              </a:prstGeom>
              <a:noFill/>
            </p:spPr>
            <p:txBody>
              <a:bodyPr wrap="square" rtlCol="0">
                <a:spAutoFit/>
              </a:bodyPr>
              <a:lstStyle/>
              <a:p>
                <a:pPr algn="ctr"/>
                <a:r>
                  <a:rPr lang="en-US" sz="2800"/>
                  <a:t>tháng</a:t>
                </a:r>
              </a:p>
            </p:txBody>
          </p:sp>
          <p:sp>
            <p:nvSpPr>
              <p:cNvPr id="6" name="TextBox 5">
                <a:extLst>
                  <a:ext uri="{FF2B5EF4-FFF2-40B4-BE49-F238E27FC236}">
                    <a16:creationId xmlns:a16="http://schemas.microsoft.com/office/drawing/2014/main" xmlns="" id="{7B85903B-7C82-E171-465C-29D3ED1EF828}"/>
                  </a:ext>
                </a:extLst>
              </p:cNvPr>
              <p:cNvSpPr txBox="1"/>
              <p:nvPr/>
            </p:nvSpPr>
            <p:spPr>
              <a:xfrm>
                <a:off x="4824414" y="1571625"/>
                <a:ext cx="962025" cy="1107996"/>
              </a:xfrm>
              <a:prstGeom prst="rect">
                <a:avLst/>
              </a:prstGeom>
              <a:noFill/>
            </p:spPr>
            <p:txBody>
              <a:bodyPr wrap="square" rtlCol="0">
                <a:spAutoFit/>
              </a:bodyPr>
              <a:lstStyle/>
              <a:p>
                <a:r>
                  <a:rPr lang="en-US" sz="6600">
                    <a:solidFill>
                      <a:schemeClr val="bg2"/>
                    </a:solidFill>
                    <a:latin typeface="Berlin Sans FB Demi" panose="020E0802020502020306" pitchFamily="34" charset="0"/>
                  </a:rPr>
                  <a:t>8</a:t>
                </a:r>
              </a:p>
            </p:txBody>
          </p:sp>
        </p:grpSp>
      </p:grpSp>
      <p:sp>
        <p:nvSpPr>
          <p:cNvPr id="10" name="TextBox 9">
            <a:extLst>
              <a:ext uri="{FF2B5EF4-FFF2-40B4-BE49-F238E27FC236}">
                <a16:creationId xmlns:a16="http://schemas.microsoft.com/office/drawing/2014/main" xmlns="" id="{15006F08-9228-F685-9838-91BFB14A356E}"/>
              </a:ext>
            </a:extLst>
          </p:cNvPr>
          <p:cNvSpPr txBox="1"/>
          <p:nvPr/>
        </p:nvSpPr>
        <p:spPr>
          <a:xfrm>
            <a:off x="358378" y="1137910"/>
            <a:ext cx="8427244" cy="3831242"/>
          </a:xfrm>
          <a:prstGeom prst="rect">
            <a:avLst/>
          </a:prstGeom>
          <a:noFill/>
        </p:spPr>
        <p:txBody>
          <a:bodyPr wrap="square">
            <a:spAutoFit/>
          </a:bodyPr>
          <a:lstStyle/>
          <a:p>
            <a:pPr marL="342900" indent="-342900" algn="just">
              <a:lnSpc>
                <a:spcPct val="150000"/>
              </a:lnSpc>
              <a:spcBef>
                <a:spcPts val="100"/>
              </a:spcBef>
              <a:spcAft>
                <a:spcPts val="100"/>
              </a:spcAft>
              <a:buFont typeface="Arial" panose="020B0604020202020204" pitchFamily="34" charset="0"/>
              <a:buChar char="•"/>
            </a:pPr>
            <a:r>
              <a:rPr lang="en-US" sz="2000" kern="100">
                <a:latin typeface="+mn-lt"/>
                <a:ea typeface="Calibri" panose="020F0502020204030204" pitchFamily="34" charset="0"/>
              </a:rPr>
              <a:t>Thể loại: hành khúc</a:t>
            </a:r>
          </a:p>
          <a:p>
            <a:pPr marL="342900" indent="-342900" algn="just">
              <a:lnSpc>
                <a:spcPct val="150000"/>
              </a:lnSpc>
              <a:spcBef>
                <a:spcPts val="100"/>
              </a:spcBef>
              <a:spcAft>
                <a:spcPts val="100"/>
              </a:spcAft>
              <a:buFont typeface="Arial" panose="020B0604020202020204" pitchFamily="34" charset="0"/>
              <a:buChar char="•"/>
            </a:pPr>
            <a:r>
              <a:rPr lang="en-US" sz="2000" kern="100">
                <a:latin typeface="+mn-lt"/>
                <a:ea typeface="Calibri" panose="020F0502020204030204" pitchFamily="34" charset="0"/>
              </a:rPr>
              <a:t>N</a:t>
            </a:r>
            <a:r>
              <a:rPr lang="vi-VN" sz="2000" kern="100">
                <a:solidFill>
                  <a:srgbClr val="000000"/>
                </a:solidFill>
                <a:effectLst/>
                <a:latin typeface="+mn-lt"/>
                <a:ea typeface="Calibri" panose="020F0502020204030204" pitchFamily="34" charset="0"/>
              </a:rPr>
              <a:t>hịp điệu</a:t>
            </a:r>
            <a:r>
              <a:rPr lang="en-US" sz="2000" kern="100">
                <a:solidFill>
                  <a:srgbClr val="000000"/>
                </a:solidFill>
                <a:effectLst/>
                <a:latin typeface="+mn-lt"/>
                <a:ea typeface="Calibri" panose="020F0502020204030204" pitchFamily="34" charset="0"/>
              </a:rPr>
              <a:t>:</a:t>
            </a:r>
            <a:r>
              <a:rPr lang="vi-VN" sz="2000" kern="100">
                <a:solidFill>
                  <a:srgbClr val="000000"/>
                </a:solidFill>
                <a:effectLst/>
                <a:latin typeface="+mn-lt"/>
                <a:ea typeface="Calibri" panose="020F0502020204030204" pitchFamily="34" charset="0"/>
              </a:rPr>
              <a:t> hào hùng, khỏe mạnh</a:t>
            </a:r>
            <a:r>
              <a:rPr lang="en-US" sz="2000" kern="100">
                <a:latin typeface="+mn-lt"/>
                <a:ea typeface="Calibri" panose="020F0502020204030204" pitchFamily="34" charset="0"/>
              </a:rPr>
              <a:t>.</a:t>
            </a:r>
          </a:p>
          <a:p>
            <a:pPr marL="342900" indent="-342900" algn="just">
              <a:lnSpc>
                <a:spcPct val="150000"/>
              </a:lnSpc>
              <a:spcBef>
                <a:spcPts val="100"/>
              </a:spcBef>
              <a:spcAft>
                <a:spcPts val="100"/>
              </a:spcAft>
              <a:buFont typeface="Arial" panose="020B0604020202020204" pitchFamily="34" charset="0"/>
              <a:buChar char="•"/>
            </a:pPr>
            <a:r>
              <a:rPr lang="en-US" sz="2000" kern="100">
                <a:solidFill>
                  <a:srgbClr val="000000"/>
                </a:solidFill>
                <a:effectLst/>
                <a:latin typeface="+mn-lt"/>
                <a:ea typeface="Calibri" panose="020F0502020204030204" pitchFamily="34" charset="0"/>
              </a:rPr>
              <a:t>C</a:t>
            </a:r>
            <a:r>
              <a:rPr lang="vi-VN" sz="2000" kern="100">
                <a:solidFill>
                  <a:srgbClr val="000000"/>
                </a:solidFill>
                <a:effectLst/>
                <a:latin typeface="+mn-lt"/>
                <a:ea typeface="Calibri" panose="020F0502020204030204" pitchFamily="34" charset="0"/>
              </a:rPr>
              <a:t>a từ</a:t>
            </a:r>
            <a:r>
              <a:rPr lang="en-US" sz="2000" kern="100">
                <a:solidFill>
                  <a:srgbClr val="000000"/>
                </a:solidFill>
                <a:effectLst/>
                <a:latin typeface="+mn-lt"/>
                <a:ea typeface="Calibri" panose="020F0502020204030204" pitchFamily="34" charset="0"/>
              </a:rPr>
              <a:t>:</a:t>
            </a:r>
            <a:r>
              <a:rPr lang="vi-VN" sz="2000" kern="100">
                <a:solidFill>
                  <a:srgbClr val="000000"/>
                </a:solidFill>
                <a:effectLst/>
                <a:latin typeface="+mn-lt"/>
                <a:ea typeface="Calibri" panose="020F0502020204030204" pitchFamily="34" charset="0"/>
              </a:rPr>
              <a:t> mộc mạc</a:t>
            </a:r>
            <a:r>
              <a:rPr lang="en-US" sz="2000" kern="100">
                <a:solidFill>
                  <a:srgbClr val="000000"/>
                </a:solidFill>
                <a:effectLst/>
                <a:latin typeface="+mn-lt"/>
                <a:ea typeface="Calibri" panose="020F0502020204030204" pitchFamily="34" charset="0"/>
              </a:rPr>
              <a:t>, </a:t>
            </a:r>
            <a:r>
              <a:rPr lang="vi-VN" sz="2000" kern="100">
                <a:solidFill>
                  <a:srgbClr val="000000"/>
                </a:solidFill>
                <a:effectLst/>
                <a:latin typeface="+mn-lt"/>
                <a:ea typeface="Calibri" panose="020F0502020204030204" pitchFamily="34" charset="0"/>
              </a:rPr>
              <a:t>sống động</a:t>
            </a:r>
            <a:r>
              <a:rPr lang="en-US" sz="2000" kern="100">
                <a:solidFill>
                  <a:srgbClr val="000000"/>
                </a:solidFill>
                <a:effectLst/>
                <a:latin typeface="+mn-lt"/>
                <a:ea typeface="Calibri" panose="020F0502020204030204" pitchFamily="34" charset="0"/>
              </a:rPr>
              <a:t>.</a:t>
            </a:r>
          </a:p>
          <a:p>
            <a:pPr marL="342900" indent="-342900" algn="just">
              <a:lnSpc>
                <a:spcPct val="150000"/>
              </a:lnSpc>
              <a:spcBef>
                <a:spcPts val="100"/>
              </a:spcBef>
              <a:spcAft>
                <a:spcPts val="100"/>
              </a:spcAft>
              <a:buFont typeface="Arial" panose="020B0604020202020204" pitchFamily="34" charset="0"/>
              <a:buChar char="•"/>
            </a:pPr>
            <a:r>
              <a:rPr lang="en-US" sz="2000" kern="100">
                <a:latin typeface="+mn-lt"/>
                <a:ea typeface="Calibri" panose="020F0502020204030204" pitchFamily="34" charset="0"/>
              </a:rPr>
              <a:t>Nội dung: </a:t>
            </a:r>
            <a:r>
              <a:rPr lang="vi-VN" sz="2000" kern="100">
                <a:solidFill>
                  <a:srgbClr val="000000"/>
                </a:solidFill>
                <a:effectLst/>
                <a:latin typeface="+mn-lt"/>
                <a:ea typeface="Calibri" panose="020F0502020204030204" pitchFamily="34" charset="0"/>
              </a:rPr>
              <a:t>chứa đựng sự quyết tâm cao cả, lời hiệu triệu những trái tim yêu nước chống lại kẻ thù, giành độc lập dân tộc. </a:t>
            </a:r>
            <a:endParaRPr lang="en-US" sz="2000" kern="100">
              <a:solidFill>
                <a:srgbClr val="000000"/>
              </a:solidFill>
              <a:effectLst/>
              <a:latin typeface="+mn-lt"/>
              <a:ea typeface="Calibri" panose="020F0502020204030204" pitchFamily="34" charset="0"/>
            </a:endParaRPr>
          </a:p>
          <a:p>
            <a:pPr marL="342900" indent="-342900" algn="just">
              <a:lnSpc>
                <a:spcPct val="150000"/>
              </a:lnSpc>
              <a:spcBef>
                <a:spcPts val="100"/>
              </a:spcBef>
              <a:spcAft>
                <a:spcPts val="100"/>
              </a:spcAft>
              <a:buFont typeface="Arial" panose="020B0604020202020204" pitchFamily="34" charset="0"/>
              <a:buChar char="•"/>
            </a:pPr>
            <a:r>
              <a:rPr lang="en-US" sz="2000" kern="100">
                <a:latin typeface="+mn-lt"/>
                <a:ea typeface="Calibri" panose="020F0502020204030204" pitchFamily="34" charset="0"/>
              </a:rPr>
              <a:t>Ý nghĩa: </a:t>
            </a:r>
            <a:r>
              <a:rPr lang="vi-VN" sz="2000" kern="100">
                <a:solidFill>
                  <a:srgbClr val="000000"/>
                </a:solidFill>
                <a:effectLst/>
                <a:latin typeface="+mn-lt"/>
                <a:ea typeface="Calibri" panose="020F0502020204030204" pitchFamily="34" charset="0"/>
              </a:rPr>
              <a:t>mãi mãi đi vào lịch sử đấu tranh cách mạng của Đảng và nhân dân ta, trở thành nguồn cổ vũ tinh thần mạnh mẽ với những người quân và dân ta khắp mọi miền đất nước.</a:t>
            </a:r>
            <a:endParaRPr lang="en-US" sz="2000">
              <a:effectLst/>
              <a:latin typeface="+mn-lt"/>
              <a:ea typeface="Calibri" panose="020F0502020204030204" pitchFamily="34" charset="0"/>
            </a:endParaRPr>
          </a:p>
        </p:txBody>
      </p:sp>
    </p:spTree>
    <p:extLst>
      <p:ext uri="{BB962C8B-B14F-4D97-AF65-F5344CB8AC3E}">
        <p14:creationId xmlns:p14="http://schemas.microsoft.com/office/powerpoint/2010/main" val="3848109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D744EF87-2A36-59A6-8458-6006478A1960}"/>
              </a:ext>
            </a:extLst>
          </p:cNvPr>
          <p:cNvPicPr>
            <a:picLocks noChangeAspect="1"/>
          </p:cNvPicPr>
          <p:nvPr/>
        </p:nvPicPr>
        <p:blipFill>
          <a:blip r:embed="rId2">
            <a:alphaModFix amt="6000"/>
          </a:blip>
          <a:srcRect/>
          <a:stretch/>
        </p:blipFill>
        <p:spPr>
          <a:xfrm>
            <a:off x="0" y="0"/>
            <a:ext cx="9144000" cy="5143500"/>
          </a:xfrm>
          <a:prstGeom prst="rect">
            <a:avLst/>
          </a:prstGeom>
        </p:spPr>
      </p:pic>
      <p:sp>
        <p:nvSpPr>
          <p:cNvPr id="4" name="Rectangle 3">
            <a:extLst>
              <a:ext uri="{FF2B5EF4-FFF2-40B4-BE49-F238E27FC236}">
                <a16:creationId xmlns:a16="http://schemas.microsoft.com/office/drawing/2014/main" xmlns="" id="{17E62364-154F-BD28-D923-242CA71A9CD3}"/>
              </a:ext>
            </a:extLst>
          </p:cNvPr>
          <p:cNvSpPr/>
          <p:nvPr/>
        </p:nvSpPr>
        <p:spPr>
          <a:xfrm>
            <a:off x="0" y="289994"/>
            <a:ext cx="3471333" cy="762000"/>
          </a:xfrm>
          <a:prstGeom prst="rect">
            <a:avLst/>
          </a:prstGeom>
          <a:solidFill>
            <a:srgbClr val="FD0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FFFFFF"/>
                </a:solidFill>
                <a:effectLst/>
                <a:uLnTx/>
                <a:uFillTx/>
                <a:latin typeface="Aptos Black" panose="020B0004020202020204" pitchFamily="34" charset="0"/>
                <a:ea typeface="+mn-ea"/>
                <a:cs typeface="+mn-cs"/>
                <a:sym typeface="Arial"/>
              </a:rPr>
              <a:t>KẾT LUẬN</a:t>
            </a:r>
          </a:p>
        </p:txBody>
      </p:sp>
      <p:sp>
        <p:nvSpPr>
          <p:cNvPr id="8" name="TextBox 7">
            <a:extLst>
              <a:ext uri="{FF2B5EF4-FFF2-40B4-BE49-F238E27FC236}">
                <a16:creationId xmlns:a16="http://schemas.microsoft.com/office/drawing/2014/main" xmlns="" id="{8D301539-648C-6B0E-CFB2-A627E1663600}"/>
              </a:ext>
            </a:extLst>
          </p:cNvPr>
          <p:cNvSpPr txBox="1"/>
          <p:nvPr/>
        </p:nvSpPr>
        <p:spPr>
          <a:xfrm>
            <a:off x="367270" y="1166747"/>
            <a:ext cx="8409459" cy="3728649"/>
          </a:xfrm>
          <a:prstGeom prst="rect">
            <a:avLst/>
          </a:prstGeom>
          <a:noFill/>
        </p:spPr>
        <p:txBody>
          <a:bodyPr wrap="square">
            <a:spAutoFit/>
          </a:bodyPr>
          <a:lstStyle/>
          <a:p>
            <a:pPr marL="342900" lvl="0" indent="-342900" algn="just">
              <a:lnSpc>
                <a:spcPct val="150000"/>
              </a:lnSpc>
              <a:buFont typeface="Arial" panose="020B0604020202020204" pitchFamily="34" charset="0"/>
              <a:buChar char="•"/>
            </a:pPr>
            <a:r>
              <a:rPr lang="en-US" sz="2000"/>
              <a:t>T</a:t>
            </a:r>
            <a:r>
              <a:rPr lang="vi-VN" sz="2000"/>
              <a:t>ạo ra một bước ngoặt trọng đại nhất của dân tộc Việt Nam trong thế kỷ XX, đưa dân tộc bước sang kỷ nguyên mới - kỷ nguyên độc lập dân tộc gắn liền với chủ nghĩa xã hội</a:t>
            </a:r>
            <a:r>
              <a:rPr lang="en-US" sz="2000"/>
              <a:t>.</a:t>
            </a:r>
          </a:p>
          <a:p>
            <a:pPr marL="342900" lvl="0" indent="-342900" algn="just">
              <a:lnSpc>
                <a:spcPct val="150000"/>
              </a:lnSpc>
              <a:buFont typeface="Arial" panose="020B0604020202020204" pitchFamily="34" charset="0"/>
              <a:buChar char="•"/>
            </a:pPr>
            <a:r>
              <a:rPr lang="en-US" sz="2000"/>
              <a:t>N</a:t>
            </a:r>
            <a:r>
              <a:rPr lang="vi-VN" sz="2000"/>
              <a:t>hân dân ta từ thân phận nô lệ đã trở thành người làm chủ đất nước, làm chủ vận mệnh của mình.</a:t>
            </a:r>
            <a:endParaRPr lang="en-US" sz="2000"/>
          </a:p>
          <a:p>
            <a:pPr marL="342900" lvl="0" indent="-342900" algn="just">
              <a:lnSpc>
                <a:spcPct val="150000"/>
              </a:lnSpc>
              <a:buFont typeface="Arial" panose="020B0604020202020204" pitchFamily="34" charset="0"/>
              <a:buChar char="•"/>
            </a:pPr>
            <a:r>
              <a:rPr lang="en-US" sz="2000"/>
              <a:t>L</a:t>
            </a:r>
            <a:r>
              <a:rPr lang="vi-VN" sz="2000"/>
              <a:t>à một trong những trang chói lọi nhất trong lịch sử của dân tộc ta, một dấu mốc lớn trên con đường phát triển trong suốt chiều dài mấy nghìn năm dựng nước và giữ nước của dân tộc Việt Nam.</a:t>
            </a:r>
          </a:p>
        </p:txBody>
      </p:sp>
    </p:spTree>
    <p:extLst>
      <p:ext uri="{BB962C8B-B14F-4D97-AF65-F5344CB8AC3E}">
        <p14:creationId xmlns:p14="http://schemas.microsoft.com/office/powerpoint/2010/main" val="31838005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grpSp>
        <p:nvGrpSpPr>
          <p:cNvPr id="337" name="Google Shape;337;p39"/>
          <p:cNvGrpSpPr/>
          <p:nvPr/>
        </p:nvGrpSpPr>
        <p:grpSpPr>
          <a:xfrm>
            <a:off x="-2409076" y="-2566446"/>
            <a:ext cx="4818151" cy="4818162"/>
            <a:chOff x="-2305451" y="-2475006"/>
            <a:chExt cx="4818151" cy="4818162"/>
          </a:xfrm>
        </p:grpSpPr>
        <p:pic>
          <p:nvPicPr>
            <p:cNvPr id="338" name="Google Shape;338;p39"/>
            <p:cNvPicPr preferRelativeResize="0"/>
            <p:nvPr/>
          </p:nvPicPr>
          <p:blipFill>
            <a:blip r:embed="rId3">
              <a:alphaModFix/>
            </a:blip>
            <a:stretch>
              <a:fillRect/>
            </a:stretch>
          </p:blipFill>
          <p:spPr>
            <a:xfrm rot="-8099993">
              <a:off x="-1871514" y="-1497737"/>
              <a:ext cx="3950278" cy="2863625"/>
            </a:xfrm>
            <a:prstGeom prst="rect">
              <a:avLst/>
            </a:prstGeom>
            <a:noFill/>
            <a:ln>
              <a:noFill/>
            </a:ln>
          </p:spPr>
        </p:pic>
        <p:pic>
          <p:nvPicPr>
            <p:cNvPr id="339" name="Google Shape;339;p39"/>
            <p:cNvPicPr preferRelativeResize="0"/>
            <p:nvPr/>
          </p:nvPicPr>
          <p:blipFill>
            <a:blip r:embed="rId4">
              <a:alphaModFix/>
            </a:blip>
            <a:stretch>
              <a:fillRect/>
            </a:stretch>
          </p:blipFill>
          <p:spPr>
            <a:xfrm rot="-1006702">
              <a:off x="15000" y="128263"/>
              <a:ext cx="1028125" cy="946224"/>
            </a:xfrm>
            <a:prstGeom prst="rect">
              <a:avLst/>
            </a:prstGeom>
            <a:noFill/>
            <a:ln>
              <a:noFill/>
            </a:ln>
          </p:spPr>
        </p:pic>
      </p:grpSp>
      <p:grpSp>
        <p:nvGrpSpPr>
          <p:cNvPr id="340" name="Google Shape;340;p39"/>
          <p:cNvGrpSpPr/>
          <p:nvPr/>
        </p:nvGrpSpPr>
        <p:grpSpPr>
          <a:xfrm>
            <a:off x="7123954" y="3272108"/>
            <a:ext cx="3152894" cy="2773391"/>
            <a:chOff x="6590554" y="3142568"/>
            <a:chExt cx="3152894" cy="2773391"/>
          </a:xfrm>
        </p:grpSpPr>
        <p:pic>
          <p:nvPicPr>
            <p:cNvPr id="341" name="Google Shape;341;p39"/>
            <p:cNvPicPr preferRelativeResize="0"/>
            <p:nvPr/>
          </p:nvPicPr>
          <p:blipFill>
            <a:blip r:embed="rId5">
              <a:alphaModFix/>
            </a:blip>
            <a:stretch>
              <a:fillRect/>
            </a:stretch>
          </p:blipFill>
          <p:spPr>
            <a:xfrm rot="-4932169">
              <a:off x="6962668" y="3103017"/>
              <a:ext cx="2408667" cy="2852491"/>
            </a:xfrm>
            <a:prstGeom prst="rect">
              <a:avLst/>
            </a:prstGeom>
            <a:noFill/>
            <a:ln>
              <a:noFill/>
            </a:ln>
          </p:spPr>
        </p:pic>
        <p:pic>
          <p:nvPicPr>
            <p:cNvPr id="342" name="Google Shape;342;p39"/>
            <p:cNvPicPr preferRelativeResize="0"/>
            <p:nvPr/>
          </p:nvPicPr>
          <p:blipFill>
            <a:blip r:embed="rId6">
              <a:alphaModFix/>
            </a:blip>
            <a:stretch>
              <a:fillRect/>
            </a:stretch>
          </p:blipFill>
          <p:spPr>
            <a:xfrm rot="1028153">
              <a:off x="7423463" y="3713497"/>
              <a:ext cx="953927" cy="984804"/>
            </a:xfrm>
            <a:prstGeom prst="rect">
              <a:avLst/>
            </a:prstGeom>
            <a:noFill/>
            <a:ln>
              <a:noFill/>
            </a:ln>
          </p:spPr>
        </p:pic>
      </p:grpSp>
      <p:sp>
        <p:nvSpPr>
          <p:cNvPr id="6" name="TextBox 5">
            <a:extLst>
              <a:ext uri="{FF2B5EF4-FFF2-40B4-BE49-F238E27FC236}">
                <a16:creationId xmlns:a16="http://schemas.microsoft.com/office/drawing/2014/main" xmlns="" id="{A8883D81-37E3-17F9-4844-640FF4B1A964}"/>
              </a:ext>
            </a:extLst>
          </p:cNvPr>
          <p:cNvSpPr txBox="1"/>
          <p:nvPr/>
        </p:nvSpPr>
        <p:spPr>
          <a:xfrm>
            <a:off x="624840" y="932038"/>
            <a:ext cx="7894320" cy="3279424"/>
          </a:xfrm>
          <a:prstGeom prst="rect">
            <a:avLst/>
          </a:prstGeom>
          <a:noFill/>
        </p:spPr>
        <p:txBody>
          <a:bodyPr wrap="square">
            <a:spAutoFit/>
          </a:bodyPr>
          <a:lstStyle/>
          <a:p>
            <a:pPr algn="ctr">
              <a:lnSpc>
                <a:spcPct val="150000"/>
              </a:lnSpc>
            </a:pPr>
            <a:r>
              <a:rPr lang="en-US" sz="4800" b="1">
                <a:solidFill>
                  <a:schemeClr val="bg2">
                    <a:lumMod val="75000"/>
                  </a:schemeClr>
                </a:solidFill>
              </a:rPr>
              <a:t>BÀI 8: </a:t>
            </a:r>
          </a:p>
          <a:p>
            <a:pPr algn="ctr">
              <a:lnSpc>
                <a:spcPct val="150000"/>
              </a:lnSpc>
            </a:pPr>
            <a:r>
              <a:rPr lang="en-US" sz="4800" b="1">
                <a:solidFill>
                  <a:schemeClr val="bg2">
                    <a:lumMod val="75000"/>
                  </a:schemeClr>
                </a:solidFill>
              </a:rPr>
              <a:t>CÁCH MẠNG THÁNG TÁM NĂM 1945</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048E49EE-75AB-357D-4010-B1A578189E1C}"/>
              </a:ext>
            </a:extLst>
          </p:cNvPr>
          <p:cNvSpPr txBox="1"/>
          <p:nvPr/>
        </p:nvSpPr>
        <p:spPr>
          <a:xfrm>
            <a:off x="389370" y="536900"/>
            <a:ext cx="8365260"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a:ln>
                  <a:noFill/>
                </a:ln>
                <a:solidFill>
                  <a:srgbClr val="CCE7FF">
                    <a:lumMod val="25000"/>
                  </a:srgbClr>
                </a:solidFill>
                <a:effectLst/>
                <a:uLnTx/>
                <a:uFillTx/>
                <a:latin typeface="Arial" panose="020B0604020202020204" pitchFamily="34" charset="0"/>
                <a:ea typeface="+mn-ea"/>
                <a:cs typeface="Arial" panose="020B0604020202020204" pitchFamily="34" charset="0"/>
                <a:sym typeface="Arial"/>
              </a:rPr>
              <a:t>TRÒ CHƠI MẢNH GHÉP LỊCH SỬ</a:t>
            </a:r>
            <a:endParaRPr kumimoji="0" lang="en-US" sz="3600" b="1" i="0" u="none" strike="noStrike" kern="1200" cap="none" spc="0" normalizeH="0" baseline="0" noProof="0" dirty="0">
              <a:ln>
                <a:noFill/>
              </a:ln>
              <a:solidFill>
                <a:srgbClr val="CCE7FF">
                  <a:lumMod val="25000"/>
                </a:srgbClr>
              </a:solidFill>
              <a:effectLst/>
              <a:uLnTx/>
              <a:uFillTx/>
              <a:latin typeface="Arial" panose="020B0604020202020204" pitchFamily="34" charset="0"/>
              <a:ea typeface="+mn-ea"/>
              <a:cs typeface="Arial" panose="020B0604020202020204" pitchFamily="34" charset="0"/>
              <a:sym typeface="Arial"/>
            </a:endParaRPr>
          </a:p>
        </p:txBody>
      </p:sp>
      <p:sp>
        <p:nvSpPr>
          <p:cNvPr id="3" name="TextBox 2">
            <a:extLst>
              <a:ext uri="{FF2B5EF4-FFF2-40B4-BE49-F238E27FC236}">
                <a16:creationId xmlns:a16="http://schemas.microsoft.com/office/drawing/2014/main" xmlns="" id="{44D82ED2-C215-42BC-C5AE-0471CE111F83}"/>
              </a:ext>
            </a:extLst>
          </p:cNvPr>
          <p:cNvSpPr txBox="1"/>
          <p:nvPr/>
        </p:nvSpPr>
        <p:spPr>
          <a:xfrm>
            <a:off x="389370" y="1423594"/>
            <a:ext cx="5695209" cy="3266985"/>
          </a:xfrm>
          <a:prstGeom prst="rect">
            <a:avLst/>
          </a:prstGeom>
          <a:noFill/>
        </p:spPr>
        <p:txBody>
          <a:bodyPr wrap="square" rtlCol="0">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en-US" sz="2000" b="1" i="1"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sym typeface="Arial"/>
              </a:rPr>
              <a:t>Luật chơi: </a:t>
            </a:r>
            <a:r>
              <a:rPr kumimoji="0" lang="en-US" sz="2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C</a:t>
            </a:r>
            <a:r>
              <a:rPr kumimoji="0" lang="vi-VN" sz="2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hia lớp thành 2 nhóm</a:t>
            </a:r>
            <a:r>
              <a:rPr kumimoji="0" lang="en-US" sz="2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a:t>
            </a:r>
            <a:endParaRPr kumimoji="0" lang="vi-VN" sz="2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endParaRPr>
          </a:p>
          <a:p>
            <a:pPr marL="285750" lvl="0" indent="-285750" algn="just" defTabSz="457200">
              <a:lnSpc>
                <a:spcPct val="150000"/>
              </a:lnSpc>
              <a:buClrTx/>
              <a:buFont typeface="Arial" panose="020B0604020202020204" pitchFamily="34" charset="0"/>
              <a:buChar char="•"/>
              <a:defRPr/>
            </a:pPr>
            <a:r>
              <a:rPr kumimoji="0" lang="vi-VN" sz="2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Để lật mở được mỗi mảnh ghép bị che khuất hình ảnh, HS trả lời câu hỏi liên quan đến </a:t>
            </a:r>
            <a:r>
              <a:rPr lang="vi-VN" sz="2000" i="1" kern="1200">
                <a:solidFill>
                  <a:prstClr val="black"/>
                </a:solidFill>
                <a:latin typeface="Arial" panose="020B0604020202020204" pitchFamily="34" charset="0"/>
                <a:cs typeface="Arial" panose="020B0604020202020204" pitchFamily="34" charset="0"/>
              </a:rPr>
              <a:t>Cách mạng tháng Tám năm 1945</a:t>
            </a:r>
            <a:r>
              <a:rPr lang="vi-VN" sz="2000" kern="1200">
                <a:solidFill>
                  <a:prstClr val="black"/>
                </a:solidFill>
                <a:latin typeface="Arial" panose="020B0604020202020204" pitchFamily="34" charset="0"/>
                <a:cs typeface="Arial" panose="020B0604020202020204" pitchFamily="34" charset="0"/>
              </a:rPr>
              <a:t>. </a:t>
            </a:r>
            <a:endParaRPr kumimoji="0" lang="en-US" sz="2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endParaRPr>
          </a:p>
          <a:p>
            <a:pPr marL="285750" marR="0" lvl="0" indent="-285750" algn="just"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2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Nhóm nào giải đúng ô chữ sẽ được cộng </a:t>
            </a:r>
            <a:r>
              <a:rPr kumimoji="0" lang="en-US" sz="2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10 </a:t>
            </a:r>
            <a:r>
              <a:rPr kumimoji="0" lang="vi-VN" sz="2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điểm</a:t>
            </a:r>
            <a:r>
              <a:rPr kumimoji="0" lang="en-US" sz="2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 sau khi kết thúc trò chơi, nhóm nào có số điểm cao nhất sẽ giành chiến thắng</a:t>
            </a:r>
            <a:r>
              <a:rPr kumimoji="0" lang="vi-VN" sz="2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a:t>
            </a:r>
            <a:r>
              <a:rPr kumimoji="0" lang="en-US" sz="2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  </a:t>
            </a:r>
          </a:p>
        </p:txBody>
      </p:sp>
      <p:pic>
        <p:nvPicPr>
          <p:cNvPr id="4" name="Picture 3">
            <a:extLst>
              <a:ext uri="{FF2B5EF4-FFF2-40B4-BE49-F238E27FC236}">
                <a16:creationId xmlns:a16="http://schemas.microsoft.com/office/drawing/2014/main" xmlns="" id="{59AC2E50-9D41-67BA-07CF-7A3D92B0C7C4}"/>
              </a:ext>
            </a:extLst>
          </p:cNvPr>
          <p:cNvPicPr>
            <a:picLocks noChangeAspect="1"/>
          </p:cNvPicPr>
          <p:nvPr/>
        </p:nvPicPr>
        <p:blipFill>
          <a:blip r:embed="rId2"/>
          <a:srcRect l="5373" t="3591" r="5464" b="4378"/>
          <a:stretch/>
        </p:blipFill>
        <p:spPr>
          <a:xfrm>
            <a:off x="6330522" y="1239029"/>
            <a:ext cx="2424108" cy="3608614"/>
          </a:xfrm>
          <a:prstGeom prst="rect">
            <a:avLst/>
          </a:prstGeom>
        </p:spPr>
      </p:pic>
    </p:spTree>
    <p:extLst>
      <p:ext uri="{BB962C8B-B14F-4D97-AF65-F5344CB8AC3E}">
        <p14:creationId xmlns:p14="http://schemas.microsoft.com/office/powerpoint/2010/main" val="207100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hlinkClick r:id="rId3" action="ppaction://hlinksldjump"/>
            <a:extLst>
              <a:ext uri="{FF2B5EF4-FFF2-40B4-BE49-F238E27FC236}">
                <a16:creationId xmlns:a16="http://schemas.microsoft.com/office/drawing/2014/main" xmlns="" id="{9872F0E5-E880-9CC4-BA46-B9F87AFC65B9}"/>
              </a:ext>
            </a:extLst>
          </p:cNvPr>
          <p:cNvPicPr>
            <a:picLocks noChangeAspect="1"/>
          </p:cNvPicPr>
          <p:nvPr/>
        </p:nvPicPr>
        <p:blipFill>
          <a:blip r:embed="rId4"/>
          <a:srcRect t="5387" b="5387"/>
          <a:stretch/>
        </p:blipFill>
        <p:spPr>
          <a:xfrm>
            <a:off x="339913" y="223745"/>
            <a:ext cx="8458200" cy="4389120"/>
          </a:xfrm>
          <a:prstGeom prst="rect">
            <a:avLst/>
          </a:prstGeom>
        </p:spPr>
      </p:pic>
      <p:sp>
        <p:nvSpPr>
          <p:cNvPr id="2" name="Rectangle 1">
            <a:hlinkClick r:id="rId5" action="ppaction://hlinksldjump"/>
            <a:extLst>
              <a:ext uri="{FF2B5EF4-FFF2-40B4-BE49-F238E27FC236}">
                <a16:creationId xmlns:a16="http://schemas.microsoft.com/office/drawing/2014/main" xmlns="" id="{1997B547-D47E-0EAE-0231-90DC452369E4}"/>
              </a:ext>
            </a:extLst>
          </p:cNvPr>
          <p:cNvSpPr/>
          <p:nvPr/>
        </p:nvSpPr>
        <p:spPr>
          <a:xfrm>
            <a:off x="339913" y="223745"/>
            <a:ext cx="2121408" cy="1463040"/>
          </a:xfrm>
          <a:prstGeom prst="rect">
            <a:avLst/>
          </a:prstGeom>
          <a:solidFill>
            <a:srgbClr val="92D05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a:ln>
                  <a:noFill/>
                </a:ln>
                <a:solidFill>
                  <a:srgbClr val="000000"/>
                </a:solidFill>
                <a:effectLst/>
                <a:uLnTx/>
                <a:uFillTx/>
                <a:latin typeface="Arial"/>
                <a:ea typeface="+mn-ea"/>
                <a:cs typeface="+mn-cs"/>
                <a:sym typeface="Arial"/>
              </a:rPr>
              <a:t>1</a:t>
            </a:r>
          </a:p>
        </p:txBody>
      </p:sp>
      <p:sp>
        <p:nvSpPr>
          <p:cNvPr id="4" name="Rectangle 3">
            <a:hlinkClick r:id="rId6" action="ppaction://hlinksldjump"/>
            <a:extLst>
              <a:ext uri="{FF2B5EF4-FFF2-40B4-BE49-F238E27FC236}">
                <a16:creationId xmlns:a16="http://schemas.microsoft.com/office/drawing/2014/main" xmlns="" id="{C87FC705-0763-4D0F-D131-B26405A8C196}"/>
              </a:ext>
            </a:extLst>
          </p:cNvPr>
          <p:cNvSpPr/>
          <p:nvPr/>
        </p:nvSpPr>
        <p:spPr>
          <a:xfrm>
            <a:off x="2443033" y="223745"/>
            <a:ext cx="2121408" cy="1463040"/>
          </a:xfrm>
          <a:prstGeom prst="rect">
            <a:avLst/>
          </a:prstGeom>
          <a:solidFill>
            <a:srgbClr val="92D05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a:ln>
                  <a:noFill/>
                </a:ln>
                <a:solidFill>
                  <a:srgbClr val="000000"/>
                </a:solidFill>
                <a:effectLst/>
                <a:uLnTx/>
                <a:uFillTx/>
                <a:latin typeface="Arial"/>
                <a:ea typeface="+mn-ea"/>
                <a:cs typeface="+mn-cs"/>
                <a:sym typeface="Arial"/>
              </a:rPr>
              <a:t>2</a:t>
            </a:r>
          </a:p>
        </p:txBody>
      </p:sp>
      <p:sp>
        <p:nvSpPr>
          <p:cNvPr id="5" name="Rectangle 4">
            <a:hlinkClick r:id="rId7" action="ppaction://hlinksldjump"/>
            <a:extLst>
              <a:ext uri="{FF2B5EF4-FFF2-40B4-BE49-F238E27FC236}">
                <a16:creationId xmlns:a16="http://schemas.microsoft.com/office/drawing/2014/main" xmlns="" id="{0D99CCC2-B313-A998-4DDB-B67F3A4411C4}"/>
              </a:ext>
            </a:extLst>
          </p:cNvPr>
          <p:cNvSpPr/>
          <p:nvPr/>
        </p:nvSpPr>
        <p:spPr>
          <a:xfrm>
            <a:off x="4556544" y="223745"/>
            <a:ext cx="2121408" cy="1463040"/>
          </a:xfrm>
          <a:prstGeom prst="rect">
            <a:avLst/>
          </a:prstGeom>
          <a:solidFill>
            <a:srgbClr val="92D05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a:ln>
                  <a:noFill/>
                </a:ln>
                <a:solidFill>
                  <a:srgbClr val="000000"/>
                </a:solidFill>
                <a:effectLst/>
                <a:uLnTx/>
                <a:uFillTx/>
                <a:latin typeface="Arial"/>
                <a:ea typeface="+mn-ea"/>
                <a:cs typeface="+mn-cs"/>
                <a:sym typeface="Arial"/>
              </a:rPr>
              <a:t>3</a:t>
            </a:r>
          </a:p>
        </p:txBody>
      </p:sp>
      <p:sp>
        <p:nvSpPr>
          <p:cNvPr id="3" name="Rectangle 2">
            <a:hlinkClick r:id="rId8" action="ppaction://hlinksldjump"/>
            <a:extLst>
              <a:ext uri="{FF2B5EF4-FFF2-40B4-BE49-F238E27FC236}">
                <a16:creationId xmlns:a16="http://schemas.microsoft.com/office/drawing/2014/main" xmlns="" id="{634323AD-43FC-A68E-BED5-D95A6244F716}"/>
              </a:ext>
            </a:extLst>
          </p:cNvPr>
          <p:cNvSpPr/>
          <p:nvPr/>
        </p:nvSpPr>
        <p:spPr>
          <a:xfrm>
            <a:off x="6659664" y="223745"/>
            <a:ext cx="2121408" cy="1463040"/>
          </a:xfrm>
          <a:prstGeom prst="rect">
            <a:avLst/>
          </a:prstGeom>
          <a:solidFill>
            <a:srgbClr val="92D05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a:ln>
                  <a:noFill/>
                </a:ln>
                <a:solidFill>
                  <a:srgbClr val="000000"/>
                </a:solidFill>
                <a:effectLst/>
                <a:uLnTx/>
                <a:uFillTx/>
                <a:latin typeface="Arial"/>
                <a:ea typeface="+mn-ea"/>
                <a:cs typeface="+mn-cs"/>
                <a:sym typeface="Arial"/>
              </a:rPr>
              <a:t>4</a:t>
            </a:r>
          </a:p>
        </p:txBody>
      </p:sp>
      <p:sp>
        <p:nvSpPr>
          <p:cNvPr id="18" name="Rectangle 17">
            <a:hlinkClick r:id="rId9" action="ppaction://hlinksldjump"/>
            <a:extLst>
              <a:ext uri="{FF2B5EF4-FFF2-40B4-BE49-F238E27FC236}">
                <a16:creationId xmlns:a16="http://schemas.microsoft.com/office/drawing/2014/main" xmlns="" id="{92927D36-A9EA-885C-FDF1-E5EF2132865B}"/>
              </a:ext>
            </a:extLst>
          </p:cNvPr>
          <p:cNvSpPr/>
          <p:nvPr/>
        </p:nvSpPr>
        <p:spPr>
          <a:xfrm>
            <a:off x="337688" y="1686785"/>
            <a:ext cx="2121408" cy="1463040"/>
          </a:xfrm>
          <a:prstGeom prst="rect">
            <a:avLst/>
          </a:prstGeom>
          <a:solidFill>
            <a:srgbClr val="FFEF9F"/>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a:ln>
                  <a:noFill/>
                </a:ln>
                <a:solidFill>
                  <a:srgbClr val="000000"/>
                </a:solidFill>
                <a:effectLst/>
                <a:uLnTx/>
                <a:uFillTx/>
                <a:latin typeface="Arial"/>
                <a:ea typeface="+mn-ea"/>
                <a:cs typeface="+mn-cs"/>
                <a:sym typeface="Arial"/>
              </a:rPr>
              <a:t>5</a:t>
            </a:r>
          </a:p>
        </p:txBody>
      </p:sp>
      <p:sp>
        <p:nvSpPr>
          <p:cNvPr id="24" name="Rectangle 23">
            <a:hlinkClick r:id="rId10" action="ppaction://hlinksldjump"/>
            <a:extLst>
              <a:ext uri="{FF2B5EF4-FFF2-40B4-BE49-F238E27FC236}">
                <a16:creationId xmlns:a16="http://schemas.microsoft.com/office/drawing/2014/main" xmlns="" id="{10A283FD-65E8-7C89-994D-A20231172F59}"/>
              </a:ext>
            </a:extLst>
          </p:cNvPr>
          <p:cNvSpPr/>
          <p:nvPr/>
        </p:nvSpPr>
        <p:spPr>
          <a:xfrm>
            <a:off x="2451554" y="1686785"/>
            <a:ext cx="2121408" cy="1463040"/>
          </a:xfrm>
          <a:prstGeom prst="rect">
            <a:avLst/>
          </a:prstGeom>
          <a:solidFill>
            <a:srgbClr val="FFEF9F"/>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a:ln>
                  <a:noFill/>
                </a:ln>
                <a:solidFill>
                  <a:srgbClr val="000000"/>
                </a:solidFill>
                <a:effectLst/>
                <a:uLnTx/>
                <a:uFillTx/>
                <a:latin typeface="Arial"/>
                <a:ea typeface="+mn-ea"/>
                <a:cs typeface="+mn-cs"/>
                <a:sym typeface="Arial"/>
              </a:rPr>
              <a:t>6</a:t>
            </a:r>
          </a:p>
        </p:txBody>
      </p:sp>
      <p:sp>
        <p:nvSpPr>
          <p:cNvPr id="25" name="Rectangle 24">
            <a:hlinkClick r:id="rId11" action="ppaction://hlinksldjump"/>
            <a:extLst>
              <a:ext uri="{FF2B5EF4-FFF2-40B4-BE49-F238E27FC236}">
                <a16:creationId xmlns:a16="http://schemas.microsoft.com/office/drawing/2014/main" xmlns="" id="{7867F693-55F9-FD80-9425-BF0224076E24}"/>
              </a:ext>
            </a:extLst>
          </p:cNvPr>
          <p:cNvSpPr/>
          <p:nvPr/>
        </p:nvSpPr>
        <p:spPr>
          <a:xfrm>
            <a:off x="4556544" y="1686785"/>
            <a:ext cx="2121408" cy="1463040"/>
          </a:xfrm>
          <a:prstGeom prst="rect">
            <a:avLst/>
          </a:prstGeom>
          <a:solidFill>
            <a:srgbClr val="FFEF9F"/>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a:ln>
                  <a:noFill/>
                </a:ln>
                <a:solidFill>
                  <a:srgbClr val="000000"/>
                </a:solidFill>
                <a:effectLst/>
                <a:uLnTx/>
                <a:uFillTx/>
                <a:latin typeface="Arial"/>
                <a:ea typeface="+mn-ea"/>
                <a:cs typeface="+mn-cs"/>
                <a:sym typeface="Arial"/>
              </a:rPr>
              <a:t>7</a:t>
            </a:r>
          </a:p>
        </p:txBody>
      </p:sp>
      <p:sp>
        <p:nvSpPr>
          <p:cNvPr id="26" name="Rectangle 25">
            <a:hlinkClick r:id="rId12" action="ppaction://hlinksldjump"/>
            <a:extLst>
              <a:ext uri="{FF2B5EF4-FFF2-40B4-BE49-F238E27FC236}">
                <a16:creationId xmlns:a16="http://schemas.microsoft.com/office/drawing/2014/main" xmlns="" id="{AE285E64-378F-4E84-63C2-EBC9D5EEF591}"/>
              </a:ext>
            </a:extLst>
          </p:cNvPr>
          <p:cNvSpPr/>
          <p:nvPr/>
        </p:nvSpPr>
        <p:spPr>
          <a:xfrm>
            <a:off x="6659664" y="1686785"/>
            <a:ext cx="2121408" cy="1463040"/>
          </a:xfrm>
          <a:prstGeom prst="rect">
            <a:avLst/>
          </a:prstGeom>
          <a:solidFill>
            <a:srgbClr val="FFEF9F"/>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a:ln>
                  <a:noFill/>
                </a:ln>
                <a:solidFill>
                  <a:srgbClr val="000000"/>
                </a:solidFill>
                <a:effectLst/>
                <a:uLnTx/>
                <a:uFillTx/>
                <a:latin typeface="Arial"/>
                <a:ea typeface="+mn-ea"/>
                <a:cs typeface="+mn-cs"/>
                <a:sym typeface="Arial"/>
              </a:rPr>
              <a:t>8</a:t>
            </a:r>
          </a:p>
        </p:txBody>
      </p:sp>
      <p:sp>
        <p:nvSpPr>
          <p:cNvPr id="27" name="Rectangle 26">
            <a:hlinkClick r:id="rId13" action="ppaction://hlinksldjump"/>
            <a:extLst>
              <a:ext uri="{FF2B5EF4-FFF2-40B4-BE49-F238E27FC236}">
                <a16:creationId xmlns:a16="http://schemas.microsoft.com/office/drawing/2014/main" xmlns="" id="{A9CE2F0A-661B-D5B9-F80F-DA94A4BF0434}"/>
              </a:ext>
            </a:extLst>
          </p:cNvPr>
          <p:cNvSpPr/>
          <p:nvPr/>
        </p:nvSpPr>
        <p:spPr>
          <a:xfrm>
            <a:off x="346209" y="3149825"/>
            <a:ext cx="2121408" cy="1463040"/>
          </a:xfrm>
          <a:prstGeom prst="rect">
            <a:avLst/>
          </a:prstGeom>
          <a:solidFill>
            <a:srgbClr val="FFCCCC"/>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a:ln>
                  <a:noFill/>
                </a:ln>
                <a:solidFill>
                  <a:srgbClr val="000000"/>
                </a:solidFill>
                <a:effectLst/>
                <a:uLnTx/>
                <a:uFillTx/>
                <a:latin typeface="Arial"/>
                <a:ea typeface="+mn-ea"/>
                <a:cs typeface="+mn-cs"/>
                <a:sym typeface="Arial"/>
              </a:rPr>
              <a:t>9</a:t>
            </a:r>
          </a:p>
        </p:txBody>
      </p:sp>
      <p:sp>
        <p:nvSpPr>
          <p:cNvPr id="28" name="Rectangle 27">
            <a:hlinkClick r:id="rId14" action="ppaction://hlinksldjump"/>
            <a:extLst>
              <a:ext uri="{FF2B5EF4-FFF2-40B4-BE49-F238E27FC236}">
                <a16:creationId xmlns:a16="http://schemas.microsoft.com/office/drawing/2014/main" xmlns="" id="{D71BE517-8097-84E3-4936-BCCD10F2A2BD}"/>
              </a:ext>
            </a:extLst>
          </p:cNvPr>
          <p:cNvSpPr/>
          <p:nvPr/>
        </p:nvSpPr>
        <p:spPr>
          <a:xfrm>
            <a:off x="2443033" y="3149825"/>
            <a:ext cx="2121408" cy="1463040"/>
          </a:xfrm>
          <a:prstGeom prst="rect">
            <a:avLst/>
          </a:prstGeom>
          <a:solidFill>
            <a:srgbClr val="FFCCCC"/>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a:ln>
                  <a:noFill/>
                </a:ln>
                <a:solidFill>
                  <a:srgbClr val="000000"/>
                </a:solidFill>
                <a:effectLst/>
                <a:uLnTx/>
                <a:uFillTx/>
                <a:latin typeface="Arial"/>
                <a:ea typeface="+mn-ea"/>
                <a:cs typeface="+mn-cs"/>
                <a:sym typeface="Arial"/>
              </a:rPr>
              <a:t>10</a:t>
            </a:r>
          </a:p>
        </p:txBody>
      </p:sp>
      <p:sp>
        <p:nvSpPr>
          <p:cNvPr id="29" name="Rectangle 28">
            <a:hlinkClick r:id="rId15" action="ppaction://hlinksldjump"/>
            <a:extLst>
              <a:ext uri="{FF2B5EF4-FFF2-40B4-BE49-F238E27FC236}">
                <a16:creationId xmlns:a16="http://schemas.microsoft.com/office/drawing/2014/main" xmlns="" id="{A61AFD8F-B872-7E53-0A30-63B014351DEA}"/>
              </a:ext>
            </a:extLst>
          </p:cNvPr>
          <p:cNvSpPr/>
          <p:nvPr/>
        </p:nvSpPr>
        <p:spPr>
          <a:xfrm>
            <a:off x="6659664" y="3149825"/>
            <a:ext cx="2121408" cy="1463040"/>
          </a:xfrm>
          <a:prstGeom prst="rect">
            <a:avLst/>
          </a:prstGeom>
          <a:solidFill>
            <a:srgbClr val="FFCCCC"/>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a:ln>
                  <a:noFill/>
                </a:ln>
                <a:solidFill>
                  <a:srgbClr val="000000"/>
                </a:solidFill>
                <a:effectLst/>
                <a:uLnTx/>
                <a:uFillTx/>
                <a:latin typeface="Arial"/>
                <a:ea typeface="+mn-ea"/>
                <a:cs typeface="+mn-cs"/>
                <a:sym typeface="Arial"/>
              </a:rPr>
              <a:t>12</a:t>
            </a:r>
          </a:p>
        </p:txBody>
      </p:sp>
      <p:sp>
        <p:nvSpPr>
          <p:cNvPr id="38" name="Action Button: Go Home 37">
            <a:hlinkClick r:id="rId3" action="ppaction://hlinksldjump" highlightClick="1"/>
            <a:extLst>
              <a:ext uri="{FF2B5EF4-FFF2-40B4-BE49-F238E27FC236}">
                <a16:creationId xmlns:a16="http://schemas.microsoft.com/office/drawing/2014/main" xmlns="" id="{AE9FF14F-54EC-3A6C-76FF-EEF6C9A85828}"/>
              </a:ext>
            </a:extLst>
          </p:cNvPr>
          <p:cNvSpPr/>
          <p:nvPr/>
        </p:nvSpPr>
        <p:spPr>
          <a:xfrm>
            <a:off x="0" y="4686300"/>
            <a:ext cx="457200" cy="457200"/>
          </a:xfrm>
          <a:prstGeom prst="actionButtonHome">
            <a:avLst/>
          </a:prstGeom>
          <a:solidFill>
            <a:srgbClr val="CCFF99"/>
          </a:solidFill>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EFE0"/>
              </a:solidFill>
              <a:effectLst/>
              <a:uLnTx/>
              <a:uFillTx/>
              <a:latin typeface="Arial"/>
              <a:ea typeface="+mn-ea"/>
              <a:cs typeface="+mn-cs"/>
              <a:sym typeface="Arial"/>
            </a:endParaRPr>
          </a:p>
        </p:txBody>
      </p:sp>
      <p:sp>
        <p:nvSpPr>
          <p:cNvPr id="6" name="Rectangle 5">
            <a:hlinkClick r:id="rId16" action="ppaction://hlinksldjump"/>
            <a:extLst>
              <a:ext uri="{FF2B5EF4-FFF2-40B4-BE49-F238E27FC236}">
                <a16:creationId xmlns:a16="http://schemas.microsoft.com/office/drawing/2014/main" xmlns="" id="{60CA66FC-D4B0-36E0-8407-C020D0081626}"/>
              </a:ext>
            </a:extLst>
          </p:cNvPr>
          <p:cNvSpPr/>
          <p:nvPr/>
        </p:nvSpPr>
        <p:spPr>
          <a:xfrm>
            <a:off x="4556544" y="3149825"/>
            <a:ext cx="2121408" cy="1463040"/>
          </a:xfrm>
          <a:prstGeom prst="rect">
            <a:avLst/>
          </a:prstGeom>
          <a:solidFill>
            <a:srgbClr val="FFCCCC"/>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a:ln>
                  <a:noFill/>
                </a:ln>
                <a:solidFill>
                  <a:srgbClr val="000000"/>
                </a:solidFill>
                <a:effectLst/>
                <a:uLnTx/>
                <a:uFillTx/>
                <a:latin typeface="Arial"/>
                <a:ea typeface="+mn-ea"/>
                <a:cs typeface="+mn-cs"/>
                <a:sym typeface="Arial"/>
              </a:rPr>
              <a:t>11</a:t>
            </a:r>
          </a:p>
        </p:txBody>
      </p:sp>
    </p:spTree>
    <p:extLst>
      <p:ext uri="{BB962C8B-B14F-4D97-AF65-F5344CB8AC3E}">
        <p14:creationId xmlns:p14="http://schemas.microsoft.com/office/powerpoint/2010/main" val="39704220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4" presetClass="exit" presetSubtype="10" fill="hold" grpId="0" nodeType="clickEffect">
                                  <p:stCondLst>
                                    <p:cond delay="0"/>
                                  </p:stCondLst>
                                  <p:childTnLst>
                                    <p:animEffect transition="out" filter="randombar(horizontal)">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14" presetClass="exit" presetSubtype="10" fill="hold" grpId="0" nodeType="clickEffect">
                                  <p:stCondLst>
                                    <p:cond delay="0"/>
                                  </p:stCondLst>
                                  <p:childTnLst>
                                    <p:animEffect transition="out" filter="randombar(horizontal)">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3"/>
                    </p:tgtEl>
                  </p:cond>
                </p:stCondLst>
                <p:endSync evt="end" delay="0">
                  <p:rtn val="all"/>
                </p:endSync>
                <p:childTnLst>
                  <p:par>
                    <p:cTn id="21" fill="hold">
                      <p:stCondLst>
                        <p:cond delay="0"/>
                      </p:stCondLst>
                      <p:childTnLst>
                        <p:par>
                          <p:cTn id="22" fill="hold">
                            <p:stCondLst>
                              <p:cond delay="0"/>
                            </p:stCondLst>
                            <p:childTnLst>
                              <p:par>
                                <p:cTn id="23" presetID="14" presetClass="exit" presetSubtype="10" fill="hold" grpId="0" nodeType="clickEffect">
                                  <p:stCondLst>
                                    <p:cond delay="0"/>
                                  </p:stCondLst>
                                  <p:childTnLst>
                                    <p:animEffect transition="out" filter="randombar(horizontal)">
                                      <p:cBhvr>
                                        <p:cTn id="24" dur="500"/>
                                        <p:tgtEl>
                                          <p:spTgt spid="3"/>
                                        </p:tgtEl>
                                      </p:cBhvr>
                                    </p:animEffect>
                                    <p:set>
                                      <p:cBhvr>
                                        <p:cTn id="25"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26" restart="whenNotActive" fill="hold" evtFilter="cancelBubble" nodeType="interactiveSeq">
                <p:stCondLst>
                  <p:cond evt="onClick" delay="0">
                    <p:tgtEl>
                      <p:spTgt spid="18"/>
                    </p:tgtEl>
                  </p:cond>
                </p:stCondLst>
                <p:endSync evt="end" delay="0">
                  <p:rtn val="all"/>
                </p:endSync>
                <p:childTnLst>
                  <p:par>
                    <p:cTn id="27" fill="hold">
                      <p:stCondLst>
                        <p:cond delay="0"/>
                      </p:stCondLst>
                      <p:childTnLst>
                        <p:par>
                          <p:cTn id="28" fill="hold">
                            <p:stCondLst>
                              <p:cond delay="0"/>
                            </p:stCondLst>
                            <p:childTnLst>
                              <p:par>
                                <p:cTn id="29" presetID="14" presetClass="exit" presetSubtype="10" fill="hold" grpId="0" nodeType="clickEffect">
                                  <p:stCondLst>
                                    <p:cond delay="0"/>
                                  </p:stCondLst>
                                  <p:childTnLst>
                                    <p:animEffect transition="out" filter="randombar(horizontal)">
                                      <p:cBhvr>
                                        <p:cTn id="30" dur="500"/>
                                        <p:tgtEl>
                                          <p:spTgt spid="18"/>
                                        </p:tgtEl>
                                      </p:cBhvr>
                                    </p:animEffect>
                                    <p:set>
                                      <p:cBhvr>
                                        <p:cTn id="31"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2" restart="whenNotActive" fill="hold" evtFilter="cancelBubble" nodeType="interactiveSeq">
                <p:stCondLst>
                  <p:cond evt="onClick" delay="0">
                    <p:tgtEl>
                      <p:spTgt spid="24"/>
                    </p:tgtEl>
                  </p:cond>
                </p:stCondLst>
                <p:endSync evt="end" delay="0">
                  <p:rtn val="all"/>
                </p:endSync>
                <p:childTnLst>
                  <p:par>
                    <p:cTn id="33" fill="hold">
                      <p:stCondLst>
                        <p:cond delay="0"/>
                      </p:stCondLst>
                      <p:childTnLst>
                        <p:par>
                          <p:cTn id="34" fill="hold">
                            <p:stCondLst>
                              <p:cond delay="0"/>
                            </p:stCondLst>
                            <p:childTnLst>
                              <p:par>
                                <p:cTn id="35" presetID="14" presetClass="exit" presetSubtype="10" fill="hold" grpId="0" nodeType="clickEffect">
                                  <p:stCondLst>
                                    <p:cond delay="0"/>
                                  </p:stCondLst>
                                  <p:childTnLst>
                                    <p:animEffect transition="out" filter="randombar(horizontal)">
                                      <p:cBhvr>
                                        <p:cTn id="36" dur="500"/>
                                        <p:tgtEl>
                                          <p:spTgt spid="24"/>
                                        </p:tgtEl>
                                      </p:cBhvr>
                                    </p:animEffect>
                                    <p:set>
                                      <p:cBhvr>
                                        <p:cTn id="3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25"/>
                    </p:tgtEl>
                  </p:cond>
                </p:stCondLst>
                <p:endSync evt="end" delay="0">
                  <p:rtn val="all"/>
                </p:endSync>
                <p:childTnLst>
                  <p:par>
                    <p:cTn id="39" fill="hold">
                      <p:stCondLst>
                        <p:cond delay="0"/>
                      </p:stCondLst>
                      <p:childTnLst>
                        <p:par>
                          <p:cTn id="40" fill="hold">
                            <p:stCondLst>
                              <p:cond delay="0"/>
                            </p:stCondLst>
                            <p:childTnLst>
                              <p:par>
                                <p:cTn id="41" presetID="14" presetClass="exit" presetSubtype="10" fill="hold" grpId="0" nodeType="clickEffect">
                                  <p:stCondLst>
                                    <p:cond delay="0"/>
                                  </p:stCondLst>
                                  <p:childTnLst>
                                    <p:animEffect transition="out" filter="randombar(horizontal)">
                                      <p:cBhvr>
                                        <p:cTn id="42" dur="500"/>
                                        <p:tgtEl>
                                          <p:spTgt spid="25"/>
                                        </p:tgtEl>
                                      </p:cBhvr>
                                    </p:animEffect>
                                    <p:set>
                                      <p:cBhvr>
                                        <p:cTn id="43"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4" presetClass="exit" presetSubtype="10" fill="hold" grpId="0" nodeType="clickEffect">
                                  <p:stCondLst>
                                    <p:cond delay="0"/>
                                  </p:stCondLst>
                                  <p:childTnLst>
                                    <p:animEffect transition="out" filter="randombar(horizontal)">
                                      <p:cBhvr>
                                        <p:cTn id="48" dur="500"/>
                                        <p:tgtEl>
                                          <p:spTgt spid="26"/>
                                        </p:tgtEl>
                                      </p:cBhvr>
                                    </p:animEffect>
                                    <p:set>
                                      <p:cBhvr>
                                        <p:cTn id="49"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50" restart="whenNotActive" fill="hold" evtFilter="cancelBubble" nodeType="interactiveSeq">
                <p:stCondLst>
                  <p:cond evt="onClick" delay="0">
                    <p:tgtEl>
                      <p:spTgt spid="27"/>
                    </p:tgtEl>
                  </p:cond>
                </p:stCondLst>
                <p:endSync evt="end" delay="0">
                  <p:rtn val="all"/>
                </p:endSync>
                <p:childTnLst>
                  <p:par>
                    <p:cTn id="51" fill="hold">
                      <p:stCondLst>
                        <p:cond delay="0"/>
                      </p:stCondLst>
                      <p:childTnLst>
                        <p:par>
                          <p:cTn id="52" fill="hold">
                            <p:stCondLst>
                              <p:cond delay="0"/>
                            </p:stCondLst>
                            <p:childTnLst>
                              <p:par>
                                <p:cTn id="53" presetID="14" presetClass="exit" presetSubtype="10" fill="hold" grpId="0" nodeType="clickEffect">
                                  <p:stCondLst>
                                    <p:cond delay="0"/>
                                  </p:stCondLst>
                                  <p:childTnLst>
                                    <p:animEffect transition="out" filter="randombar(horizontal)">
                                      <p:cBhvr>
                                        <p:cTn id="54" dur="500"/>
                                        <p:tgtEl>
                                          <p:spTgt spid="27"/>
                                        </p:tgtEl>
                                      </p:cBhvr>
                                    </p:animEffect>
                                    <p:set>
                                      <p:cBhvr>
                                        <p:cTn id="5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56" restart="whenNotActive" fill="hold" evtFilter="cancelBubble" nodeType="interactiveSeq">
                <p:stCondLst>
                  <p:cond evt="onClick" delay="0">
                    <p:tgtEl>
                      <p:spTgt spid="28"/>
                    </p:tgtEl>
                  </p:cond>
                </p:stCondLst>
                <p:endSync evt="end" delay="0">
                  <p:rtn val="all"/>
                </p:endSync>
                <p:childTnLst>
                  <p:par>
                    <p:cTn id="57" fill="hold">
                      <p:stCondLst>
                        <p:cond delay="0"/>
                      </p:stCondLst>
                      <p:childTnLst>
                        <p:par>
                          <p:cTn id="58" fill="hold">
                            <p:stCondLst>
                              <p:cond delay="0"/>
                            </p:stCondLst>
                            <p:childTnLst>
                              <p:par>
                                <p:cTn id="59" presetID="14" presetClass="exit" presetSubtype="10" fill="hold" grpId="0" nodeType="clickEffect">
                                  <p:stCondLst>
                                    <p:cond delay="0"/>
                                  </p:stCondLst>
                                  <p:childTnLst>
                                    <p:animEffect transition="out" filter="randombar(horizontal)">
                                      <p:cBhvr>
                                        <p:cTn id="60" dur="500"/>
                                        <p:tgtEl>
                                          <p:spTgt spid="28"/>
                                        </p:tgtEl>
                                      </p:cBhvr>
                                    </p:animEffect>
                                    <p:set>
                                      <p:cBhvr>
                                        <p:cTn id="61"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62" restart="whenNotActive" fill="hold" evtFilter="cancelBubble" nodeType="interactiveSeq">
                <p:stCondLst>
                  <p:cond evt="onClick" delay="0">
                    <p:tgtEl>
                      <p:spTgt spid="29"/>
                    </p:tgtEl>
                  </p:cond>
                </p:stCondLst>
                <p:endSync evt="end" delay="0">
                  <p:rtn val="all"/>
                </p:endSync>
                <p:childTnLst>
                  <p:par>
                    <p:cTn id="63" fill="hold">
                      <p:stCondLst>
                        <p:cond delay="0"/>
                      </p:stCondLst>
                      <p:childTnLst>
                        <p:par>
                          <p:cTn id="64" fill="hold">
                            <p:stCondLst>
                              <p:cond delay="0"/>
                            </p:stCondLst>
                            <p:childTnLst>
                              <p:par>
                                <p:cTn id="65" presetID="14" presetClass="exit" presetSubtype="10" fill="hold" grpId="0" nodeType="clickEffect">
                                  <p:stCondLst>
                                    <p:cond delay="0"/>
                                  </p:stCondLst>
                                  <p:childTnLst>
                                    <p:animEffect transition="out" filter="randombar(horizontal)">
                                      <p:cBhvr>
                                        <p:cTn id="66" dur="500"/>
                                        <p:tgtEl>
                                          <p:spTgt spid="29"/>
                                        </p:tgtEl>
                                      </p:cBhvr>
                                    </p:animEffect>
                                    <p:set>
                                      <p:cBhvr>
                                        <p:cTn id="67"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68" restart="whenNotActive" fill="hold" evtFilter="cancelBubble" nodeType="interactiveSeq">
                <p:stCondLst>
                  <p:cond evt="onClick" delay="0">
                    <p:tgtEl>
                      <p:spTgt spid="6"/>
                    </p:tgtEl>
                  </p:cond>
                </p:stCondLst>
                <p:endSync evt="end" delay="0">
                  <p:rtn val="all"/>
                </p:endSync>
                <p:childTnLst>
                  <p:par>
                    <p:cTn id="69" fill="hold">
                      <p:stCondLst>
                        <p:cond delay="0"/>
                      </p:stCondLst>
                      <p:childTnLst>
                        <p:par>
                          <p:cTn id="70" fill="hold">
                            <p:stCondLst>
                              <p:cond delay="0"/>
                            </p:stCondLst>
                            <p:childTnLst>
                              <p:par>
                                <p:cTn id="71" presetID="14" presetClass="exit" presetSubtype="10" fill="hold" grpId="0" nodeType="clickEffect">
                                  <p:stCondLst>
                                    <p:cond delay="0"/>
                                  </p:stCondLst>
                                  <p:childTnLst>
                                    <p:animEffect transition="out" filter="randombar(horizontal)">
                                      <p:cBhvr>
                                        <p:cTn id="72" dur="500"/>
                                        <p:tgtEl>
                                          <p:spTgt spid="6"/>
                                        </p:tgtEl>
                                      </p:cBhvr>
                                    </p:animEffect>
                                    <p:set>
                                      <p:cBhvr>
                                        <p:cTn id="7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2" grpId="0" animBg="1"/>
      <p:bldP spid="4" grpId="0" animBg="1"/>
      <p:bldP spid="5" grpId="0" animBg="1"/>
      <p:bldP spid="3" grpId="0" animBg="1"/>
      <p:bldP spid="18" grpId="0" animBg="1"/>
      <p:bldP spid="24" grpId="0" animBg="1"/>
      <p:bldP spid="25" grpId="0" animBg="1"/>
      <p:bldP spid="26" grpId="0" animBg="1"/>
      <p:bldP spid="27" grpId="0" animBg="1"/>
      <p:bldP spid="28" grpId="0" animBg="1"/>
      <p:bldP spid="29"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A6E2D600-16B1-A75A-493C-5BA810FA4B09}"/>
              </a:ext>
            </a:extLst>
          </p:cNvPr>
          <p:cNvSpPr/>
          <p:nvPr/>
        </p:nvSpPr>
        <p:spPr>
          <a:xfrm>
            <a:off x="457200" y="1579950"/>
            <a:ext cx="4020460" cy="1490349"/>
          </a:xfrm>
          <a:prstGeom prst="roundRect">
            <a:avLst>
              <a:gd name="adj" fmla="val 13074"/>
            </a:avLst>
          </a:prstGeom>
          <a:solidFill>
            <a:schemeClr val="accent5"/>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2000">
                <a:solidFill>
                  <a:srgbClr val="0D0D0D"/>
                </a:solidFill>
                <a:ea typeface="Calibri" panose="020F0502020204030204" pitchFamily="34" charset="0"/>
                <a:cs typeface="Arial" panose="020B0604020202020204" pitchFamily="34" charset="0"/>
              </a:rPr>
              <a:t>A. Thủ tiêu các quyền lợi dân sinh, dân chủ, bắt giam những người yêu nước.</a:t>
            </a:r>
            <a:endParaRPr kumimoji="0" lang="en-US" sz="20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3" name="TextBox 2">
            <a:extLst>
              <a:ext uri="{FF2B5EF4-FFF2-40B4-BE49-F238E27FC236}">
                <a16:creationId xmlns:a16="http://schemas.microsoft.com/office/drawing/2014/main" xmlns="" id="{710CD114-E4EA-2E6B-F322-FC31EBDEF8FC}"/>
              </a:ext>
            </a:extLst>
          </p:cNvPr>
          <p:cNvSpPr txBox="1"/>
          <p:nvPr/>
        </p:nvSpPr>
        <p:spPr>
          <a:xfrm>
            <a:off x="606247" y="329574"/>
            <a:ext cx="7931505" cy="104522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1000"/>
              </a:spcAft>
              <a:buClr>
                <a:srgbClr val="000000"/>
              </a:buClr>
              <a:buSzTx/>
              <a:buFont typeface="Arial"/>
              <a:buNone/>
              <a:tabLst/>
              <a:defRPr/>
            </a:pPr>
            <a:r>
              <a:rPr kumimoji="0" lang="en-US" sz="2200" b="1" i="1"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Câu 1. </a:t>
            </a:r>
            <a:r>
              <a:rPr kumimoji="0" lang="vi-VN" sz="22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Sau khi xâm lược Việt Nam (năm 1940), Phát xít Nhật đã thực thi chính sách thống trị gì?</a:t>
            </a:r>
            <a:endParaRPr kumimoji="0" lang="en-US" sz="22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4" name="Rectangle: Rounded Corners 3">
            <a:extLst>
              <a:ext uri="{FF2B5EF4-FFF2-40B4-BE49-F238E27FC236}">
                <a16:creationId xmlns:a16="http://schemas.microsoft.com/office/drawing/2014/main" xmlns="" id="{AF96F4C5-7A62-83E2-156A-46E6C15F76F6}"/>
              </a:ext>
            </a:extLst>
          </p:cNvPr>
          <p:cNvSpPr/>
          <p:nvPr/>
        </p:nvSpPr>
        <p:spPr>
          <a:xfrm>
            <a:off x="457200" y="3207830"/>
            <a:ext cx="4020460" cy="1490349"/>
          </a:xfrm>
          <a:prstGeom prst="roundRect">
            <a:avLst>
              <a:gd name="adj" fmla="val 13074"/>
            </a:avLst>
          </a:prstGeom>
          <a:solidFill>
            <a:schemeClr val="accent5"/>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2000">
                <a:solidFill>
                  <a:srgbClr val="0D0D0D"/>
                </a:solidFill>
                <a:ea typeface="Calibri" panose="020F0502020204030204" pitchFamily="34" charset="0"/>
                <a:cs typeface="Arial" panose="020B0604020202020204" pitchFamily="34" charset="0"/>
              </a:rPr>
              <a:t>B. Cưỡng bức nông dân nhổ lúa, hoa màu trồng cây công nghiệp.</a:t>
            </a:r>
            <a:endParaRPr kumimoji="0" lang="en-US" sz="20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5" name="Rectangle: Rounded Corners 4">
            <a:extLst>
              <a:ext uri="{FF2B5EF4-FFF2-40B4-BE49-F238E27FC236}">
                <a16:creationId xmlns:a16="http://schemas.microsoft.com/office/drawing/2014/main" xmlns="" id="{19450419-DDE9-139A-ED45-FF783535A93A}"/>
              </a:ext>
            </a:extLst>
          </p:cNvPr>
          <p:cNvSpPr/>
          <p:nvPr/>
        </p:nvSpPr>
        <p:spPr>
          <a:xfrm>
            <a:off x="4742988" y="1579950"/>
            <a:ext cx="3814271" cy="1490349"/>
          </a:xfrm>
          <a:prstGeom prst="roundRect">
            <a:avLst>
              <a:gd name="adj" fmla="val 13074"/>
            </a:avLst>
          </a:prstGeom>
          <a:solidFill>
            <a:schemeClr val="accent5"/>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spcAft>
                <a:spcPts val="1000"/>
              </a:spcAft>
            </a:pPr>
            <a:r>
              <a:rPr lang="vi-VN" sz="2000">
                <a:solidFill>
                  <a:srgbClr val="0D0D0D"/>
                </a:solidFill>
                <a:ea typeface="Calibri" panose="020F0502020204030204" pitchFamily="34" charset="0"/>
                <a:cs typeface="Arial" panose="020B0604020202020204" pitchFamily="34" charset="0"/>
              </a:rPr>
              <a:t>C. Thực thi chính sách “kinh tế chỉ huy”, kiểm soát gắt gao hàng hóa.</a:t>
            </a:r>
            <a:endParaRPr kumimoji="0" lang="en-US" sz="20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6" name="Rectangle: Rounded Corners 5">
            <a:extLst>
              <a:ext uri="{FF2B5EF4-FFF2-40B4-BE49-F238E27FC236}">
                <a16:creationId xmlns:a16="http://schemas.microsoft.com/office/drawing/2014/main" xmlns="" id="{7A548F09-4386-F9F1-B7F3-2C560EC24AEE}"/>
              </a:ext>
            </a:extLst>
          </p:cNvPr>
          <p:cNvSpPr/>
          <p:nvPr/>
        </p:nvSpPr>
        <p:spPr>
          <a:xfrm>
            <a:off x="4742988" y="3207830"/>
            <a:ext cx="3814271" cy="1490349"/>
          </a:xfrm>
          <a:prstGeom prst="roundRect">
            <a:avLst>
              <a:gd name="adj" fmla="val 13074"/>
            </a:avLst>
          </a:prstGeom>
          <a:solidFill>
            <a:schemeClr val="accent5"/>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spcAft>
                <a:spcPts val="1000"/>
              </a:spcAft>
            </a:pPr>
            <a:r>
              <a:rPr lang="vi-VN" sz="2000">
                <a:solidFill>
                  <a:srgbClr val="0D0D0D"/>
                </a:solidFill>
                <a:ea typeface="Calibri" panose="020F0502020204030204" pitchFamily="34" charset="0"/>
                <a:cs typeface="Arial" panose="020B0604020202020204" pitchFamily="34" charset="0"/>
              </a:rPr>
              <a:t>D. Tăng thuế cũ, thêm thuế mới, giảm lương, tăng giờ làm.</a:t>
            </a:r>
            <a:endParaRPr kumimoji="0" lang="en-US" sz="20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8" name="Multiplication Sign 7">
            <a:hlinkClick r:id="rId3" action="ppaction://hlinksldjump"/>
            <a:extLst>
              <a:ext uri="{FF2B5EF4-FFF2-40B4-BE49-F238E27FC236}">
                <a16:creationId xmlns:a16="http://schemas.microsoft.com/office/drawing/2014/main" xmlns="" id="{26636F90-AB36-19E4-EFFE-1B2B266D1217}"/>
              </a:ext>
            </a:extLst>
          </p:cNvPr>
          <p:cNvSpPr/>
          <p:nvPr/>
        </p:nvSpPr>
        <p:spPr>
          <a:xfrm>
            <a:off x="-76200" y="-39758"/>
            <a:ext cx="685800" cy="685800"/>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7" name="Picture 6">
            <a:extLst>
              <a:ext uri="{FF2B5EF4-FFF2-40B4-BE49-F238E27FC236}">
                <a16:creationId xmlns:a16="http://schemas.microsoft.com/office/drawing/2014/main" xmlns="" id="{EC207132-C4CD-3FF7-DA66-8892E2D12E23}"/>
              </a:ext>
            </a:extLst>
          </p:cNvPr>
          <p:cNvPicPr>
            <a:picLocks noChangeAspect="1"/>
          </p:cNvPicPr>
          <p:nvPr/>
        </p:nvPicPr>
        <p:blipFill>
          <a:blip r:embed="rId4"/>
          <a:stretch>
            <a:fillRect/>
          </a:stretch>
        </p:blipFill>
        <p:spPr>
          <a:xfrm>
            <a:off x="7964179" y="4914090"/>
            <a:ext cx="1179821" cy="229410"/>
          </a:xfrm>
          <a:prstGeom prst="rect">
            <a:avLst/>
          </a:prstGeom>
        </p:spPr>
      </p:pic>
      <p:sp>
        <p:nvSpPr>
          <p:cNvPr id="10" name="Rectangle: Rounded Corners 9">
            <a:extLst>
              <a:ext uri="{FF2B5EF4-FFF2-40B4-BE49-F238E27FC236}">
                <a16:creationId xmlns:a16="http://schemas.microsoft.com/office/drawing/2014/main" xmlns="" id="{87C1568F-A631-968F-F87C-263163F087E1}"/>
              </a:ext>
            </a:extLst>
          </p:cNvPr>
          <p:cNvSpPr/>
          <p:nvPr/>
        </p:nvSpPr>
        <p:spPr>
          <a:xfrm>
            <a:off x="457200" y="3207830"/>
            <a:ext cx="4020460" cy="1490349"/>
          </a:xfrm>
          <a:prstGeom prst="roundRect">
            <a:avLst>
              <a:gd name="adj" fmla="val 13074"/>
            </a:avLst>
          </a:prstGeom>
          <a:solidFill>
            <a:srgbClr val="FFEF9F"/>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2000">
                <a:solidFill>
                  <a:srgbClr val="0D0D0D"/>
                </a:solidFill>
                <a:ea typeface="Calibri" panose="020F0502020204030204" pitchFamily="34" charset="0"/>
                <a:cs typeface="Arial" panose="020B0604020202020204" pitchFamily="34" charset="0"/>
              </a:rPr>
              <a:t>B. Cưỡng bức nông dân nhổ lúa, hoa màu trồng cây công nghiệp.</a:t>
            </a:r>
            <a:endParaRPr lang="en-US" sz="2000">
              <a:solidFill>
                <a:srgbClr val="E2D9CA"/>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976699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A6E2D600-16B1-A75A-493C-5BA810FA4B09}"/>
              </a:ext>
            </a:extLst>
          </p:cNvPr>
          <p:cNvSpPr/>
          <p:nvPr/>
        </p:nvSpPr>
        <p:spPr>
          <a:xfrm>
            <a:off x="331085" y="2254476"/>
            <a:ext cx="4059043" cy="1100589"/>
          </a:xfrm>
          <a:prstGeom prst="roundRect">
            <a:avLst>
              <a:gd name="adj" fmla="val 8086"/>
            </a:avLst>
          </a:prstGeom>
          <a:solidFill>
            <a:schemeClr val="accent5"/>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spcAft>
                <a:spcPts val="1000"/>
              </a:spcAft>
            </a:pPr>
            <a:r>
              <a:rPr lang="vi-VN" sz="2000">
                <a:solidFill>
                  <a:srgbClr val="0D0D0D"/>
                </a:solidFill>
                <a:ea typeface="Calibri" panose="020F0502020204030204" pitchFamily="34" charset="0"/>
                <a:cs typeface="Arial" panose="020B0604020202020204" pitchFamily="34" charset="0"/>
              </a:rPr>
              <a:t>A. Cách mạng ruộng đất.</a:t>
            </a:r>
            <a:endParaRPr kumimoji="0" lang="en-US" sz="20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3" name="TextBox 2">
            <a:extLst>
              <a:ext uri="{FF2B5EF4-FFF2-40B4-BE49-F238E27FC236}">
                <a16:creationId xmlns:a16="http://schemas.microsoft.com/office/drawing/2014/main" xmlns="" id="{710CD114-E4EA-2E6B-F322-FC31EBDEF8FC}"/>
              </a:ext>
            </a:extLst>
          </p:cNvPr>
          <p:cNvSpPr txBox="1"/>
          <p:nvPr/>
        </p:nvSpPr>
        <p:spPr>
          <a:xfrm>
            <a:off x="734818" y="511987"/>
            <a:ext cx="7674363" cy="155305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1000"/>
              </a:spcAft>
              <a:buClr>
                <a:srgbClr val="000000"/>
              </a:buClr>
              <a:buSzTx/>
              <a:buFont typeface="Arial"/>
              <a:buNone/>
              <a:tabLst/>
              <a:defRPr/>
            </a:pPr>
            <a:r>
              <a:rPr kumimoji="0" lang="en-US" sz="2200" b="1" i="1"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Câu 2. </a:t>
            </a:r>
            <a:r>
              <a:rPr kumimoji="0" lang="vi-VN" sz="22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Tháng 5/1941, Hội nghị Ban Chấp hành Trung ương Đảng Cộng sản Đông Dương lần thứ 8 khẳng định nhiệm vụ chủ yếu, trước mắt của cách mạng Việt Nam là:</a:t>
            </a:r>
            <a:endParaRPr kumimoji="0" lang="en-US" sz="22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4" name="Rectangle: Rounded Corners 3">
            <a:extLst>
              <a:ext uri="{FF2B5EF4-FFF2-40B4-BE49-F238E27FC236}">
                <a16:creationId xmlns:a16="http://schemas.microsoft.com/office/drawing/2014/main" xmlns="" id="{AF96F4C5-7A62-83E2-156A-46E6C15F76F6}"/>
              </a:ext>
            </a:extLst>
          </p:cNvPr>
          <p:cNvSpPr/>
          <p:nvPr/>
        </p:nvSpPr>
        <p:spPr>
          <a:xfrm>
            <a:off x="331085" y="3544500"/>
            <a:ext cx="4059043" cy="1100589"/>
          </a:xfrm>
          <a:prstGeom prst="roundRect">
            <a:avLst>
              <a:gd name="adj" fmla="val 7654"/>
            </a:avLst>
          </a:prstGeom>
          <a:solidFill>
            <a:schemeClr val="accent5"/>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spcAft>
                <a:spcPts val="1000"/>
              </a:spcAft>
            </a:pPr>
            <a:r>
              <a:rPr lang="vi-VN" sz="2000">
                <a:solidFill>
                  <a:srgbClr val="0D0D0D"/>
                </a:solidFill>
                <a:ea typeface="Calibri" panose="020F0502020204030204" pitchFamily="34" charset="0"/>
                <a:cs typeface="Arial" panose="020B0604020202020204" pitchFamily="34" charset="0"/>
              </a:rPr>
              <a:t>B. Giảm tô, thuế, chia lại ruộng đất công.</a:t>
            </a:r>
            <a:endParaRPr kumimoji="0" lang="en-US" sz="20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5" name="Rectangle: Rounded Corners 4">
            <a:extLst>
              <a:ext uri="{FF2B5EF4-FFF2-40B4-BE49-F238E27FC236}">
                <a16:creationId xmlns:a16="http://schemas.microsoft.com/office/drawing/2014/main" xmlns="" id="{19450419-DDE9-139A-ED45-FF783535A93A}"/>
              </a:ext>
            </a:extLst>
          </p:cNvPr>
          <p:cNvSpPr/>
          <p:nvPr/>
        </p:nvSpPr>
        <p:spPr>
          <a:xfrm>
            <a:off x="4732103" y="2254476"/>
            <a:ext cx="4059040" cy="1100589"/>
          </a:xfrm>
          <a:prstGeom prst="roundRect">
            <a:avLst>
              <a:gd name="adj" fmla="val 8086"/>
            </a:avLst>
          </a:prstGeom>
          <a:solidFill>
            <a:schemeClr val="accent5"/>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spcAft>
                <a:spcPts val="1000"/>
              </a:spcAft>
            </a:pPr>
            <a:r>
              <a:rPr lang="vi-VN" sz="2000">
                <a:solidFill>
                  <a:srgbClr val="0D0D0D"/>
                </a:solidFill>
                <a:ea typeface="Calibri" panose="020F0502020204030204" pitchFamily="34" charset="0"/>
                <a:cs typeface="Arial" panose="020B0604020202020204" pitchFamily="34" charset="0"/>
              </a:rPr>
              <a:t>C. Thực hiện người cày có ruộng.</a:t>
            </a:r>
            <a:endParaRPr kumimoji="0" lang="en-US" sz="20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6" name="Rectangle: Rounded Corners 5">
            <a:extLst>
              <a:ext uri="{FF2B5EF4-FFF2-40B4-BE49-F238E27FC236}">
                <a16:creationId xmlns:a16="http://schemas.microsoft.com/office/drawing/2014/main" xmlns="" id="{7A548F09-4386-F9F1-B7F3-2C560EC24AEE}"/>
              </a:ext>
            </a:extLst>
          </p:cNvPr>
          <p:cNvSpPr/>
          <p:nvPr/>
        </p:nvSpPr>
        <p:spPr>
          <a:xfrm>
            <a:off x="4732103" y="3544500"/>
            <a:ext cx="4059040" cy="1100589"/>
          </a:xfrm>
          <a:prstGeom prst="roundRect">
            <a:avLst>
              <a:gd name="adj" fmla="val 8905"/>
            </a:avLst>
          </a:prstGeom>
          <a:solidFill>
            <a:schemeClr val="accent5"/>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spcAft>
                <a:spcPts val="1000"/>
              </a:spcAft>
            </a:pPr>
            <a:r>
              <a:rPr lang="vi-VN" sz="2000">
                <a:solidFill>
                  <a:srgbClr val="0D0D0D"/>
                </a:solidFill>
                <a:ea typeface="Calibri" panose="020F0502020204030204" pitchFamily="34" charset="0"/>
                <a:cs typeface="Arial" panose="020B0604020202020204" pitchFamily="34" charset="0"/>
              </a:rPr>
              <a:t>D. Giải phóng dân tộc.</a:t>
            </a:r>
            <a:endParaRPr kumimoji="0" lang="en-US" sz="20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8" name="Multiplication Sign 7">
            <a:hlinkClick r:id="rId3" action="ppaction://hlinksldjump"/>
            <a:extLst>
              <a:ext uri="{FF2B5EF4-FFF2-40B4-BE49-F238E27FC236}">
                <a16:creationId xmlns:a16="http://schemas.microsoft.com/office/drawing/2014/main" xmlns="" id="{26636F90-AB36-19E4-EFFE-1B2B266D1217}"/>
              </a:ext>
            </a:extLst>
          </p:cNvPr>
          <p:cNvSpPr/>
          <p:nvPr/>
        </p:nvSpPr>
        <p:spPr>
          <a:xfrm>
            <a:off x="-76200" y="-39758"/>
            <a:ext cx="685800" cy="685800"/>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1" name="Rectangle: Rounded Corners 10">
            <a:extLst>
              <a:ext uri="{FF2B5EF4-FFF2-40B4-BE49-F238E27FC236}">
                <a16:creationId xmlns:a16="http://schemas.microsoft.com/office/drawing/2014/main" xmlns="" id="{1EA0FC90-1FC6-011D-1777-D818E788A6BD}"/>
              </a:ext>
            </a:extLst>
          </p:cNvPr>
          <p:cNvSpPr/>
          <p:nvPr/>
        </p:nvSpPr>
        <p:spPr>
          <a:xfrm>
            <a:off x="4732103" y="3544500"/>
            <a:ext cx="4059043" cy="1100589"/>
          </a:xfrm>
          <a:prstGeom prst="roundRect">
            <a:avLst>
              <a:gd name="adj" fmla="val 8086"/>
            </a:avLst>
          </a:prstGeom>
          <a:solidFill>
            <a:srgbClr val="FFEF9F"/>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spcAft>
                <a:spcPts val="1000"/>
              </a:spcAft>
            </a:pPr>
            <a:r>
              <a:rPr lang="vi-VN" sz="2000">
                <a:solidFill>
                  <a:srgbClr val="0D0D0D"/>
                </a:solidFill>
                <a:ea typeface="Calibri" panose="020F0502020204030204" pitchFamily="34" charset="0"/>
                <a:cs typeface="Arial" panose="020B0604020202020204" pitchFamily="34" charset="0"/>
              </a:rPr>
              <a:t>D. Giải phóng dân tộc.</a:t>
            </a:r>
            <a:endParaRPr lang="en-US" sz="2000">
              <a:solidFill>
                <a:srgbClr val="E2D9CA"/>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52659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A6E2D600-16B1-A75A-493C-5BA810FA4B09}"/>
              </a:ext>
            </a:extLst>
          </p:cNvPr>
          <p:cNvSpPr/>
          <p:nvPr/>
        </p:nvSpPr>
        <p:spPr>
          <a:xfrm>
            <a:off x="330941" y="1579950"/>
            <a:ext cx="4241057" cy="1490349"/>
          </a:xfrm>
          <a:prstGeom prst="roundRect">
            <a:avLst>
              <a:gd name="adj" fmla="val 13074"/>
            </a:avLst>
          </a:prstGeom>
          <a:solidFill>
            <a:schemeClr val="accent5"/>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en-US" sz="2000">
                <a:solidFill>
                  <a:srgbClr val="0D0D0D"/>
                </a:solidFill>
                <a:ea typeface="Calibri" panose="020F0502020204030204" pitchFamily="34" charset="0"/>
                <a:cs typeface="Arial" panose="020B0604020202020204" pitchFamily="34" charset="0"/>
              </a:rPr>
              <a:t>A. R</a:t>
            </a:r>
            <a:r>
              <a:rPr lang="vi-VN" sz="2000">
                <a:solidFill>
                  <a:srgbClr val="0D0D0D"/>
                </a:solidFill>
                <a:ea typeface="Calibri" panose="020F0502020204030204" pitchFamily="34" charset="0"/>
                <a:cs typeface="Arial" panose="020B0604020202020204" pitchFamily="34" charset="0"/>
              </a:rPr>
              <a:t>a chỉ thị “Nhật – Pháp bắn nhau và hành động của chúng ta</a:t>
            </a:r>
            <a:r>
              <a:rPr lang="en-US" sz="2000">
                <a:solidFill>
                  <a:srgbClr val="0D0D0D"/>
                </a:solidFill>
                <a:ea typeface="Calibri" panose="020F0502020204030204" pitchFamily="34" charset="0"/>
                <a:cs typeface="Arial" panose="020B0604020202020204" pitchFamily="34" charset="0"/>
              </a:rPr>
              <a:t>”</a:t>
            </a:r>
            <a:r>
              <a:rPr lang="vi-VN" sz="2000">
                <a:solidFill>
                  <a:srgbClr val="0D0D0D"/>
                </a:solidFill>
                <a:ea typeface="Calibri" panose="020F0502020204030204" pitchFamily="34" charset="0"/>
                <a:cs typeface="Arial" panose="020B0604020202020204" pitchFamily="34" charset="0"/>
              </a:rPr>
              <a:t>.</a:t>
            </a:r>
            <a:endParaRPr kumimoji="0" lang="en-US" sz="20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3" name="TextBox 2">
            <a:extLst>
              <a:ext uri="{FF2B5EF4-FFF2-40B4-BE49-F238E27FC236}">
                <a16:creationId xmlns:a16="http://schemas.microsoft.com/office/drawing/2014/main" xmlns="" id="{710CD114-E4EA-2E6B-F322-FC31EBDEF8FC}"/>
              </a:ext>
            </a:extLst>
          </p:cNvPr>
          <p:cNvSpPr txBox="1"/>
          <p:nvPr/>
        </p:nvSpPr>
        <p:spPr>
          <a:xfrm>
            <a:off x="330942" y="397196"/>
            <a:ext cx="8482116" cy="104522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1000"/>
              </a:spcAft>
              <a:buClr>
                <a:srgbClr val="000000"/>
              </a:buClr>
              <a:buSzTx/>
              <a:buFont typeface="Arial"/>
              <a:buNone/>
              <a:tabLst/>
              <a:defRPr/>
            </a:pPr>
            <a:r>
              <a:rPr kumimoji="0" lang="en-US" sz="2200" b="1" i="1"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Câu 3. </a:t>
            </a:r>
            <a:r>
              <a:rPr kumimoji="0" lang="vi-VN" sz="22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Ngày 12/3/1945 diễn ra sự kiện lịch sử gì trong quá trình chuẩn bị khởi nghĩa giành chính quyền của nhân dân Việt Nam?</a:t>
            </a:r>
            <a:endParaRPr kumimoji="0" lang="en-US" sz="22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4" name="Rectangle: Rounded Corners 3">
            <a:extLst>
              <a:ext uri="{FF2B5EF4-FFF2-40B4-BE49-F238E27FC236}">
                <a16:creationId xmlns:a16="http://schemas.microsoft.com/office/drawing/2014/main" xmlns="" id="{AF96F4C5-7A62-83E2-156A-46E6C15F76F6}"/>
              </a:ext>
            </a:extLst>
          </p:cNvPr>
          <p:cNvSpPr/>
          <p:nvPr/>
        </p:nvSpPr>
        <p:spPr>
          <a:xfrm>
            <a:off x="330941" y="3207830"/>
            <a:ext cx="4241057" cy="1490349"/>
          </a:xfrm>
          <a:prstGeom prst="roundRect">
            <a:avLst>
              <a:gd name="adj" fmla="val 13074"/>
            </a:avLst>
          </a:prstGeom>
          <a:solidFill>
            <a:schemeClr val="accent5"/>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pPr>
            <a:r>
              <a:rPr kumimoji="0" lang="vi-VN" sz="20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B. </a:t>
            </a:r>
            <a:r>
              <a:rPr lang="vi-VN" sz="2000">
                <a:solidFill>
                  <a:srgbClr val="0D0D0D"/>
                </a:solidFill>
                <a:ea typeface="Calibri" panose="020F0502020204030204" pitchFamily="34" charset="0"/>
                <a:cs typeface="Arial" panose="020B0604020202020204" pitchFamily="34" charset="0"/>
              </a:rPr>
              <a:t>Khởi nghĩa từng phần diễn ra ở một số địa phương</a:t>
            </a:r>
            <a:r>
              <a:rPr lang="en-US" sz="2000">
                <a:solidFill>
                  <a:srgbClr val="0D0D0D"/>
                </a:solidFill>
                <a:ea typeface="Calibri" panose="020F0502020204030204" pitchFamily="34" charset="0"/>
                <a:cs typeface="Arial" panose="020B0604020202020204" pitchFamily="34" charset="0"/>
              </a:rPr>
              <a:t>: </a:t>
            </a:r>
            <a:r>
              <a:rPr lang="vi-VN" sz="2000">
                <a:solidFill>
                  <a:srgbClr val="0D0D0D"/>
                </a:solidFill>
                <a:ea typeface="Calibri" panose="020F0502020204030204" pitchFamily="34" charset="0"/>
                <a:cs typeface="Arial" panose="020B0604020202020204" pitchFamily="34" charset="0"/>
              </a:rPr>
              <a:t>Tiên Du (Bắc Ninh), Ba Tơ (Quảng Ngãi),…</a:t>
            </a:r>
            <a:endParaRPr kumimoji="0" lang="en-US" sz="20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5" name="Rectangle: Rounded Corners 4">
            <a:extLst>
              <a:ext uri="{FF2B5EF4-FFF2-40B4-BE49-F238E27FC236}">
                <a16:creationId xmlns:a16="http://schemas.microsoft.com/office/drawing/2014/main" xmlns="" id="{19450419-DDE9-139A-ED45-FF783535A93A}"/>
              </a:ext>
            </a:extLst>
          </p:cNvPr>
          <p:cNvSpPr/>
          <p:nvPr/>
        </p:nvSpPr>
        <p:spPr>
          <a:xfrm>
            <a:off x="4742991" y="1579949"/>
            <a:ext cx="4070068" cy="1490349"/>
          </a:xfrm>
          <a:prstGeom prst="roundRect">
            <a:avLst>
              <a:gd name="adj" fmla="val 13074"/>
            </a:avLst>
          </a:prstGeom>
          <a:solidFill>
            <a:schemeClr val="accent5"/>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2000">
                <a:solidFill>
                  <a:srgbClr val="0D0D0D"/>
                </a:solidFill>
                <a:ea typeface="Calibri" panose="020F0502020204030204" pitchFamily="34" charset="0"/>
                <a:cs typeface="Arial" panose="020B0604020202020204" pitchFamily="34" charset="0"/>
              </a:rPr>
              <a:t>C. Đội Việt Nam Tuyên truyền Giải phóng quân được thành lập.</a:t>
            </a:r>
            <a:endParaRPr kumimoji="0" lang="en-US" sz="20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6" name="Rectangle: Rounded Corners 5">
            <a:extLst>
              <a:ext uri="{FF2B5EF4-FFF2-40B4-BE49-F238E27FC236}">
                <a16:creationId xmlns:a16="http://schemas.microsoft.com/office/drawing/2014/main" xmlns="" id="{7A548F09-4386-F9F1-B7F3-2C560EC24AEE}"/>
              </a:ext>
            </a:extLst>
          </p:cNvPr>
          <p:cNvSpPr/>
          <p:nvPr/>
        </p:nvSpPr>
        <p:spPr>
          <a:xfrm>
            <a:off x="4742991" y="3207830"/>
            <a:ext cx="4070068" cy="1490349"/>
          </a:xfrm>
          <a:prstGeom prst="roundRect">
            <a:avLst>
              <a:gd name="adj" fmla="val 13074"/>
            </a:avLst>
          </a:prstGeom>
          <a:solidFill>
            <a:schemeClr val="accent5"/>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2000">
                <a:solidFill>
                  <a:srgbClr val="0D0D0D"/>
                </a:solidFill>
                <a:ea typeface="Calibri" panose="020F0502020204030204" pitchFamily="34" charset="0"/>
                <a:cs typeface="Arial" panose="020B0604020202020204" pitchFamily="34" charset="0"/>
              </a:rPr>
              <a:t>D. Phong trào “Phá kho thóc Nhật, giải quyết nạn đói” lan rộng trên toàn quốc. </a:t>
            </a:r>
            <a:endParaRPr kumimoji="0" lang="en-US" sz="20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8" name="Multiplication Sign 7">
            <a:hlinkClick r:id="rId3" action="ppaction://hlinksldjump"/>
            <a:extLst>
              <a:ext uri="{FF2B5EF4-FFF2-40B4-BE49-F238E27FC236}">
                <a16:creationId xmlns:a16="http://schemas.microsoft.com/office/drawing/2014/main" xmlns="" id="{26636F90-AB36-19E4-EFFE-1B2B266D1217}"/>
              </a:ext>
            </a:extLst>
          </p:cNvPr>
          <p:cNvSpPr/>
          <p:nvPr/>
        </p:nvSpPr>
        <p:spPr>
          <a:xfrm>
            <a:off x="-76200" y="-39758"/>
            <a:ext cx="685800" cy="685800"/>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7" name="Rectangle: Rounded Corners 6">
            <a:extLst>
              <a:ext uri="{FF2B5EF4-FFF2-40B4-BE49-F238E27FC236}">
                <a16:creationId xmlns:a16="http://schemas.microsoft.com/office/drawing/2014/main" xmlns="" id="{359F3512-BA52-8B5E-EC38-467325A1723A}"/>
              </a:ext>
            </a:extLst>
          </p:cNvPr>
          <p:cNvSpPr/>
          <p:nvPr/>
        </p:nvSpPr>
        <p:spPr>
          <a:xfrm>
            <a:off x="330941" y="1579948"/>
            <a:ext cx="4241057" cy="1490349"/>
          </a:xfrm>
          <a:prstGeom prst="roundRect">
            <a:avLst>
              <a:gd name="adj" fmla="val 13074"/>
            </a:avLst>
          </a:prstGeom>
          <a:solidFill>
            <a:srgbClr val="FFEF9F"/>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en-US" sz="2000">
                <a:solidFill>
                  <a:srgbClr val="0D0D0D"/>
                </a:solidFill>
                <a:ea typeface="Calibri" panose="020F0502020204030204" pitchFamily="34" charset="0"/>
                <a:cs typeface="Arial" panose="020B0604020202020204" pitchFamily="34" charset="0"/>
              </a:rPr>
              <a:t>A. R</a:t>
            </a:r>
            <a:r>
              <a:rPr lang="vi-VN" sz="2000">
                <a:solidFill>
                  <a:srgbClr val="0D0D0D"/>
                </a:solidFill>
                <a:ea typeface="Calibri" panose="020F0502020204030204" pitchFamily="34" charset="0"/>
                <a:cs typeface="Arial" panose="020B0604020202020204" pitchFamily="34" charset="0"/>
              </a:rPr>
              <a:t>a chỉ thị “Nhật – Pháp bắn nhau và hành động của chúng ta</a:t>
            </a:r>
            <a:r>
              <a:rPr lang="en-US" sz="2000">
                <a:solidFill>
                  <a:srgbClr val="0D0D0D"/>
                </a:solidFill>
                <a:ea typeface="Calibri" panose="020F0502020204030204" pitchFamily="34" charset="0"/>
                <a:cs typeface="Arial" panose="020B0604020202020204" pitchFamily="34" charset="0"/>
              </a:rPr>
              <a:t>”</a:t>
            </a:r>
            <a:r>
              <a:rPr lang="vi-VN" sz="2000">
                <a:solidFill>
                  <a:srgbClr val="0D0D0D"/>
                </a:solidFill>
                <a:ea typeface="Calibri" panose="020F0502020204030204" pitchFamily="34" charset="0"/>
                <a:cs typeface="Arial" panose="020B0604020202020204" pitchFamily="34" charset="0"/>
              </a:rPr>
              <a:t>.</a:t>
            </a:r>
            <a:endParaRPr lang="en-US" sz="2000">
              <a:solidFill>
                <a:srgbClr val="E2D9CA"/>
              </a:solidFill>
              <a:latin typeface="Arial" panose="020B0604020202020204" pitchFamily="34" charset="0"/>
              <a:ea typeface="Calibri" panose="020F0502020204030204" pitchFamily="34" charset="0"/>
              <a:cs typeface="Arial" panose="020B0604020202020204" pitchFamily="34" charset="0"/>
            </a:endParaRPr>
          </a:p>
        </p:txBody>
      </p:sp>
      <p:pic>
        <p:nvPicPr>
          <p:cNvPr id="9" name="Picture 8">
            <a:extLst>
              <a:ext uri="{FF2B5EF4-FFF2-40B4-BE49-F238E27FC236}">
                <a16:creationId xmlns:a16="http://schemas.microsoft.com/office/drawing/2014/main" xmlns="" id="{693DF7F7-1BAC-F52A-1B50-0823FB9FC1DB}"/>
              </a:ext>
            </a:extLst>
          </p:cNvPr>
          <p:cNvPicPr>
            <a:picLocks noChangeAspect="1"/>
          </p:cNvPicPr>
          <p:nvPr/>
        </p:nvPicPr>
        <p:blipFill>
          <a:blip r:embed="rId4"/>
          <a:stretch>
            <a:fillRect/>
          </a:stretch>
        </p:blipFill>
        <p:spPr>
          <a:xfrm>
            <a:off x="7964179" y="4914090"/>
            <a:ext cx="1179821" cy="229410"/>
          </a:xfrm>
          <a:prstGeom prst="rect">
            <a:avLst/>
          </a:prstGeom>
        </p:spPr>
      </p:pic>
    </p:spTree>
    <p:extLst>
      <p:ext uri="{BB962C8B-B14F-4D97-AF65-F5344CB8AC3E}">
        <p14:creationId xmlns:p14="http://schemas.microsoft.com/office/powerpoint/2010/main" val="3519589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A6E2D600-16B1-A75A-493C-5BA810FA4B09}"/>
              </a:ext>
            </a:extLst>
          </p:cNvPr>
          <p:cNvSpPr/>
          <p:nvPr/>
        </p:nvSpPr>
        <p:spPr>
          <a:xfrm>
            <a:off x="341974" y="1599544"/>
            <a:ext cx="4059043" cy="1465424"/>
          </a:xfrm>
          <a:prstGeom prst="roundRect">
            <a:avLst>
              <a:gd name="adj" fmla="val 8086"/>
            </a:avLst>
          </a:prstGeom>
          <a:solidFill>
            <a:schemeClr val="accent5"/>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spcAft>
                <a:spcPts val="1000"/>
              </a:spcAft>
            </a:pPr>
            <a:r>
              <a:rPr lang="vi-VN" sz="2000">
                <a:solidFill>
                  <a:srgbClr val="0D0D0D"/>
                </a:solidFill>
                <a:ea typeface="Calibri" panose="020F0502020204030204" pitchFamily="34" charset="0"/>
                <a:cs typeface="Arial" panose="020B0604020202020204" pitchFamily="34" charset="0"/>
              </a:rPr>
              <a:t>A. Ngày 24/4/1945.</a:t>
            </a:r>
            <a:endParaRPr kumimoji="0" lang="en-US" sz="20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3" name="TextBox 2">
            <a:extLst>
              <a:ext uri="{FF2B5EF4-FFF2-40B4-BE49-F238E27FC236}">
                <a16:creationId xmlns:a16="http://schemas.microsoft.com/office/drawing/2014/main" xmlns="" id="{710CD114-E4EA-2E6B-F322-FC31EBDEF8FC}"/>
              </a:ext>
            </a:extLst>
          </p:cNvPr>
          <p:cNvSpPr txBox="1"/>
          <p:nvPr/>
        </p:nvSpPr>
        <p:spPr>
          <a:xfrm>
            <a:off x="651649" y="422638"/>
            <a:ext cx="7840702" cy="104522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1000"/>
              </a:spcAft>
              <a:buClr>
                <a:srgbClr val="000000"/>
              </a:buClr>
              <a:buSzTx/>
              <a:buFont typeface="Arial"/>
              <a:buNone/>
              <a:tabLst/>
              <a:defRPr/>
            </a:pPr>
            <a:r>
              <a:rPr kumimoji="0" lang="en-US" sz="2200" b="1" i="1"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Câu 4. </a:t>
            </a:r>
            <a:r>
              <a:rPr kumimoji="0" lang="vi-VN" sz="22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Khu giải phóng Việt Bắc với “thủ đô” là Tân Trào được thành lập vào thời gian nào?</a:t>
            </a:r>
            <a:endParaRPr kumimoji="0" lang="en-US" sz="22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4" name="Rectangle: Rounded Corners 3">
            <a:extLst>
              <a:ext uri="{FF2B5EF4-FFF2-40B4-BE49-F238E27FC236}">
                <a16:creationId xmlns:a16="http://schemas.microsoft.com/office/drawing/2014/main" xmlns="" id="{AF96F4C5-7A62-83E2-156A-46E6C15F76F6}"/>
              </a:ext>
            </a:extLst>
          </p:cNvPr>
          <p:cNvSpPr/>
          <p:nvPr/>
        </p:nvSpPr>
        <p:spPr>
          <a:xfrm>
            <a:off x="341971" y="3255438"/>
            <a:ext cx="4059043" cy="1465424"/>
          </a:xfrm>
          <a:prstGeom prst="roundRect">
            <a:avLst>
              <a:gd name="adj" fmla="val 7654"/>
            </a:avLst>
          </a:prstGeom>
          <a:solidFill>
            <a:schemeClr val="accent5"/>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spcAft>
                <a:spcPts val="1000"/>
              </a:spcAft>
            </a:pPr>
            <a:r>
              <a:rPr lang="vi-VN" sz="2000">
                <a:solidFill>
                  <a:srgbClr val="0D0D0D"/>
                </a:solidFill>
                <a:ea typeface="Calibri" panose="020F0502020204030204" pitchFamily="34" charset="0"/>
                <a:cs typeface="Arial" panose="020B0604020202020204" pitchFamily="34" charset="0"/>
              </a:rPr>
              <a:t>B. Ngày 4/6/1945.</a:t>
            </a:r>
            <a:endParaRPr kumimoji="0" lang="en-US" sz="20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5" name="Rectangle: Rounded Corners 4">
            <a:extLst>
              <a:ext uri="{FF2B5EF4-FFF2-40B4-BE49-F238E27FC236}">
                <a16:creationId xmlns:a16="http://schemas.microsoft.com/office/drawing/2014/main" xmlns="" id="{19450419-DDE9-139A-ED45-FF783535A93A}"/>
              </a:ext>
            </a:extLst>
          </p:cNvPr>
          <p:cNvSpPr/>
          <p:nvPr/>
        </p:nvSpPr>
        <p:spPr>
          <a:xfrm>
            <a:off x="4742989" y="1599544"/>
            <a:ext cx="4059040" cy="1465424"/>
          </a:xfrm>
          <a:prstGeom prst="roundRect">
            <a:avLst>
              <a:gd name="adj" fmla="val 8086"/>
            </a:avLst>
          </a:prstGeom>
          <a:solidFill>
            <a:schemeClr val="accent5"/>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spcAft>
                <a:spcPts val="1000"/>
              </a:spcAft>
            </a:pPr>
            <a:r>
              <a:rPr lang="vi-VN" sz="2000">
                <a:solidFill>
                  <a:srgbClr val="0D0D0D"/>
                </a:solidFill>
                <a:ea typeface="Calibri" panose="020F0502020204030204" pitchFamily="34" charset="0"/>
                <a:cs typeface="Arial" panose="020B0604020202020204" pitchFamily="34" charset="0"/>
              </a:rPr>
              <a:t>C. Ngày 9/3/1945.</a:t>
            </a:r>
            <a:endParaRPr kumimoji="0" lang="en-US" sz="20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6" name="Rectangle: Rounded Corners 5">
            <a:extLst>
              <a:ext uri="{FF2B5EF4-FFF2-40B4-BE49-F238E27FC236}">
                <a16:creationId xmlns:a16="http://schemas.microsoft.com/office/drawing/2014/main" xmlns="" id="{7A548F09-4386-F9F1-B7F3-2C560EC24AEE}"/>
              </a:ext>
            </a:extLst>
          </p:cNvPr>
          <p:cNvSpPr/>
          <p:nvPr/>
        </p:nvSpPr>
        <p:spPr>
          <a:xfrm>
            <a:off x="4742989" y="3255438"/>
            <a:ext cx="4059040" cy="1465424"/>
          </a:xfrm>
          <a:prstGeom prst="roundRect">
            <a:avLst>
              <a:gd name="adj" fmla="val 8905"/>
            </a:avLst>
          </a:prstGeom>
          <a:solidFill>
            <a:schemeClr val="accent5"/>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spcAft>
                <a:spcPts val="1000"/>
              </a:spcAft>
            </a:pPr>
            <a:r>
              <a:rPr lang="vi-VN" sz="2000">
                <a:solidFill>
                  <a:srgbClr val="0D0D0D"/>
                </a:solidFill>
                <a:ea typeface="Calibri" panose="020F0502020204030204" pitchFamily="34" charset="0"/>
                <a:cs typeface="Arial" panose="020B0604020202020204" pitchFamily="34" charset="0"/>
              </a:rPr>
              <a:t>D. Ngày 22/12/1944. </a:t>
            </a:r>
            <a:endParaRPr kumimoji="0" lang="en-US" sz="20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8" name="Multiplication Sign 7">
            <a:hlinkClick r:id="rId3" action="ppaction://hlinksldjump"/>
            <a:extLst>
              <a:ext uri="{FF2B5EF4-FFF2-40B4-BE49-F238E27FC236}">
                <a16:creationId xmlns:a16="http://schemas.microsoft.com/office/drawing/2014/main" xmlns="" id="{26636F90-AB36-19E4-EFFE-1B2B266D1217}"/>
              </a:ext>
            </a:extLst>
          </p:cNvPr>
          <p:cNvSpPr/>
          <p:nvPr/>
        </p:nvSpPr>
        <p:spPr>
          <a:xfrm>
            <a:off x="-76200" y="-39758"/>
            <a:ext cx="685800" cy="685800"/>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7" name="Rectangle: Rounded Corners 6">
            <a:extLst>
              <a:ext uri="{FF2B5EF4-FFF2-40B4-BE49-F238E27FC236}">
                <a16:creationId xmlns:a16="http://schemas.microsoft.com/office/drawing/2014/main" xmlns="" id="{64311FA5-15FF-5D7D-00AE-3F9E99367E32}"/>
              </a:ext>
            </a:extLst>
          </p:cNvPr>
          <p:cNvSpPr/>
          <p:nvPr/>
        </p:nvSpPr>
        <p:spPr>
          <a:xfrm>
            <a:off x="341969" y="3255438"/>
            <a:ext cx="4059043" cy="1465424"/>
          </a:xfrm>
          <a:prstGeom prst="roundRect">
            <a:avLst>
              <a:gd name="adj" fmla="val 8086"/>
            </a:avLst>
          </a:prstGeom>
          <a:solidFill>
            <a:srgbClr val="FFEF9F"/>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spcAft>
                <a:spcPts val="1000"/>
              </a:spcAft>
            </a:pPr>
            <a:r>
              <a:rPr lang="vi-VN" sz="2000">
                <a:solidFill>
                  <a:srgbClr val="0D0D0D"/>
                </a:solidFill>
                <a:ea typeface="Calibri" panose="020F0502020204030204" pitchFamily="34" charset="0"/>
                <a:cs typeface="Arial" panose="020B0604020202020204" pitchFamily="34" charset="0"/>
              </a:rPr>
              <a:t>B. Ngày 4/6/1945.</a:t>
            </a:r>
            <a:endParaRPr lang="en-US" sz="2000">
              <a:solidFill>
                <a:srgbClr val="E2D9CA"/>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144793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A6E2D600-16B1-A75A-493C-5BA810FA4B09}"/>
              </a:ext>
            </a:extLst>
          </p:cNvPr>
          <p:cNvSpPr/>
          <p:nvPr/>
        </p:nvSpPr>
        <p:spPr>
          <a:xfrm>
            <a:off x="603609" y="1922960"/>
            <a:ext cx="3777608" cy="1371600"/>
          </a:xfrm>
          <a:prstGeom prst="roundRect">
            <a:avLst>
              <a:gd name="adj" fmla="val 13074"/>
            </a:avLst>
          </a:prstGeom>
          <a:solidFill>
            <a:schemeClr val="accent5"/>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2000">
                <a:solidFill>
                  <a:srgbClr val="0D0D0D"/>
                </a:solidFill>
                <a:ea typeface="Calibri" panose="020F0502020204030204" pitchFamily="34" charset="0"/>
                <a:cs typeface="Arial" panose="020B0604020202020204" pitchFamily="34" charset="0"/>
              </a:rPr>
              <a:t>A. Ngày 19/8/1945, giành chính quyền ở Hà Nội.</a:t>
            </a:r>
            <a:endParaRPr kumimoji="0" lang="en-US" sz="20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3" name="TextBox 2">
            <a:extLst>
              <a:ext uri="{FF2B5EF4-FFF2-40B4-BE49-F238E27FC236}">
                <a16:creationId xmlns:a16="http://schemas.microsoft.com/office/drawing/2014/main" xmlns="" id="{710CD114-E4EA-2E6B-F322-FC31EBDEF8FC}"/>
              </a:ext>
            </a:extLst>
          </p:cNvPr>
          <p:cNvSpPr txBox="1"/>
          <p:nvPr/>
        </p:nvSpPr>
        <p:spPr>
          <a:xfrm>
            <a:off x="659880" y="303142"/>
            <a:ext cx="7824240" cy="155305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1000"/>
              </a:spcAft>
              <a:buClr>
                <a:srgbClr val="000000"/>
              </a:buClr>
              <a:buSzTx/>
              <a:buFont typeface="Arial"/>
              <a:buNone/>
              <a:tabLst/>
              <a:defRPr/>
            </a:pPr>
            <a:r>
              <a:rPr kumimoji="0" lang="en-US" sz="2200" b="1" i="1"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Câu 5. </a:t>
            </a:r>
            <a:r>
              <a:rPr kumimoji="0" lang="vi-VN" sz="22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Nội dung nào dưới đây </a:t>
            </a:r>
            <a:r>
              <a:rPr kumimoji="0" lang="vi-VN" sz="2200" b="1" i="1"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không phải </a:t>
            </a:r>
            <a:r>
              <a:rPr kumimoji="0" lang="vi-VN" sz="22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là một trong những diễn biến trong giai đoạn Tổng khởi nghĩa tháng Tám năm 1945 và sự ra đời nước Việt Nam Dân chủ Cộng hòa?</a:t>
            </a:r>
            <a:endParaRPr kumimoji="0" lang="en-US" sz="22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4" name="Rectangle: Rounded Corners 3">
            <a:extLst>
              <a:ext uri="{FF2B5EF4-FFF2-40B4-BE49-F238E27FC236}">
                <a16:creationId xmlns:a16="http://schemas.microsoft.com/office/drawing/2014/main" xmlns="" id="{AF96F4C5-7A62-83E2-156A-46E6C15F76F6}"/>
              </a:ext>
            </a:extLst>
          </p:cNvPr>
          <p:cNvSpPr/>
          <p:nvPr/>
        </p:nvSpPr>
        <p:spPr>
          <a:xfrm>
            <a:off x="603609" y="3425919"/>
            <a:ext cx="3777608" cy="1371600"/>
          </a:xfrm>
          <a:prstGeom prst="roundRect">
            <a:avLst>
              <a:gd name="adj" fmla="val 13074"/>
            </a:avLst>
          </a:prstGeom>
          <a:solidFill>
            <a:schemeClr val="accent5"/>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spcAft>
                <a:spcPts val="1000"/>
              </a:spcAft>
            </a:pPr>
            <a:r>
              <a:rPr lang="en-US" sz="2000">
                <a:solidFill>
                  <a:srgbClr val="0D0D0D"/>
                </a:solidFill>
                <a:ea typeface="Calibri" panose="020F0502020204030204" pitchFamily="34" charset="0"/>
                <a:cs typeface="Arial" panose="020B0604020202020204" pitchFamily="34" charset="0"/>
              </a:rPr>
              <a:t>B. </a:t>
            </a:r>
            <a:r>
              <a:rPr lang="vi-VN" sz="2000">
                <a:solidFill>
                  <a:srgbClr val="0D0D0D"/>
                </a:solidFill>
                <a:ea typeface="Calibri" panose="020F0502020204030204" pitchFamily="34" charset="0"/>
                <a:cs typeface="Arial" panose="020B0604020202020204" pitchFamily="34" charset="0"/>
              </a:rPr>
              <a:t>16 </a:t>
            </a:r>
            <a:r>
              <a:rPr lang="en-US" sz="2000">
                <a:solidFill>
                  <a:srgbClr val="0D0D0D"/>
                </a:solidFill>
                <a:ea typeface="Calibri" panose="020F0502020204030204" pitchFamily="34" charset="0"/>
                <a:cs typeface="Arial" panose="020B0604020202020204" pitchFamily="34" charset="0"/>
              </a:rPr>
              <a:t>- </a:t>
            </a:r>
            <a:r>
              <a:rPr lang="vi-VN" sz="2000">
                <a:solidFill>
                  <a:srgbClr val="0D0D0D"/>
                </a:solidFill>
                <a:ea typeface="Calibri" panose="020F0502020204030204" pitchFamily="34" charset="0"/>
                <a:cs typeface="Arial" panose="020B0604020202020204" pitchFamily="34" charset="0"/>
              </a:rPr>
              <a:t>17/8/1945, Đại hội Quốc dân được triệu tập ở Tân Trào.</a:t>
            </a:r>
            <a:endParaRPr kumimoji="0" lang="en-US" sz="20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5" name="Rectangle: Rounded Corners 4">
            <a:extLst>
              <a:ext uri="{FF2B5EF4-FFF2-40B4-BE49-F238E27FC236}">
                <a16:creationId xmlns:a16="http://schemas.microsoft.com/office/drawing/2014/main" xmlns="" id="{19450419-DDE9-139A-ED45-FF783535A93A}"/>
              </a:ext>
            </a:extLst>
          </p:cNvPr>
          <p:cNvSpPr/>
          <p:nvPr/>
        </p:nvSpPr>
        <p:spPr>
          <a:xfrm>
            <a:off x="4706516" y="1922960"/>
            <a:ext cx="3777604" cy="1371600"/>
          </a:xfrm>
          <a:prstGeom prst="roundRect">
            <a:avLst>
              <a:gd name="adj" fmla="val 13074"/>
            </a:avLst>
          </a:prstGeom>
          <a:solidFill>
            <a:schemeClr val="accent5"/>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spcAft>
                <a:spcPts val="1000"/>
              </a:spcAft>
            </a:pPr>
            <a:r>
              <a:rPr kumimoji="0" lang="vi-VN" sz="20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C. </a:t>
            </a:r>
            <a:r>
              <a:rPr lang="vi-VN" sz="2000">
                <a:solidFill>
                  <a:srgbClr val="0D0D0D"/>
                </a:solidFill>
                <a:ea typeface="Calibri" panose="020F0502020204030204" pitchFamily="34" charset="0"/>
                <a:cs typeface="Arial" panose="020B0604020202020204" pitchFamily="34" charset="0"/>
              </a:rPr>
              <a:t>15 </a:t>
            </a:r>
            <a:r>
              <a:rPr lang="en-US" sz="2000">
                <a:solidFill>
                  <a:srgbClr val="0D0D0D"/>
                </a:solidFill>
                <a:ea typeface="Calibri" panose="020F0502020204030204" pitchFamily="34" charset="0"/>
                <a:cs typeface="Arial" panose="020B0604020202020204" pitchFamily="34" charset="0"/>
              </a:rPr>
              <a:t>- </a:t>
            </a:r>
            <a:r>
              <a:rPr lang="vi-VN" sz="2000">
                <a:solidFill>
                  <a:srgbClr val="0D0D0D"/>
                </a:solidFill>
                <a:ea typeface="Calibri" panose="020F0502020204030204" pitchFamily="34" charset="0"/>
                <a:cs typeface="Arial" panose="020B0604020202020204" pitchFamily="34" charset="0"/>
              </a:rPr>
              <a:t>20/4/1945, thống nhất các lực lượng vũ trang thành Việt Nam giải phóng quân.</a:t>
            </a:r>
            <a:endParaRPr kumimoji="0" lang="en-US" sz="20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6" name="Rectangle: Rounded Corners 5">
            <a:extLst>
              <a:ext uri="{FF2B5EF4-FFF2-40B4-BE49-F238E27FC236}">
                <a16:creationId xmlns:a16="http://schemas.microsoft.com/office/drawing/2014/main" xmlns="" id="{7A548F09-4386-F9F1-B7F3-2C560EC24AEE}"/>
              </a:ext>
            </a:extLst>
          </p:cNvPr>
          <p:cNvSpPr/>
          <p:nvPr/>
        </p:nvSpPr>
        <p:spPr>
          <a:xfrm>
            <a:off x="4706516" y="3425919"/>
            <a:ext cx="3777604" cy="1371600"/>
          </a:xfrm>
          <a:prstGeom prst="roundRect">
            <a:avLst>
              <a:gd name="adj" fmla="val 13074"/>
            </a:avLst>
          </a:prstGeom>
          <a:solidFill>
            <a:schemeClr val="accent5"/>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spcAft>
                <a:spcPts val="1000"/>
              </a:spcAft>
            </a:pPr>
            <a:r>
              <a:rPr kumimoji="0" lang="vi-VN" sz="20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D. </a:t>
            </a:r>
            <a:r>
              <a:rPr lang="vi-VN" sz="2000">
                <a:solidFill>
                  <a:srgbClr val="0D0D0D"/>
                </a:solidFill>
                <a:ea typeface="Calibri" panose="020F0502020204030204" pitchFamily="34" charset="0"/>
                <a:cs typeface="Arial" panose="020B0604020202020204" pitchFamily="34" charset="0"/>
              </a:rPr>
              <a:t>2/9/1945, tại Quảng trường Ba Đình, Hồ Chí Minh đọc bản Tuyên ngôn độc lập. </a:t>
            </a:r>
            <a:endParaRPr kumimoji="0" lang="en-US" sz="20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8" name="Multiplication Sign 7">
            <a:hlinkClick r:id="rId3" action="ppaction://hlinksldjump"/>
            <a:extLst>
              <a:ext uri="{FF2B5EF4-FFF2-40B4-BE49-F238E27FC236}">
                <a16:creationId xmlns:a16="http://schemas.microsoft.com/office/drawing/2014/main" xmlns="" id="{26636F90-AB36-19E4-EFFE-1B2B266D1217}"/>
              </a:ext>
            </a:extLst>
          </p:cNvPr>
          <p:cNvSpPr/>
          <p:nvPr/>
        </p:nvSpPr>
        <p:spPr>
          <a:xfrm>
            <a:off x="-76200" y="-39758"/>
            <a:ext cx="685800" cy="685800"/>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7" name="Picture 6">
            <a:extLst>
              <a:ext uri="{FF2B5EF4-FFF2-40B4-BE49-F238E27FC236}">
                <a16:creationId xmlns:a16="http://schemas.microsoft.com/office/drawing/2014/main" xmlns="" id="{898CA769-5DD7-3DC3-44E6-CFF5E438ED62}"/>
              </a:ext>
            </a:extLst>
          </p:cNvPr>
          <p:cNvPicPr>
            <a:picLocks noChangeAspect="1"/>
          </p:cNvPicPr>
          <p:nvPr/>
        </p:nvPicPr>
        <p:blipFill>
          <a:blip r:embed="rId4"/>
          <a:stretch>
            <a:fillRect/>
          </a:stretch>
        </p:blipFill>
        <p:spPr>
          <a:xfrm>
            <a:off x="7964179" y="4914090"/>
            <a:ext cx="1179821" cy="229410"/>
          </a:xfrm>
          <a:prstGeom prst="rect">
            <a:avLst/>
          </a:prstGeom>
        </p:spPr>
      </p:pic>
      <p:sp>
        <p:nvSpPr>
          <p:cNvPr id="10" name="Rectangle: Rounded Corners 9">
            <a:extLst>
              <a:ext uri="{FF2B5EF4-FFF2-40B4-BE49-F238E27FC236}">
                <a16:creationId xmlns:a16="http://schemas.microsoft.com/office/drawing/2014/main" xmlns="" id="{FF392477-60CF-BA6E-945D-BDF17493C3F3}"/>
              </a:ext>
            </a:extLst>
          </p:cNvPr>
          <p:cNvSpPr/>
          <p:nvPr/>
        </p:nvSpPr>
        <p:spPr>
          <a:xfrm>
            <a:off x="4706516" y="1922960"/>
            <a:ext cx="3777604" cy="1371600"/>
          </a:xfrm>
          <a:prstGeom prst="roundRect">
            <a:avLst>
              <a:gd name="adj" fmla="val 13074"/>
            </a:avLst>
          </a:prstGeom>
          <a:solidFill>
            <a:srgbClr val="FFEF9F"/>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spcAft>
                <a:spcPts val="1000"/>
              </a:spcAft>
            </a:pPr>
            <a:r>
              <a:rPr lang="vi-VN" sz="2000">
                <a:solidFill>
                  <a:srgbClr val="0D0D0D"/>
                </a:solidFill>
                <a:ea typeface="Calibri" panose="020F0502020204030204" pitchFamily="34" charset="0"/>
                <a:cs typeface="Arial" panose="020B0604020202020204" pitchFamily="34" charset="0"/>
              </a:rPr>
              <a:t>C. 15 </a:t>
            </a:r>
            <a:r>
              <a:rPr lang="en-US" sz="2000">
                <a:solidFill>
                  <a:srgbClr val="0D0D0D"/>
                </a:solidFill>
                <a:ea typeface="Calibri" panose="020F0502020204030204" pitchFamily="34" charset="0"/>
                <a:cs typeface="Arial" panose="020B0604020202020204" pitchFamily="34" charset="0"/>
              </a:rPr>
              <a:t>- </a:t>
            </a:r>
            <a:r>
              <a:rPr lang="vi-VN" sz="2000">
                <a:solidFill>
                  <a:srgbClr val="0D0D0D"/>
                </a:solidFill>
                <a:ea typeface="Calibri" panose="020F0502020204030204" pitchFamily="34" charset="0"/>
                <a:cs typeface="Arial" panose="020B0604020202020204" pitchFamily="34" charset="0"/>
              </a:rPr>
              <a:t>20/4/1945, thống nhất các lực lượng vũ trang thành Việt Nam giải phóng quân.</a:t>
            </a:r>
            <a:endParaRPr lang="en-US" sz="2000">
              <a:solidFill>
                <a:srgbClr val="E2D9CA"/>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254892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A6E2D600-16B1-A75A-493C-5BA810FA4B09}"/>
              </a:ext>
            </a:extLst>
          </p:cNvPr>
          <p:cNvSpPr/>
          <p:nvPr/>
        </p:nvSpPr>
        <p:spPr>
          <a:xfrm>
            <a:off x="500743" y="1631244"/>
            <a:ext cx="3796193" cy="1371600"/>
          </a:xfrm>
          <a:prstGeom prst="roundRect">
            <a:avLst>
              <a:gd name="adj" fmla="val 8086"/>
            </a:avLst>
          </a:prstGeom>
          <a:solidFill>
            <a:schemeClr val="accent5"/>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spcAft>
                <a:spcPts val="1000"/>
              </a:spcAft>
            </a:pPr>
            <a:r>
              <a:rPr lang="vi-VN" sz="2000">
                <a:solidFill>
                  <a:srgbClr val="0D0D0D"/>
                </a:solidFill>
                <a:ea typeface="Calibri" panose="020F0502020204030204" pitchFamily="34" charset="0"/>
                <a:cs typeface="Arial" panose="020B0604020202020204" pitchFamily="34" charset="0"/>
              </a:rPr>
              <a:t>A. Sự lãnh đạo của Đảng Cộng sản Đông Dương, đứng đầu là Chủ tịch Hồ Chí Minh.</a:t>
            </a:r>
            <a:endParaRPr kumimoji="0" lang="en-US" sz="20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3" name="TextBox 2">
            <a:extLst>
              <a:ext uri="{FF2B5EF4-FFF2-40B4-BE49-F238E27FC236}">
                <a16:creationId xmlns:a16="http://schemas.microsoft.com/office/drawing/2014/main" xmlns="" id="{710CD114-E4EA-2E6B-F322-FC31EBDEF8FC}"/>
              </a:ext>
            </a:extLst>
          </p:cNvPr>
          <p:cNvSpPr txBox="1"/>
          <p:nvPr/>
        </p:nvSpPr>
        <p:spPr>
          <a:xfrm>
            <a:off x="1050537" y="422638"/>
            <a:ext cx="7042925" cy="104522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1000"/>
              </a:spcAft>
              <a:buClr>
                <a:srgbClr val="000000"/>
              </a:buClr>
              <a:buSzTx/>
              <a:buFont typeface="Arial"/>
              <a:buNone/>
              <a:tabLst/>
              <a:defRPr/>
            </a:pPr>
            <a:r>
              <a:rPr kumimoji="0" lang="en-US" sz="2200" b="1" i="1"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Câu 6. </a:t>
            </a:r>
            <a:r>
              <a:rPr kumimoji="0" lang="vi-VN" sz="22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Nhân tố đóng vai trò quyết định trong thắng lợi của Cách mạng tháng Tám năm 1945 là:</a:t>
            </a:r>
            <a:endParaRPr kumimoji="0" lang="en-US" sz="22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4" name="Rectangle: Rounded Corners 3">
            <a:extLst>
              <a:ext uri="{FF2B5EF4-FFF2-40B4-BE49-F238E27FC236}">
                <a16:creationId xmlns:a16="http://schemas.microsoft.com/office/drawing/2014/main" xmlns="" id="{AF96F4C5-7A62-83E2-156A-46E6C15F76F6}"/>
              </a:ext>
            </a:extLst>
          </p:cNvPr>
          <p:cNvSpPr/>
          <p:nvPr/>
        </p:nvSpPr>
        <p:spPr>
          <a:xfrm>
            <a:off x="500743" y="3166228"/>
            <a:ext cx="3796193" cy="1371600"/>
          </a:xfrm>
          <a:prstGeom prst="roundRect">
            <a:avLst>
              <a:gd name="adj" fmla="val 7654"/>
            </a:avLst>
          </a:prstGeom>
          <a:solidFill>
            <a:schemeClr val="accent5"/>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spcAft>
                <a:spcPts val="1000"/>
              </a:spcAft>
            </a:pPr>
            <a:r>
              <a:rPr lang="vi-VN" sz="2000">
                <a:solidFill>
                  <a:srgbClr val="0D0D0D"/>
                </a:solidFill>
                <a:ea typeface="Calibri" panose="020F0502020204030204" pitchFamily="34" charset="0"/>
                <a:cs typeface="Arial" panose="020B0604020202020204" pitchFamily="34" charset="0"/>
              </a:rPr>
              <a:t>B. Truyền thống yêu nước nồng nàn của dân tộc Việt Nam.</a:t>
            </a:r>
            <a:endParaRPr kumimoji="0" lang="en-US" sz="20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5" name="Rectangle: Rounded Corners 4">
            <a:extLst>
              <a:ext uri="{FF2B5EF4-FFF2-40B4-BE49-F238E27FC236}">
                <a16:creationId xmlns:a16="http://schemas.microsoft.com/office/drawing/2014/main" xmlns="" id="{19450419-DDE9-139A-ED45-FF783535A93A}"/>
              </a:ext>
            </a:extLst>
          </p:cNvPr>
          <p:cNvSpPr/>
          <p:nvPr/>
        </p:nvSpPr>
        <p:spPr>
          <a:xfrm>
            <a:off x="4847063" y="1631244"/>
            <a:ext cx="3796193" cy="1371600"/>
          </a:xfrm>
          <a:prstGeom prst="roundRect">
            <a:avLst>
              <a:gd name="adj" fmla="val 8086"/>
            </a:avLst>
          </a:prstGeom>
          <a:solidFill>
            <a:schemeClr val="accent5"/>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spcAft>
                <a:spcPts val="1000"/>
              </a:spcAft>
            </a:pPr>
            <a:r>
              <a:rPr lang="vi-VN" sz="2000">
                <a:solidFill>
                  <a:srgbClr val="0D0D0D"/>
                </a:solidFill>
                <a:ea typeface="Calibri" panose="020F0502020204030204" pitchFamily="34" charset="0"/>
                <a:cs typeface="Arial" panose="020B0604020202020204" pitchFamily="34" charset="0"/>
              </a:rPr>
              <a:t>C. Quá trình chuẩn bị lực lượng trong suốt 15 năm.</a:t>
            </a:r>
            <a:endParaRPr kumimoji="0" lang="en-US" sz="20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6" name="Rectangle: Rounded Corners 5">
            <a:extLst>
              <a:ext uri="{FF2B5EF4-FFF2-40B4-BE49-F238E27FC236}">
                <a16:creationId xmlns:a16="http://schemas.microsoft.com/office/drawing/2014/main" xmlns="" id="{7A548F09-4386-F9F1-B7F3-2C560EC24AEE}"/>
              </a:ext>
            </a:extLst>
          </p:cNvPr>
          <p:cNvSpPr/>
          <p:nvPr/>
        </p:nvSpPr>
        <p:spPr>
          <a:xfrm>
            <a:off x="4847063" y="3166228"/>
            <a:ext cx="3796193" cy="1371600"/>
          </a:xfrm>
          <a:prstGeom prst="roundRect">
            <a:avLst>
              <a:gd name="adj" fmla="val 8905"/>
            </a:avLst>
          </a:prstGeom>
          <a:solidFill>
            <a:schemeClr val="accent5"/>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spcAft>
                <a:spcPts val="1000"/>
              </a:spcAft>
            </a:pPr>
            <a:r>
              <a:rPr lang="vi-VN" sz="2000">
                <a:solidFill>
                  <a:srgbClr val="0D0D0D"/>
                </a:solidFill>
                <a:ea typeface="Calibri" panose="020F0502020204030204" pitchFamily="34" charset="0"/>
                <a:cs typeface="Arial" panose="020B0604020202020204" pitchFamily="34" charset="0"/>
              </a:rPr>
              <a:t>D. Sự đồng lòng, nhất trí, chỉ đạo sáng tạo của các cấp bộ Đảng, Mặt trận Việt Minh.</a:t>
            </a:r>
            <a:endParaRPr kumimoji="0" lang="en-US" sz="20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8" name="Multiplication Sign 7">
            <a:hlinkClick r:id="rId3" action="ppaction://hlinksldjump"/>
            <a:extLst>
              <a:ext uri="{FF2B5EF4-FFF2-40B4-BE49-F238E27FC236}">
                <a16:creationId xmlns:a16="http://schemas.microsoft.com/office/drawing/2014/main" xmlns="" id="{26636F90-AB36-19E4-EFFE-1B2B266D1217}"/>
              </a:ext>
            </a:extLst>
          </p:cNvPr>
          <p:cNvSpPr/>
          <p:nvPr/>
        </p:nvSpPr>
        <p:spPr>
          <a:xfrm>
            <a:off x="-76200" y="-39758"/>
            <a:ext cx="685800" cy="685800"/>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7" name="Rectangle: Rounded Corners 6">
            <a:extLst>
              <a:ext uri="{FF2B5EF4-FFF2-40B4-BE49-F238E27FC236}">
                <a16:creationId xmlns:a16="http://schemas.microsoft.com/office/drawing/2014/main" xmlns="" id="{3EF0BB61-413A-9A4E-52BB-BB6B166A1EF8}"/>
              </a:ext>
            </a:extLst>
          </p:cNvPr>
          <p:cNvSpPr/>
          <p:nvPr/>
        </p:nvSpPr>
        <p:spPr>
          <a:xfrm>
            <a:off x="500743" y="1631245"/>
            <a:ext cx="3796192" cy="1371600"/>
          </a:xfrm>
          <a:prstGeom prst="roundRect">
            <a:avLst>
              <a:gd name="adj" fmla="val 8905"/>
            </a:avLst>
          </a:prstGeom>
          <a:solidFill>
            <a:srgbClr val="FFEF9F"/>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spcAft>
                <a:spcPts val="1000"/>
              </a:spcAft>
            </a:pPr>
            <a:r>
              <a:rPr lang="vi-VN" sz="2000">
                <a:solidFill>
                  <a:srgbClr val="0D0D0D"/>
                </a:solidFill>
                <a:ea typeface="Calibri" panose="020F0502020204030204" pitchFamily="34" charset="0"/>
                <a:cs typeface="Arial" panose="020B0604020202020204" pitchFamily="34" charset="0"/>
              </a:rPr>
              <a:t>A. Sự lãnh đạo của Đảng Cộng sản Đông Dương, đứng đầu là Chủ tịch Hồ Chí Minh.</a:t>
            </a:r>
            <a:endParaRPr lang="en-US" sz="2000">
              <a:solidFill>
                <a:srgbClr val="E2D9CA"/>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16583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A6E2D600-16B1-A75A-493C-5BA810FA4B09}"/>
              </a:ext>
            </a:extLst>
          </p:cNvPr>
          <p:cNvSpPr/>
          <p:nvPr/>
        </p:nvSpPr>
        <p:spPr>
          <a:xfrm>
            <a:off x="557897" y="2310780"/>
            <a:ext cx="3832231" cy="1280160"/>
          </a:xfrm>
          <a:prstGeom prst="roundRect">
            <a:avLst>
              <a:gd name="adj" fmla="val 13074"/>
            </a:avLst>
          </a:prstGeom>
          <a:solidFill>
            <a:schemeClr val="accent5"/>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1800">
                <a:solidFill>
                  <a:srgbClr val="0D0D0D"/>
                </a:solidFill>
                <a:ea typeface="Calibri" panose="020F0502020204030204" pitchFamily="34" charset="0"/>
                <a:cs typeface="Arial" panose="020B0604020202020204" pitchFamily="34" charset="0"/>
              </a:rPr>
              <a:t>A. Nhật, Pháp vơ vét gạo, bắp, than, bông vải của đại bộ phận nhân dân. </a:t>
            </a:r>
            <a:endParaRPr kumimoji="0" lang="en-US" sz="18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3" name="TextBox 2">
            <a:extLst>
              <a:ext uri="{FF2B5EF4-FFF2-40B4-BE49-F238E27FC236}">
                <a16:creationId xmlns:a16="http://schemas.microsoft.com/office/drawing/2014/main" xmlns="" id="{710CD114-E4EA-2E6B-F322-FC31EBDEF8FC}"/>
              </a:ext>
            </a:extLst>
          </p:cNvPr>
          <p:cNvSpPr txBox="1"/>
          <p:nvPr/>
        </p:nvSpPr>
        <p:spPr>
          <a:xfrm>
            <a:off x="579664" y="115336"/>
            <a:ext cx="7984671" cy="208371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buClr>
                <a:srgbClr val="000000"/>
              </a:buClr>
              <a:buSzTx/>
              <a:buFont typeface="Arial"/>
              <a:buNone/>
              <a:tabLst/>
              <a:defRPr/>
            </a:pPr>
            <a:r>
              <a:rPr kumimoji="0" lang="en-US" sz="2000" b="1" i="1"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Câu 7. </a:t>
            </a:r>
            <a:r>
              <a:rPr kumimoji="0" lang="vi-VN" sz="20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Đoạn tư liệu dưới đây nhắc đến bối cảnh lịch sử nào?</a:t>
            </a:r>
          </a:p>
          <a:p>
            <a:pPr marL="0" marR="0" lvl="0" indent="0" algn="just" defTabSz="914400" rtl="0" eaLnBrk="1" fontAlgn="auto" latinLnBrk="0" hangingPunct="1">
              <a:lnSpc>
                <a:spcPct val="150000"/>
              </a:lnSpc>
              <a:spcBef>
                <a:spcPts val="0"/>
              </a:spcBef>
              <a:buClr>
                <a:srgbClr val="000000"/>
              </a:buClr>
              <a:buSzTx/>
              <a:buFont typeface="Arial"/>
              <a:buNone/>
              <a:tabLst/>
              <a:defRPr/>
            </a:pPr>
            <a:r>
              <a:rPr kumimoji="0" lang="vi-VN" sz="1800" b="0" i="1"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“Càng ngày nạn đói càng lan tràn dữ dội. Tại Thái Bình, Nam Định, người ta đã ăn từ củ chuối, vỏ cây, khô dầu đến thịt người. Số người đói đã lên tới 30 vạn người. Có làng chết hết không còn người nào”.</a:t>
            </a:r>
          </a:p>
          <a:p>
            <a:pPr marL="0" marR="0" lvl="0" indent="0" algn="r" defTabSz="914400" rtl="0" eaLnBrk="1" fontAlgn="auto" latinLnBrk="0" hangingPunct="1">
              <a:lnSpc>
                <a:spcPct val="150000"/>
              </a:lnSpc>
              <a:spcBef>
                <a:spcPts val="0"/>
              </a:spcBef>
              <a:buClr>
                <a:srgbClr val="000000"/>
              </a:buClr>
              <a:buSzTx/>
              <a:buFont typeface="Arial"/>
              <a:buNone/>
              <a:tabLst/>
              <a:defRPr/>
            </a:pPr>
            <a:r>
              <a:rPr kumimoji="0" lang="vi-VN"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(Báo Cứu quốc, số 15, ngày 30/11/1944)</a:t>
            </a:r>
          </a:p>
        </p:txBody>
      </p:sp>
      <p:sp>
        <p:nvSpPr>
          <p:cNvPr id="4" name="Rectangle: Rounded Corners 3">
            <a:extLst>
              <a:ext uri="{FF2B5EF4-FFF2-40B4-BE49-F238E27FC236}">
                <a16:creationId xmlns:a16="http://schemas.microsoft.com/office/drawing/2014/main" xmlns="" id="{AF96F4C5-7A62-83E2-156A-46E6C15F76F6}"/>
              </a:ext>
            </a:extLst>
          </p:cNvPr>
          <p:cNvSpPr/>
          <p:nvPr/>
        </p:nvSpPr>
        <p:spPr>
          <a:xfrm>
            <a:off x="557897" y="3680322"/>
            <a:ext cx="3832231" cy="1280160"/>
          </a:xfrm>
          <a:prstGeom prst="roundRect">
            <a:avLst>
              <a:gd name="adj" fmla="val 13074"/>
            </a:avLst>
          </a:prstGeom>
          <a:solidFill>
            <a:schemeClr val="accent5"/>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spcAft>
                <a:spcPts val="1000"/>
              </a:spcAft>
            </a:pPr>
            <a:r>
              <a:rPr kumimoji="0" lang="vi-VN" sz="18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B. </a:t>
            </a:r>
            <a:r>
              <a:rPr lang="vi-VN" sz="1800">
                <a:solidFill>
                  <a:srgbClr val="0D0D0D"/>
                </a:solidFill>
                <a:ea typeface="Calibri" panose="020F0502020204030204" pitchFamily="34" charset="0"/>
                <a:cs typeface="Arial" panose="020B0604020202020204" pitchFamily="34" charset="0"/>
              </a:rPr>
              <a:t>Nạn đói khiến khoảng 2 triệu người dân Việt Nam chết.</a:t>
            </a:r>
            <a:endParaRPr kumimoji="0" lang="en-US" sz="18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5" name="Rectangle: Rounded Corners 4">
            <a:extLst>
              <a:ext uri="{FF2B5EF4-FFF2-40B4-BE49-F238E27FC236}">
                <a16:creationId xmlns:a16="http://schemas.microsoft.com/office/drawing/2014/main" xmlns="" id="{19450419-DDE9-139A-ED45-FF783535A93A}"/>
              </a:ext>
            </a:extLst>
          </p:cNvPr>
          <p:cNvSpPr/>
          <p:nvPr/>
        </p:nvSpPr>
        <p:spPr>
          <a:xfrm>
            <a:off x="4732103" y="2310780"/>
            <a:ext cx="3832232" cy="1280160"/>
          </a:xfrm>
          <a:prstGeom prst="roundRect">
            <a:avLst>
              <a:gd name="adj" fmla="val 13074"/>
            </a:avLst>
          </a:prstGeom>
          <a:solidFill>
            <a:schemeClr val="accent5"/>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spcAft>
                <a:spcPts val="1000"/>
              </a:spcAft>
            </a:pPr>
            <a:r>
              <a:rPr kumimoji="0" lang="vi-VN" sz="18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C. </a:t>
            </a:r>
            <a:r>
              <a:rPr lang="vi-VN" sz="1800">
                <a:solidFill>
                  <a:srgbClr val="0D0D0D"/>
                </a:solidFill>
                <a:ea typeface="Calibri" panose="020F0502020204030204" pitchFamily="34" charset="0"/>
                <a:cs typeface="Arial" panose="020B0604020202020204" pitchFamily="34" charset="0"/>
              </a:rPr>
              <a:t>Nhật cưỡng bức nhân dân đói khổ nhổ lúa, hoa màu trồng cây công nghiệp.</a:t>
            </a:r>
            <a:endParaRPr kumimoji="0" lang="en-US" sz="18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6" name="Rectangle: Rounded Corners 5">
            <a:extLst>
              <a:ext uri="{FF2B5EF4-FFF2-40B4-BE49-F238E27FC236}">
                <a16:creationId xmlns:a16="http://schemas.microsoft.com/office/drawing/2014/main" xmlns="" id="{7A548F09-4386-F9F1-B7F3-2C560EC24AEE}"/>
              </a:ext>
            </a:extLst>
          </p:cNvPr>
          <p:cNvSpPr/>
          <p:nvPr/>
        </p:nvSpPr>
        <p:spPr>
          <a:xfrm>
            <a:off x="4732103" y="3680322"/>
            <a:ext cx="3832232" cy="1280160"/>
          </a:xfrm>
          <a:prstGeom prst="roundRect">
            <a:avLst>
              <a:gd name="adj" fmla="val 13074"/>
            </a:avLst>
          </a:prstGeom>
          <a:solidFill>
            <a:schemeClr val="accent5"/>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pPr>
            <a:r>
              <a:rPr kumimoji="0" lang="vi-VN" sz="18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D. </a:t>
            </a:r>
            <a:r>
              <a:rPr lang="vi-VN" sz="1800">
                <a:solidFill>
                  <a:srgbClr val="0D0D0D"/>
                </a:solidFill>
                <a:ea typeface="Calibri" panose="020F0502020204030204" pitchFamily="34" charset="0"/>
                <a:cs typeface="Arial" panose="020B0604020202020204" pitchFamily="34" charset="0"/>
              </a:rPr>
              <a:t>Nhân dân Thái Bình, Nam định phá kho thóc Nhật, giải quyết nạn đói.</a:t>
            </a:r>
            <a:endParaRPr kumimoji="0" lang="en-US" sz="18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8" name="Multiplication Sign 7">
            <a:hlinkClick r:id="rId3" action="ppaction://hlinksldjump"/>
            <a:extLst>
              <a:ext uri="{FF2B5EF4-FFF2-40B4-BE49-F238E27FC236}">
                <a16:creationId xmlns:a16="http://schemas.microsoft.com/office/drawing/2014/main" xmlns="" id="{26636F90-AB36-19E4-EFFE-1B2B266D1217}"/>
              </a:ext>
            </a:extLst>
          </p:cNvPr>
          <p:cNvSpPr/>
          <p:nvPr/>
        </p:nvSpPr>
        <p:spPr>
          <a:xfrm>
            <a:off x="-76200" y="-39758"/>
            <a:ext cx="685800" cy="685800"/>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7" name="Rectangle: Rounded Corners 6">
            <a:extLst>
              <a:ext uri="{FF2B5EF4-FFF2-40B4-BE49-F238E27FC236}">
                <a16:creationId xmlns:a16="http://schemas.microsoft.com/office/drawing/2014/main" xmlns="" id="{0CB0CF3B-71E2-741D-681D-99DA5889D117}"/>
              </a:ext>
            </a:extLst>
          </p:cNvPr>
          <p:cNvSpPr/>
          <p:nvPr/>
        </p:nvSpPr>
        <p:spPr>
          <a:xfrm>
            <a:off x="557897" y="3680322"/>
            <a:ext cx="3832231" cy="1280160"/>
          </a:xfrm>
          <a:prstGeom prst="roundRect">
            <a:avLst>
              <a:gd name="adj" fmla="val 13074"/>
            </a:avLst>
          </a:prstGeom>
          <a:solidFill>
            <a:srgbClr val="FFEF9F"/>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spcAft>
                <a:spcPts val="1000"/>
              </a:spcAft>
            </a:pPr>
            <a:r>
              <a:rPr lang="vi-VN" sz="1800">
                <a:solidFill>
                  <a:srgbClr val="0D0D0D"/>
                </a:solidFill>
                <a:ea typeface="Calibri" panose="020F0502020204030204" pitchFamily="34" charset="0"/>
                <a:cs typeface="Arial" panose="020B0604020202020204" pitchFamily="34" charset="0"/>
              </a:rPr>
              <a:t>B. Nạn đói khiến khoảng 2 triệu người dân Việt Nam chết.</a:t>
            </a:r>
            <a:endParaRPr lang="en-US" sz="1800">
              <a:solidFill>
                <a:srgbClr val="E2D9CA"/>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66711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A6E2D600-16B1-A75A-493C-5BA810FA4B09}"/>
              </a:ext>
            </a:extLst>
          </p:cNvPr>
          <p:cNvSpPr/>
          <p:nvPr/>
        </p:nvSpPr>
        <p:spPr>
          <a:xfrm>
            <a:off x="773152" y="1813930"/>
            <a:ext cx="3605559" cy="1139549"/>
          </a:xfrm>
          <a:prstGeom prst="roundRect">
            <a:avLst>
              <a:gd name="adj" fmla="val 13074"/>
            </a:avLst>
          </a:prstGeom>
          <a:solidFill>
            <a:schemeClr val="accent5"/>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A. </a:t>
            </a:r>
            <a:r>
              <a:rPr kumimoji="0" lang="en-US" sz="20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8 ngày</a:t>
            </a:r>
            <a:endParaRPr kumimoji="0" lang="en-US" sz="20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3" name="TextBox 2">
            <a:extLst>
              <a:ext uri="{FF2B5EF4-FFF2-40B4-BE49-F238E27FC236}">
                <a16:creationId xmlns:a16="http://schemas.microsoft.com/office/drawing/2014/main" xmlns="" id="{710CD114-E4EA-2E6B-F322-FC31EBDEF8FC}"/>
              </a:ext>
            </a:extLst>
          </p:cNvPr>
          <p:cNvSpPr txBox="1"/>
          <p:nvPr/>
        </p:nvSpPr>
        <p:spPr>
          <a:xfrm>
            <a:off x="1541861" y="548007"/>
            <a:ext cx="6060277" cy="104522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1000"/>
              </a:spcAft>
              <a:buClr>
                <a:srgbClr val="000000"/>
              </a:buClr>
              <a:buSzTx/>
              <a:buFont typeface="Arial"/>
              <a:buNone/>
              <a:tabLst/>
              <a:defRPr/>
            </a:pPr>
            <a:r>
              <a:rPr kumimoji="0" lang="en-US" sz="2200" b="1" i="1"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Câu 8. </a:t>
            </a:r>
            <a:r>
              <a:rPr kumimoji="0" lang="vi-VN" sz="22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Tổng khởi nghĩa tháng Tám thắng lợi nhanh chóng, trong vòng:</a:t>
            </a:r>
            <a:endParaRPr kumimoji="0" lang="en-US" sz="22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4" name="Rectangle: Rounded Corners 3">
            <a:extLst>
              <a:ext uri="{FF2B5EF4-FFF2-40B4-BE49-F238E27FC236}">
                <a16:creationId xmlns:a16="http://schemas.microsoft.com/office/drawing/2014/main" xmlns="" id="{AF96F4C5-7A62-83E2-156A-46E6C15F76F6}"/>
              </a:ext>
            </a:extLst>
          </p:cNvPr>
          <p:cNvSpPr/>
          <p:nvPr/>
        </p:nvSpPr>
        <p:spPr>
          <a:xfrm>
            <a:off x="773152" y="3174178"/>
            <a:ext cx="3605559" cy="1139549"/>
          </a:xfrm>
          <a:prstGeom prst="roundRect">
            <a:avLst>
              <a:gd name="adj" fmla="val 13074"/>
            </a:avLst>
          </a:prstGeom>
          <a:solidFill>
            <a:schemeClr val="accent5"/>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B. </a:t>
            </a:r>
            <a:r>
              <a:rPr kumimoji="0" lang="en-US" sz="20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12 ngày</a:t>
            </a:r>
            <a:endParaRPr kumimoji="0" lang="en-US" sz="20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5" name="Rectangle: Rounded Corners 4">
            <a:extLst>
              <a:ext uri="{FF2B5EF4-FFF2-40B4-BE49-F238E27FC236}">
                <a16:creationId xmlns:a16="http://schemas.microsoft.com/office/drawing/2014/main" xmlns="" id="{19450419-DDE9-139A-ED45-FF783535A93A}"/>
              </a:ext>
            </a:extLst>
          </p:cNvPr>
          <p:cNvSpPr/>
          <p:nvPr/>
        </p:nvSpPr>
        <p:spPr>
          <a:xfrm>
            <a:off x="4720686" y="1813930"/>
            <a:ext cx="3605558" cy="1139549"/>
          </a:xfrm>
          <a:prstGeom prst="roundRect">
            <a:avLst>
              <a:gd name="adj" fmla="val 13074"/>
            </a:avLst>
          </a:prstGeom>
          <a:solidFill>
            <a:schemeClr val="accent5"/>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C. </a:t>
            </a:r>
            <a:r>
              <a:rPr kumimoji="0" lang="en-US" sz="20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10 ngày</a:t>
            </a:r>
            <a:endParaRPr kumimoji="0" lang="en-US" sz="20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6" name="Rectangle: Rounded Corners 5">
            <a:extLst>
              <a:ext uri="{FF2B5EF4-FFF2-40B4-BE49-F238E27FC236}">
                <a16:creationId xmlns:a16="http://schemas.microsoft.com/office/drawing/2014/main" xmlns="" id="{7A548F09-4386-F9F1-B7F3-2C560EC24AEE}"/>
              </a:ext>
            </a:extLst>
          </p:cNvPr>
          <p:cNvSpPr/>
          <p:nvPr/>
        </p:nvSpPr>
        <p:spPr>
          <a:xfrm>
            <a:off x="4720686" y="3174178"/>
            <a:ext cx="3605558" cy="1139549"/>
          </a:xfrm>
          <a:prstGeom prst="roundRect">
            <a:avLst>
              <a:gd name="adj" fmla="val 13074"/>
            </a:avLst>
          </a:prstGeom>
          <a:solidFill>
            <a:schemeClr val="accent5"/>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D. </a:t>
            </a:r>
            <a:r>
              <a:rPr kumimoji="0" lang="en-US" sz="20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15 ngày</a:t>
            </a:r>
            <a:r>
              <a:rPr kumimoji="0" lang="vi-VN" sz="20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a:t>
            </a:r>
            <a:endParaRPr kumimoji="0" lang="en-US" sz="20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8" name="Multiplication Sign 7">
            <a:hlinkClick r:id="rId3" action="ppaction://hlinksldjump"/>
            <a:extLst>
              <a:ext uri="{FF2B5EF4-FFF2-40B4-BE49-F238E27FC236}">
                <a16:creationId xmlns:a16="http://schemas.microsoft.com/office/drawing/2014/main" xmlns="" id="{26636F90-AB36-19E4-EFFE-1B2B266D1217}"/>
              </a:ext>
            </a:extLst>
          </p:cNvPr>
          <p:cNvSpPr/>
          <p:nvPr/>
        </p:nvSpPr>
        <p:spPr>
          <a:xfrm>
            <a:off x="-76200" y="-39758"/>
            <a:ext cx="685800" cy="685800"/>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7" name="Rectangle: Rounded Corners 6">
            <a:extLst>
              <a:ext uri="{FF2B5EF4-FFF2-40B4-BE49-F238E27FC236}">
                <a16:creationId xmlns:a16="http://schemas.microsoft.com/office/drawing/2014/main" xmlns="" id="{AA5640B0-204D-03AD-8DAF-CF0DFACD540B}"/>
              </a:ext>
            </a:extLst>
          </p:cNvPr>
          <p:cNvSpPr/>
          <p:nvPr/>
        </p:nvSpPr>
        <p:spPr>
          <a:xfrm>
            <a:off x="4720686" y="3174178"/>
            <a:ext cx="3605558" cy="1139549"/>
          </a:xfrm>
          <a:prstGeom prst="roundRect">
            <a:avLst>
              <a:gd name="adj" fmla="val 13074"/>
            </a:avLst>
          </a:prstGeom>
          <a:solidFill>
            <a:srgbClr val="FFEF9F"/>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sz="2000">
                <a:solidFill>
                  <a:srgbClr val="0D0D0D"/>
                </a:solidFill>
                <a:ea typeface="Calibri" panose="020F0502020204030204" pitchFamily="34" charset="0"/>
                <a:cs typeface="Arial" panose="020B0604020202020204" pitchFamily="34" charset="0"/>
              </a:rPr>
              <a:t>D. </a:t>
            </a:r>
            <a:r>
              <a:rPr lang="en-US" sz="2000">
                <a:solidFill>
                  <a:srgbClr val="0D0D0D"/>
                </a:solidFill>
                <a:latin typeface="Arial" panose="020B0604020202020204" pitchFamily="34" charset="0"/>
                <a:ea typeface="Calibri" panose="020F0502020204030204" pitchFamily="34" charset="0"/>
                <a:cs typeface="Arial" panose="020B0604020202020204" pitchFamily="34" charset="0"/>
              </a:rPr>
              <a:t>15 ngày</a:t>
            </a:r>
            <a:r>
              <a:rPr lang="vi-VN" sz="2000">
                <a:solidFill>
                  <a:srgbClr val="0D0D0D"/>
                </a:solidFill>
                <a:ea typeface="Calibri" panose="020F0502020204030204" pitchFamily="34" charset="0"/>
                <a:cs typeface="Arial" panose="020B0604020202020204" pitchFamily="34" charset="0"/>
              </a:rPr>
              <a:t>.</a:t>
            </a:r>
            <a:endParaRPr lang="en-US" sz="2000">
              <a:solidFill>
                <a:srgbClr val="E2D9CA"/>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244489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BEBE8"/>
        </a:solidFill>
        <a:effectLst/>
      </p:bgPr>
    </p:bg>
    <p:spTree>
      <p:nvGrpSpPr>
        <p:cNvPr id="1" name="Shape 269"/>
        <p:cNvGrpSpPr/>
        <p:nvPr/>
      </p:nvGrpSpPr>
      <p:grpSpPr>
        <a:xfrm>
          <a:off x="0" y="0"/>
          <a:ext cx="0" cy="0"/>
          <a:chOff x="0" y="0"/>
          <a:chExt cx="0" cy="0"/>
        </a:xfrm>
      </p:grpSpPr>
      <p:sp>
        <p:nvSpPr>
          <p:cNvPr id="264" name="TextBox 263">
            <a:extLst>
              <a:ext uri="{FF2B5EF4-FFF2-40B4-BE49-F238E27FC236}">
                <a16:creationId xmlns:a16="http://schemas.microsoft.com/office/drawing/2014/main" xmlns="" id="{E6E51A6E-2593-3414-58D2-51B64DF5D971}"/>
              </a:ext>
            </a:extLst>
          </p:cNvPr>
          <p:cNvSpPr txBox="1"/>
          <p:nvPr/>
        </p:nvSpPr>
        <p:spPr>
          <a:xfrm>
            <a:off x="2286000" y="422438"/>
            <a:ext cx="4572000"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3600" b="1" i="0" u="none" strike="noStrike" kern="0" cap="none" spc="0" normalizeH="0" baseline="0" noProof="0">
                <a:ln>
                  <a:noFill/>
                </a:ln>
                <a:solidFill>
                  <a:srgbClr val="B1523D"/>
                </a:solidFill>
                <a:effectLst/>
                <a:uLnTx/>
                <a:uFillTx/>
                <a:latin typeface="Arial" panose="020B0604020202020204" pitchFamily="34" charset="0"/>
                <a:cs typeface="Arial" panose="020B0604020202020204" pitchFamily="34" charset="0"/>
                <a:sym typeface="Arial"/>
              </a:rPr>
              <a:t>NỘI DUNG BÀI HỌC</a:t>
            </a:r>
          </a:p>
        </p:txBody>
      </p:sp>
      <p:grpSp>
        <p:nvGrpSpPr>
          <p:cNvPr id="265" name="Group 264">
            <a:extLst>
              <a:ext uri="{FF2B5EF4-FFF2-40B4-BE49-F238E27FC236}">
                <a16:creationId xmlns:a16="http://schemas.microsoft.com/office/drawing/2014/main" xmlns="" id="{E31675CA-7DEA-F61C-1788-DA3BFF81B4F4}"/>
              </a:ext>
            </a:extLst>
          </p:cNvPr>
          <p:cNvGrpSpPr/>
          <p:nvPr/>
        </p:nvGrpSpPr>
        <p:grpSpPr>
          <a:xfrm>
            <a:off x="455718" y="1016015"/>
            <a:ext cx="8232564" cy="646331"/>
            <a:chOff x="455718" y="1559927"/>
            <a:chExt cx="8232564" cy="646331"/>
          </a:xfrm>
        </p:grpSpPr>
        <p:sp>
          <p:nvSpPr>
            <p:cNvPr id="266" name="TextBox 265">
              <a:extLst>
                <a:ext uri="{FF2B5EF4-FFF2-40B4-BE49-F238E27FC236}">
                  <a16:creationId xmlns:a16="http://schemas.microsoft.com/office/drawing/2014/main" xmlns="" id="{AAF670AC-8B95-C9F6-4699-2BD280B3FD08}"/>
                </a:ext>
              </a:extLst>
            </p:cNvPr>
            <p:cNvSpPr txBox="1"/>
            <p:nvPr/>
          </p:nvSpPr>
          <p:spPr>
            <a:xfrm>
              <a:off x="455718" y="1559927"/>
              <a:ext cx="114495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a:ln>
                    <a:noFill/>
                  </a:ln>
                  <a:solidFill>
                    <a:srgbClr val="5E4C3E"/>
                  </a:solidFill>
                  <a:effectLst/>
                  <a:uLnTx/>
                  <a:uFillTx/>
                  <a:latin typeface="Berlin Sans FB Demi" panose="020E0802020502020306" pitchFamily="34" charset="0"/>
                  <a:cs typeface="Rajdhani" panose="020B0604020202020204" charset="0"/>
                  <a:sym typeface="Arial"/>
                </a:rPr>
                <a:t>-01-</a:t>
              </a:r>
            </a:p>
          </p:txBody>
        </p:sp>
        <p:sp>
          <p:nvSpPr>
            <p:cNvPr id="267" name="TextBox 266">
              <a:extLst>
                <a:ext uri="{FF2B5EF4-FFF2-40B4-BE49-F238E27FC236}">
                  <a16:creationId xmlns:a16="http://schemas.microsoft.com/office/drawing/2014/main" xmlns="" id="{8521654A-0040-3D09-8041-22B6D7622FE8}"/>
                </a:ext>
              </a:extLst>
            </p:cNvPr>
            <p:cNvSpPr txBox="1"/>
            <p:nvPr/>
          </p:nvSpPr>
          <p:spPr>
            <a:xfrm>
              <a:off x="1626370" y="1707063"/>
              <a:ext cx="7061912" cy="4001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16151A"/>
                  </a:solidFill>
                  <a:effectLst/>
                  <a:uLnTx/>
                  <a:uFillTx/>
                  <a:latin typeface="Arial"/>
                  <a:cs typeface="Arial"/>
                  <a:sym typeface="Arial"/>
                </a:rPr>
                <a:t>Việt Nam dưới ách thống trị của Pháp – Nhật Bản</a:t>
              </a:r>
            </a:p>
          </p:txBody>
        </p:sp>
      </p:grpSp>
      <p:grpSp>
        <p:nvGrpSpPr>
          <p:cNvPr id="268" name="Group 267">
            <a:extLst>
              <a:ext uri="{FF2B5EF4-FFF2-40B4-BE49-F238E27FC236}">
                <a16:creationId xmlns:a16="http://schemas.microsoft.com/office/drawing/2014/main" xmlns="" id="{2906AB68-184E-B990-F677-7CDADCA11A3B}"/>
              </a:ext>
            </a:extLst>
          </p:cNvPr>
          <p:cNvGrpSpPr/>
          <p:nvPr/>
        </p:nvGrpSpPr>
        <p:grpSpPr>
          <a:xfrm>
            <a:off x="455718" y="1806746"/>
            <a:ext cx="6710800" cy="646331"/>
            <a:chOff x="455718" y="1559927"/>
            <a:chExt cx="6710800" cy="646331"/>
          </a:xfrm>
        </p:grpSpPr>
        <p:sp>
          <p:nvSpPr>
            <p:cNvPr id="269" name="TextBox 268">
              <a:extLst>
                <a:ext uri="{FF2B5EF4-FFF2-40B4-BE49-F238E27FC236}">
                  <a16:creationId xmlns:a16="http://schemas.microsoft.com/office/drawing/2014/main" xmlns="" id="{70ED684D-43BF-12AC-3139-FFD920F71451}"/>
                </a:ext>
              </a:extLst>
            </p:cNvPr>
            <p:cNvSpPr txBox="1"/>
            <p:nvPr/>
          </p:nvSpPr>
          <p:spPr>
            <a:xfrm>
              <a:off x="455718" y="1559927"/>
              <a:ext cx="114495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a:ln>
                    <a:noFill/>
                  </a:ln>
                  <a:solidFill>
                    <a:srgbClr val="16151A">
                      <a:lumMod val="75000"/>
                      <a:lumOff val="25000"/>
                    </a:srgbClr>
                  </a:solidFill>
                  <a:effectLst/>
                  <a:uLnTx/>
                  <a:uFillTx/>
                  <a:latin typeface="Berlin Sans FB Demi" panose="020E0802020502020306" pitchFamily="34" charset="0"/>
                  <a:cs typeface="Rajdhani" panose="020B0604020202020204" charset="0"/>
                  <a:sym typeface="Arial"/>
                </a:rPr>
                <a:t>-02-</a:t>
              </a:r>
            </a:p>
          </p:txBody>
        </p:sp>
        <p:sp>
          <p:nvSpPr>
            <p:cNvPr id="289" name="TextBox 288">
              <a:extLst>
                <a:ext uri="{FF2B5EF4-FFF2-40B4-BE49-F238E27FC236}">
                  <a16:creationId xmlns:a16="http://schemas.microsoft.com/office/drawing/2014/main" xmlns="" id="{6C50A3D4-4800-D89A-99A2-EA210B27DD81}"/>
                </a:ext>
              </a:extLst>
            </p:cNvPr>
            <p:cNvSpPr txBox="1"/>
            <p:nvPr/>
          </p:nvSpPr>
          <p:spPr>
            <a:xfrm>
              <a:off x="1626372" y="1681374"/>
              <a:ext cx="5540146" cy="4001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16151A"/>
                  </a:solidFill>
                  <a:effectLst/>
                  <a:uLnTx/>
                  <a:uFillTx/>
                  <a:latin typeface="Arial"/>
                  <a:cs typeface="Arial"/>
                  <a:sym typeface="Arial"/>
                </a:rPr>
                <a:t>Chuẩn bị tiến tới khởi nghĩa giành chính quyền.</a:t>
              </a:r>
            </a:p>
          </p:txBody>
        </p:sp>
      </p:grpSp>
      <p:grpSp>
        <p:nvGrpSpPr>
          <p:cNvPr id="290" name="Group 289">
            <a:extLst>
              <a:ext uri="{FF2B5EF4-FFF2-40B4-BE49-F238E27FC236}">
                <a16:creationId xmlns:a16="http://schemas.microsoft.com/office/drawing/2014/main" xmlns="" id="{99E30EAD-B3E1-634C-A983-BF893846BB63}"/>
              </a:ext>
            </a:extLst>
          </p:cNvPr>
          <p:cNvGrpSpPr/>
          <p:nvPr/>
        </p:nvGrpSpPr>
        <p:grpSpPr>
          <a:xfrm>
            <a:off x="455718" y="2604027"/>
            <a:ext cx="8162502" cy="958660"/>
            <a:chOff x="455718" y="1403762"/>
            <a:chExt cx="8162502" cy="958660"/>
          </a:xfrm>
        </p:grpSpPr>
        <p:sp>
          <p:nvSpPr>
            <p:cNvPr id="291" name="TextBox 290">
              <a:extLst>
                <a:ext uri="{FF2B5EF4-FFF2-40B4-BE49-F238E27FC236}">
                  <a16:creationId xmlns:a16="http://schemas.microsoft.com/office/drawing/2014/main" xmlns="" id="{FC7FC4D1-A193-707D-1357-0FA54923DCAB}"/>
                </a:ext>
              </a:extLst>
            </p:cNvPr>
            <p:cNvSpPr txBox="1"/>
            <p:nvPr/>
          </p:nvSpPr>
          <p:spPr>
            <a:xfrm>
              <a:off x="455718" y="1559927"/>
              <a:ext cx="114495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a:ln>
                    <a:noFill/>
                  </a:ln>
                  <a:solidFill>
                    <a:srgbClr val="C00000"/>
                  </a:solidFill>
                  <a:effectLst/>
                  <a:uLnTx/>
                  <a:uFillTx/>
                  <a:latin typeface="Berlin Sans FB Demi" panose="020E0802020502020306" pitchFamily="34" charset="0"/>
                  <a:cs typeface="Rajdhani" panose="020B0604020202020204" charset="0"/>
                  <a:sym typeface="Arial"/>
                </a:rPr>
                <a:t>-03-</a:t>
              </a:r>
            </a:p>
          </p:txBody>
        </p:sp>
        <p:sp>
          <p:nvSpPr>
            <p:cNvPr id="292" name="TextBox 291">
              <a:extLst>
                <a:ext uri="{FF2B5EF4-FFF2-40B4-BE49-F238E27FC236}">
                  <a16:creationId xmlns:a16="http://schemas.microsoft.com/office/drawing/2014/main" xmlns="" id="{8B4367BB-BB74-D852-C60B-757E443FD161}"/>
                </a:ext>
              </a:extLst>
            </p:cNvPr>
            <p:cNvSpPr txBox="1"/>
            <p:nvPr/>
          </p:nvSpPr>
          <p:spPr>
            <a:xfrm>
              <a:off x="1626369" y="1403762"/>
              <a:ext cx="6991851" cy="95866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a:ln>
                    <a:noFill/>
                  </a:ln>
                  <a:solidFill>
                    <a:srgbClr val="16151A"/>
                  </a:solidFill>
                  <a:effectLst/>
                  <a:uLnTx/>
                  <a:uFillTx/>
                  <a:latin typeface="Arial"/>
                  <a:cs typeface="Arial"/>
                  <a:sym typeface="Arial"/>
                </a:rPr>
                <a:t>Tổng khởi nghĩa tháng Tám năm 1945 và sự ra đời nước Việt Nam Dân chủ Cộng hòa.</a:t>
              </a:r>
            </a:p>
          </p:txBody>
        </p:sp>
      </p:grpSp>
      <p:grpSp>
        <p:nvGrpSpPr>
          <p:cNvPr id="293" name="Group 292">
            <a:extLst>
              <a:ext uri="{FF2B5EF4-FFF2-40B4-BE49-F238E27FC236}">
                <a16:creationId xmlns:a16="http://schemas.microsoft.com/office/drawing/2014/main" xmlns="" id="{64731319-BF6A-B41C-E290-9DC7995E66B4}"/>
              </a:ext>
            </a:extLst>
          </p:cNvPr>
          <p:cNvGrpSpPr/>
          <p:nvPr/>
        </p:nvGrpSpPr>
        <p:grpSpPr>
          <a:xfrm>
            <a:off x="455718" y="3794232"/>
            <a:ext cx="8162502" cy="958660"/>
            <a:chOff x="455718" y="1403762"/>
            <a:chExt cx="8162502" cy="958660"/>
          </a:xfrm>
        </p:grpSpPr>
        <p:sp>
          <p:nvSpPr>
            <p:cNvPr id="294" name="TextBox 293">
              <a:extLst>
                <a:ext uri="{FF2B5EF4-FFF2-40B4-BE49-F238E27FC236}">
                  <a16:creationId xmlns:a16="http://schemas.microsoft.com/office/drawing/2014/main" xmlns="" id="{DDFFDABD-894A-024B-9BF8-75113FFEE46C}"/>
                </a:ext>
              </a:extLst>
            </p:cNvPr>
            <p:cNvSpPr txBox="1"/>
            <p:nvPr/>
          </p:nvSpPr>
          <p:spPr>
            <a:xfrm>
              <a:off x="455718" y="1559927"/>
              <a:ext cx="114495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a:ln>
                    <a:noFill/>
                  </a:ln>
                  <a:solidFill>
                    <a:srgbClr val="808000"/>
                  </a:solidFill>
                  <a:effectLst/>
                  <a:uLnTx/>
                  <a:uFillTx/>
                  <a:latin typeface="Berlin Sans FB Demi" panose="020E0802020502020306" pitchFamily="34" charset="0"/>
                  <a:cs typeface="Rajdhani" panose="020B0604020202020204" charset="0"/>
                  <a:sym typeface="Arial"/>
                </a:rPr>
                <a:t>-04-</a:t>
              </a:r>
            </a:p>
          </p:txBody>
        </p:sp>
        <p:sp>
          <p:nvSpPr>
            <p:cNvPr id="295" name="TextBox 294">
              <a:extLst>
                <a:ext uri="{FF2B5EF4-FFF2-40B4-BE49-F238E27FC236}">
                  <a16:creationId xmlns:a16="http://schemas.microsoft.com/office/drawing/2014/main" xmlns="" id="{90133601-E8E9-0764-96B5-C6941CCF3176}"/>
                </a:ext>
              </a:extLst>
            </p:cNvPr>
            <p:cNvSpPr txBox="1"/>
            <p:nvPr/>
          </p:nvSpPr>
          <p:spPr>
            <a:xfrm>
              <a:off x="1626369" y="1403762"/>
              <a:ext cx="6991851" cy="95866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a:ln>
                    <a:noFill/>
                  </a:ln>
                  <a:solidFill>
                    <a:srgbClr val="16151A"/>
                  </a:solidFill>
                  <a:effectLst/>
                  <a:uLnTx/>
                  <a:uFillTx/>
                  <a:latin typeface="Arial"/>
                  <a:cs typeface="Arial"/>
                  <a:sym typeface="Arial"/>
                </a:rPr>
                <a:t>Nguyên nhân thắng lợi, ý nghĩa lịch sử của Cách mạng tháng Tám năm 1945.</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5"/>
                                        </p:tgtEl>
                                        <p:attrNameLst>
                                          <p:attrName>style.visibility</p:attrName>
                                        </p:attrNameLst>
                                      </p:cBhvr>
                                      <p:to>
                                        <p:strVal val="visible"/>
                                      </p:to>
                                    </p:set>
                                    <p:animEffect transition="in" filter="fade">
                                      <p:cBhvr>
                                        <p:cTn id="7" dur="500"/>
                                        <p:tgtEl>
                                          <p:spTgt spid="265"/>
                                        </p:tgtEl>
                                      </p:cBhvr>
                                    </p:animEffect>
                                    <p:anim calcmode="lin" valueType="num">
                                      <p:cBhvr>
                                        <p:cTn id="8" dur="500" fill="hold"/>
                                        <p:tgtEl>
                                          <p:spTgt spid="265"/>
                                        </p:tgtEl>
                                        <p:attrNameLst>
                                          <p:attrName>ppt_x</p:attrName>
                                        </p:attrNameLst>
                                      </p:cBhvr>
                                      <p:tavLst>
                                        <p:tav tm="0">
                                          <p:val>
                                            <p:strVal val="#ppt_x"/>
                                          </p:val>
                                        </p:tav>
                                        <p:tav tm="100000">
                                          <p:val>
                                            <p:strVal val="#ppt_x"/>
                                          </p:val>
                                        </p:tav>
                                      </p:tavLst>
                                    </p:anim>
                                    <p:anim calcmode="lin" valueType="num">
                                      <p:cBhvr>
                                        <p:cTn id="9" dur="500" fill="hold"/>
                                        <p:tgtEl>
                                          <p:spTgt spid="26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68"/>
                                        </p:tgtEl>
                                        <p:attrNameLst>
                                          <p:attrName>style.visibility</p:attrName>
                                        </p:attrNameLst>
                                      </p:cBhvr>
                                      <p:to>
                                        <p:strVal val="visible"/>
                                      </p:to>
                                    </p:set>
                                    <p:animEffect transition="in" filter="fade">
                                      <p:cBhvr>
                                        <p:cTn id="14" dur="500"/>
                                        <p:tgtEl>
                                          <p:spTgt spid="268"/>
                                        </p:tgtEl>
                                      </p:cBhvr>
                                    </p:animEffect>
                                    <p:anim calcmode="lin" valueType="num">
                                      <p:cBhvr>
                                        <p:cTn id="15" dur="500" fill="hold"/>
                                        <p:tgtEl>
                                          <p:spTgt spid="268"/>
                                        </p:tgtEl>
                                        <p:attrNameLst>
                                          <p:attrName>ppt_x</p:attrName>
                                        </p:attrNameLst>
                                      </p:cBhvr>
                                      <p:tavLst>
                                        <p:tav tm="0">
                                          <p:val>
                                            <p:strVal val="#ppt_x"/>
                                          </p:val>
                                        </p:tav>
                                        <p:tav tm="100000">
                                          <p:val>
                                            <p:strVal val="#ppt_x"/>
                                          </p:val>
                                        </p:tav>
                                      </p:tavLst>
                                    </p:anim>
                                    <p:anim calcmode="lin" valueType="num">
                                      <p:cBhvr>
                                        <p:cTn id="16" dur="500" fill="hold"/>
                                        <p:tgtEl>
                                          <p:spTgt spid="26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90"/>
                                        </p:tgtEl>
                                        <p:attrNameLst>
                                          <p:attrName>style.visibility</p:attrName>
                                        </p:attrNameLst>
                                      </p:cBhvr>
                                      <p:to>
                                        <p:strVal val="visible"/>
                                      </p:to>
                                    </p:set>
                                    <p:animEffect transition="in" filter="fade">
                                      <p:cBhvr>
                                        <p:cTn id="21" dur="500"/>
                                        <p:tgtEl>
                                          <p:spTgt spid="290"/>
                                        </p:tgtEl>
                                      </p:cBhvr>
                                    </p:animEffect>
                                    <p:anim calcmode="lin" valueType="num">
                                      <p:cBhvr>
                                        <p:cTn id="22" dur="500" fill="hold"/>
                                        <p:tgtEl>
                                          <p:spTgt spid="290"/>
                                        </p:tgtEl>
                                        <p:attrNameLst>
                                          <p:attrName>ppt_x</p:attrName>
                                        </p:attrNameLst>
                                      </p:cBhvr>
                                      <p:tavLst>
                                        <p:tav tm="0">
                                          <p:val>
                                            <p:strVal val="#ppt_x"/>
                                          </p:val>
                                        </p:tav>
                                        <p:tav tm="100000">
                                          <p:val>
                                            <p:strVal val="#ppt_x"/>
                                          </p:val>
                                        </p:tav>
                                      </p:tavLst>
                                    </p:anim>
                                    <p:anim calcmode="lin" valueType="num">
                                      <p:cBhvr>
                                        <p:cTn id="23" dur="500" fill="hold"/>
                                        <p:tgtEl>
                                          <p:spTgt spid="29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93"/>
                                        </p:tgtEl>
                                        <p:attrNameLst>
                                          <p:attrName>style.visibility</p:attrName>
                                        </p:attrNameLst>
                                      </p:cBhvr>
                                      <p:to>
                                        <p:strVal val="visible"/>
                                      </p:to>
                                    </p:set>
                                    <p:animEffect transition="in" filter="fade">
                                      <p:cBhvr>
                                        <p:cTn id="28" dur="500"/>
                                        <p:tgtEl>
                                          <p:spTgt spid="293"/>
                                        </p:tgtEl>
                                      </p:cBhvr>
                                    </p:animEffect>
                                    <p:anim calcmode="lin" valueType="num">
                                      <p:cBhvr>
                                        <p:cTn id="29" dur="500" fill="hold"/>
                                        <p:tgtEl>
                                          <p:spTgt spid="293"/>
                                        </p:tgtEl>
                                        <p:attrNameLst>
                                          <p:attrName>ppt_x</p:attrName>
                                        </p:attrNameLst>
                                      </p:cBhvr>
                                      <p:tavLst>
                                        <p:tav tm="0">
                                          <p:val>
                                            <p:strVal val="#ppt_x"/>
                                          </p:val>
                                        </p:tav>
                                        <p:tav tm="100000">
                                          <p:val>
                                            <p:strVal val="#ppt_x"/>
                                          </p:val>
                                        </p:tav>
                                      </p:tavLst>
                                    </p:anim>
                                    <p:anim calcmode="lin" valueType="num">
                                      <p:cBhvr>
                                        <p:cTn id="30" dur="500" fill="hold"/>
                                        <p:tgtEl>
                                          <p:spTgt spid="29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A6E2D600-16B1-A75A-493C-5BA810FA4B09}"/>
              </a:ext>
            </a:extLst>
          </p:cNvPr>
          <p:cNvSpPr/>
          <p:nvPr/>
        </p:nvSpPr>
        <p:spPr>
          <a:xfrm>
            <a:off x="326571" y="1599544"/>
            <a:ext cx="4074443" cy="1465424"/>
          </a:xfrm>
          <a:prstGeom prst="roundRect">
            <a:avLst>
              <a:gd name="adj" fmla="val 8086"/>
            </a:avLst>
          </a:prstGeom>
          <a:solidFill>
            <a:schemeClr val="accent5"/>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pPr>
            <a:r>
              <a:rPr kumimoji="0" lang="vi-VN" sz="20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A. </a:t>
            </a:r>
            <a:r>
              <a:rPr lang="vi-VN" sz="2000">
                <a:solidFill>
                  <a:srgbClr val="0D0D0D"/>
                </a:solidFill>
                <a:ea typeface="Calibri" panose="020F0502020204030204" pitchFamily="34" charset="0"/>
                <a:cs typeface="Arial" panose="020B0604020202020204" pitchFamily="34" charset="0"/>
              </a:rPr>
              <a:t>Mở ra kỉ nguyên mới của dân tộc - kỉ nguyên độc lập, tự do. </a:t>
            </a:r>
            <a:endParaRPr kumimoji="0" lang="en-US" sz="20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3" name="TextBox 2">
            <a:extLst>
              <a:ext uri="{FF2B5EF4-FFF2-40B4-BE49-F238E27FC236}">
                <a16:creationId xmlns:a16="http://schemas.microsoft.com/office/drawing/2014/main" xmlns="" id="{710CD114-E4EA-2E6B-F322-FC31EBDEF8FC}"/>
              </a:ext>
            </a:extLst>
          </p:cNvPr>
          <p:cNvSpPr txBox="1"/>
          <p:nvPr/>
        </p:nvSpPr>
        <p:spPr>
          <a:xfrm>
            <a:off x="1050537" y="422638"/>
            <a:ext cx="7042925" cy="104522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1000"/>
              </a:spcAft>
              <a:buClr>
                <a:srgbClr val="000000"/>
              </a:buClr>
              <a:buSzTx/>
              <a:buFont typeface="Arial"/>
              <a:buNone/>
              <a:tabLst/>
              <a:defRPr/>
            </a:pPr>
            <a:r>
              <a:rPr kumimoji="0" lang="en-US" sz="2200" b="1" i="1"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Câu 9. </a:t>
            </a:r>
            <a:r>
              <a:rPr kumimoji="0" lang="vi-VN" sz="22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Nội dung nào </a:t>
            </a:r>
            <a:r>
              <a:rPr kumimoji="0" lang="vi-VN" sz="2200" b="1" i="1"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không</a:t>
            </a:r>
            <a:r>
              <a:rPr kumimoji="0" lang="vi-VN" sz="22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 phải là ý nghĩa lịch sử của Cách mạng tháng Tám năm 1945?</a:t>
            </a:r>
            <a:endParaRPr kumimoji="0" lang="en-US" sz="22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4" name="Rectangle: Rounded Corners 3">
            <a:extLst>
              <a:ext uri="{FF2B5EF4-FFF2-40B4-BE49-F238E27FC236}">
                <a16:creationId xmlns:a16="http://schemas.microsoft.com/office/drawing/2014/main" xmlns="" id="{AF96F4C5-7A62-83E2-156A-46E6C15F76F6}"/>
              </a:ext>
            </a:extLst>
          </p:cNvPr>
          <p:cNvSpPr/>
          <p:nvPr/>
        </p:nvSpPr>
        <p:spPr>
          <a:xfrm>
            <a:off x="326568" y="3255438"/>
            <a:ext cx="4074443" cy="1465424"/>
          </a:xfrm>
          <a:prstGeom prst="roundRect">
            <a:avLst>
              <a:gd name="adj" fmla="val 7654"/>
            </a:avLst>
          </a:prstGeom>
          <a:solidFill>
            <a:schemeClr val="accent5"/>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pPr>
            <a:r>
              <a:rPr kumimoji="0" lang="vi-VN" sz="20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B. </a:t>
            </a:r>
            <a:r>
              <a:rPr lang="en-US" sz="2000" noProof="0">
                <a:solidFill>
                  <a:srgbClr val="0D0D0D"/>
                </a:solidFill>
                <a:ea typeface="Calibri" panose="020F0502020204030204" pitchFamily="34" charset="0"/>
                <a:cs typeface="Arial" panose="020B0604020202020204" pitchFamily="34" charset="0"/>
              </a:rPr>
              <a:t>ĐCS </a:t>
            </a:r>
            <a:r>
              <a:rPr lang="vi-VN" sz="2000">
                <a:solidFill>
                  <a:srgbClr val="0D0D0D"/>
                </a:solidFill>
                <a:ea typeface="Calibri" panose="020F0502020204030204" pitchFamily="34" charset="0"/>
                <a:cs typeface="Arial" panose="020B0604020202020204" pitchFamily="34" charset="0"/>
              </a:rPr>
              <a:t>Đông Dương </a:t>
            </a:r>
            <a:r>
              <a:rPr lang="en-US" sz="2000">
                <a:solidFill>
                  <a:srgbClr val="0D0D0D"/>
                </a:solidFill>
                <a:ea typeface="Calibri" panose="020F0502020204030204" pitchFamily="34" charset="0"/>
                <a:cs typeface="Arial" panose="020B0604020202020204" pitchFamily="34" charset="0"/>
              </a:rPr>
              <a:t>lên </a:t>
            </a:r>
            <a:r>
              <a:rPr lang="vi-VN" sz="2000">
                <a:solidFill>
                  <a:srgbClr val="0D0D0D"/>
                </a:solidFill>
                <a:ea typeface="Calibri" panose="020F0502020204030204" pitchFamily="34" charset="0"/>
                <a:cs typeface="Arial" panose="020B0604020202020204" pitchFamily="34" charset="0"/>
              </a:rPr>
              <a:t>cầm quyền</a:t>
            </a:r>
            <a:r>
              <a:rPr lang="en-US" sz="2000">
                <a:solidFill>
                  <a:srgbClr val="0D0D0D"/>
                </a:solidFill>
                <a:ea typeface="Calibri" panose="020F0502020204030204" pitchFamily="34" charset="0"/>
                <a:cs typeface="Arial" panose="020B0604020202020204" pitchFamily="34" charset="0"/>
              </a:rPr>
              <a:t>,</a:t>
            </a:r>
            <a:r>
              <a:rPr lang="vi-VN" sz="2000">
                <a:solidFill>
                  <a:srgbClr val="0D0D0D"/>
                </a:solidFill>
                <a:ea typeface="Calibri" panose="020F0502020204030204" pitchFamily="34" charset="0"/>
                <a:cs typeface="Arial" panose="020B0604020202020204" pitchFamily="34" charset="0"/>
              </a:rPr>
              <a:t> chuẩn bị điều kiện tiên quyết cho thắng lợi tiếp theo.</a:t>
            </a:r>
            <a:endParaRPr kumimoji="0" lang="en-US" sz="20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5" name="Rectangle: Rounded Corners 4">
            <a:extLst>
              <a:ext uri="{FF2B5EF4-FFF2-40B4-BE49-F238E27FC236}">
                <a16:creationId xmlns:a16="http://schemas.microsoft.com/office/drawing/2014/main" xmlns="" id="{19450419-DDE9-139A-ED45-FF783535A93A}"/>
              </a:ext>
            </a:extLst>
          </p:cNvPr>
          <p:cNvSpPr/>
          <p:nvPr/>
        </p:nvSpPr>
        <p:spPr>
          <a:xfrm>
            <a:off x="4742989" y="1599544"/>
            <a:ext cx="4074443" cy="1465424"/>
          </a:xfrm>
          <a:prstGeom prst="roundRect">
            <a:avLst>
              <a:gd name="adj" fmla="val 8086"/>
            </a:avLst>
          </a:prstGeom>
          <a:solidFill>
            <a:schemeClr val="accent5"/>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pPr>
            <a:r>
              <a:rPr kumimoji="0" lang="vi-VN" sz="20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C. </a:t>
            </a:r>
            <a:r>
              <a:rPr lang="vi-VN" sz="2000">
                <a:solidFill>
                  <a:srgbClr val="0D0D0D"/>
                </a:solidFill>
                <a:ea typeface="Calibri" panose="020F0502020204030204" pitchFamily="34" charset="0"/>
                <a:cs typeface="Arial" panose="020B0604020202020204" pitchFamily="34" charset="0"/>
              </a:rPr>
              <a:t>Cổ vũ </a:t>
            </a:r>
            <a:r>
              <a:rPr lang="en-US" sz="2000">
                <a:solidFill>
                  <a:srgbClr val="0D0D0D"/>
                </a:solidFill>
                <a:ea typeface="Calibri" panose="020F0502020204030204" pitchFamily="34" charset="0"/>
                <a:cs typeface="Arial" panose="020B0604020202020204" pitchFamily="34" charset="0"/>
              </a:rPr>
              <a:t>tinh thần đấu tranh giành độc lập của các nước thuộc địa, nhất là Lào và Cam-pu-chia</a:t>
            </a:r>
            <a:r>
              <a:rPr lang="vi-VN" sz="2000">
                <a:solidFill>
                  <a:srgbClr val="0D0D0D"/>
                </a:solidFill>
                <a:ea typeface="Calibri" panose="020F0502020204030204" pitchFamily="34" charset="0"/>
                <a:cs typeface="Arial" panose="020B0604020202020204" pitchFamily="34" charset="0"/>
              </a:rPr>
              <a:t>.</a:t>
            </a:r>
            <a:endParaRPr kumimoji="0" lang="en-US" sz="20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6" name="Rectangle: Rounded Corners 5">
            <a:extLst>
              <a:ext uri="{FF2B5EF4-FFF2-40B4-BE49-F238E27FC236}">
                <a16:creationId xmlns:a16="http://schemas.microsoft.com/office/drawing/2014/main" xmlns="" id="{7A548F09-4386-F9F1-B7F3-2C560EC24AEE}"/>
              </a:ext>
            </a:extLst>
          </p:cNvPr>
          <p:cNvSpPr/>
          <p:nvPr/>
        </p:nvSpPr>
        <p:spPr>
          <a:xfrm>
            <a:off x="4742986" y="3255438"/>
            <a:ext cx="4074443" cy="1465424"/>
          </a:xfrm>
          <a:prstGeom prst="roundRect">
            <a:avLst>
              <a:gd name="adj" fmla="val 8905"/>
            </a:avLst>
          </a:prstGeom>
          <a:solidFill>
            <a:schemeClr val="accent5"/>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pPr>
            <a:r>
              <a:rPr kumimoji="0" lang="vi-VN" sz="20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D. </a:t>
            </a:r>
            <a:r>
              <a:rPr lang="vi-VN" sz="2000">
                <a:solidFill>
                  <a:srgbClr val="0D0D0D"/>
                </a:solidFill>
                <a:ea typeface="Calibri" panose="020F0502020204030204" pitchFamily="34" charset="0"/>
                <a:cs typeface="Arial" panose="020B0604020202020204" pitchFamily="34" charset="0"/>
              </a:rPr>
              <a:t>Chấm dứt ách thống trị của chủ nghĩa đế quốc trên đất nước Việt Nam.</a:t>
            </a:r>
            <a:endParaRPr kumimoji="0" lang="en-US" sz="20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8" name="Multiplication Sign 7">
            <a:hlinkClick r:id="rId3" action="ppaction://hlinksldjump"/>
            <a:extLst>
              <a:ext uri="{FF2B5EF4-FFF2-40B4-BE49-F238E27FC236}">
                <a16:creationId xmlns:a16="http://schemas.microsoft.com/office/drawing/2014/main" xmlns="" id="{26636F90-AB36-19E4-EFFE-1B2B266D1217}"/>
              </a:ext>
            </a:extLst>
          </p:cNvPr>
          <p:cNvSpPr/>
          <p:nvPr/>
        </p:nvSpPr>
        <p:spPr>
          <a:xfrm>
            <a:off x="-76200" y="-39758"/>
            <a:ext cx="685800" cy="685800"/>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7" name="Picture 6">
            <a:extLst>
              <a:ext uri="{FF2B5EF4-FFF2-40B4-BE49-F238E27FC236}">
                <a16:creationId xmlns:a16="http://schemas.microsoft.com/office/drawing/2014/main" xmlns="" id="{3DFE3D67-F4C7-68F7-1E7F-46948EC683D7}"/>
              </a:ext>
            </a:extLst>
          </p:cNvPr>
          <p:cNvPicPr>
            <a:picLocks noChangeAspect="1"/>
          </p:cNvPicPr>
          <p:nvPr/>
        </p:nvPicPr>
        <p:blipFill>
          <a:blip r:embed="rId4"/>
          <a:stretch>
            <a:fillRect/>
          </a:stretch>
        </p:blipFill>
        <p:spPr>
          <a:xfrm>
            <a:off x="7964179" y="4914090"/>
            <a:ext cx="1179821" cy="229410"/>
          </a:xfrm>
          <a:prstGeom prst="rect">
            <a:avLst/>
          </a:prstGeom>
        </p:spPr>
      </p:pic>
      <p:sp>
        <p:nvSpPr>
          <p:cNvPr id="10" name="Rectangle: Rounded Corners 9">
            <a:extLst>
              <a:ext uri="{FF2B5EF4-FFF2-40B4-BE49-F238E27FC236}">
                <a16:creationId xmlns:a16="http://schemas.microsoft.com/office/drawing/2014/main" xmlns="" id="{CD247B05-CDE9-D2B5-1473-F88CEDDC3D22}"/>
              </a:ext>
            </a:extLst>
          </p:cNvPr>
          <p:cNvSpPr/>
          <p:nvPr/>
        </p:nvSpPr>
        <p:spPr>
          <a:xfrm>
            <a:off x="4742986" y="3255438"/>
            <a:ext cx="4074443" cy="1465424"/>
          </a:xfrm>
          <a:prstGeom prst="roundRect">
            <a:avLst>
              <a:gd name="adj" fmla="val 8905"/>
            </a:avLst>
          </a:prstGeom>
          <a:solidFill>
            <a:srgbClr val="FFEF9F"/>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2000">
                <a:solidFill>
                  <a:srgbClr val="0D0D0D"/>
                </a:solidFill>
                <a:ea typeface="Calibri" panose="020F0502020204030204" pitchFamily="34" charset="0"/>
                <a:cs typeface="Arial" panose="020B0604020202020204" pitchFamily="34" charset="0"/>
              </a:rPr>
              <a:t>D. Chấm dứt ách thống trị của chủ nghĩa đế quốc trên đất nước Việt Nam.</a:t>
            </a:r>
            <a:endParaRPr lang="en-US" sz="2000">
              <a:solidFill>
                <a:srgbClr val="E2D9CA"/>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538267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xmlns="" id="{D26544A8-DA99-E72F-B58E-28F2BAEBD7DE}"/>
              </a:ext>
            </a:extLst>
          </p:cNvPr>
          <p:cNvSpPr txBox="1"/>
          <p:nvPr/>
        </p:nvSpPr>
        <p:spPr>
          <a:xfrm>
            <a:off x="618444" y="137686"/>
            <a:ext cx="7907111" cy="208371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buClr>
                <a:srgbClr val="000000"/>
              </a:buClr>
              <a:buSzTx/>
              <a:buFont typeface="Arial"/>
              <a:buNone/>
              <a:tabLst/>
              <a:defRPr/>
            </a:pPr>
            <a:r>
              <a:rPr kumimoji="0" lang="en-US" sz="2000" b="1" i="1"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Câu 10. </a:t>
            </a:r>
            <a:r>
              <a:rPr kumimoji="0" lang="vi-VN" sz="20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Đoạn tư liệu dưới đây nói về nội dung gì?</a:t>
            </a:r>
          </a:p>
          <a:p>
            <a:pPr marL="0" marR="0" lvl="0" indent="0" algn="just" defTabSz="914400" rtl="0" eaLnBrk="1" fontAlgn="auto" latinLnBrk="0" hangingPunct="1">
              <a:lnSpc>
                <a:spcPct val="150000"/>
              </a:lnSpc>
              <a:spcBef>
                <a:spcPts val="0"/>
              </a:spcBef>
              <a:buClr>
                <a:srgbClr val="000000"/>
              </a:buClr>
              <a:buSzTx/>
              <a:buFont typeface="Arial"/>
              <a:buNone/>
              <a:tabLst/>
              <a:defRPr/>
            </a:pPr>
            <a:r>
              <a:rPr kumimoji="0" lang="vi-VN" sz="1800" b="0" i="1"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“Từ khi Mặt trận Việt Minh ra đời, “toàn bộ phong trào chống phát xít Pháp - Nhật của nhân dân ta mang tên là phong trào Việt Minh, cái tên tiêu biểu cho lòng yêu nước, ý chí quật cường của dân tộc ta”.</a:t>
            </a:r>
            <a:endParaRPr kumimoji="0" lang="en-US" sz="1800" b="0" i="1"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a:p>
            <a:pPr marL="0" marR="0" lvl="0" indent="0" algn="r" defTabSz="914400" rtl="0" eaLnBrk="1" fontAlgn="auto" latinLnBrk="0" hangingPunct="1">
              <a:lnSpc>
                <a:spcPct val="150000"/>
              </a:lnSpc>
              <a:spcBef>
                <a:spcPts val="0"/>
              </a:spcBef>
              <a:buClr>
                <a:srgbClr val="000000"/>
              </a:buClr>
              <a:buSzTx/>
              <a:buFont typeface="Arial"/>
              <a:buNone/>
              <a:tabLst/>
              <a:defRPr/>
            </a:pPr>
            <a:r>
              <a:rPr kumimoji="0" lang="vi-VN" sz="12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(Ban Nghiên cứu Lịch sử Đảng Trung ương, Cách mạng tháng Tám (1945), NXB Sự thật, Hà Nội, 1971, tr.27)</a:t>
            </a:r>
          </a:p>
        </p:txBody>
      </p:sp>
      <p:sp>
        <p:nvSpPr>
          <p:cNvPr id="8" name="Multiplication Sign 7">
            <a:hlinkClick r:id="rId3" action="ppaction://hlinksldjump"/>
            <a:extLst>
              <a:ext uri="{FF2B5EF4-FFF2-40B4-BE49-F238E27FC236}">
                <a16:creationId xmlns:a16="http://schemas.microsoft.com/office/drawing/2014/main" xmlns="" id="{26636F90-AB36-19E4-EFFE-1B2B266D1217}"/>
              </a:ext>
            </a:extLst>
          </p:cNvPr>
          <p:cNvSpPr/>
          <p:nvPr/>
        </p:nvSpPr>
        <p:spPr>
          <a:xfrm>
            <a:off x="-76200" y="-39758"/>
            <a:ext cx="685800" cy="685800"/>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9" name="Rectangle: Rounded Corners 8">
            <a:extLst>
              <a:ext uri="{FF2B5EF4-FFF2-40B4-BE49-F238E27FC236}">
                <a16:creationId xmlns:a16="http://schemas.microsoft.com/office/drawing/2014/main" xmlns="" id="{E907F090-42C7-3105-6D1C-57BCA9BE69C4}"/>
              </a:ext>
            </a:extLst>
          </p:cNvPr>
          <p:cNvSpPr/>
          <p:nvPr/>
        </p:nvSpPr>
        <p:spPr>
          <a:xfrm>
            <a:off x="293912" y="2310780"/>
            <a:ext cx="4117986" cy="1280160"/>
          </a:xfrm>
          <a:prstGeom prst="roundRect">
            <a:avLst>
              <a:gd name="adj" fmla="val 13074"/>
            </a:avLst>
          </a:prstGeom>
          <a:solidFill>
            <a:schemeClr val="accent5"/>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1800">
                <a:solidFill>
                  <a:srgbClr val="0D0D0D"/>
                </a:solidFill>
                <a:ea typeface="Calibri" panose="020F0502020204030204" pitchFamily="34" charset="0"/>
                <a:cs typeface="Arial" panose="020B0604020202020204" pitchFamily="34" charset="0"/>
              </a:rPr>
              <a:t>A. Vai trò của Mặt trận Việt Minh</a:t>
            </a:r>
            <a:r>
              <a:rPr lang="en-US" sz="1800">
                <a:solidFill>
                  <a:srgbClr val="0D0D0D"/>
                </a:solidFill>
                <a:ea typeface="Calibri" panose="020F0502020204030204" pitchFamily="34" charset="0"/>
                <a:cs typeface="Arial" panose="020B0604020202020204" pitchFamily="34" charset="0"/>
              </a:rPr>
              <a:t>:</a:t>
            </a:r>
            <a:r>
              <a:rPr lang="vi-VN" sz="1800">
                <a:solidFill>
                  <a:srgbClr val="0D0D0D"/>
                </a:solidFill>
                <a:ea typeface="Calibri" panose="020F0502020204030204" pitchFamily="34" charset="0"/>
                <a:cs typeface="Arial" panose="020B0604020202020204" pitchFamily="34" charset="0"/>
              </a:rPr>
              <a:t> lãnh đạo nhân dân cách mạng giành chính quyền vào năm 1945.</a:t>
            </a:r>
            <a:endParaRPr kumimoji="0" lang="en-US" sz="18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11" name="Rectangle: Rounded Corners 10">
            <a:extLst>
              <a:ext uri="{FF2B5EF4-FFF2-40B4-BE49-F238E27FC236}">
                <a16:creationId xmlns:a16="http://schemas.microsoft.com/office/drawing/2014/main" xmlns="" id="{B19A878C-4AA5-7C59-5C16-9468F5016089}"/>
              </a:ext>
            </a:extLst>
          </p:cNvPr>
          <p:cNvSpPr/>
          <p:nvPr/>
        </p:nvSpPr>
        <p:spPr>
          <a:xfrm>
            <a:off x="272143" y="3680322"/>
            <a:ext cx="4117986" cy="1280160"/>
          </a:xfrm>
          <a:prstGeom prst="roundRect">
            <a:avLst>
              <a:gd name="adj" fmla="val 13074"/>
            </a:avLst>
          </a:prstGeom>
          <a:solidFill>
            <a:schemeClr val="accent5"/>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spcAft>
                <a:spcPts val="1000"/>
              </a:spcAft>
            </a:pPr>
            <a:r>
              <a:rPr kumimoji="0" lang="vi-VN" sz="18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B. </a:t>
            </a:r>
            <a:r>
              <a:rPr lang="vi-VN" sz="1800">
                <a:solidFill>
                  <a:srgbClr val="0D0D0D"/>
                </a:solidFill>
                <a:ea typeface="Calibri" panose="020F0502020204030204" pitchFamily="34" charset="0"/>
                <a:cs typeface="Arial" panose="020B0604020202020204" pitchFamily="34" charset="0"/>
              </a:rPr>
              <a:t>Nhiệm vụ chủ yếu, trước mắt của Mặt trận Việt Minh là kháng Nhật, cứu nước.</a:t>
            </a:r>
            <a:endParaRPr kumimoji="0" lang="en-US" sz="18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12" name="Rectangle: Rounded Corners 11">
            <a:extLst>
              <a:ext uri="{FF2B5EF4-FFF2-40B4-BE49-F238E27FC236}">
                <a16:creationId xmlns:a16="http://schemas.microsoft.com/office/drawing/2014/main" xmlns="" id="{603A119A-E181-98D7-11D6-7484E9553C74}"/>
              </a:ext>
            </a:extLst>
          </p:cNvPr>
          <p:cNvSpPr/>
          <p:nvPr/>
        </p:nvSpPr>
        <p:spPr>
          <a:xfrm>
            <a:off x="4732102" y="2310780"/>
            <a:ext cx="4117985" cy="1280160"/>
          </a:xfrm>
          <a:prstGeom prst="roundRect">
            <a:avLst>
              <a:gd name="adj" fmla="val 13074"/>
            </a:avLst>
          </a:prstGeom>
          <a:solidFill>
            <a:schemeClr val="accent5"/>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spcAft>
                <a:spcPts val="1000"/>
              </a:spcAft>
            </a:pPr>
            <a:r>
              <a:rPr kumimoji="0" lang="vi-VN" sz="18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C. </a:t>
            </a:r>
            <a:r>
              <a:rPr lang="vi-VN" sz="1800">
                <a:solidFill>
                  <a:srgbClr val="0D0D0D"/>
                </a:solidFill>
                <a:ea typeface="Calibri" panose="020F0502020204030204" pitchFamily="34" charset="0"/>
                <a:cs typeface="Arial" panose="020B0604020202020204" pitchFamily="34" charset="0"/>
              </a:rPr>
              <a:t>Mặt trận Việt Minh ra đời với mục tiêu tập hợp nhân dân, khởi nghĩa từng phần.</a:t>
            </a:r>
            <a:endParaRPr kumimoji="0" lang="en-US" sz="18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13" name="Rectangle: Rounded Corners 12">
            <a:extLst>
              <a:ext uri="{FF2B5EF4-FFF2-40B4-BE49-F238E27FC236}">
                <a16:creationId xmlns:a16="http://schemas.microsoft.com/office/drawing/2014/main" xmlns="" id="{97B08A5C-E699-7284-8F3E-AF50F74923CD}"/>
              </a:ext>
            </a:extLst>
          </p:cNvPr>
          <p:cNvSpPr/>
          <p:nvPr/>
        </p:nvSpPr>
        <p:spPr>
          <a:xfrm>
            <a:off x="4732102" y="3680322"/>
            <a:ext cx="4117985" cy="1280160"/>
          </a:xfrm>
          <a:prstGeom prst="roundRect">
            <a:avLst>
              <a:gd name="adj" fmla="val 13074"/>
            </a:avLst>
          </a:prstGeom>
          <a:solidFill>
            <a:schemeClr val="accent5"/>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pPr>
            <a:r>
              <a:rPr kumimoji="0" lang="vi-VN" sz="18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D. </a:t>
            </a:r>
            <a:r>
              <a:rPr lang="vi-VN" sz="1800">
                <a:solidFill>
                  <a:srgbClr val="0D0D0D"/>
                </a:solidFill>
                <a:ea typeface="Calibri" panose="020F0502020204030204" pitchFamily="34" charset="0"/>
                <a:cs typeface="Arial" panose="020B0604020202020204" pitchFamily="34" charset="0"/>
              </a:rPr>
              <a:t>Thành công của Mặt trận Việt Minh </a:t>
            </a:r>
            <a:r>
              <a:rPr lang="en-US" sz="1800">
                <a:solidFill>
                  <a:srgbClr val="0D0D0D"/>
                </a:solidFill>
                <a:ea typeface="Calibri" panose="020F0502020204030204" pitchFamily="34" charset="0"/>
                <a:cs typeface="Arial" panose="020B0604020202020204" pitchFamily="34" charset="0"/>
              </a:rPr>
              <a:t>là </a:t>
            </a:r>
            <a:r>
              <a:rPr lang="vi-VN" sz="1800">
                <a:solidFill>
                  <a:srgbClr val="0D0D0D"/>
                </a:solidFill>
                <a:ea typeface="Calibri" panose="020F0502020204030204" pitchFamily="34" charset="0"/>
                <a:cs typeface="Arial" panose="020B0604020202020204" pitchFamily="34" charset="0"/>
              </a:rPr>
              <a:t>tạo dấu ấn lịch sử trong thắng lợi của </a:t>
            </a:r>
            <a:r>
              <a:rPr lang="en-US" sz="1800">
                <a:solidFill>
                  <a:srgbClr val="0D0D0D"/>
                </a:solidFill>
                <a:ea typeface="Calibri" panose="020F0502020204030204" pitchFamily="34" charset="0"/>
                <a:cs typeface="Arial" panose="020B0604020202020204" pitchFamily="34" charset="0"/>
              </a:rPr>
              <a:t>CMT8/1945</a:t>
            </a:r>
            <a:r>
              <a:rPr lang="vi-VN" sz="1800">
                <a:solidFill>
                  <a:srgbClr val="0D0D0D"/>
                </a:solidFill>
                <a:ea typeface="Calibri" panose="020F0502020204030204" pitchFamily="34" charset="0"/>
                <a:cs typeface="Arial" panose="020B0604020202020204" pitchFamily="34" charset="0"/>
              </a:rPr>
              <a:t>. </a:t>
            </a:r>
            <a:endParaRPr kumimoji="0" lang="en-US" sz="18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14" name="Rectangle: Rounded Corners 13">
            <a:extLst>
              <a:ext uri="{FF2B5EF4-FFF2-40B4-BE49-F238E27FC236}">
                <a16:creationId xmlns:a16="http://schemas.microsoft.com/office/drawing/2014/main" xmlns="" id="{46D5BDEF-76F2-F9E2-6A7B-35B018B94043}"/>
              </a:ext>
            </a:extLst>
          </p:cNvPr>
          <p:cNvSpPr/>
          <p:nvPr/>
        </p:nvSpPr>
        <p:spPr>
          <a:xfrm>
            <a:off x="293912" y="2310780"/>
            <a:ext cx="4117985" cy="1280160"/>
          </a:xfrm>
          <a:prstGeom prst="roundRect">
            <a:avLst>
              <a:gd name="adj" fmla="val 13074"/>
            </a:avLst>
          </a:prstGeom>
          <a:solidFill>
            <a:srgbClr val="FFEF9F"/>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1800">
                <a:solidFill>
                  <a:srgbClr val="0D0D0D"/>
                </a:solidFill>
                <a:ea typeface="Calibri" panose="020F0502020204030204" pitchFamily="34" charset="0"/>
                <a:cs typeface="Arial" panose="020B0604020202020204" pitchFamily="34" charset="0"/>
              </a:rPr>
              <a:t>A. Vai trò của Mặt trận Việt Minh</a:t>
            </a:r>
            <a:r>
              <a:rPr lang="en-US" sz="1800">
                <a:solidFill>
                  <a:srgbClr val="0D0D0D"/>
                </a:solidFill>
                <a:ea typeface="Calibri" panose="020F0502020204030204" pitchFamily="34" charset="0"/>
                <a:cs typeface="Arial" panose="020B0604020202020204" pitchFamily="34" charset="0"/>
              </a:rPr>
              <a:t>:</a:t>
            </a:r>
            <a:r>
              <a:rPr lang="vi-VN" sz="1800">
                <a:solidFill>
                  <a:srgbClr val="0D0D0D"/>
                </a:solidFill>
                <a:ea typeface="Calibri" panose="020F0502020204030204" pitchFamily="34" charset="0"/>
                <a:cs typeface="Arial" panose="020B0604020202020204" pitchFamily="34" charset="0"/>
              </a:rPr>
              <a:t> lãnh đạo nhân dân cách mạng giành chính quyền vào năm 1945.</a:t>
            </a:r>
            <a:endParaRPr lang="en-US" sz="1800">
              <a:solidFill>
                <a:srgbClr val="E2D9CA"/>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2112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A6E2D600-16B1-A75A-493C-5BA810FA4B09}"/>
              </a:ext>
            </a:extLst>
          </p:cNvPr>
          <p:cNvSpPr/>
          <p:nvPr/>
        </p:nvSpPr>
        <p:spPr>
          <a:xfrm>
            <a:off x="4572000" y="135411"/>
            <a:ext cx="4376057" cy="1377439"/>
          </a:xfrm>
          <a:prstGeom prst="roundRect">
            <a:avLst>
              <a:gd name="adj" fmla="val 13074"/>
            </a:avLst>
          </a:prstGeom>
          <a:solidFill>
            <a:schemeClr val="accent5"/>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defRPr/>
            </a:pPr>
            <a:r>
              <a:rPr lang="vi-VN" sz="2000">
                <a:solidFill>
                  <a:srgbClr val="0D0D0D"/>
                </a:solidFill>
                <a:ea typeface="Calibri" panose="020F0502020204030204" pitchFamily="34" charset="0"/>
                <a:cs typeface="Arial" panose="020B0604020202020204" pitchFamily="34" charset="0"/>
              </a:rPr>
              <a:t>A. Chính quyền thuộc địa thực thi chính sách tăng thuế cũ, giảm thuế mới đối với nông dân Việt Nam. </a:t>
            </a:r>
            <a:endParaRPr kumimoji="0" lang="en-US" sz="20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3" name="TextBox 2">
            <a:extLst>
              <a:ext uri="{FF2B5EF4-FFF2-40B4-BE49-F238E27FC236}">
                <a16:creationId xmlns:a16="http://schemas.microsoft.com/office/drawing/2014/main" xmlns="" id="{710CD114-E4EA-2E6B-F322-FC31EBDEF8FC}"/>
              </a:ext>
            </a:extLst>
          </p:cNvPr>
          <p:cNvSpPr txBox="1"/>
          <p:nvPr/>
        </p:nvSpPr>
        <p:spPr>
          <a:xfrm>
            <a:off x="435429" y="620026"/>
            <a:ext cx="3836946" cy="104522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1000"/>
              </a:spcAft>
              <a:buClr>
                <a:srgbClr val="000000"/>
              </a:buClr>
              <a:buSzTx/>
              <a:buFont typeface="Arial"/>
              <a:buNone/>
              <a:tabLst/>
              <a:defRPr/>
            </a:pPr>
            <a:r>
              <a:rPr kumimoji="0" lang="en-US" sz="2200" b="1" i="1"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Câu 11. </a:t>
            </a:r>
            <a:r>
              <a:rPr kumimoji="0" lang="vi-VN" sz="22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Tranh biếm họa dưới đây nói về nội dung gì?</a:t>
            </a:r>
            <a:endParaRPr kumimoji="0" lang="en-US" sz="22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4" name="Rectangle: Rounded Corners 3">
            <a:extLst>
              <a:ext uri="{FF2B5EF4-FFF2-40B4-BE49-F238E27FC236}">
                <a16:creationId xmlns:a16="http://schemas.microsoft.com/office/drawing/2014/main" xmlns="" id="{AF96F4C5-7A62-83E2-156A-46E6C15F76F6}"/>
              </a:ext>
            </a:extLst>
          </p:cNvPr>
          <p:cNvSpPr/>
          <p:nvPr/>
        </p:nvSpPr>
        <p:spPr>
          <a:xfrm>
            <a:off x="4571999" y="2637133"/>
            <a:ext cx="4376056" cy="1377439"/>
          </a:xfrm>
          <a:prstGeom prst="roundRect">
            <a:avLst>
              <a:gd name="adj" fmla="val 13074"/>
            </a:avLst>
          </a:prstGeom>
          <a:solidFill>
            <a:schemeClr val="accent5"/>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defRPr/>
            </a:pPr>
            <a:r>
              <a:rPr lang="vi-VN" sz="2000">
                <a:solidFill>
                  <a:srgbClr val="0D0D0D"/>
                </a:solidFill>
                <a:ea typeface="Calibri" panose="020F0502020204030204" pitchFamily="34" charset="0"/>
                <a:cs typeface="Arial" panose="020B0604020202020204" pitchFamily="34" charset="0"/>
              </a:rPr>
              <a:t>B. Thực dân Pháp, phát xít Nhật thủ tiêu các quyền lợi dân sinh của nhân dân Việt Nam. </a:t>
            </a:r>
            <a:endParaRPr kumimoji="0" lang="en-US" sz="20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5" name="Rectangle: Rounded Corners 4">
            <a:extLst>
              <a:ext uri="{FF2B5EF4-FFF2-40B4-BE49-F238E27FC236}">
                <a16:creationId xmlns:a16="http://schemas.microsoft.com/office/drawing/2014/main" xmlns="" id="{19450419-DDE9-139A-ED45-FF783535A93A}"/>
              </a:ext>
            </a:extLst>
          </p:cNvPr>
          <p:cNvSpPr/>
          <p:nvPr/>
        </p:nvSpPr>
        <p:spPr>
          <a:xfrm>
            <a:off x="4572000" y="1623199"/>
            <a:ext cx="4376056" cy="914400"/>
          </a:xfrm>
          <a:prstGeom prst="roundRect">
            <a:avLst>
              <a:gd name="adj" fmla="val 13074"/>
            </a:avLst>
          </a:prstGeom>
          <a:solidFill>
            <a:schemeClr val="accent5"/>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defRPr/>
            </a:pPr>
            <a:r>
              <a:rPr lang="vi-VN" sz="2000">
                <a:solidFill>
                  <a:srgbClr val="0D0D0D"/>
                </a:solidFill>
                <a:ea typeface="Calibri" panose="020F0502020204030204" pitchFamily="34" charset="0"/>
                <a:cs typeface="Arial" panose="020B0604020202020204" pitchFamily="34" charset="0"/>
              </a:rPr>
              <a:t>C. Phát xít Nhật thu thóc, gạo bông. Chúng muốn dân ta chết đói. </a:t>
            </a:r>
            <a:endParaRPr kumimoji="0" lang="en-US" sz="20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6" name="Rectangle: Rounded Corners 5">
            <a:extLst>
              <a:ext uri="{FF2B5EF4-FFF2-40B4-BE49-F238E27FC236}">
                <a16:creationId xmlns:a16="http://schemas.microsoft.com/office/drawing/2014/main" xmlns="" id="{7A548F09-4386-F9F1-B7F3-2C560EC24AEE}"/>
              </a:ext>
            </a:extLst>
          </p:cNvPr>
          <p:cNvSpPr/>
          <p:nvPr/>
        </p:nvSpPr>
        <p:spPr>
          <a:xfrm>
            <a:off x="4572000" y="4114106"/>
            <a:ext cx="4376055" cy="914400"/>
          </a:xfrm>
          <a:prstGeom prst="roundRect">
            <a:avLst>
              <a:gd name="adj" fmla="val 13074"/>
            </a:avLst>
          </a:prstGeom>
          <a:solidFill>
            <a:schemeClr val="accent5"/>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defRPr/>
            </a:pPr>
            <a:r>
              <a:rPr lang="vi-VN" sz="2000">
                <a:solidFill>
                  <a:srgbClr val="0D0D0D"/>
                </a:solidFill>
                <a:ea typeface="Calibri" panose="020F0502020204030204" pitchFamily="34" charset="0"/>
                <a:cs typeface="Arial" panose="020B0604020202020204" pitchFamily="34" charset="0"/>
              </a:rPr>
              <a:t>D. Đời sống nhân dân Việt Nam dưới ách thống trị của Pháp – Nhật</a:t>
            </a:r>
            <a:r>
              <a:rPr lang="en-US" sz="2000">
                <a:solidFill>
                  <a:srgbClr val="0D0D0D"/>
                </a:solidFill>
                <a:ea typeface="Calibri" panose="020F0502020204030204" pitchFamily="34" charset="0"/>
                <a:cs typeface="Arial" panose="020B0604020202020204" pitchFamily="34" charset="0"/>
              </a:rPr>
              <a:t>.</a:t>
            </a:r>
            <a:endParaRPr kumimoji="0" lang="en-US" sz="20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8" name="Multiplication Sign 7">
            <a:hlinkClick r:id="rId3" action="ppaction://hlinksldjump"/>
            <a:extLst>
              <a:ext uri="{FF2B5EF4-FFF2-40B4-BE49-F238E27FC236}">
                <a16:creationId xmlns:a16="http://schemas.microsoft.com/office/drawing/2014/main" xmlns="" id="{26636F90-AB36-19E4-EFFE-1B2B266D1217}"/>
              </a:ext>
            </a:extLst>
          </p:cNvPr>
          <p:cNvSpPr/>
          <p:nvPr/>
        </p:nvSpPr>
        <p:spPr>
          <a:xfrm>
            <a:off x="-76200" y="-39758"/>
            <a:ext cx="685800" cy="685800"/>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7" name="Rectangle: Rounded Corners 6">
            <a:extLst>
              <a:ext uri="{FF2B5EF4-FFF2-40B4-BE49-F238E27FC236}">
                <a16:creationId xmlns:a16="http://schemas.microsoft.com/office/drawing/2014/main" xmlns="" id="{CDF83255-F203-7994-6CD8-128ADEEE2565}"/>
              </a:ext>
            </a:extLst>
          </p:cNvPr>
          <p:cNvSpPr/>
          <p:nvPr/>
        </p:nvSpPr>
        <p:spPr>
          <a:xfrm>
            <a:off x="4571999" y="4114107"/>
            <a:ext cx="4376055" cy="914400"/>
          </a:xfrm>
          <a:prstGeom prst="roundRect">
            <a:avLst>
              <a:gd name="adj" fmla="val 13074"/>
            </a:avLst>
          </a:prstGeom>
          <a:solidFill>
            <a:srgbClr val="FFEF9F"/>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defRPr/>
            </a:pPr>
            <a:r>
              <a:rPr lang="vi-VN" sz="2000">
                <a:solidFill>
                  <a:srgbClr val="0D0D0D"/>
                </a:solidFill>
                <a:ea typeface="Calibri" panose="020F0502020204030204" pitchFamily="34" charset="0"/>
                <a:cs typeface="Arial" panose="020B0604020202020204" pitchFamily="34" charset="0"/>
              </a:rPr>
              <a:t>D. Đời sống nhân dân Việt Nam dưới ách thống trị của Pháp – Nhật</a:t>
            </a:r>
            <a:r>
              <a:rPr lang="en-US" sz="2000">
                <a:solidFill>
                  <a:srgbClr val="0D0D0D"/>
                </a:solidFill>
                <a:ea typeface="Calibri" panose="020F0502020204030204" pitchFamily="34" charset="0"/>
                <a:cs typeface="Arial" panose="020B0604020202020204" pitchFamily="34" charset="0"/>
              </a:rPr>
              <a:t>.</a:t>
            </a:r>
            <a:endParaRPr lang="en-US" sz="2000">
              <a:solidFill>
                <a:srgbClr val="E2D9CA"/>
              </a:solidFill>
              <a:latin typeface="Arial" panose="020B0604020202020204" pitchFamily="34" charset="0"/>
              <a:ea typeface="Calibri" panose="020F0502020204030204" pitchFamily="34" charset="0"/>
              <a:cs typeface="Arial" panose="020B0604020202020204" pitchFamily="34" charset="0"/>
            </a:endParaRPr>
          </a:p>
        </p:txBody>
      </p:sp>
      <p:pic>
        <p:nvPicPr>
          <p:cNvPr id="10" name="Picture 9" descr="A cartoon of two people&#10;&#10;Description automatically generated">
            <a:extLst>
              <a:ext uri="{FF2B5EF4-FFF2-40B4-BE49-F238E27FC236}">
                <a16:creationId xmlns:a16="http://schemas.microsoft.com/office/drawing/2014/main" xmlns="" id="{3DCB7848-4F17-F74B-66B5-DB900DB88A17}"/>
              </a:ext>
            </a:extLst>
          </p:cNvPr>
          <p:cNvPicPr>
            <a:picLocks noChangeAspect="1"/>
          </p:cNvPicPr>
          <p:nvPr/>
        </p:nvPicPr>
        <p:blipFill>
          <a:blip r:embed="rId4"/>
          <a:stretch>
            <a:fillRect/>
          </a:stretch>
        </p:blipFill>
        <p:spPr>
          <a:xfrm>
            <a:off x="266700" y="1835329"/>
            <a:ext cx="4099915" cy="2796782"/>
          </a:xfrm>
          <a:prstGeom prst="rect">
            <a:avLst/>
          </a:prstGeom>
        </p:spPr>
      </p:pic>
    </p:spTree>
    <p:extLst>
      <p:ext uri="{BB962C8B-B14F-4D97-AF65-F5344CB8AC3E}">
        <p14:creationId xmlns:p14="http://schemas.microsoft.com/office/powerpoint/2010/main" val="2470311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710CD114-E4EA-2E6B-F322-FC31EBDEF8FC}"/>
              </a:ext>
            </a:extLst>
          </p:cNvPr>
          <p:cNvSpPr txBox="1"/>
          <p:nvPr/>
        </p:nvSpPr>
        <p:spPr>
          <a:xfrm>
            <a:off x="696625" y="303142"/>
            <a:ext cx="3984291" cy="1045223"/>
          </a:xfrm>
          <a:prstGeom prst="rect">
            <a:avLst/>
          </a:prstGeom>
          <a:noFill/>
        </p:spPr>
        <p:txBody>
          <a:bodyPr wrap="square">
            <a:spAutoFit/>
          </a:bodyPr>
          <a:lstStyle/>
          <a:p>
            <a:pPr lvl="0" algn="ctr">
              <a:lnSpc>
                <a:spcPct val="150000"/>
              </a:lnSpc>
            </a:pPr>
            <a:r>
              <a:rPr kumimoji="0" lang="en-US" sz="2200" b="1" i="1"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Câu 12. </a:t>
            </a:r>
            <a:r>
              <a:rPr lang="vi-VN" sz="2200">
                <a:solidFill>
                  <a:srgbClr val="0D0D0D"/>
                </a:solidFill>
                <a:latin typeface="Arial" panose="020B0604020202020204" pitchFamily="34" charset="0"/>
                <a:ea typeface="Calibri" panose="020F0502020204030204" pitchFamily="34" charset="0"/>
                <a:cs typeface="Arial" panose="020B0604020202020204" pitchFamily="34" charset="0"/>
              </a:rPr>
              <a:t>Đoạn tư liệu dưới đây được trích trong văn bản nào</a:t>
            </a:r>
            <a:r>
              <a:rPr lang="en-US" sz="2200">
                <a:solidFill>
                  <a:srgbClr val="0D0D0D"/>
                </a:solidFill>
                <a:latin typeface="Arial" panose="020B0604020202020204" pitchFamily="34" charset="0"/>
                <a:ea typeface="Calibri" panose="020F0502020204030204" pitchFamily="34" charset="0"/>
                <a:cs typeface="Arial" panose="020B0604020202020204" pitchFamily="34" charset="0"/>
              </a:rPr>
              <a:t>?</a:t>
            </a:r>
            <a:endParaRPr kumimoji="0" lang="vi-VN" sz="2200" b="0" i="1"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8" name="Multiplication Sign 7">
            <a:hlinkClick r:id="rId3" action="ppaction://hlinksldjump"/>
            <a:extLst>
              <a:ext uri="{FF2B5EF4-FFF2-40B4-BE49-F238E27FC236}">
                <a16:creationId xmlns:a16="http://schemas.microsoft.com/office/drawing/2014/main" xmlns="" id="{26636F90-AB36-19E4-EFFE-1B2B266D1217}"/>
              </a:ext>
            </a:extLst>
          </p:cNvPr>
          <p:cNvSpPr/>
          <p:nvPr/>
        </p:nvSpPr>
        <p:spPr>
          <a:xfrm>
            <a:off x="-76200" y="-39758"/>
            <a:ext cx="685800" cy="685800"/>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9" name="Rectangle 8">
            <a:extLst>
              <a:ext uri="{FF2B5EF4-FFF2-40B4-BE49-F238E27FC236}">
                <a16:creationId xmlns:a16="http://schemas.microsoft.com/office/drawing/2014/main" xmlns="" id="{675C5405-68B0-FC72-C8E0-56D30652F2D9}"/>
              </a:ext>
            </a:extLst>
          </p:cNvPr>
          <p:cNvSpPr/>
          <p:nvPr/>
        </p:nvSpPr>
        <p:spPr>
          <a:xfrm>
            <a:off x="293914" y="1409894"/>
            <a:ext cx="4789714" cy="3497866"/>
          </a:xfrm>
          <a:prstGeom prst="rect">
            <a:avLst/>
          </a:prstGeom>
          <a:solidFill>
            <a:schemeClr val="accent5"/>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effectLst/>
                <a:ea typeface="Times New Roman" panose="02020603050405020304" pitchFamily="18" charset="0"/>
              </a:rPr>
              <a:t>“Hỡi đồng bào yêu quý!</a:t>
            </a:r>
            <a:endParaRPr lang="en-US" sz="1800">
              <a:effectLst/>
              <a:ea typeface="Calibri" panose="020F0502020204030204" pitchFamily="34" charset="0"/>
            </a:endParaRPr>
          </a:p>
          <a:p>
            <a:pPr algn="just">
              <a:lnSpc>
                <a:spcPct val="150000"/>
              </a:lnSpc>
            </a:pPr>
            <a:r>
              <a:rPr lang="vi-VN" sz="1800">
                <a:solidFill>
                  <a:srgbClr val="000000"/>
                </a:solidFill>
                <a:effectLst/>
                <a:ea typeface="Times New Roman" panose="02020603050405020304" pitchFamily="18" charset="0"/>
              </a:rPr>
              <a:t>Giờ quyết định cho vận mệnh dân tộc ta đã đến. Toàn quốc đồng bào hãy đứng dậy đem sức ta mà tự giải phóng cho ta. Nhiều dân tộc bị áp bức trên thế giới đang ganh nhau tiến bước giành độc lập. Chúng ta không thể chậm trễ. Tiến lên! Tiến lên! Dưới là cờ Việt Minh, đồng bào hãy dũng cảm tiến lên!”.</a:t>
            </a:r>
            <a:endParaRPr lang="en-US" sz="1800">
              <a:effectLst/>
              <a:ea typeface="Calibri" panose="020F0502020204030204" pitchFamily="34" charset="0"/>
            </a:endParaRPr>
          </a:p>
        </p:txBody>
      </p:sp>
      <p:sp>
        <p:nvSpPr>
          <p:cNvPr id="10" name="Rectangle: Rounded Corners 9">
            <a:extLst>
              <a:ext uri="{FF2B5EF4-FFF2-40B4-BE49-F238E27FC236}">
                <a16:creationId xmlns:a16="http://schemas.microsoft.com/office/drawing/2014/main" xmlns="" id="{9E5F7FBF-6D9D-4D55-94AA-CDA73783E873}"/>
              </a:ext>
            </a:extLst>
          </p:cNvPr>
          <p:cNvSpPr/>
          <p:nvPr/>
        </p:nvSpPr>
        <p:spPr>
          <a:xfrm>
            <a:off x="5290457" y="113639"/>
            <a:ext cx="3657600" cy="914401"/>
          </a:xfrm>
          <a:prstGeom prst="roundRect">
            <a:avLst>
              <a:gd name="adj" fmla="val 13074"/>
            </a:avLst>
          </a:prstGeom>
          <a:solidFill>
            <a:schemeClr val="accent5"/>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defRPr/>
            </a:pPr>
            <a:r>
              <a:rPr lang="vi-VN" sz="2000">
                <a:solidFill>
                  <a:srgbClr val="0D0D0D"/>
                </a:solidFill>
                <a:ea typeface="Calibri" panose="020F0502020204030204" pitchFamily="34" charset="0"/>
                <a:cs typeface="Arial" panose="020B0604020202020204" pitchFamily="34" charset="0"/>
              </a:rPr>
              <a:t>A. Mười chính sách lớn của Việt Minh.</a:t>
            </a:r>
            <a:endParaRPr kumimoji="0" lang="en-US" sz="20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11" name="Rectangle: Rounded Corners 10">
            <a:extLst>
              <a:ext uri="{FF2B5EF4-FFF2-40B4-BE49-F238E27FC236}">
                <a16:creationId xmlns:a16="http://schemas.microsoft.com/office/drawing/2014/main" xmlns="" id="{07B54C6D-913F-16D3-E162-EDDBE208C832}"/>
              </a:ext>
            </a:extLst>
          </p:cNvPr>
          <p:cNvSpPr/>
          <p:nvPr/>
        </p:nvSpPr>
        <p:spPr>
          <a:xfrm>
            <a:off x="5290452" y="1807822"/>
            <a:ext cx="3657599" cy="1829675"/>
          </a:xfrm>
          <a:prstGeom prst="roundRect">
            <a:avLst>
              <a:gd name="adj" fmla="val 8332"/>
            </a:avLst>
          </a:prstGeom>
          <a:solidFill>
            <a:schemeClr val="accent5"/>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defRPr/>
            </a:pPr>
            <a:r>
              <a:rPr lang="vi-VN" sz="2000">
                <a:solidFill>
                  <a:srgbClr val="0D0D0D"/>
                </a:solidFill>
                <a:ea typeface="Calibri" panose="020F0502020204030204" pitchFamily="34" charset="0"/>
                <a:cs typeface="Arial" panose="020B0604020202020204" pitchFamily="34" charset="0"/>
              </a:rPr>
              <a:t>C. Thư kêu gọi đồng bào cả nước đứng lên khởi nghĩa giành chính quyền của Chủ tịch Hồ Chí Minh.</a:t>
            </a:r>
            <a:endParaRPr kumimoji="0" lang="en-US" sz="20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12" name="Rectangle: Rounded Corners 11">
            <a:extLst>
              <a:ext uri="{FF2B5EF4-FFF2-40B4-BE49-F238E27FC236}">
                <a16:creationId xmlns:a16="http://schemas.microsoft.com/office/drawing/2014/main" xmlns="" id="{CAD411F8-7025-8BAE-3730-BFFFA9DA86F4}"/>
              </a:ext>
            </a:extLst>
          </p:cNvPr>
          <p:cNvSpPr/>
          <p:nvPr/>
        </p:nvSpPr>
        <p:spPr>
          <a:xfrm>
            <a:off x="5290452" y="1097381"/>
            <a:ext cx="3657599" cy="625025"/>
          </a:xfrm>
          <a:prstGeom prst="roundRect">
            <a:avLst>
              <a:gd name="adj" fmla="val 13074"/>
            </a:avLst>
          </a:prstGeom>
          <a:solidFill>
            <a:schemeClr val="accent5"/>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sz="2000">
                <a:solidFill>
                  <a:srgbClr val="0D0D0D"/>
                </a:solidFill>
                <a:ea typeface="Calibri" panose="020F0502020204030204" pitchFamily="34" charset="0"/>
                <a:cs typeface="Arial" panose="020B0604020202020204" pitchFamily="34" charset="0"/>
              </a:rPr>
              <a:t>B. Tuyên ngôn Độc lập. </a:t>
            </a:r>
            <a:endParaRPr kumimoji="0" lang="en-US" sz="20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13" name="Rectangle: Rounded Corners 12">
            <a:extLst>
              <a:ext uri="{FF2B5EF4-FFF2-40B4-BE49-F238E27FC236}">
                <a16:creationId xmlns:a16="http://schemas.microsoft.com/office/drawing/2014/main" xmlns="" id="{F66286B6-A06E-D26E-56D5-6FAAA80526F6}"/>
              </a:ext>
            </a:extLst>
          </p:cNvPr>
          <p:cNvSpPr/>
          <p:nvPr/>
        </p:nvSpPr>
        <p:spPr>
          <a:xfrm>
            <a:off x="5290457" y="3722914"/>
            <a:ext cx="3657598" cy="1305592"/>
          </a:xfrm>
          <a:prstGeom prst="roundRect">
            <a:avLst>
              <a:gd name="adj" fmla="val 6404"/>
            </a:avLst>
          </a:prstGeom>
          <a:solidFill>
            <a:schemeClr val="accent5"/>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defRPr/>
            </a:pPr>
            <a:r>
              <a:rPr lang="vi-VN" sz="2000">
                <a:solidFill>
                  <a:srgbClr val="0D0D0D"/>
                </a:solidFill>
                <a:ea typeface="Calibri" panose="020F0502020204030204" pitchFamily="34" charset="0"/>
                <a:cs typeface="Arial" panose="020B0604020202020204" pitchFamily="34" charset="0"/>
              </a:rPr>
              <a:t>D. Truyền đơn của Mặt trận Việt Minh kêu gọi nhân dân kháng Nhật, cứu nước. </a:t>
            </a:r>
            <a:endParaRPr kumimoji="0" lang="en-US" sz="20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14" name="Rectangle: Rounded Corners 13">
            <a:extLst>
              <a:ext uri="{FF2B5EF4-FFF2-40B4-BE49-F238E27FC236}">
                <a16:creationId xmlns:a16="http://schemas.microsoft.com/office/drawing/2014/main" xmlns="" id="{8ED731F6-2B8A-5C40-803B-CF433EA25D15}"/>
              </a:ext>
            </a:extLst>
          </p:cNvPr>
          <p:cNvSpPr/>
          <p:nvPr/>
        </p:nvSpPr>
        <p:spPr>
          <a:xfrm>
            <a:off x="5290452" y="1791747"/>
            <a:ext cx="3657599" cy="1845750"/>
          </a:xfrm>
          <a:prstGeom prst="roundRect">
            <a:avLst>
              <a:gd name="adj" fmla="val 9535"/>
            </a:avLst>
          </a:prstGeom>
          <a:solidFill>
            <a:srgbClr val="FFEF9F"/>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defRPr/>
            </a:pPr>
            <a:r>
              <a:rPr lang="vi-VN" sz="2000">
                <a:solidFill>
                  <a:srgbClr val="0D0D0D"/>
                </a:solidFill>
                <a:ea typeface="Calibri" panose="020F0502020204030204" pitchFamily="34" charset="0"/>
                <a:cs typeface="Arial" panose="020B0604020202020204" pitchFamily="34" charset="0"/>
              </a:rPr>
              <a:t>C. Thư kêu gọi đồng bào cả nước đứng lên khởi nghĩa giành chính quyền của Chủ tịch Hồ Chí Minh.</a:t>
            </a:r>
            <a:endParaRPr lang="en-US" sz="2000">
              <a:solidFill>
                <a:srgbClr val="E2D9CA"/>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11614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1F466F34-9284-65FB-3039-3D593B45AAA0}"/>
              </a:ext>
            </a:extLst>
          </p:cNvPr>
          <p:cNvGrpSpPr/>
          <p:nvPr/>
        </p:nvGrpSpPr>
        <p:grpSpPr>
          <a:xfrm>
            <a:off x="567341" y="1463667"/>
            <a:ext cx="4368255" cy="3562369"/>
            <a:chOff x="357517" y="1165241"/>
            <a:chExt cx="4368255" cy="3562369"/>
          </a:xfrm>
        </p:grpSpPr>
        <p:pic>
          <p:nvPicPr>
            <p:cNvPr id="3" name="Picture 2">
              <a:extLst>
                <a:ext uri="{FF2B5EF4-FFF2-40B4-BE49-F238E27FC236}">
                  <a16:creationId xmlns:a16="http://schemas.microsoft.com/office/drawing/2014/main" xmlns="" id="{BC47EB66-B674-BB41-C510-54A291BC9109}"/>
                </a:ext>
              </a:extLst>
            </p:cNvPr>
            <p:cNvPicPr>
              <a:picLocks noChangeAspect="1"/>
            </p:cNvPicPr>
            <p:nvPr/>
          </p:nvPicPr>
          <p:blipFill>
            <a:blip r:embed="rId2"/>
            <a:srcRect/>
            <a:stretch/>
          </p:blipFill>
          <p:spPr>
            <a:xfrm>
              <a:off x="357517" y="1165241"/>
              <a:ext cx="4368255" cy="2540486"/>
            </a:xfrm>
            <a:prstGeom prst="rect">
              <a:avLst/>
            </a:prstGeom>
          </p:spPr>
        </p:pic>
        <p:sp>
          <p:nvSpPr>
            <p:cNvPr id="5" name="TextBox 4">
              <a:extLst>
                <a:ext uri="{FF2B5EF4-FFF2-40B4-BE49-F238E27FC236}">
                  <a16:creationId xmlns:a16="http://schemas.microsoft.com/office/drawing/2014/main" xmlns="" id="{60B6ACF7-47B5-4A51-0BEC-35C6206E72AF}"/>
                </a:ext>
              </a:extLst>
            </p:cNvPr>
            <p:cNvSpPr txBox="1"/>
            <p:nvPr/>
          </p:nvSpPr>
          <p:spPr>
            <a:xfrm>
              <a:off x="881745" y="3705727"/>
              <a:ext cx="3376124" cy="102188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400" b="0" i="0" u="none" strike="noStrike" kern="0" cap="none" spc="0" normalizeH="0" baseline="0" noProof="0">
                  <a:ln>
                    <a:noFill/>
                  </a:ln>
                  <a:solidFill>
                    <a:srgbClr val="000000"/>
                  </a:solidFill>
                  <a:effectLst/>
                  <a:uLnTx/>
                  <a:uFillTx/>
                  <a:latin typeface="Arial"/>
                  <a:cs typeface="Arial"/>
                  <a:sym typeface="Arial"/>
                </a:rPr>
                <a:t>Tranh vẽ </a:t>
              </a:r>
              <a:r>
                <a:rPr lang="en-US"/>
                <a:t>Chủ tịch Hồ Chí Minh đọc bản Tuyên ngôn độc lập khai sinh ra nước Việt Nam Dân chủ Cộng hòa</a:t>
              </a:r>
              <a:endParaRPr kumimoji="0" lang="vi-VN"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8" name="TextBox 7">
            <a:extLst>
              <a:ext uri="{FF2B5EF4-FFF2-40B4-BE49-F238E27FC236}">
                <a16:creationId xmlns:a16="http://schemas.microsoft.com/office/drawing/2014/main" xmlns="" id="{77720B2B-9F2B-0639-7B91-6CD6DA8220F0}"/>
              </a:ext>
            </a:extLst>
          </p:cNvPr>
          <p:cNvSpPr txBox="1"/>
          <p:nvPr/>
        </p:nvSpPr>
        <p:spPr>
          <a:xfrm>
            <a:off x="5006443" y="2154052"/>
            <a:ext cx="3985156" cy="1420325"/>
          </a:xfrm>
          <a:prstGeom prst="rect">
            <a:avLst/>
          </a:prstGeom>
          <a:noFill/>
        </p:spPr>
        <p:txBody>
          <a:bodyPr wrap="square">
            <a:spAutoFit/>
          </a:bodyPr>
          <a:lstStyle/>
          <a:p>
            <a:pPr algn="ctr">
              <a:lnSpc>
                <a:spcPct val="150000"/>
              </a:lnSpc>
            </a:pPr>
            <a:r>
              <a:rPr lang="vi-VN" sz="2000">
                <a:solidFill>
                  <a:srgbClr val="0070C0"/>
                </a:solidFill>
                <a:hlinkClick r:id="rId3">
                  <a:extLst>
                    <a:ext uri="{A12FA001-AC4F-418D-AE19-62706E023703}">
                      <ahyp:hlinkClr xmlns:ahyp="http://schemas.microsoft.com/office/drawing/2018/hyperlinkcolor" xmlns="" val="tx"/>
                    </a:ext>
                  </a:extLst>
                </a:hlinkClick>
              </a:rPr>
              <a:t>https://media.qdnd.vn/long-form/cach-mang-thang-tam-nam-1945-dau-an-thoi-dai-57770</a:t>
            </a:r>
            <a:r>
              <a:rPr lang="en-US" sz="2000">
                <a:solidFill>
                  <a:srgbClr val="0070C0"/>
                </a:solidFill>
              </a:rPr>
              <a:t> </a:t>
            </a:r>
          </a:p>
        </p:txBody>
      </p:sp>
      <p:grpSp>
        <p:nvGrpSpPr>
          <p:cNvPr id="7" name="Group 6">
            <a:extLst>
              <a:ext uri="{FF2B5EF4-FFF2-40B4-BE49-F238E27FC236}">
                <a16:creationId xmlns:a16="http://schemas.microsoft.com/office/drawing/2014/main" xmlns="" id="{53CD5798-0003-D8CF-0DA9-6523D5C1B215}"/>
              </a:ext>
            </a:extLst>
          </p:cNvPr>
          <p:cNvGrpSpPr/>
          <p:nvPr/>
        </p:nvGrpSpPr>
        <p:grpSpPr>
          <a:xfrm>
            <a:off x="1759525" y="348202"/>
            <a:ext cx="5624950" cy="878898"/>
            <a:chOff x="1866135" y="348202"/>
            <a:chExt cx="5624950" cy="878898"/>
          </a:xfrm>
        </p:grpSpPr>
        <p:sp>
          <p:nvSpPr>
            <p:cNvPr id="4" name="Freeform 6">
              <a:extLst>
                <a:ext uri="{FF2B5EF4-FFF2-40B4-BE49-F238E27FC236}">
                  <a16:creationId xmlns:a16="http://schemas.microsoft.com/office/drawing/2014/main" xmlns="" id="{307761DF-F3BD-688E-8F96-0900FA9AB150}"/>
                </a:ext>
              </a:extLst>
            </p:cNvPr>
            <p:cNvSpPr/>
            <p:nvPr/>
          </p:nvSpPr>
          <p:spPr>
            <a:xfrm>
              <a:off x="1866135" y="348202"/>
              <a:ext cx="5624950" cy="878898"/>
            </a:xfrm>
            <a:custGeom>
              <a:avLst/>
              <a:gdLst/>
              <a:ahLst/>
              <a:cxnLst/>
              <a:rect l="l" t="t" r="r" b="b"/>
              <a:pathLst>
                <a:path w="5624950" h="878898">
                  <a:moveTo>
                    <a:pt x="0" y="0"/>
                  </a:moveTo>
                  <a:lnTo>
                    <a:pt x="5624950" y="0"/>
                  </a:lnTo>
                  <a:lnTo>
                    <a:pt x="5624950" y="878899"/>
                  </a:lnTo>
                  <a:lnTo>
                    <a:pt x="0" y="87889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xmlns="" id="{33E44A77-F983-2ACF-C497-CD6DA657E8E3}"/>
                </a:ext>
              </a:extLst>
            </p:cNvPr>
            <p:cNvSpPr txBox="1"/>
            <p:nvPr/>
          </p:nvSpPr>
          <p:spPr>
            <a:xfrm>
              <a:off x="2046724" y="408942"/>
              <a:ext cx="4452024"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a:ln>
                    <a:noFill/>
                  </a:ln>
                  <a:solidFill>
                    <a:srgbClr val="FF0000"/>
                  </a:solidFill>
                  <a:effectLst/>
                  <a:uLnTx/>
                  <a:uFillTx/>
                  <a:latin typeface="Aptos Black" panose="020B0004020202020204" pitchFamily="34" charset="0"/>
                  <a:cs typeface="Arial"/>
                  <a:sym typeface="Arial"/>
                </a:rPr>
                <a:t>Kết nối Internet</a:t>
              </a:r>
            </a:p>
          </p:txBody>
        </p:sp>
      </p:grpSp>
      <p:pic>
        <p:nvPicPr>
          <p:cNvPr id="2" name="Picture 1">
            <a:extLst>
              <a:ext uri="{FF2B5EF4-FFF2-40B4-BE49-F238E27FC236}">
                <a16:creationId xmlns:a16="http://schemas.microsoft.com/office/drawing/2014/main" xmlns="" id="{819E25A2-F034-61A1-7204-7707D5BB3C09}"/>
              </a:ext>
            </a:extLst>
          </p:cNvPr>
          <p:cNvPicPr>
            <a:picLocks noChangeAspect="1"/>
          </p:cNvPicPr>
          <p:nvPr/>
        </p:nvPicPr>
        <p:blipFill>
          <a:blip r:embed="rId6"/>
          <a:stretch>
            <a:fillRect/>
          </a:stretch>
        </p:blipFill>
        <p:spPr>
          <a:xfrm>
            <a:off x="7964179" y="4914090"/>
            <a:ext cx="1179821" cy="229410"/>
          </a:xfrm>
          <a:prstGeom prst="rect">
            <a:avLst/>
          </a:prstGeom>
        </p:spPr>
      </p:pic>
    </p:spTree>
    <p:extLst>
      <p:ext uri="{BB962C8B-B14F-4D97-AF65-F5344CB8AC3E}">
        <p14:creationId xmlns:p14="http://schemas.microsoft.com/office/powerpoint/2010/main" val="359189509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pic>
        <p:nvPicPr>
          <p:cNvPr id="735" name="Google Shape;735;p59"/>
          <p:cNvPicPr preferRelativeResize="0"/>
          <p:nvPr/>
        </p:nvPicPr>
        <p:blipFill>
          <a:blip r:embed="rId3">
            <a:alphaModFix/>
          </a:blip>
          <a:stretch>
            <a:fillRect/>
          </a:stretch>
        </p:blipFill>
        <p:spPr>
          <a:xfrm rot="-569048" flipH="1">
            <a:off x="8045546" y="-190932"/>
            <a:ext cx="1569949" cy="1620785"/>
          </a:xfrm>
          <a:prstGeom prst="rect">
            <a:avLst/>
          </a:prstGeom>
          <a:noFill/>
          <a:ln>
            <a:noFill/>
          </a:ln>
        </p:spPr>
      </p:pic>
      <p:grpSp>
        <p:nvGrpSpPr>
          <p:cNvPr id="736" name="Google Shape;736;p59"/>
          <p:cNvGrpSpPr/>
          <p:nvPr/>
        </p:nvGrpSpPr>
        <p:grpSpPr>
          <a:xfrm>
            <a:off x="7058967" y="3050244"/>
            <a:ext cx="3182451" cy="3376343"/>
            <a:chOff x="7053384" y="3015607"/>
            <a:chExt cx="3002977" cy="3185935"/>
          </a:xfrm>
        </p:grpSpPr>
        <p:pic>
          <p:nvPicPr>
            <p:cNvPr id="737" name="Google Shape;737;p59"/>
            <p:cNvPicPr preferRelativeResize="0"/>
            <p:nvPr/>
          </p:nvPicPr>
          <p:blipFill>
            <a:blip r:embed="rId4">
              <a:alphaModFix/>
            </a:blip>
            <a:stretch>
              <a:fillRect/>
            </a:stretch>
          </p:blipFill>
          <p:spPr>
            <a:xfrm rot="-1799998">
              <a:off x="7547185" y="3350963"/>
              <a:ext cx="2015374" cy="2515225"/>
            </a:xfrm>
            <a:prstGeom prst="rect">
              <a:avLst/>
            </a:prstGeom>
            <a:noFill/>
            <a:ln>
              <a:noFill/>
            </a:ln>
          </p:spPr>
        </p:pic>
        <p:pic>
          <p:nvPicPr>
            <p:cNvPr id="738" name="Google Shape;738;p59"/>
            <p:cNvPicPr preferRelativeResize="0"/>
            <p:nvPr/>
          </p:nvPicPr>
          <p:blipFill>
            <a:blip r:embed="rId5">
              <a:alphaModFix/>
            </a:blip>
            <a:stretch>
              <a:fillRect/>
            </a:stretch>
          </p:blipFill>
          <p:spPr>
            <a:xfrm rot="-6537483">
              <a:off x="7745063" y="3793001"/>
              <a:ext cx="1022937" cy="1007548"/>
            </a:xfrm>
            <a:prstGeom prst="rect">
              <a:avLst/>
            </a:prstGeom>
            <a:noFill/>
            <a:ln>
              <a:noFill/>
            </a:ln>
          </p:spPr>
        </p:pic>
      </p:grpSp>
      <p:pic>
        <p:nvPicPr>
          <p:cNvPr id="739" name="Google Shape;739;p59"/>
          <p:cNvPicPr preferRelativeResize="0"/>
          <p:nvPr/>
        </p:nvPicPr>
        <p:blipFill rotWithShape="1">
          <a:blip r:embed="rId6">
            <a:alphaModFix/>
          </a:blip>
          <a:srcRect b="33884"/>
          <a:stretch/>
        </p:blipFill>
        <p:spPr>
          <a:xfrm rot="10800000">
            <a:off x="-194776" y="-2"/>
            <a:ext cx="2304557" cy="1371601"/>
          </a:xfrm>
          <a:prstGeom prst="rect">
            <a:avLst/>
          </a:prstGeom>
          <a:noFill/>
          <a:ln>
            <a:noFill/>
          </a:ln>
        </p:spPr>
      </p:pic>
      <p:pic>
        <p:nvPicPr>
          <p:cNvPr id="22" name="Google Shape;763;p60"/>
          <p:cNvPicPr preferRelativeResize="0"/>
          <p:nvPr/>
        </p:nvPicPr>
        <p:blipFill>
          <a:blip r:embed="rId7">
            <a:alphaModFix/>
          </a:blip>
          <a:stretch>
            <a:fillRect/>
          </a:stretch>
        </p:blipFill>
        <p:spPr>
          <a:xfrm rot="10799997" flipH="1" flipV="1">
            <a:off x="-481807" y="3874805"/>
            <a:ext cx="3517108" cy="1549330"/>
          </a:xfrm>
          <a:prstGeom prst="rect">
            <a:avLst/>
          </a:prstGeom>
          <a:noFill/>
          <a:ln>
            <a:noFill/>
          </a:ln>
        </p:spPr>
      </p:pic>
      <p:sp>
        <p:nvSpPr>
          <p:cNvPr id="23" name="TextBox 22">
            <a:extLst>
              <a:ext uri="{FF2B5EF4-FFF2-40B4-BE49-F238E27FC236}">
                <a16:creationId xmlns:a16="http://schemas.microsoft.com/office/drawing/2014/main" xmlns="" id="{E6E51A6E-2593-3414-58D2-51B64DF5D971}"/>
              </a:ext>
            </a:extLst>
          </p:cNvPr>
          <p:cNvSpPr txBox="1"/>
          <p:nvPr/>
        </p:nvSpPr>
        <p:spPr>
          <a:xfrm>
            <a:off x="1" y="899960"/>
            <a:ext cx="9143999"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3600" b="1" i="0" u="none"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sym typeface="Arial"/>
              </a:rPr>
              <a:t>LUYỆN TẬP</a:t>
            </a: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31513" y="1162365"/>
            <a:ext cx="6391230" cy="4268511"/>
          </a:xfrm>
          <a:prstGeom prst="rect">
            <a:avLst/>
          </a:prstGeom>
        </p:spPr>
      </p:pic>
    </p:spTree>
    <p:extLst>
      <p:ext uri="{BB962C8B-B14F-4D97-AF65-F5344CB8AC3E}">
        <p14:creationId xmlns:p14="http://schemas.microsoft.com/office/powerpoint/2010/main" val="3384683710"/>
      </p:ext>
    </p:extLst>
  </p:cSld>
  <p:clrMapOvr>
    <a:masterClrMapping/>
  </p:clrMapOvr>
  <p:transition spd="med">
    <p:blinds dir="ver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816371" y="224198"/>
            <a:ext cx="3511257" cy="725898"/>
            <a:chOff x="1505243" y="-1998"/>
            <a:chExt cx="3511257" cy="725898"/>
          </a:xfrm>
        </p:grpSpPr>
        <p:sp>
          <p:nvSpPr>
            <p:cNvPr id="8" name="Rectangle 7"/>
            <p:cNvSpPr/>
            <p:nvPr/>
          </p:nvSpPr>
          <p:spPr>
            <a:xfrm>
              <a:off x="1707174" y="-1998"/>
              <a:ext cx="45719" cy="29473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BEBE8"/>
                </a:solidFill>
                <a:effectLst/>
                <a:uLnTx/>
                <a:uFillTx/>
                <a:latin typeface="Arial"/>
                <a:ea typeface="+mn-ea"/>
                <a:cs typeface="+mn-cs"/>
                <a:sym typeface="Arial"/>
              </a:endParaRPr>
            </a:p>
          </p:txBody>
        </p:sp>
        <p:sp>
          <p:nvSpPr>
            <p:cNvPr id="9" name="Rectangle 8"/>
            <p:cNvSpPr/>
            <p:nvPr/>
          </p:nvSpPr>
          <p:spPr>
            <a:xfrm>
              <a:off x="4768850" y="-1998"/>
              <a:ext cx="45719" cy="29473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BEBE8"/>
                </a:solidFill>
                <a:effectLst/>
                <a:uLnTx/>
                <a:uFillTx/>
                <a:latin typeface="Arial"/>
                <a:ea typeface="+mn-ea"/>
                <a:cs typeface="+mn-cs"/>
                <a:sym typeface="Arial"/>
              </a:endParaRPr>
            </a:p>
          </p:txBody>
        </p:sp>
        <p:sp>
          <p:nvSpPr>
            <p:cNvPr id="10" name="Rounded Rectangle 9"/>
            <p:cNvSpPr/>
            <p:nvPr/>
          </p:nvSpPr>
          <p:spPr>
            <a:xfrm>
              <a:off x="1505243" y="159657"/>
              <a:ext cx="3511257" cy="564243"/>
            </a:xfrm>
            <a:prstGeom prst="roundRect">
              <a:avLst/>
            </a:prstGeom>
            <a:solidFill>
              <a:schemeClr val="bg2">
                <a:lumMod val="5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FFFFFF"/>
                  </a:solidFill>
                  <a:effectLst/>
                  <a:uLnTx/>
                  <a:uFillTx/>
                  <a:latin typeface="Arial (Body)"/>
                  <a:ea typeface="+mn-ea"/>
                  <a:cs typeface="+mn-cs"/>
                  <a:sym typeface="Arial"/>
                </a:rPr>
                <a:t>THẢO LUẬN NHÓM ĐÔI</a:t>
              </a:r>
            </a:p>
          </p:txBody>
        </p:sp>
      </p:grpSp>
      <p:pic>
        <p:nvPicPr>
          <p:cNvPr id="15" name="Google Shape;243;p4"/>
          <p:cNvPicPr preferRelativeResize="0"/>
          <p:nvPr/>
        </p:nvPicPr>
        <p:blipFill rotWithShape="1">
          <a:blip r:embed="rId2">
            <a:alphaModFix/>
            <a:duotone>
              <a:prstClr val="black"/>
              <a:schemeClr val="accent4">
                <a:tint val="45000"/>
                <a:satMod val="400000"/>
              </a:schemeClr>
            </a:duotone>
            <a:extLst>
              <a:ext uri="{BEBA8EAE-BF5A-486C-A8C5-ECC9F3942E4B}">
                <a14:imgProps xmlns:a14="http://schemas.microsoft.com/office/drawing/2010/main">
                  <a14:imgLayer r:embed="rId3">
                    <a14:imgEffect>
                      <a14:brightnessContrast bright="-20000" contrast="40000"/>
                    </a14:imgEffect>
                  </a14:imgLayer>
                </a14:imgProps>
              </a:ext>
            </a:extLst>
          </a:blip>
          <a:srcRect/>
          <a:stretch/>
        </p:blipFill>
        <p:spPr>
          <a:xfrm>
            <a:off x="35994" y="44826"/>
            <a:ext cx="917932" cy="179372"/>
          </a:xfrm>
          <a:prstGeom prst="rect">
            <a:avLst/>
          </a:prstGeom>
          <a:noFill/>
          <a:ln>
            <a:noFill/>
          </a:ln>
        </p:spPr>
      </p:pic>
      <p:sp>
        <p:nvSpPr>
          <p:cNvPr id="3" name="TextBox 2">
            <a:extLst>
              <a:ext uri="{FF2B5EF4-FFF2-40B4-BE49-F238E27FC236}">
                <a16:creationId xmlns:a16="http://schemas.microsoft.com/office/drawing/2014/main" xmlns="" id="{181019BA-E75B-FC86-66B6-6ACCDE1EA1E2}"/>
              </a:ext>
            </a:extLst>
          </p:cNvPr>
          <p:cNvSpPr txBox="1"/>
          <p:nvPr/>
        </p:nvSpPr>
        <p:spPr>
          <a:xfrm>
            <a:off x="557469" y="1301207"/>
            <a:ext cx="5223420" cy="3266985"/>
          </a:xfrm>
          <a:prstGeom prst="rect">
            <a:avLst/>
          </a:prstGeom>
          <a:noFill/>
        </p:spPr>
        <p:txBody>
          <a:bodyPr wrap="square">
            <a:spAutoFit/>
          </a:bodyPr>
          <a:lstStyle/>
          <a:p>
            <a:pPr algn="just">
              <a:lnSpc>
                <a:spcPct val="150000"/>
              </a:lnSpc>
            </a:pPr>
            <a:r>
              <a:rPr lang="en-US" sz="2000"/>
              <a:t>Hãy phân tích nguyên nhân thắng lợi của Cách mạng tháng Tám năm 1945 qua lời kêu gọi của Chủ tịch Hồ Chí Minh ngày 18/8/1945: </a:t>
            </a:r>
            <a:r>
              <a:rPr lang="en-US" sz="2000" i="1"/>
              <a:t>“Hỡi đồng bào yêu quý! Giờ quyết định cho vận mệnh dân tộc ta đã đến. Toàn quốc đồng bào hãy đứng dậy đem sức ta mà tự giải phóng cho ta”.</a:t>
            </a:r>
          </a:p>
        </p:txBody>
      </p:sp>
      <p:pic>
        <p:nvPicPr>
          <p:cNvPr id="12" name="Picture 11" descr="A close-up of a page&#10;&#10;Description automatically generated">
            <a:extLst>
              <a:ext uri="{FF2B5EF4-FFF2-40B4-BE49-F238E27FC236}">
                <a16:creationId xmlns:a16="http://schemas.microsoft.com/office/drawing/2014/main" xmlns="" id="{D1B69C3D-500C-52EE-7000-4692068675E9}"/>
              </a:ext>
            </a:extLst>
          </p:cNvPr>
          <p:cNvPicPr>
            <a:picLocks noChangeAspect="1"/>
          </p:cNvPicPr>
          <p:nvPr/>
        </p:nvPicPr>
        <p:blipFill>
          <a:blip r:embed="rId4"/>
          <a:stretch>
            <a:fillRect/>
          </a:stretch>
        </p:blipFill>
        <p:spPr>
          <a:xfrm>
            <a:off x="6079978" y="1111752"/>
            <a:ext cx="2506553" cy="3645896"/>
          </a:xfrm>
          <a:prstGeom prst="rect">
            <a:avLst/>
          </a:prstGeom>
        </p:spPr>
      </p:pic>
    </p:spTree>
    <p:extLst>
      <p:ext uri="{BB962C8B-B14F-4D97-AF65-F5344CB8AC3E}">
        <p14:creationId xmlns:p14="http://schemas.microsoft.com/office/powerpoint/2010/main" val="749705361"/>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663059" y="2072640"/>
            <a:ext cx="2831888" cy="1086196"/>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NGUYÊN</a:t>
            </a:r>
            <a:r>
              <a:rPr kumimoji="0" lang="en-US" sz="2000" b="1" i="0" u="none" strike="noStrike" kern="0" cap="none" spc="0" normalizeH="0" noProof="0">
                <a:ln>
                  <a:noFill/>
                </a:ln>
                <a:solidFill>
                  <a:srgbClr val="FFFFFF"/>
                </a:solidFill>
                <a:effectLst/>
                <a:uLnTx/>
                <a:uFillTx/>
                <a:latin typeface="Arial" panose="020B0604020202020204" pitchFamily="34" charset="0"/>
                <a:ea typeface="+mn-ea"/>
                <a:cs typeface="Arial" panose="020B0604020202020204" pitchFamily="34" charset="0"/>
                <a:sym typeface="Arial"/>
              </a:rPr>
              <a:t> NHÂN</a:t>
            </a:r>
            <a:endParaRPr kumimoji="0" lang="en-US" sz="2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grpSp>
        <p:nvGrpSpPr>
          <p:cNvPr id="18" name="Group 17"/>
          <p:cNvGrpSpPr/>
          <p:nvPr/>
        </p:nvGrpSpPr>
        <p:grpSpPr>
          <a:xfrm>
            <a:off x="511631" y="2119876"/>
            <a:ext cx="2987447" cy="993349"/>
            <a:chOff x="-195943" y="2119876"/>
            <a:chExt cx="2987447" cy="993349"/>
          </a:xfrm>
        </p:grpSpPr>
        <p:sp>
          <p:nvSpPr>
            <p:cNvPr id="10" name="Down Arrow 9"/>
            <p:cNvSpPr/>
            <p:nvPr/>
          </p:nvSpPr>
          <p:spPr>
            <a:xfrm rot="5400000">
              <a:off x="2364070" y="2363324"/>
              <a:ext cx="350043" cy="504825"/>
            </a:xfrm>
            <a:prstGeom prst="downArrow">
              <a:avLst>
                <a:gd name="adj1" fmla="val 50000"/>
                <a:gd name="adj2" fmla="val 63464"/>
              </a:avLst>
            </a:prstGeom>
            <a:solidFill>
              <a:schemeClr val="bg2">
                <a:lumMod val="75000"/>
              </a:schemeClr>
            </a:solid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500" b="0" i="0" u="none" strike="noStrike" kern="0" cap="none" spc="0" normalizeH="0" baseline="0" noProof="0">
                <a:ln>
                  <a:noFill/>
                </a:ln>
                <a:solidFill>
                  <a:srgbClr val="EBEBE8"/>
                </a:solidFill>
                <a:effectLst/>
                <a:uLnTx/>
                <a:uFillTx/>
                <a:latin typeface="Arial" panose="020B0604020202020204" pitchFamily="34" charset="0"/>
                <a:ea typeface="+mn-ea"/>
                <a:cs typeface="Arial" panose="020B0604020202020204" pitchFamily="34" charset="0"/>
                <a:sym typeface="Arial"/>
              </a:endParaRPr>
            </a:p>
          </p:txBody>
        </p:sp>
        <p:sp>
          <p:nvSpPr>
            <p:cNvPr id="12" name="Rounded Rectangle 11"/>
            <p:cNvSpPr/>
            <p:nvPr/>
          </p:nvSpPr>
          <p:spPr>
            <a:xfrm>
              <a:off x="-195943" y="2119876"/>
              <a:ext cx="2482622" cy="993349"/>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Khơi dậy, phát huy truyền thống yêu nước nồng nàn của dân tộc Việt Nam.</a:t>
              </a:r>
              <a:endPar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grpSp>
        <p:nvGrpSpPr>
          <p:cNvPr id="21" name="Group 20"/>
          <p:cNvGrpSpPr/>
          <p:nvPr/>
        </p:nvGrpSpPr>
        <p:grpSpPr>
          <a:xfrm>
            <a:off x="6658928" y="2348972"/>
            <a:ext cx="1581560" cy="441786"/>
            <a:chOff x="5951354" y="2348972"/>
            <a:chExt cx="1581560" cy="441786"/>
          </a:xfrm>
        </p:grpSpPr>
        <p:sp>
          <p:nvSpPr>
            <p:cNvPr id="14" name="Rounded Rectangle 13"/>
            <p:cNvSpPr/>
            <p:nvPr/>
          </p:nvSpPr>
          <p:spPr>
            <a:xfrm>
              <a:off x="6620160" y="2348972"/>
              <a:ext cx="912754" cy="441786"/>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a:t>
              </a:r>
              <a:endPar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15" name="Down Arrow 14"/>
            <p:cNvSpPr/>
            <p:nvPr/>
          </p:nvSpPr>
          <p:spPr>
            <a:xfrm rot="16200000" flipH="1">
              <a:off x="6028745" y="2363324"/>
              <a:ext cx="350043" cy="504825"/>
            </a:xfrm>
            <a:prstGeom prst="downArrow">
              <a:avLst>
                <a:gd name="adj1" fmla="val 50000"/>
                <a:gd name="adj2" fmla="val 63464"/>
              </a:avLst>
            </a:prstGeom>
            <a:solidFill>
              <a:schemeClr val="bg2">
                <a:lumMod val="75000"/>
              </a:schemeClr>
            </a:solid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500" b="0" i="0" u="none" strike="noStrike" kern="0" cap="none" spc="0" normalizeH="0" baseline="0" noProof="0">
                <a:ln>
                  <a:noFill/>
                </a:ln>
                <a:solidFill>
                  <a:srgbClr val="EBEBE8"/>
                </a:solidFill>
                <a:effectLst/>
                <a:uLnTx/>
                <a:uFillTx/>
                <a:latin typeface="Arial" panose="020B0604020202020204" pitchFamily="34" charset="0"/>
                <a:ea typeface="+mn-ea"/>
                <a:cs typeface="Arial" panose="020B0604020202020204" pitchFamily="34" charset="0"/>
                <a:sym typeface="Arial"/>
              </a:endParaRPr>
            </a:p>
          </p:txBody>
        </p:sp>
      </p:grpSp>
      <p:grpSp>
        <p:nvGrpSpPr>
          <p:cNvPr id="19" name="Group 18"/>
          <p:cNvGrpSpPr/>
          <p:nvPr/>
        </p:nvGrpSpPr>
        <p:grpSpPr>
          <a:xfrm>
            <a:off x="3029335" y="3331305"/>
            <a:ext cx="4099325" cy="1318572"/>
            <a:chOff x="2321761" y="3331305"/>
            <a:chExt cx="4099325" cy="1318572"/>
          </a:xfrm>
        </p:grpSpPr>
        <p:sp>
          <p:nvSpPr>
            <p:cNvPr id="13" name="Rounded Rectangle 12"/>
            <p:cNvSpPr/>
            <p:nvPr/>
          </p:nvSpPr>
          <p:spPr>
            <a:xfrm>
              <a:off x="2321761" y="4086897"/>
              <a:ext cx="4099325" cy="562980"/>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Dựa vào sức mình, thực hiện bằng cuộc khởi nghĩa toàn dân.</a:t>
              </a:r>
              <a:endPar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16" name="Down Arrow 15"/>
            <p:cNvSpPr/>
            <p:nvPr/>
          </p:nvSpPr>
          <p:spPr>
            <a:xfrm>
              <a:off x="4196404" y="3331305"/>
              <a:ext cx="350043" cy="504825"/>
            </a:xfrm>
            <a:prstGeom prst="downArrow">
              <a:avLst>
                <a:gd name="adj1" fmla="val 50000"/>
                <a:gd name="adj2" fmla="val 63464"/>
              </a:avLst>
            </a:prstGeom>
            <a:solidFill>
              <a:schemeClr val="bg2">
                <a:lumMod val="75000"/>
              </a:schemeClr>
            </a:solid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500" b="0" i="0" u="none" strike="noStrike" kern="0" cap="none" spc="0" normalizeH="0" baseline="0" noProof="0">
                <a:ln>
                  <a:noFill/>
                </a:ln>
                <a:solidFill>
                  <a:srgbClr val="EBEBE8"/>
                </a:solidFill>
                <a:effectLst/>
                <a:uLnTx/>
                <a:uFillTx/>
                <a:latin typeface="Arial" panose="020B0604020202020204" pitchFamily="34" charset="0"/>
                <a:ea typeface="+mn-ea"/>
                <a:cs typeface="Arial" panose="020B0604020202020204" pitchFamily="34" charset="0"/>
                <a:sym typeface="Arial"/>
              </a:endParaRPr>
            </a:p>
          </p:txBody>
        </p:sp>
      </p:grpSp>
      <p:grpSp>
        <p:nvGrpSpPr>
          <p:cNvPr id="20" name="Group 19"/>
          <p:cNvGrpSpPr/>
          <p:nvPr/>
        </p:nvGrpSpPr>
        <p:grpSpPr>
          <a:xfrm>
            <a:off x="2756586" y="493623"/>
            <a:ext cx="4644825" cy="1406548"/>
            <a:chOff x="2049012" y="493623"/>
            <a:chExt cx="4644825" cy="1406548"/>
          </a:xfrm>
        </p:grpSpPr>
        <p:sp>
          <p:nvSpPr>
            <p:cNvPr id="11" name="Rounded Rectangle 10"/>
            <p:cNvSpPr/>
            <p:nvPr/>
          </p:nvSpPr>
          <p:spPr>
            <a:xfrm>
              <a:off x="2049012" y="493623"/>
              <a:ext cx="4644825" cy="562980"/>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Kịp chớp thời cơ, phát động nhân dân nổi dậy giành chính quyền.</a:t>
              </a:r>
            </a:p>
          </p:txBody>
        </p:sp>
        <p:sp>
          <p:nvSpPr>
            <p:cNvPr id="17" name="Down Arrow 16"/>
            <p:cNvSpPr/>
            <p:nvPr/>
          </p:nvSpPr>
          <p:spPr>
            <a:xfrm flipV="1">
              <a:off x="4196404" y="1395346"/>
              <a:ext cx="350043" cy="504825"/>
            </a:xfrm>
            <a:prstGeom prst="downArrow">
              <a:avLst>
                <a:gd name="adj1" fmla="val 50000"/>
                <a:gd name="adj2" fmla="val 63464"/>
              </a:avLst>
            </a:prstGeom>
            <a:solidFill>
              <a:schemeClr val="bg2">
                <a:lumMod val="75000"/>
              </a:schemeClr>
            </a:solid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500" b="0" i="0" u="none" strike="noStrike" kern="0" cap="none" spc="0" normalizeH="0" baseline="0" noProof="0">
                <a:ln>
                  <a:noFill/>
                </a:ln>
                <a:solidFill>
                  <a:srgbClr val="EBEBE8"/>
                </a:solidFill>
                <a:effectLst/>
                <a:uLnTx/>
                <a:uFillTx/>
                <a:latin typeface="Arial" panose="020B0604020202020204" pitchFamily="34" charset="0"/>
                <a:ea typeface="+mn-ea"/>
                <a:cs typeface="Arial" panose="020B0604020202020204" pitchFamily="34" charset="0"/>
                <a:sym typeface="Arial"/>
              </a:endParaRPr>
            </a:p>
          </p:txBody>
        </p:sp>
      </p:grpSp>
    </p:spTree>
    <p:extLst>
      <p:ext uri="{BB962C8B-B14F-4D97-AF65-F5344CB8AC3E}">
        <p14:creationId xmlns:p14="http://schemas.microsoft.com/office/powerpoint/2010/main" val="1115288216"/>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right)">
                                      <p:cBhvr>
                                        <p:cTn id="14" dur="500"/>
                                        <p:tgtEl>
                                          <p:spTgt spid="18"/>
                                        </p:tgtEl>
                                      </p:cBhvr>
                                    </p:animEffect>
                                  </p:childTnLst>
                                </p:cTn>
                              </p:par>
                              <p:par>
                                <p:cTn id="15" presetID="22" presetClass="entr" presetSubtype="4"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par>
                                <p:cTn id="18" presetID="22" presetClass="entr" presetSubtype="8"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left)">
                                      <p:cBhvr>
                                        <p:cTn id="20" dur="500"/>
                                        <p:tgtEl>
                                          <p:spTgt spid="21"/>
                                        </p:tgtEl>
                                      </p:cBhvr>
                                    </p:animEffect>
                                  </p:childTnLst>
                                </p:cTn>
                              </p:par>
                              <p:par>
                                <p:cTn id="21" presetID="22" presetClass="entr" presetSubtype="1"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up)">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oogle Shape;745;p60"/>
          <p:cNvGrpSpPr/>
          <p:nvPr/>
        </p:nvGrpSpPr>
        <p:grpSpPr>
          <a:xfrm>
            <a:off x="7714225" y="811475"/>
            <a:ext cx="2859550" cy="2402801"/>
            <a:chOff x="7664650" y="697175"/>
            <a:chExt cx="2859550" cy="2402801"/>
          </a:xfrm>
        </p:grpSpPr>
        <p:pic>
          <p:nvPicPr>
            <p:cNvPr id="7" name="Google Shape;746;p60"/>
            <p:cNvPicPr preferRelativeResize="0"/>
            <p:nvPr/>
          </p:nvPicPr>
          <p:blipFill>
            <a:blip r:embed="rId2">
              <a:alphaModFix/>
            </a:blip>
            <a:stretch>
              <a:fillRect/>
            </a:stretch>
          </p:blipFill>
          <p:spPr>
            <a:xfrm rot="-4991593">
              <a:off x="8041368" y="584346"/>
              <a:ext cx="2106115" cy="2628457"/>
            </a:xfrm>
            <a:prstGeom prst="rect">
              <a:avLst/>
            </a:prstGeom>
            <a:noFill/>
            <a:ln>
              <a:noFill/>
            </a:ln>
          </p:spPr>
        </p:pic>
        <p:pic>
          <p:nvPicPr>
            <p:cNvPr id="8" name="Google Shape;747;p60"/>
            <p:cNvPicPr preferRelativeResize="0"/>
            <p:nvPr/>
          </p:nvPicPr>
          <p:blipFill>
            <a:blip r:embed="rId3">
              <a:alphaModFix/>
            </a:blip>
            <a:stretch>
              <a:fillRect/>
            </a:stretch>
          </p:blipFill>
          <p:spPr>
            <a:xfrm rot="-1418829">
              <a:off x="8018474" y="1487076"/>
              <a:ext cx="1022937" cy="1007548"/>
            </a:xfrm>
            <a:prstGeom prst="rect">
              <a:avLst/>
            </a:prstGeom>
            <a:noFill/>
            <a:ln>
              <a:noFill/>
            </a:ln>
          </p:spPr>
        </p:pic>
      </p:grpSp>
      <p:pic>
        <p:nvPicPr>
          <p:cNvPr id="9" name="Google Shape;748;p60"/>
          <p:cNvPicPr preferRelativeResize="0"/>
          <p:nvPr/>
        </p:nvPicPr>
        <p:blipFill>
          <a:blip r:embed="rId4">
            <a:alphaModFix/>
          </a:blip>
          <a:stretch>
            <a:fillRect/>
          </a:stretch>
        </p:blipFill>
        <p:spPr>
          <a:xfrm rot="3247138">
            <a:off x="-156436" y="-106189"/>
            <a:ext cx="1777762" cy="1835327"/>
          </a:xfrm>
          <a:prstGeom prst="rect">
            <a:avLst/>
          </a:prstGeom>
          <a:noFill/>
          <a:ln>
            <a:noFill/>
          </a:ln>
        </p:spPr>
      </p:pic>
      <p:pic>
        <p:nvPicPr>
          <p:cNvPr id="10" name="Google Shape;763;p60"/>
          <p:cNvPicPr preferRelativeResize="0"/>
          <p:nvPr/>
        </p:nvPicPr>
        <p:blipFill>
          <a:blip r:embed="rId5">
            <a:alphaModFix/>
          </a:blip>
          <a:stretch>
            <a:fillRect/>
          </a:stretch>
        </p:blipFill>
        <p:spPr>
          <a:xfrm rot="10799997">
            <a:off x="5584175" y="-214252"/>
            <a:ext cx="3845576" cy="1694025"/>
          </a:xfrm>
          <a:prstGeom prst="rect">
            <a:avLst/>
          </a:prstGeom>
          <a:noFill/>
          <a:ln>
            <a:noFill/>
          </a:ln>
        </p:spPr>
      </p:pic>
      <p:grpSp>
        <p:nvGrpSpPr>
          <p:cNvPr id="11" name="Google Shape;764;p60"/>
          <p:cNvGrpSpPr/>
          <p:nvPr/>
        </p:nvGrpSpPr>
        <p:grpSpPr>
          <a:xfrm>
            <a:off x="-1728226" y="2552700"/>
            <a:ext cx="4597104" cy="4725667"/>
            <a:chOff x="-1842526" y="2505599"/>
            <a:chExt cx="4587328" cy="4715618"/>
          </a:xfrm>
        </p:grpSpPr>
        <p:pic>
          <p:nvPicPr>
            <p:cNvPr id="12" name="Google Shape;765;p60"/>
            <p:cNvPicPr preferRelativeResize="0"/>
            <p:nvPr/>
          </p:nvPicPr>
          <p:blipFill>
            <a:blip r:embed="rId6">
              <a:alphaModFix/>
            </a:blip>
            <a:stretch>
              <a:fillRect/>
            </a:stretch>
          </p:blipFill>
          <p:spPr>
            <a:xfrm rot="2142951">
              <a:off x="-1074662" y="3056462"/>
              <a:ext cx="3051600" cy="3613891"/>
            </a:xfrm>
            <a:prstGeom prst="rect">
              <a:avLst/>
            </a:prstGeom>
            <a:noFill/>
            <a:ln>
              <a:noFill/>
            </a:ln>
          </p:spPr>
        </p:pic>
        <p:pic>
          <p:nvPicPr>
            <p:cNvPr id="13" name="Google Shape;766;p60"/>
            <p:cNvPicPr preferRelativeResize="0"/>
            <p:nvPr/>
          </p:nvPicPr>
          <p:blipFill>
            <a:blip r:embed="rId7">
              <a:alphaModFix/>
            </a:blip>
            <a:stretch>
              <a:fillRect/>
            </a:stretch>
          </p:blipFill>
          <p:spPr>
            <a:xfrm rot="1563051">
              <a:off x="288900" y="3893592"/>
              <a:ext cx="935825" cy="861290"/>
            </a:xfrm>
            <a:prstGeom prst="rect">
              <a:avLst/>
            </a:prstGeom>
            <a:noFill/>
            <a:ln>
              <a:noFill/>
            </a:ln>
          </p:spPr>
        </p:pic>
      </p:grpSp>
      <p:pic>
        <p:nvPicPr>
          <p:cNvPr id="15" name="Google Shape;905;p62"/>
          <p:cNvPicPr preferRelativeResize="0"/>
          <p:nvPr/>
        </p:nvPicPr>
        <p:blipFill>
          <a:blip r:embed="rId8">
            <a:alphaModFix/>
          </a:blip>
          <a:stretch>
            <a:fillRect/>
          </a:stretch>
        </p:blipFill>
        <p:spPr>
          <a:xfrm rot="5400000">
            <a:off x="7469466" y="3454303"/>
            <a:ext cx="1397771" cy="2163504"/>
          </a:xfrm>
          <a:prstGeom prst="rect">
            <a:avLst/>
          </a:prstGeom>
          <a:noFill/>
          <a:ln>
            <a:noFill/>
          </a:ln>
        </p:spPr>
      </p:pic>
      <p:sp>
        <p:nvSpPr>
          <p:cNvPr id="17" name="TextBox 16">
            <a:extLst>
              <a:ext uri="{FF2B5EF4-FFF2-40B4-BE49-F238E27FC236}">
                <a16:creationId xmlns:a16="http://schemas.microsoft.com/office/drawing/2014/main" xmlns="" id="{E6E51A6E-2593-3414-58D2-51B64DF5D971}"/>
              </a:ext>
            </a:extLst>
          </p:cNvPr>
          <p:cNvSpPr txBox="1"/>
          <p:nvPr/>
        </p:nvSpPr>
        <p:spPr>
          <a:xfrm>
            <a:off x="2965450" y="2248584"/>
            <a:ext cx="3213099"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3600" b="1" i="0" u="none"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sym typeface="Arial"/>
              </a:rPr>
              <a:t>VẬN DỤNG</a:t>
            </a:r>
          </a:p>
        </p:txBody>
      </p:sp>
    </p:spTree>
    <p:extLst>
      <p:ext uri="{BB962C8B-B14F-4D97-AF65-F5344CB8AC3E}">
        <p14:creationId xmlns:p14="http://schemas.microsoft.com/office/powerpoint/2010/main" val="1874324697"/>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thuviennguyenvanhuong.vn/wp-content/uploads/2023/08/2532_Nau_LYch_sY_Giao_dYc_BYn_thuyYt_trinh4.png"/>
          <p:cNvPicPr>
            <a:picLocks noChangeAspect="1" noChangeArrowheads="1"/>
          </p:cNvPicPr>
          <p:nvPr/>
        </p:nvPicPr>
        <p:blipFill rotWithShape="1">
          <a:blip r:embed="rId2">
            <a:extLst>
              <a:ext uri="{28A0092B-C50C-407E-A947-70E740481C1C}">
                <a14:useLocalDpi xmlns:a14="http://schemas.microsoft.com/office/drawing/2010/main" val="0"/>
              </a:ext>
            </a:extLst>
          </a:blip>
          <a:srcRect l="2471" t="21651" r="2563" b="8558"/>
          <a:stretch/>
        </p:blipFill>
        <p:spPr bwMode="auto">
          <a:xfrm>
            <a:off x="0" y="1103086"/>
            <a:ext cx="9144000" cy="404041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88469" y="46803"/>
            <a:ext cx="8567057" cy="95866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ctr">
              <a:lnSpc>
                <a:spcPct val="150000"/>
              </a:lnSpc>
              <a:defRPr/>
            </a:pPr>
            <a:r>
              <a:rPr lang="vi-VN" sz="2000">
                <a:solidFill>
                  <a:srgbClr val="C00000"/>
                </a:solidFill>
              </a:rPr>
              <a:t>Theo em, bài học lịch sử nào của Cách mạng tháng Tám năm 1945 có thể vận dụng và phát huy trong công cuộc xây dựng đất nước hiện nay?</a:t>
            </a:r>
            <a:endParaRPr kumimoji="0" lang="en-US" sz="2000" b="0" i="0" u="none" strike="noStrike" kern="0" cap="none" spc="0" normalizeH="0" baseline="0" noProof="0">
              <a:ln>
                <a:noFill/>
              </a:ln>
              <a:solidFill>
                <a:srgbClr val="C00000"/>
              </a:solidFill>
              <a:effectLst/>
              <a:uLnTx/>
              <a:uFillTx/>
              <a:latin typeface="Arial"/>
              <a:cs typeface="Arial"/>
              <a:sym typeface="Arial"/>
            </a:endParaRPr>
          </a:p>
        </p:txBody>
      </p:sp>
      <p:grpSp>
        <p:nvGrpSpPr>
          <p:cNvPr id="8" name="Group 7"/>
          <p:cNvGrpSpPr/>
          <p:nvPr/>
        </p:nvGrpSpPr>
        <p:grpSpPr>
          <a:xfrm>
            <a:off x="1638298" y="1298332"/>
            <a:ext cx="5867400" cy="1015664"/>
            <a:chOff x="1638298" y="1298332"/>
            <a:chExt cx="5867400" cy="1015664"/>
          </a:xfrm>
        </p:grpSpPr>
        <p:sp>
          <p:nvSpPr>
            <p:cNvPr id="6" name="Parallelogram 5"/>
            <p:cNvSpPr/>
            <p:nvPr/>
          </p:nvSpPr>
          <p:spPr>
            <a:xfrm>
              <a:off x="1638298" y="1298332"/>
              <a:ext cx="5867400" cy="1015664"/>
            </a:xfrm>
            <a:prstGeom prst="parallelogram">
              <a:avLst>
                <a:gd name="adj" fmla="val 33119"/>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BEBE8"/>
                </a:solidFill>
                <a:effectLst/>
                <a:uLnTx/>
                <a:uFillTx/>
                <a:latin typeface="Arial"/>
                <a:ea typeface="+mn-ea"/>
                <a:cs typeface="+mn-cs"/>
                <a:sym typeface="Arial"/>
              </a:endParaRPr>
            </a:p>
          </p:txBody>
        </p:sp>
        <p:sp>
          <p:nvSpPr>
            <p:cNvPr id="9" name="TextBox 8"/>
            <p:cNvSpPr txBox="1"/>
            <p:nvPr/>
          </p:nvSpPr>
          <p:spPr>
            <a:xfrm>
              <a:off x="1897741" y="1298332"/>
              <a:ext cx="5348515" cy="1015663"/>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1" u="none" strike="noStrike" kern="0" cap="none" spc="0" normalizeH="0" baseline="0" noProof="0">
                  <a:ln>
                    <a:noFill/>
                  </a:ln>
                  <a:solidFill>
                    <a:srgbClr val="000000"/>
                  </a:solidFill>
                  <a:effectLst/>
                  <a:uLnTx/>
                  <a:uFillTx/>
                  <a:latin typeface="Arial"/>
                  <a:cs typeface="Arial"/>
                  <a:sym typeface="Arial"/>
                </a:rPr>
                <a:t>Lễ mít tinh thành lập Chính quyền cách mạng </a:t>
              </a:r>
              <a:r>
                <a:rPr kumimoji="0" lang="en-US" sz="2000" b="0" i="1" u="none" strike="noStrike" kern="0" cap="none" spc="0" normalizeH="0" baseline="0" noProof="0">
                  <a:ln>
                    <a:noFill/>
                  </a:ln>
                  <a:solidFill>
                    <a:srgbClr val="000000"/>
                  </a:solidFill>
                  <a:effectLst/>
                  <a:uLnTx/>
                  <a:uFillTx/>
                  <a:latin typeface="Arial"/>
                  <a:cs typeface="Arial"/>
                  <a:sym typeface="Arial"/>
                </a:rPr>
                <a:t>ở </a:t>
              </a:r>
              <a:r>
                <a:rPr kumimoji="0" lang="vi-VN" sz="2000" b="0" i="1" u="none" strike="noStrike" kern="0" cap="none" spc="0" normalizeH="0" baseline="0" noProof="0">
                  <a:ln>
                    <a:noFill/>
                  </a:ln>
                  <a:solidFill>
                    <a:srgbClr val="000000"/>
                  </a:solidFill>
                  <a:effectLst/>
                  <a:uLnTx/>
                  <a:uFillTx/>
                  <a:latin typeface="Arial"/>
                  <a:cs typeface="Arial"/>
                  <a:sym typeface="Arial"/>
                </a:rPr>
                <a:t>Thái Nguyên ngày 20/8/1945.</a:t>
              </a:r>
              <a:endParaRPr kumimoji="0" lang="en-US" sz="2000" b="0" i="1"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57014977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outVertical)">
                                      <p:cBhvr>
                                        <p:cTn id="7" dur="500"/>
                                        <p:tgtEl>
                                          <p:spTgt spid="102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out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grpSp>
        <p:nvGrpSpPr>
          <p:cNvPr id="716" name="Google Shape;716;p58"/>
          <p:cNvGrpSpPr/>
          <p:nvPr/>
        </p:nvGrpSpPr>
        <p:grpSpPr>
          <a:xfrm>
            <a:off x="6259286" y="1589314"/>
            <a:ext cx="3739793" cy="4188676"/>
            <a:chOff x="6421350" y="1076676"/>
            <a:chExt cx="3341675" cy="3840224"/>
          </a:xfrm>
        </p:grpSpPr>
        <p:pic>
          <p:nvPicPr>
            <p:cNvPr id="717" name="Google Shape;717;p58"/>
            <p:cNvPicPr preferRelativeResize="0"/>
            <p:nvPr/>
          </p:nvPicPr>
          <p:blipFill>
            <a:blip r:embed="rId3">
              <a:alphaModFix/>
            </a:blip>
            <a:stretch>
              <a:fillRect/>
            </a:stretch>
          </p:blipFill>
          <p:spPr>
            <a:xfrm rot="-6688683">
              <a:off x="6486723" y="1832962"/>
              <a:ext cx="3210929" cy="2327652"/>
            </a:xfrm>
            <a:prstGeom prst="rect">
              <a:avLst/>
            </a:prstGeom>
            <a:noFill/>
            <a:ln>
              <a:noFill/>
            </a:ln>
          </p:spPr>
        </p:pic>
        <p:pic>
          <p:nvPicPr>
            <p:cNvPr id="718" name="Google Shape;718;p58"/>
            <p:cNvPicPr preferRelativeResize="0"/>
            <p:nvPr/>
          </p:nvPicPr>
          <p:blipFill>
            <a:blip r:embed="rId4">
              <a:alphaModFix/>
            </a:blip>
            <a:stretch>
              <a:fillRect/>
            </a:stretch>
          </p:blipFill>
          <p:spPr>
            <a:xfrm rot="-1269474">
              <a:off x="7430145" y="2055824"/>
              <a:ext cx="1096925" cy="1132448"/>
            </a:xfrm>
            <a:prstGeom prst="rect">
              <a:avLst/>
            </a:prstGeom>
            <a:noFill/>
            <a:ln>
              <a:noFill/>
            </a:ln>
          </p:spPr>
        </p:pic>
      </p:grpSp>
      <p:sp>
        <p:nvSpPr>
          <p:cNvPr id="7" name="TextBox 6">
            <a:extLst>
              <a:ext uri="{FF2B5EF4-FFF2-40B4-BE49-F238E27FC236}">
                <a16:creationId xmlns:a16="http://schemas.microsoft.com/office/drawing/2014/main" xmlns="" id="{8BCD4F61-A1B8-2790-6303-69A346D65B40}"/>
              </a:ext>
            </a:extLst>
          </p:cNvPr>
          <p:cNvSpPr txBox="1"/>
          <p:nvPr/>
        </p:nvSpPr>
        <p:spPr>
          <a:xfrm>
            <a:off x="3362944" y="269959"/>
            <a:ext cx="2418111" cy="101566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a:ln>
                  <a:noFill/>
                </a:ln>
                <a:solidFill>
                  <a:srgbClr val="808000"/>
                </a:solidFill>
                <a:effectLst/>
                <a:uLnTx/>
                <a:uFillTx/>
                <a:latin typeface="Berlin Sans FB Demi" panose="020E0802020502020306" pitchFamily="34" charset="0"/>
                <a:cs typeface="Rajdhani" panose="020B0604020202020204" charset="0"/>
              </a:rPr>
              <a:t>-04-</a:t>
            </a:r>
          </a:p>
        </p:txBody>
      </p:sp>
      <p:sp>
        <p:nvSpPr>
          <p:cNvPr id="8" name="TextBox 7">
            <a:extLst>
              <a:ext uri="{FF2B5EF4-FFF2-40B4-BE49-F238E27FC236}">
                <a16:creationId xmlns:a16="http://schemas.microsoft.com/office/drawing/2014/main" xmlns="" id="{2DAE5986-3450-3ABE-F236-4BDCB9A09BCC}"/>
              </a:ext>
            </a:extLst>
          </p:cNvPr>
          <p:cNvSpPr txBox="1"/>
          <p:nvPr/>
        </p:nvSpPr>
        <p:spPr>
          <a:xfrm>
            <a:off x="608929" y="1285622"/>
            <a:ext cx="6418174" cy="3313664"/>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en-US" sz="3600" b="1" i="0" u="none" strike="noStrike" kern="0" cap="none" spc="0" normalizeH="0" baseline="0" noProof="0">
                <a:ln>
                  <a:noFill/>
                </a:ln>
                <a:solidFill>
                  <a:srgbClr val="16151A"/>
                </a:solidFill>
                <a:effectLst/>
                <a:uLnTx/>
                <a:uFillTx/>
              </a:rPr>
              <a:t>NGUYÊN NHÂN THẮNG LỢI, Ý NGHĨA LỊCH SỬ CỦA CÁCH MẠNG THÁNG TÁM NĂM 1945.</a:t>
            </a: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37" name="TextBox 36">
            <a:extLst>
              <a:ext uri="{FF2B5EF4-FFF2-40B4-BE49-F238E27FC236}">
                <a16:creationId xmlns:a16="http://schemas.microsoft.com/office/drawing/2014/main" xmlns="" id="{E6E51A6E-2593-3414-58D2-51B64DF5D971}"/>
              </a:ext>
            </a:extLst>
          </p:cNvPr>
          <p:cNvSpPr txBox="1"/>
          <p:nvPr/>
        </p:nvSpPr>
        <p:spPr>
          <a:xfrm>
            <a:off x="0" y="437317"/>
            <a:ext cx="9144000"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3600" b="1" i="0" u="none"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sym typeface="Arial"/>
              </a:rPr>
              <a:t>HƯỚNG DẪN VỀ NHÀ</a:t>
            </a:r>
          </a:p>
        </p:txBody>
      </p:sp>
      <p:grpSp>
        <p:nvGrpSpPr>
          <p:cNvPr id="12" name="Group 11"/>
          <p:cNvGrpSpPr/>
          <p:nvPr/>
        </p:nvGrpSpPr>
        <p:grpSpPr>
          <a:xfrm>
            <a:off x="1366158" y="1406814"/>
            <a:ext cx="2171700" cy="1561591"/>
            <a:chOff x="1366158" y="1406814"/>
            <a:chExt cx="2171700" cy="1561591"/>
          </a:xfrm>
        </p:grpSpPr>
        <p:sp>
          <p:nvSpPr>
            <p:cNvPr id="38" name="TextBox 37"/>
            <p:cNvSpPr txBox="1"/>
            <p:nvPr/>
          </p:nvSpPr>
          <p:spPr>
            <a:xfrm>
              <a:off x="1366158" y="1952742"/>
              <a:ext cx="2171700" cy="1015663"/>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a:cs typeface="Arial"/>
                  <a:sym typeface="Arial"/>
                </a:rPr>
                <a:t>Ôn lại kiến thức đã học</a:t>
              </a:r>
              <a:r>
                <a:rPr kumimoji="0" lang="en-US" sz="2000" b="0" i="0" u="none" strike="noStrike" kern="0" cap="none" spc="0" normalizeH="0" baseline="0" noProof="0">
                  <a:ln>
                    <a:noFill/>
                  </a:ln>
                  <a:solidFill>
                    <a:srgbClr val="000000"/>
                  </a:solidFill>
                  <a:effectLst/>
                  <a:uLnTx/>
                  <a:uFillTx/>
                  <a:latin typeface="Arial"/>
                  <a:cs typeface="Arial"/>
                  <a:sym typeface="Arial"/>
                </a:rPr>
                <a:t>.</a:t>
              </a:r>
            </a:p>
          </p:txBody>
        </p:sp>
        <p:sp>
          <p:nvSpPr>
            <p:cNvPr id="11" name="5-Point Star 10"/>
            <p:cNvSpPr/>
            <p:nvPr/>
          </p:nvSpPr>
          <p:spPr>
            <a:xfrm>
              <a:off x="2179044" y="1406814"/>
              <a:ext cx="545927" cy="545927"/>
            </a:xfrm>
            <a:prstGeom prst="star5">
              <a:avLst>
                <a:gd name="adj" fmla="val 25189"/>
                <a:gd name="hf" fmla="val 105146"/>
                <a:gd name="vf" fmla="val 110557"/>
              </a:avLst>
            </a:prstGeom>
            <a:solidFill>
              <a:srgbClr val="C73529"/>
            </a:solidFill>
            <a:ln>
              <a:solidFill>
                <a:srgbClr val="C73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FFFF00"/>
                  </a:solidFill>
                  <a:effectLst/>
                  <a:uLnTx/>
                  <a:uFillTx/>
                  <a:latin typeface="Arial"/>
                  <a:ea typeface="+mn-ea"/>
                  <a:cs typeface="+mn-cs"/>
                  <a:sym typeface="Arial"/>
                </a:rPr>
                <a:t>1</a:t>
              </a:r>
            </a:p>
          </p:txBody>
        </p:sp>
      </p:grpSp>
      <p:grpSp>
        <p:nvGrpSpPr>
          <p:cNvPr id="13" name="Group 12"/>
          <p:cNvGrpSpPr/>
          <p:nvPr/>
        </p:nvGrpSpPr>
        <p:grpSpPr>
          <a:xfrm>
            <a:off x="4589236" y="1406814"/>
            <a:ext cx="3142342" cy="1504587"/>
            <a:chOff x="4589236" y="1406814"/>
            <a:chExt cx="3142342" cy="1504587"/>
          </a:xfrm>
        </p:grpSpPr>
        <p:sp>
          <p:nvSpPr>
            <p:cNvPr id="39" name="TextBox 38"/>
            <p:cNvSpPr txBox="1"/>
            <p:nvPr/>
          </p:nvSpPr>
          <p:spPr>
            <a:xfrm>
              <a:off x="4589236" y="1952741"/>
              <a:ext cx="3142342" cy="95866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a:cs typeface="Arial"/>
                  <a:sym typeface="Arial"/>
                </a:rPr>
                <a:t>Hoàn thành bài tập phần Vận dụng SGK tr.43.</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sp>
          <p:nvSpPr>
            <p:cNvPr id="43" name="5-Point Star 42"/>
            <p:cNvSpPr/>
            <p:nvPr/>
          </p:nvSpPr>
          <p:spPr>
            <a:xfrm>
              <a:off x="5887444" y="1406814"/>
              <a:ext cx="545927" cy="545927"/>
            </a:xfrm>
            <a:prstGeom prst="star5">
              <a:avLst>
                <a:gd name="adj" fmla="val 25189"/>
                <a:gd name="hf" fmla="val 105146"/>
                <a:gd name="vf" fmla="val 110557"/>
              </a:avLst>
            </a:prstGeom>
            <a:solidFill>
              <a:srgbClr val="C73529"/>
            </a:solidFill>
            <a:ln>
              <a:solidFill>
                <a:srgbClr val="C73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FFFF00"/>
                  </a:solidFill>
                  <a:effectLst/>
                  <a:uLnTx/>
                  <a:uFillTx/>
                  <a:latin typeface="Arial"/>
                  <a:ea typeface="+mn-ea"/>
                  <a:cs typeface="+mn-cs"/>
                  <a:sym typeface="Arial"/>
                </a:rPr>
                <a:t>2</a:t>
              </a:r>
            </a:p>
          </p:txBody>
        </p:sp>
      </p:grpSp>
      <p:grpSp>
        <p:nvGrpSpPr>
          <p:cNvPr id="14" name="Group 13"/>
          <p:cNvGrpSpPr/>
          <p:nvPr/>
        </p:nvGrpSpPr>
        <p:grpSpPr>
          <a:xfrm>
            <a:off x="1366158" y="3179462"/>
            <a:ext cx="2171700" cy="1561591"/>
            <a:chOff x="1366158" y="3179462"/>
            <a:chExt cx="2171700" cy="1561591"/>
          </a:xfrm>
        </p:grpSpPr>
        <p:sp>
          <p:nvSpPr>
            <p:cNvPr id="40" name="TextBox 39"/>
            <p:cNvSpPr txBox="1"/>
            <p:nvPr/>
          </p:nvSpPr>
          <p:spPr>
            <a:xfrm>
              <a:off x="1366158" y="3725390"/>
              <a:ext cx="2171700" cy="1015663"/>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a:cs typeface="Arial"/>
                  <a:sym typeface="Arial"/>
                </a:rPr>
                <a:t>Làm bài tập Bài 8 trong SBT.</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sp>
          <p:nvSpPr>
            <p:cNvPr id="44" name="5-Point Star 43"/>
            <p:cNvSpPr/>
            <p:nvPr/>
          </p:nvSpPr>
          <p:spPr>
            <a:xfrm>
              <a:off x="2179044" y="3179462"/>
              <a:ext cx="545927" cy="545927"/>
            </a:xfrm>
            <a:prstGeom prst="star5">
              <a:avLst>
                <a:gd name="adj" fmla="val 25189"/>
                <a:gd name="hf" fmla="val 105146"/>
                <a:gd name="vf" fmla="val 110557"/>
              </a:avLst>
            </a:prstGeom>
            <a:solidFill>
              <a:srgbClr val="C73529"/>
            </a:solidFill>
            <a:ln>
              <a:solidFill>
                <a:srgbClr val="C73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FFFF00"/>
                  </a:solidFill>
                  <a:effectLst/>
                  <a:uLnTx/>
                  <a:uFillTx/>
                  <a:latin typeface="Arial"/>
                  <a:ea typeface="+mn-ea"/>
                  <a:cs typeface="+mn-cs"/>
                  <a:sym typeface="Arial"/>
                </a:rPr>
                <a:t>3</a:t>
              </a:r>
            </a:p>
          </p:txBody>
        </p:sp>
      </p:grpSp>
      <p:grpSp>
        <p:nvGrpSpPr>
          <p:cNvPr id="15" name="Group 14"/>
          <p:cNvGrpSpPr/>
          <p:nvPr/>
        </p:nvGrpSpPr>
        <p:grpSpPr>
          <a:xfrm>
            <a:off x="3944258" y="3179462"/>
            <a:ext cx="4432300" cy="1561591"/>
            <a:chOff x="3944258" y="3179462"/>
            <a:chExt cx="4432300" cy="1561591"/>
          </a:xfrm>
        </p:grpSpPr>
        <p:sp>
          <p:nvSpPr>
            <p:cNvPr id="41" name="TextBox 40"/>
            <p:cNvSpPr txBox="1"/>
            <p:nvPr/>
          </p:nvSpPr>
          <p:spPr>
            <a:xfrm>
              <a:off x="3944258" y="3725390"/>
              <a:ext cx="4432300" cy="1015663"/>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a:cs typeface="Arial"/>
                  <a:sym typeface="Arial"/>
                </a:rPr>
                <a:t>Đọc và tìm hiểu trước nội dung </a:t>
              </a:r>
              <a:r>
                <a:rPr kumimoji="0" lang="vi-VN" sz="2000" b="0" i="1" u="none" strike="noStrike" kern="0" cap="none" spc="0" normalizeH="0" baseline="0" noProof="0">
                  <a:ln>
                    <a:noFill/>
                  </a:ln>
                  <a:solidFill>
                    <a:srgbClr val="000000"/>
                  </a:solidFill>
                  <a:effectLst/>
                  <a:uLnTx/>
                  <a:uFillTx/>
                  <a:latin typeface="Arial"/>
                  <a:cs typeface="Arial"/>
                  <a:sym typeface="Arial"/>
                </a:rPr>
                <a:t>Bài 9: Chiến tranh lạnh (1947 – 1989)</a:t>
              </a:r>
              <a:r>
                <a:rPr kumimoji="0" lang="vi-VN" sz="2000" b="0" i="0" u="none" strike="noStrike" kern="0" cap="none" spc="0" normalizeH="0" baseline="0" noProof="0">
                  <a:ln>
                    <a:noFill/>
                  </a:ln>
                  <a:solidFill>
                    <a:srgbClr val="000000"/>
                  </a:solidFill>
                  <a:effectLst/>
                  <a:uLnTx/>
                  <a:uFillTx/>
                  <a:latin typeface="Arial"/>
                  <a:cs typeface="Arial"/>
                  <a:sym typeface="Arial"/>
                </a:rPr>
                <a:t>.</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sp>
          <p:nvSpPr>
            <p:cNvPr id="45" name="5-Point Star 44"/>
            <p:cNvSpPr/>
            <p:nvPr/>
          </p:nvSpPr>
          <p:spPr>
            <a:xfrm>
              <a:off x="5887444" y="3179462"/>
              <a:ext cx="545927" cy="545927"/>
            </a:xfrm>
            <a:prstGeom prst="star5">
              <a:avLst>
                <a:gd name="adj" fmla="val 25189"/>
                <a:gd name="hf" fmla="val 105146"/>
                <a:gd name="vf" fmla="val 110557"/>
              </a:avLst>
            </a:prstGeom>
            <a:solidFill>
              <a:srgbClr val="C73529"/>
            </a:solidFill>
            <a:ln>
              <a:solidFill>
                <a:srgbClr val="C73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FFFF00"/>
                  </a:solidFill>
                  <a:effectLst/>
                  <a:uLnTx/>
                  <a:uFillTx/>
                  <a:latin typeface="Arial"/>
                  <a:ea typeface="+mn-ea"/>
                  <a:cs typeface="+mn-cs"/>
                  <a:sym typeface="Arial"/>
                </a:rPr>
                <a:t>4</a:t>
              </a:r>
            </a:p>
          </p:txBody>
        </p:sp>
      </p:grpSp>
    </p:spTree>
    <p:extLst>
      <p:ext uri="{BB962C8B-B14F-4D97-AF65-F5344CB8AC3E}">
        <p14:creationId xmlns:p14="http://schemas.microsoft.com/office/powerpoint/2010/main" val="3929075546"/>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grpSp>
        <p:nvGrpSpPr>
          <p:cNvPr id="160" name="Google Shape;160;p1"/>
          <p:cNvGrpSpPr/>
          <p:nvPr/>
        </p:nvGrpSpPr>
        <p:grpSpPr>
          <a:xfrm>
            <a:off x="2914650" y="0"/>
            <a:ext cx="3314700" cy="1091381"/>
            <a:chOff x="633147" y="-1998"/>
            <a:chExt cx="5288779" cy="785741"/>
          </a:xfrm>
        </p:grpSpPr>
        <p:sp>
          <p:nvSpPr>
            <p:cNvPr id="161" name="Google Shape;161;p1"/>
            <p:cNvSpPr/>
            <p:nvPr/>
          </p:nvSpPr>
          <p:spPr>
            <a:xfrm>
              <a:off x="1707174" y="-1998"/>
              <a:ext cx="45719" cy="294735"/>
            </a:xfrm>
            <a:prstGeom prst="rect">
              <a:avLst/>
            </a:prstGeom>
            <a:solidFill>
              <a:srgbClr val="CE3028"/>
            </a:solidFill>
            <a:ln>
              <a:noFill/>
            </a:ln>
          </p:spPr>
          <p:txBody>
            <a:bodyPr spcFirstLastPara="1" wrap="square" lIns="68569" tIns="34275" rIns="68569" bIns="34275" anchor="ctr" anchorCtr="0">
              <a:noAutofit/>
            </a:bodyPr>
            <a:lstStyle/>
            <a:p>
              <a:pPr algn="ctr" defTabSz="685800">
                <a:buClr>
                  <a:srgbClr val="FFFFFF"/>
                </a:buClr>
                <a:buSzPts val="4000"/>
              </a:pPr>
              <a:endParaRPr sz="3000">
                <a:solidFill>
                  <a:srgbClr val="FFFFFF"/>
                </a:solidFill>
                <a:latin typeface="Calibri"/>
                <a:ea typeface="Calibri"/>
                <a:cs typeface="Calibri"/>
                <a:sym typeface="Calibri"/>
              </a:endParaRPr>
            </a:p>
          </p:txBody>
        </p:sp>
        <p:sp>
          <p:nvSpPr>
            <p:cNvPr id="162" name="Google Shape;162;p1"/>
            <p:cNvSpPr/>
            <p:nvPr/>
          </p:nvSpPr>
          <p:spPr>
            <a:xfrm>
              <a:off x="4768850" y="-1998"/>
              <a:ext cx="45719" cy="294735"/>
            </a:xfrm>
            <a:prstGeom prst="rect">
              <a:avLst/>
            </a:prstGeom>
            <a:solidFill>
              <a:srgbClr val="CE3028"/>
            </a:solidFill>
            <a:ln>
              <a:noFill/>
            </a:ln>
          </p:spPr>
          <p:txBody>
            <a:bodyPr spcFirstLastPara="1" wrap="square" lIns="68569" tIns="34275" rIns="68569" bIns="34275" anchor="ctr" anchorCtr="0">
              <a:noAutofit/>
            </a:bodyPr>
            <a:lstStyle/>
            <a:p>
              <a:pPr algn="ctr" defTabSz="685800">
                <a:buClr>
                  <a:srgbClr val="FFFFFF"/>
                </a:buClr>
                <a:buSzPts val="4000"/>
              </a:pPr>
              <a:endParaRPr sz="3000">
                <a:solidFill>
                  <a:srgbClr val="FFFFFF"/>
                </a:solidFill>
                <a:latin typeface="Calibri"/>
                <a:ea typeface="Calibri"/>
                <a:cs typeface="Calibri"/>
                <a:sym typeface="Calibri"/>
              </a:endParaRPr>
            </a:p>
          </p:txBody>
        </p:sp>
        <p:sp>
          <p:nvSpPr>
            <p:cNvPr id="163" name="Google Shape;163;p1"/>
            <p:cNvSpPr/>
            <p:nvPr/>
          </p:nvSpPr>
          <p:spPr>
            <a:xfrm>
              <a:off x="633147" y="219500"/>
              <a:ext cx="5288779" cy="564243"/>
            </a:xfrm>
            <a:prstGeom prst="roundRect">
              <a:avLst>
                <a:gd name="adj" fmla="val 16667"/>
              </a:avLst>
            </a:prstGeom>
            <a:solidFill>
              <a:srgbClr val="CE3028"/>
            </a:solidFill>
            <a:ln>
              <a:noFill/>
            </a:ln>
          </p:spPr>
          <p:txBody>
            <a:bodyPr spcFirstLastPara="1" wrap="square" lIns="68569" tIns="34275" rIns="68569" bIns="34275" anchor="ctr" anchorCtr="0">
              <a:noAutofit/>
            </a:bodyPr>
            <a:lstStyle/>
            <a:p>
              <a:pPr algn="ctr" defTabSz="685800">
                <a:buClr>
                  <a:srgbClr val="FFFFFF"/>
                </a:buClr>
                <a:buSzPts val="4400"/>
              </a:pPr>
              <a:r>
                <a:rPr lang="en-US" sz="3300" b="1">
                  <a:solidFill>
                    <a:srgbClr val="FFFFFF"/>
                  </a:solidFill>
                </a:rPr>
                <a:t>kenhgiaovien</a:t>
              </a:r>
              <a:endParaRPr sz="1050"/>
            </a:p>
          </p:txBody>
        </p:sp>
      </p:grpSp>
      <p:grpSp>
        <p:nvGrpSpPr>
          <p:cNvPr id="164" name="Google Shape;164;p1"/>
          <p:cNvGrpSpPr/>
          <p:nvPr/>
        </p:nvGrpSpPr>
        <p:grpSpPr>
          <a:xfrm>
            <a:off x="586884" y="3617470"/>
            <a:ext cx="4786679" cy="743025"/>
            <a:chOff x="5029200" y="3390900"/>
            <a:chExt cx="9573359" cy="1486050"/>
          </a:xfrm>
        </p:grpSpPr>
        <p:sp>
          <p:nvSpPr>
            <p:cNvPr id="165" name="Google Shape;165;p1"/>
            <p:cNvSpPr/>
            <p:nvPr/>
          </p:nvSpPr>
          <p:spPr>
            <a:xfrm>
              <a:off x="5029200" y="3390900"/>
              <a:ext cx="9573359" cy="1066800"/>
            </a:xfrm>
            <a:prstGeom prst="roundRect">
              <a:avLst>
                <a:gd name="adj" fmla="val 50000"/>
              </a:avLst>
            </a:prstGeom>
            <a:solidFill>
              <a:schemeClr val="lt1"/>
            </a:solidFill>
            <a:ln w="12700" cap="flat" cmpd="sng">
              <a:solidFill>
                <a:srgbClr val="C55A11"/>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SzPts val="2400"/>
              </a:pPr>
              <a:r>
                <a:rPr lang="en-US" sz="1800" u="sng">
                  <a:hlinkClick r:id="rId3">
                    <a:extLst>
                      <a:ext uri="{A12FA001-AC4F-418D-AE19-62706E023703}">
                        <ahyp:hlinkClr xmlns:ahyp="http://schemas.microsoft.com/office/drawing/2018/hyperlinkcolor" xmlns="" val="tx"/>
                      </a:ext>
                    </a:extLst>
                  </a:hlinkClick>
                </a:rPr>
                <a:t>https://kenhgiaovien.com/</a:t>
              </a:r>
              <a:r>
                <a:rPr lang="en-US" sz="1800"/>
                <a:t> </a:t>
              </a:r>
              <a:endParaRPr sz="1050"/>
            </a:p>
          </p:txBody>
        </p:sp>
        <p:pic>
          <p:nvPicPr>
            <p:cNvPr id="166" name="Google Shape;166;p1" descr="A colorful letter g on a black background&#10;&#10;Description automatically generated"/>
            <p:cNvPicPr preferRelativeResize="0"/>
            <p:nvPr/>
          </p:nvPicPr>
          <p:blipFill rotWithShape="1">
            <a:blip r:embed="rId4">
              <a:alphaModFix/>
            </a:blip>
            <a:srcRect/>
            <a:stretch/>
          </p:blipFill>
          <p:spPr>
            <a:xfrm>
              <a:off x="5368288" y="3463290"/>
              <a:ext cx="922020" cy="922020"/>
            </a:xfrm>
            <a:prstGeom prst="rect">
              <a:avLst/>
            </a:prstGeom>
            <a:noFill/>
            <a:ln>
              <a:noFill/>
            </a:ln>
          </p:spPr>
        </p:pic>
        <p:pic>
          <p:nvPicPr>
            <p:cNvPr id="167" name="Google Shape;167;p1"/>
            <p:cNvPicPr preferRelativeResize="0"/>
            <p:nvPr/>
          </p:nvPicPr>
          <p:blipFill rotWithShape="1">
            <a:blip r:embed="rId5">
              <a:alphaModFix/>
            </a:blip>
            <a:srcRect/>
            <a:stretch/>
          </p:blipFill>
          <p:spPr>
            <a:xfrm rot="-1474430">
              <a:off x="13354142" y="3525549"/>
              <a:ext cx="912564" cy="1216752"/>
            </a:xfrm>
            <a:prstGeom prst="rect">
              <a:avLst/>
            </a:prstGeom>
            <a:noFill/>
            <a:ln>
              <a:noFill/>
            </a:ln>
          </p:spPr>
        </p:pic>
      </p:grpSp>
      <p:sp>
        <p:nvSpPr>
          <p:cNvPr id="168" name="Google Shape;168;p1"/>
          <p:cNvSpPr txBox="1"/>
          <p:nvPr/>
        </p:nvSpPr>
        <p:spPr>
          <a:xfrm>
            <a:off x="612618" y="1347460"/>
            <a:ext cx="6134770" cy="2146711"/>
          </a:xfrm>
          <a:prstGeom prst="rect">
            <a:avLst/>
          </a:prstGeom>
          <a:noFill/>
          <a:ln>
            <a:noFill/>
          </a:ln>
        </p:spPr>
        <p:txBody>
          <a:bodyPr spcFirstLastPara="1" wrap="square" lIns="68569" tIns="34275" rIns="68569" bIns="34275" anchor="t" anchorCtr="0">
            <a:spAutoFit/>
          </a:bodyPr>
          <a:lstStyle/>
          <a:p>
            <a:pPr marL="342917" indent="-342917" algn="just" defTabSz="685800">
              <a:lnSpc>
                <a:spcPct val="150000"/>
              </a:lnSpc>
              <a:buSzPts val="2400"/>
              <a:buFont typeface="Arial"/>
              <a:buChar char="•"/>
            </a:pPr>
            <a:r>
              <a:rPr lang="en-US" sz="1800"/>
              <a:t>Bài giảng và giáo án này chỉ có duy nhất trên </a:t>
            </a:r>
            <a:r>
              <a:rPr lang="en-US" sz="1800" b="1"/>
              <a:t>kenhgiaovien.com </a:t>
            </a:r>
            <a:endParaRPr sz="1800" b="1"/>
          </a:p>
          <a:p>
            <a:pPr marL="342917" indent="-342917" algn="just" defTabSz="685800">
              <a:lnSpc>
                <a:spcPct val="150000"/>
              </a:lnSpc>
              <a:buSzPts val="2400"/>
              <a:buFont typeface="Arial"/>
              <a:buChar char="•"/>
            </a:pPr>
            <a:r>
              <a:rPr lang="en-US" sz="1800"/>
              <a:t>Bất cứ nơi nào đăng bán lại đều là đánh cắp bản quyền và hưởng lợi bất chính trên công sức của giáo viên. </a:t>
            </a:r>
            <a:endParaRPr sz="1050"/>
          </a:p>
          <a:p>
            <a:pPr marL="342917" indent="-342917" algn="just" defTabSz="685800">
              <a:lnSpc>
                <a:spcPct val="150000"/>
              </a:lnSpc>
              <a:buSzPts val="2400"/>
              <a:buFont typeface="Arial"/>
              <a:buChar char="•"/>
            </a:pPr>
            <a:r>
              <a:rPr lang="en-US" sz="1800"/>
              <a:t>Vui lòng không tiếp tay cho hành vi xấu.</a:t>
            </a:r>
            <a:endParaRPr sz="1050"/>
          </a:p>
        </p:txBody>
      </p:sp>
      <p:sp>
        <p:nvSpPr>
          <p:cNvPr id="169" name="Google Shape;169;p1"/>
          <p:cNvSpPr txBox="1"/>
          <p:nvPr/>
        </p:nvSpPr>
        <p:spPr>
          <a:xfrm>
            <a:off x="1353285" y="4283295"/>
            <a:ext cx="3253877" cy="577051"/>
          </a:xfrm>
          <a:prstGeom prst="rect">
            <a:avLst/>
          </a:prstGeom>
          <a:noFill/>
          <a:ln>
            <a:noFill/>
          </a:ln>
        </p:spPr>
        <p:txBody>
          <a:bodyPr spcFirstLastPara="1" wrap="square" lIns="68569" tIns="34275" rIns="68569" bIns="34275" anchor="t" anchorCtr="0">
            <a:spAutoFit/>
          </a:bodyPr>
          <a:lstStyle/>
          <a:p>
            <a:pPr algn="ctr" defTabSz="685800">
              <a:buSzPts val="4000"/>
            </a:pPr>
            <a:r>
              <a:rPr lang="en-US" sz="3000">
                <a:latin typeface="Aharoni"/>
                <a:ea typeface="Aharoni"/>
                <a:cs typeface="Aharoni"/>
                <a:sym typeface="Aharoni"/>
              </a:rPr>
              <a:t>Zalo: </a:t>
            </a:r>
            <a:r>
              <a:rPr lang="en-US" sz="3300" b="1">
                <a:solidFill>
                  <a:srgbClr val="4EA72E"/>
                </a:solidFill>
                <a:latin typeface="Aharoni"/>
                <a:ea typeface="Aharoni"/>
                <a:cs typeface="Aharoni"/>
                <a:sym typeface="Aharoni"/>
              </a:rPr>
              <a:t>0386 168 725</a:t>
            </a:r>
            <a:endParaRPr sz="3000" b="1">
              <a:solidFill>
                <a:srgbClr val="4EA72E"/>
              </a:solidFill>
              <a:latin typeface="Aharoni"/>
              <a:ea typeface="Aharoni"/>
              <a:cs typeface="Aharoni"/>
              <a:sym typeface="Aharoni"/>
            </a:endParaRPr>
          </a:p>
        </p:txBody>
      </p:sp>
      <p:pic>
        <p:nvPicPr>
          <p:cNvPr id="170" name="Google Shape;170;p1"/>
          <p:cNvPicPr preferRelativeResize="0"/>
          <p:nvPr/>
        </p:nvPicPr>
        <p:blipFill rotWithShape="1">
          <a:blip r:embed="rId6">
            <a:alphaModFix/>
          </a:blip>
          <a:srcRect/>
          <a:stretch/>
        </p:blipFill>
        <p:spPr>
          <a:xfrm>
            <a:off x="6540910" y="1604692"/>
            <a:ext cx="2255990" cy="3538808"/>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grpSp>
        <p:nvGrpSpPr>
          <p:cNvPr id="745" name="Google Shape;745;p60"/>
          <p:cNvGrpSpPr/>
          <p:nvPr/>
        </p:nvGrpSpPr>
        <p:grpSpPr>
          <a:xfrm>
            <a:off x="7664650" y="697175"/>
            <a:ext cx="2859550" cy="2402801"/>
            <a:chOff x="7664650" y="697175"/>
            <a:chExt cx="2859550" cy="2402801"/>
          </a:xfrm>
        </p:grpSpPr>
        <p:pic>
          <p:nvPicPr>
            <p:cNvPr id="746" name="Google Shape;746;p60"/>
            <p:cNvPicPr preferRelativeResize="0"/>
            <p:nvPr/>
          </p:nvPicPr>
          <p:blipFill>
            <a:blip r:embed="rId3">
              <a:alphaModFix/>
            </a:blip>
            <a:stretch>
              <a:fillRect/>
            </a:stretch>
          </p:blipFill>
          <p:spPr>
            <a:xfrm rot="-4991593">
              <a:off x="8041368" y="584346"/>
              <a:ext cx="2106115" cy="2628457"/>
            </a:xfrm>
            <a:prstGeom prst="rect">
              <a:avLst/>
            </a:prstGeom>
            <a:noFill/>
            <a:ln>
              <a:noFill/>
            </a:ln>
          </p:spPr>
        </p:pic>
        <p:pic>
          <p:nvPicPr>
            <p:cNvPr id="747" name="Google Shape;747;p60"/>
            <p:cNvPicPr preferRelativeResize="0"/>
            <p:nvPr/>
          </p:nvPicPr>
          <p:blipFill>
            <a:blip r:embed="rId4">
              <a:alphaModFix/>
            </a:blip>
            <a:stretch>
              <a:fillRect/>
            </a:stretch>
          </p:blipFill>
          <p:spPr>
            <a:xfrm rot="-1418829">
              <a:off x="8018474" y="1487076"/>
              <a:ext cx="1022937" cy="1007548"/>
            </a:xfrm>
            <a:prstGeom prst="rect">
              <a:avLst/>
            </a:prstGeom>
            <a:noFill/>
            <a:ln>
              <a:noFill/>
            </a:ln>
          </p:spPr>
        </p:pic>
      </p:grpSp>
      <p:pic>
        <p:nvPicPr>
          <p:cNvPr id="763" name="Google Shape;763;p60"/>
          <p:cNvPicPr preferRelativeResize="0"/>
          <p:nvPr/>
        </p:nvPicPr>
        <p:blipFill>
          <a:blip r:embed="rId5">
            <a:alphaModFix/>
          </a:blip>
          <a:stretch>
            <a:fillRect/>
          </a:stretch>
        </p:blipFill>
        <p:spPr>
          <a:xfrm rot="10799997">
            <a:off x="5584175" y="-214252"/>
            <a:ext cx="3845576" cy="1694025"/>
          </a:xfrm>
          <a:prstGeom prst="rect">
            <a:avLst/>
          </a:prstGeom>
          <a:noFill/>
          <a:ln>
            <a:noFill/>
          </a:ln>
        </p:spPr>
      </p:pic>
      <p:grpSp>
        <p:nvGrpSpPr>
          <p:cNvPr id="764" name="Google Shape;764;p60"/>
          <p:cNvGrpSpPr/>
          <p:nvPr/>
        </p:nvGrpSpPr>
        <p:grpSpPr>
          <a:xfrm>
            <a:off x="-1842526" y="2505599"/>
            <a:ext cx="4587328" cy="4715618"/>
            <a:chOff x="-1842526" y="2505599"/>
            <a:chExt cx="4587328" cy="4715618"/>
          </a:xfrm>
        </p:grpSpPr>
        <p:pic>
          <p:nvPicPr>
            <p:cNvPr id="765" name="Google Shape;765;p60"/>
            <p:cNvPicPr preferRelativeResize="0"/>
            <p:nvPr/>
          </p:nvPicPr>
          <p:blipFill>
            <a:blip r:embed="rId6">
              <a:alphaModFix/>
            </a:blip>
            <a:stretch>
              <a:fillRect/>
            </a:stretch>
          </p:blipFill>
          <p:spPr>
            <a:xfrm rot="2142951">
              <a:off x="-1074662" y="3056462"/>
              <a:ext cx="3051600" cy="3613891"/>
            </a:xfrm>
            <a:prstGeom prst="rect">
              <a:avLst/>
            </a:prstGeom>
            <a:noFill/>
            <a:ln>
              <a:noFill/>
            </a:ln>
          </p:spPr>
        </p:pic>
        <p:pic>
          <p:nvPicPr>
            <p:cNvPr id="766" name="Google Shape;766;p60"/>
            <p:cNvPicPr preferRelativeResize="0"/>
            <p:nvPr/>
          </p:nvPicPr>
          <p:blipFill>
            <a:blip r:embed="rId7">
              <a:alphaModFix/>
            </a:blip>
            <a:stretch>
              <a:fillRect/>
            </a:stretch>
          </p:blipFill>
          <p:spPr>
            <a:xfrm rot="1563051">
              <a:off x="288900" y="3893592"/>
              <a:ext cx="935825" cy="861290"/>
            </a:xfrm>
            <a:prstGeom prst="rect">
              <a:avLst/>
            </a:prstGeom>
            <a:noFill/>
            <a:ln>
              <a:noFill/>
            </a:ln>
          </p:spPr>
        </p:pic>
      </p:grpSp>
      <p:sp>
        <p:nvSpPr>
          <p:cNvPr id="6" name="TextBox 5">
            <a:extLst>
              <a:ext uri="{FF2B5EF4-FFF2-40B4-BE49-F238E27FC236}">
                <a16:creationId xmlns:a16="http://schemas.microsoft.com/office/drawing/2014/main" xmlns="" id="{46C87D81-569E-279A-C3D6-9A1B20A36FC1}"/>
              </a:ext>
            </a:extLst>
          </p:cNvPr>
          <p:cNvSpPr txBox="1"/>
          <p:nvPr/>
        </p:nvSpPr>
        <p:spPr>
          <a:xfrm>
            <a:off x="2141160" y="998679"/>
            <a:ext cx="4861680" cy="3013838"/>
          </a:xfrm>
          <a:prstGeom prst="rect">
            <a:avLst/>
          </a:prstGeom>
          <a:noFill/>
        </p:spPr>
        <p:txBody>
          <a:bodyPr wrap="square">
            <a:spAutoFit/>
          </a:bodyPr>
          <a:lstStyle/>
          <a:p>
            <a:pPr lvl="0" algn="ctr">
              <a:lnSpc>
                <a:spcPct val="150000"/>
              </a:lnSpc>
              <a:spcAft>
                <a:spcPts val="1000"/>
              </a:spcAft>
            </a:pPr>
            <a:r>
              <a:rPr lang="en-US" sz="4400" b="1">
                <a:solidFill>
                  <a:schemeClr val="bg2"/>
                </a:solidFill>
                <a:effectLst/>
                <a:latin typeface="+mj-lt"/>
                <a:ea typeface="Calibri" panose="020F0502020204030204" pitchFamily="34" charset="0"/>
                <a:cs typeface="Times New Roman" panose="02020603050405020304" pitchFamily="18" charset="0"/>
              </a:rPr>
              <a:t>CẢM ƠN CÁC EM </a:t>
            </a:r>
            <a:r>
              <a:rPr lang="en-US" sz="4400" b="1">
                <a:solidFill>
                  <a:schemeClr val="tx2">
                    <a:lumMod val="75000"/>
                  </a:schemeClr>
                </a:solidFill>
                <a:effectLst/>
                <a:latin typeface="+mj-lt"/>
                <a:ea typeface="Calibri" panose="020F0502020204030204" pitchFamily="34" charset="0"/>
                <a:cs typeface="Times New Roman" panose="02020603050405020304" pitchFamily="18" charset="0"/>
              </a:rPr>
              <a:t>ĐÃ LẮNG NGHE </a:t>
            </a:r>
            <a:r>
              <a:rPr lang="en-US" sz="4400" b="1">
                <a:solidFill>
                  <a:schemeClr val="bg2"/>
                </a:solidFill>
                <a:effectLst/>
                <a:latin typeface="+mj-lt"/>
                <a:ea typeface="Calibri" panose="020F0502020204030204" pitchFamily="34" charset="0"/>
                <a:cs typeface="Times New Roman" panose="02020603050405020304" pitchFamily="18" charset="0"/>
              </a:rPr>
              <a:t>NGÀY HÔM NAY!</a:t>
            </a:r>
            <a:endParaRPr lang="en-US" sz="3600" b="1">
              <a:solidFill>
                <a:schemeClr val="bg2"/>
              </a:solidFill>
              <a:effectLst/>
              <a:latin typeface="+mj-lt"/>
              <a:ea typeface="Calibri" panose="020F0502020204030204" pitchFamily="34" charset="0"/>
              <a:cs typeface="Times New Roman" panose="02020603050405020304" pitchFamily="18" charset="0"/>
            </a:endParaRPr>
          </a:p>
        </p:txBody>
      </p:sp>
    </p:spTree>
  </p:cSld>
  <p:clrMapOvr>
    <a:masterClrMapping/>
  </p:clrMapOvr>
  <p:transition spd="med">
    <p:split orient="vert" dir="in"/>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A3D80BC5-8987-6376-B5A8-4D275FE1AC6C}"/>
              </a:ext>
            </a:extLst>
          </p:cNvPr>
          <p:cNvSpPr txBox="1"/>
          <p:nvPr/>
        </p:nvSpPr>
        <p:spPr>
          <a:xfrm>
            <a:off x="1574531" y="535383"/>
            <a:ext cx="5994938" cy="523220"/>
          </a:xfrm>
          <a:prstGeom prst="rect">
            <a:avLst/>
          </a:prstGeom>
          <a:noFill/>
        </p:spPr>
        <p:txBody>
          <a:bodyPr wrap="square">
            <a:spAutoFit/>
          </a:bodyPr>
          <a:lstStyle/>
          <a:p>
            <a:pPr algn="ctr"/>
            <a:r>
              <a:rPr lang="en-US" sz="2800">
                <a:solidFill>
                  <a:srgbClr val="0033CC"/>
                </a:solidFill>
                <a:latin typeface="Aptos Black" panose="020B0004020202020204" pitchFamily="34" charset="0"/>
              </a:rPr>
              <a:t>a. NGUYÊN NHÂN THẮNG LỢI</a:t>
            </a:r>
          </a:p>
        </p:txBody>
      </p:sp>
      <p:pic>
        <p:nvPicPr>
          <p:cNvPr id="3" name="Picture 2">
            <a:extLst>
              <a:ext uri="{FF2B5EF4-FFF2-40B4-BE49-F238E27FC236}">
                <a16:creationId xmlns:a16="http://schemas.microsoft.com/office/drawing/2014/main" xmlns="" id="{AEDE43F2-6B80-B35A-615E-AD77BF7A1E39}"/>
              </a:ext>
            </a:extLst>
          </p:cNvPr>
          <p:cNvPicPr>
            <a:picLocks noChangeAspect="1"/>
          </p:cNvPicPr>
          <p:nvPr/>
        </p:nvPicPr>
        <p:blipFill>
          <a:blip r:embed="rId2"/>
          <a:stretch>
            <a:fillRect/>
          </a:stretch>
        </p:blipFill>
        <p:spPr>
          <a:xfrm>
            <a:off x="0" y="4976235"/>
            <a:ext cx="999772" cy="198693"/>
          </a:xfrm>
          <a:prstGeom prst="rect">
            <a:avLst/>
          </a:prstGeom>
        </p:spPr>
      </p:pic>
      <p:grpSp>
        <p:nvGrpSpPr>
          <p:cNvPr id="5" name="Group 4">
            <a:extLst>
              <a:ext uri="{FF2B5EF4-FFF2-40B4-BE49-F238E27FC236}">
                <a16:creationId xmlns:a16="http://schemas.microsoft.com/office/drawing/2014/main" xmlns="" id="{4CF79D1D-CAD3-EBF8-0ACE-EC197BEA19A8}"/>
              </a:ext>
            </a:extLst>
          </p:cNvPr>
          <p:cNvGrpSpPr/>
          <p:nvPr/>
        </p:nvGrpSpPr>
        <p:grpSpPr>
          <a:xfrm>
            <a:off x="259067" y="1397808"/>
            <a:ext cx="4060173" cy="3284650"/>
            <a:chOff x="595993" y="1209716"/>
            <a:chExt cx="4060173" cy="3284650"/>
          </a:xfrm>
        </p:grpSpPr>
        <p:sp>
          <p:nvSpPr>
            <p:cNvPr id="8" name="TextBox 7">
              <a:extLst>
                <a:ext uri="{FF2B5EF4-FFF2-40B4-BE49-F238E27FC236}">
                  <a16:creationId xmlns:a16="http://schemas.microsoft.com/office/drawing/2014/main" xmlns="" id="{7F012C9C-4959-A303-4FFB-26D1EC7F97AF}"/>
                </a:ext>
              </a:extLst>
            </p:cNvPr>
            <p:cNvSpPr txBox="1"/>
            <p:nvPr/>
          </p:nvSpPr>
          <p:spPr>
            <a:xfrm>
              <a:off x="595993" y="2150711"/>
              <a:ext cx="4060173" cy="2343655"/>
            </a:xfrm>
            <a:prstGeom prst="rect">
              <a:avLst/>
            </a:prstGeom>
            <a:noFill/>
          </p:spPr>
          <p:txBody>
            <a:bodyPr wrap="square">
              <a:spAutoFit/>
            </a:bodyPr>
            <a:lstStyle/>
            <a:p>
              <a:pPr algn="just">
                <a:lnSpc>
                  <a:spcPct val="150000"/>
                </a:lnSpc>
              </a:pPr>
              <a:r>
                <a:rPr lang="en-US" sz="2000" b="1" i="1">
                  <a:solidFill>
                    <a:srgbClr val="FF0000"/>
                  </a:solidFill>
                </a:rPr>
                <a:t>Thảo luận cặp đôi, khai thác thông tin mục 4a SGK tr.42, 43 và trả lời câu hỏi: </a:t>
              </a:r>
              <a:r>
                <a:rPr lang="en-US" sz="2000"/>
                <a:t>Hãy nêu nguyên nhân thắng lợi của Cách mạng tháng Tám năm 1945.</a:t>
              </a:r>
            </a:p>
          </p:txBody>
        </p:sp>
        <p:sp>
          <p:nvSpPr>
            <p:cNvPr id="10" name="Freeform 13">
              <a:extLst>
                <a:ext uri="{FF2B5EF4-FFF2-40B4-BE49-F238E27FC236}">
                  <a16:creationId xmlns:a16="http://schemas.microsoft.com/office/drawing/2014/main" xmlns="" id="{958B794B-503A-9A64-D05A-B7CA1A542CE3}"/>
                </a:ext>
              </a:extLst>
            </p:cNvPr>
            <p:cNvSpPr/>
            <p:nvPr/>
          </p:nvSpPr>
          <p:spPr>
            <a:xfrm>
              <a:off x="2050595" y="1209716"/>
              <a:ext cx="1143001" cy="940995"/>
            </a:xfrm>
            <a:custGeom>
              <a:avLst/>
              <a:gdLst/>
              <a:ahLst/>
              <a:cxnLst/>
              <a:rect l="l" t="t" r="r" b="b"/>
              <a:pathLst>
                <a:path w="2954188" h="2278417">
                  <a:moveTo>
                    <a:pt x="0" y="0"/>
                  </a:moveTo>
                  <a:lnTo>
                    <a:pt x="2954188" y="0"/>
                  </a:lnTo>
                  <a:lnTo>
                    <a:pt x="2954188" y="2278417"/>
                  </a:lnTo>
                  <a:lnTo>
                    <a:pt x="0" y="2278417"/>
                  </a:lnTo>
                  <a:lnTo>
                    <a:pt x="0" y="0"/>
                  </a:lnTo>
                  <a:close/>
                </a:path>
              </a:pathLst>
            </a:custGeom>
            <a:blipFill>
              <a:blip r:embed="rId3"/>
              <a:stretch>
                <a:fillRect/>
              </a:stretch>
            </a:blipFill>
          </p:spPr>
          <p:txBody>
            <a:bodyPr/>
            <a:lstStyle/>
            <a:p>
              <a:endParaRPr lang="en-US"/>
            </a:p>
          </p:txBody>
        </p:sp>
      </p:grpSp>
      <p:pic>
        <p:nvPicPr>
          <p:cNvPr id="11" name="Picture 10" descr="A group of people holding flags&#10;&#10;Description automatically generated">
            <a:extLst>
              <a:ext uri="{FF2B5EF4-FFF2-40B4-BE49-F238E27FC236}">
                <a16:creationId xmlns:a16="http://schemas.microsoft.com/office/drawing/2014/main" xmlns="" id="{9C2835BA-594D-AA3B-CA09-90895781A9FA}"/>
              </a:ext>
            </a:extLst>
          </p:cNvPr>
          <p:cNvPicPr>
            <a:picLocks noChangeAspect="1"/>
          </p:cNvPicPr>
          <p:nvPr/>
        </p:nvPicPr>
        <p:blipFill>
          <a:blip r:embed="rId4"/>
          <a:stretch>
            <a:fillRect/>
          </a:stretch>
        </p:blipFill>
        <p:spPr>
          <a:xfrm>
            <a:off x="4467771" y="1396373"/>
            <a:ext cx="4383435" cy="3286085"/>
          </a:xfrm>
          <a:prstGeom prst="rect">
            <a:avLst/>
          </a:prstGeom>
        </p:spPr>
      </p:pic>
    </p:spTree>
    <p:extLst>
      <p:ext uri="{BB962C8B-B14F-4D97-AF65-F5344CB8AC3E}">
        <p14:creationId xmlns:p14="http://schemas.microsoft.com/office/powerpoint/2010/main" val="207113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450" decel="100000" fill="hold"/>
                                        <p:tgtEl>
                                          <p:spTgt spid="5"/>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D6BE037-8F5A-8E36-99D1-B49088295291}"/>
              </a:ext>
            </a:extLst>
          </p:cNvPr>
          <p:cNvSpPr txBox="1"/>
          <p:nvPr/>
        </p:nvSpPr>
        <p:spPr>
          <a:xfrm>
            <a:off x="1574531" y="330259"/>
            <a:ext cx="5994938" cy="523220"/>
          </a:xfrm>
          <a:prstGeom prst="rect">
            <a:avLst/>
          </a:prstGeom>
          <a:noFill/>
        </p:spPr>
        <p:txBody>
          <a:bodyPr wrap="square">
            <a:spAutoFit/>
          </a:bodyPr>
          <a:lstStyle/>
          <a:p>
            <a:pPr algn="ctr"/>
            <a:r>
              <a:rPr lang="en-US" sz="2800">
                <a:solidFill>
                  <a:srgbClr val="0033CC"/>
                </a:solidFill>
                <a:latin typeface="Aptos Black" panose="020B0004020202020204" pitchFamily="34" charset="0"/>
              </a:rPr>
              <a:t>a. NGUYÊN NHÂN THẮNG LỢI</a:t>
            </a:r>
          </a:p>
        </p:txBody>
      </p:sp>
      <p:sp>
        <p:nvSpPr>
          <p:cNvPr id="4" name="Rectangle: Rounded Corners 3">
            <a:extLst>
              <a:ext uri="{FF2B5EF4-FFF2-40B4-BE49-F238E27FC236}">
                <a16:creationId xmlns:a16="http://schemas.microsoft.com/office/drawing/2014/main" xmlns="" id="{2B474B00-67E1-E623-BE3B-D91D9A17352B}"/>
              </a:ext>
            </a:extLst>
          </p:cNvPr>
          <p:cNvSpPr/>
          <p:nvPr/>
        </p:nvSpPr>
        <p:spPr>
          <a:xfrm>
            <a:off x="986190" y="1238250"/>
            <a:ext cx="3314700" cy="731799"/>
          </a:xfrm>
          <a:prstGeom prst="roundRect">
            <a:avLst>
              <a:gd name="adj" fmla="val 8613"/>
            </a:avLst>
          </a:prstGeom>
          <a:solidFill>
            <a:schemeClr val="bg2">
              <a:lumMod val="20000"/>
              <a:lumOff val="80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Nguyên nhân chủ quan</a:t>
            </a:r>
          </a:p>
        </p:txBody>
      </p:sp>
      <p:sp>
        <p:nvSpPr>
          <p:cNvPr id="5" name="Rectangle: Rounded Corners 4">
            <a:extLst>
              <a:ext uri="{FF2B5EF4-FFF2-40B4-BE49-F238E27FC236}">
                <a16:creationId xmlns:a16="http://schemas.microsoft.com/office/drawing/2014/main" xmlns="" id="{3A2E13B6-C6CD-F1E3-141B-8B626561F10A}"/>
              </a:ext>
            </a:extLst>
          </p:cNvPr>
          <p:cNvSpPr/>
          <p:nvPr/>
        </p:nvSpPr>
        <p:spPr>
          <a:xfrm>
            <a:off x="5295198" y="1238250"/>
            <a:ext cx="3314700" cy="731799"/>
          </a:xfrm>
          <a:prstGeom prst="roundRect">
            <a:avLst>
              <a:gd name="adj" fmla="val 9956"/>
            </a:avLst>
          </a:prstGeom>
          <a:solidFill>
            <a:schemeClr val="tx2">
              <a:lumMod val="20000"/>
              <a:lumOff val="80000"/>
            </a:scheme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Nguyên nhân khách quan</a:t>
            </a:r>
          </a:p>
        </p:txBody>
      </p:sp>
      <p:sp>
        <p:nvSpPr>
          <p:cNvPr id="6" name="Rectangle: Rounded Corners 5">
            <a:extLst>
              <a:ext uri="{FF2B5EF4-FFF2-40B4-BE49-F238E27FC236}">
                <a16:creationId xmlns:a16="http://schemas.microsoft.com/office/drawing/2014/main" xmlns="" id="{44E2F819-4623-1E74-1B2F-7608EE7A5A97}"/>
              </a:ext>
            </a:extLst>
          </p:cNvPr>
          <p:cNvSpPr/>
          <p:nvPr/>
        </p:nvSpPr>
        <p:spPr>
          <a:xfrm>
            <a:off x="237440" y="2348833"/>
            <a:ext cx="2284492" cy="2512455"/>
          </a:xfrm>
          <a:prstGeom prst="roundRect">
            <a:avLst>
              <a:gd name="adj" fmla="val 5525"/>
            </a:avLst>
          </a:prstGeom>
          <a:solidFill>
            <a:schemeClr val="accent5"/>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Sự lãnh đạo sáng suốt của Đảng Cộng sản Đông Dương và Chủ tịch Hồ Chí Minh.</a:t>
            </a:r>
            <a:endParaRPr lang="en-US" sz="2000">
              <a:solidFill>
                <a:srgbClr val="000000"/>
              </a:solidFill>
            </a:endParaRPr>
          </a:p>
        </p:txBody>
      </p:sp>
      <p:sp>
        <p:nvSpPr>
          <p:cNvPr id="8" name="Rectangle: Rounded Corners 7">
            <a:extLst>
              <a:ext uri="{FF2B5EF4-FFF2-40B4-BE49-F238E27FC236}">
                <a16:creationId xmlns:a16="http://schemas.microsoft.com/office/drawing/2014/main" xmlns="" id="{6AACE2E0-69A3-8613-6DFA-450619427105}"/>
              </a:ext>
            </a:extLst>
          </p:cNvPr>
          <p:cNvSpPr/>
          <p:nvPr/>
        </p:nvSpPr>
        <p:spPr>
          <a:xfrm>
            <a:off x="2632498" y="2348833"/>
            <a:ext cx="2234881" cy="2512455"/>
          </a:xfrm>
          <a:prstGeom prst="roundRect">
            <a:avLst>
              <a:gd name="adj" fmla="val 6338"/>
            </a:avLst>
          </a:prstGeom>
          <a:solidFill>
            <a:schemeClr val="accent5"/>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Truyền thống yêu nước, đấu tranh kiên cường, bất khuất cho độc lập tự do</a:t>
            </a:r>
            <a:endParaRPr lang="en-US" sz="2000">
              <a:solidFill>
                <a:srgbClr val="000000"/>
              </a:solidFill>
            </a:endParaRPr>
          </a:p>
        </p:txBody>
      </p:sp>
      <p:sp>
        <p:nvSpPr>
          <p:cNvPr id="20" name="Rectangle: Rounded Corners 19">
            <a:extLst>
              <a:ext uri="{FF2B5EF4-FFF2-40B4-BE49-F238E27FC236}">
                <a16:creationId xmlns:a16="http://schemas.microsoft.com/office/drawing/2014/main" xmlns="" id="{D79D3ADE-F70C-A459-CC04-1B58D2415118}"/>
              </a:ext>
            </a:extLst>
          </p:cNvPr>
          <p:cNvSpPr/>
          <p:nvPr/>
        </p:nvSpPr>
        <p:spPr>
          <a:xfrm>
            <a:off x="6600971" y="2348832"/>
            <a:ext cx="2153469" cy="2512455"/>
          </a:xfrm>
          <a:prstGeom prst="roundRect">
            <a:avLst>
              <a:gd name="adj" fmla="val 6838"/>
            </a:avLst>
          </a:prstGeom>
          <a:solidFill>
            <a:schemeClr val="accent5"/>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Chiến thắng của lực lượng Đồng minh trong cuộc chiến tranh chống phát xít.</a:t>
            </a:r>
            <a:endParaRPr lang="en-US" sz="2000">
              <a:solidFill>
                <a:srgbClr val="000000"/>
              </a:solidFill>
            </a:endParaRPr>
          </a:p>
        </p:txBody>
      </p:sp>
      <p:cxnSp>
        <p:nvCxnSpPr>
          <p:cNvPr id="21" name="Connector: Elbow 20">
            <a:extLst>
              <a:ext uri="{FF2B5EF4-FFF2-40B4-BE49-F238E27FC236}">
                <a16:creationId xmlns:a16="http://schemas.microsoft.com/office/drawing/2014/main" xmlns="" id="{B19C45EE-4C91-A691-F3DD-3920A98B05B1}"/>
              </a:ext>
            </a:extLst>
          </p:cNvPr>
          <p:cNvCxnSpPr>
            <a:cxnSpLocks/>
            <a:stCxn id="2" idx="2"/>
            <a:endCxn id="4" idx="0"/>
          </p:cNvCxnSpPr>
          <p:nvPr/>
        </p:nvCxnSpPr>
        <p:spPr>
          <a:xfrm rot="5400000">
            <a:off x="3415385" y="81634"/>
            <a:ext cx="384771" cy="1928460"/>
          </a:xfrm>
          <a:prstGeom prst="bentConnector3">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2" name="Connector: Elbow 21">
            <a:extLst>
              <a:ext uri="{FF2B5EF4-FFF2-40B4-BE49-F238E27FC236}">
                <a16:creationId xmlns:a16="http://schemas.microsoft.com/office/drawing/2014/main" xmlns="" id="{38666935-D431-0526-2C84-B28B22157B21}"/>
              </a:ext>
            </a:extLst>
          </p:cNvPr>
          <p:cNvCxnSpPr>
            <a:cxnSpLocks/>
            <a:stCxn id="2" idx="2"/>
            <a:endCxn id="5" idx="0"/>
          </p:cNvCxnSpPr>
          <p:nvPr/>
        </p:nvCxnSpPr>
        <p:spPr>
          <a:xfrm rot="16200000" flipH="1">
            <a:off x="5569889" y="-144410"/>
            <a:ext cx="384771" cy="2380548"/>
          </a:xfrm>
          <a:prstGeom prst="bentConnector3">
            <a:avLst>
              <a:gd name="adj1" fmla="val 50000"/>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xmlns="" id="{B624DFBB-C482-23D1-4BDF-82B20F6A62BA}"/>
              </a:ext>
            </a:extLst>
          </p:cNvPr>
          <p:cNvCxnSpPr>
            <a:cxnSpLocks/>
            <a:stCxn id="4" idx="2"/>
            <a:endCxn id="6" idx="0"/>
          </p:cNvCxnSpPr>
          <p:nvPr/>
        </p:nvCxnSpPr>
        <p:spPr>
          <a:xfrm flipH="1">
            <a:off x="1379686" y="1970049"/>
            <a:ext cx="1263854" cy="378784"/>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xmlns="" id="{64A743AE-DE9E-2ADC-FEB2-8AFBAD1EF8E1}"/>
              </a:ext>
            </a:extLst>
          </p:cNvPr>
          <p:cNvCxnSpPr>
            <a:cxnSpLocks/>
            <a:stCxn id="4" idx="2"/>
            <a:endCxn id="8" idx="0"/>
          </p:cNvCxnSpPr>
          <p:nvPr/>
        </p:nvCxnSpPr>
        <p:spPr>
          <a:xfrm>
            <a:off x="2643540" y="1970049"/>
            <a:ext cx="1106399" cy="378784"/>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xmlns="" id="{D89A8BED-9ADE-EC71-5997-F742A75B52F3}"/>
              </a:ext>
            </a:extLst>
          </p:cNvPr>
          <p:cNvCxnSpPr>
            <a:cxnSpLocks/>
            <a:stCxn id="5" idx="2"/>
            <a:endCxn id="20" idx="0"/>
          </p:cNvCxnSpPr>
          <p:nvPr/>
        </p:nvCxnSpPr>
        <p:spPr>
          <a:xfrm>
            <a:off x="6952548" y="1970049"/>
            <a:ext cx="725158" cy="378783"/>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Rounded Corners 32">
            <a:extLst>
              <a:ext uri="{FF2B5EF4-FFF2-40B4-BE49-F238E27FC236}">
                <a16:creationId xmlns:a16="http://schemas.microsoft.com/office/drawing/2014/main" xmlns="" id="{14B60350-904E-D02F-9BB7-B219BD48F078}"/>
              </a:ext>
            </a:extLst>
          </p:cNvPr>
          <p:cNvSpPr/>
          <p:nvPr/>
        </p:nvSpPr>
        <p:spPr>
          <a:xfrm>
            <a:off x="4977944" y="2348833"/>
            <a:ext cx="1482321" cy="2512455"/>
          </a:xfrm>
          <a:prstGeom prst="roundRect">
            <a:avLst>
              <a:gd name="adj" fmla="val 6338"/>
            </a:avLst>
          </a:prstGeom>
          <a:solidFill>
            <a:schemeClr val="accent5"/>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Quá trình chuẩn bị lực lượng trong suốt 15 năm.</a:t>
            </a:r>
            <a:endParaRPr lang="en-US" sz="2000">
              <a:solidFill>
                <a:srgbClr val="000000"/>
              </a:solidFill>
            </a:endParaRPr>
          </a:p>
        </p:txBody>
      </p:sp>
      <p:cxnSp>
        <p:nvCxnSpPr>
          <p:cNvPr id="34" name="Straight Arrow Connector 33">
            <a:extLst>
              <a:ext uri="{FF2B5EF4-FFF2-40B4-BE49-F238E27FC236}">
                <a16:creationId xmlns:a16="http://schemas.microsoft.com/office/drawing/2014/main" xmlns="" id="{FB266811-2D85-C201-EF3E-D39700F8934A}"/>
              </a:ext>
            </a:extLst>
          </p:cNvPr>
          <p:cNvCxnSpPr>
            <a:cxnSpLocks/>
            <a:stCxn id="4" idx="2"/>
            <a:endCxn id="33" idx="0"/>
          </p:cNvCxnSpPr>
          <p:nvPr/>
        </p:nvCxnSpPr>
        <p:spPr>
          <a:xfrm>
            <a:off x="2643540" y="1970049"/>
            <a:ext cx="3075565" cy="378784"/>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7914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up)">
                                      <p:cBhvr>
                                        <p:cTn id="12" dur="500"/>
                                        <p:tgtEl>
                                          <p:spTgt spid="21"/>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up)">
                                      <p:cBhvr>
                                        <p:cTn id="21" dur="500"/>
                                        <p:tgtEl>
                                          <p:spTgt spid="22"/>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up)">
                                      <p:cBhvr>
                                        <p:cTn id="30" dur="500"/>
                                        <p:tgtEl>
                                          <p:spTgt spid="23"/>
                                        </p:tgtEl>
                                      </p:cBhvr>
                                    </p:animEffect>
                                  </p:childTnLst>
                                </p:cTn>
                              </p:par>
                            </p:childTnLst>
                          </p:cTn>
                        </p:par>
                        <p:par>
                          <p:cTn id="31" fill="hold">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arn(inVertical)">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up)">
                                      <p:cBhvr>
                                        <p:cTn id="39" dur="500"/>
                                        <p:tgtEl>
                                          <p:spTgt spid="24"/>
                                        </p:tgtEl>
                                      </p:cBhvr>
                                    </p:animEffect>
                                  </p:childTnLst>
                                </p:cTn>
                              </p:par>
                            </p:childTnLst>
                          </p:cTn>
                        </p:par>
                        <p:par>
                          <p:cTn id="40" fill="hold">
                            <p:stCondLst>
                              <p:cond delay="500"/>
                            </p:stCondLst>
                            <p:childTnLst>
                              <p:par>
                                <p:cTn id="41" presetID="16" presetClass="entr" presetSubtype="21" fill="hold" grpId="0"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barn(inVertical)">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wipe(up)">
                                      <p:cBhvr>
                                        <p:cTn id="48" dur="500"/>
                                        <p:tgtEl>
                                          <p:spTgt spid="34"/>
                                        </p:tgtEl>
                                      </p:cBhvr>
                                    </p:animEffect>
                                  </p:childTnLst>
                                </p:cTn>
                              </p:par>
                            </p:childTnLst>
                          </p:cTn>
                        </p:par>
                        <p:par>
                          <p:cTn id="49" fill="hold">
                            <p:stCondLst>
                              <p:cond delay="500"/>
                            </p:stCondLst>
                            <p:childTnLst>
                              <p:par>
                                <p:cTn id="50" presetID="16" presetClass="entr" presetSubtype="21" fill="hold" grpId="0" nodeType="after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barn(inVertical)">
                                      <p:cBhvr>
                                        <p:cTn id="52" dur="500"/>
                                        <p:tgtEl>
                                          <p:spTgt spid="3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wipe(up)">
                                      <p:cBhvr>
                                        <p:cTn id="57" dur="500"/>
                                        <p:tgtEl>
                                          <p:spTgt spid="25"/>
                                        </p:tgtEl>
                                      </p:cBhvr>
                                    </p:animEffect>
                                  </p:childTnLst>
                                </p:cTn>
                              </p:par>
                            </p:childTnLst>
                          </p:cTn>
                        </p:par>
                        <p:par>
                          <p:cTn id="58" fill="hold">
                            <p:stCondLst>
                              <p:cond delay="500"/>
                            </p:stCondLst>
                            <p:childTnLst>
                              <p:par>
                                <p:cTn id="59" presetID="16" presetClass="entr" presetSubtype="21" fill="hold" grpId="0" nodeType="after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barn(inVertical)">
                                      <p:cBhvr>
                                        <p:cTn id="6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animBg="1"/>
      <p:bldP spid="8" grpId="0" animBg="1"/>
      <p:bldP spid="20" grpId="0" animBg="1"/>
      <p:bldP spid="3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C7424ED-290F-50F0-74A1-588DC6772A94}"/>
              </a:ext>
            </a:extLst>
          </p:cNvPr>
          <p:cNvPicPr>
            <a:picLocks noChangeAspect="1"/>
          </p:cNvPicPr>
          <p:nvPr/>
        </p:nvPicPr>
        <p:blipFill>
          <a:blip r:embed="rId2"/>
          <a:srcRect b="54531"/>
          <a:stretch/>
        </p:blipFill>
        <p:spPr>
          <a:xfrm>
            <a:off x="960719" y="0"/>
            <a:ext cx="3378407" cy="5143500"/>
          </a:xfrm>
          <a:prstGeom prst="rect">
            <a:avLst/>
          </a:prstGeom>
        </p:spPr>
      </p:pic>
      <p:pic>
        <p:nvPicPr>
          <p:cNvPr id="3" name="Picture 2">
            <a:extLst>
              <a:ext uri="{FF2B5EF4-FFF2-40B4-BE49-F238E27FC236}">
                <a16:creationId xmlns:a16="http://schemas.microsoft.com/office/drawing/2014/main" xmlns="" id="{86AD9514-FF42-17E7-953F-2CC5C21003DF}"/>
              </a:ext>
            </a:extLst>
          </p:cNvPr>
          <p:cNvPicPr>
            <a:picLocks noChangeAspect="1"/>
          </p:cNvPicPr>
          <p:nvPr/>
        </p:nvPicPr>
        <p:blipFill>
          <a:blip r:embed="rId2"/>
          <a:srcRect l="244" t="45721" r="-244" b="8810"/>
          <a:stretch/>
        </p:blipFill>
        <p:spPr>
          <a:xfrm>
            <a:off x="4818344" y="0"/>
            <a:ext cx="3378407" cy="5143500"/>
          </a:xfrm>
          <a:prstGeom prst="rect">
            <a:avLst/>
          </a:prstGeom>
        </p:spPr>
      </p:pic>
    </p:spTree>
    <p:extLst>
      <p:ext uri="{BB962C8B-B14F-4D97-AF65-F5344CB8AC3E}">
        <p14:creationId xmlns:p14="http://schemas.microsoft.com/office/powerpoint/2010/main" val="2452675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C7424ED-290F-50F0-74A1-588DC6772A94}"/>
              </a:ext>
            </a:extLst>
          </p:cNvPr>
          <p:cNvPicPr>
            <a:picLocks noChangeAspect="1"/>
          </p:cNvPicPr>
          <p:nvPr/>
        </p:nvPicPr>
        <p:blipFill>
          <a:blip r:embed="rId2"/>
          <a:srcRect l="399" r="-399" b="44402"/>
          <a:stretch/>
        </p:blipFill>
        <p:spPr>
          <a:xfrm>
            <a:off x="627344" y="0"/>
            <a:ext cx="3378407" cy="5143500"/>
          </a:xfrm>
          <a:prstGeom prst="rect">
            <a:avLst/>
          </a:prstGeom>
        </p:spPr>
      </p:pic>
      <p:pic>
        <p:nvPicPr>
          <p:cNvPr id="3" name="Picture 2">
            <a:extLst>
              <a:ext uri="{FF2B5EF4-FFF2-40B4-BE49-F238E27FC236}">
                <a16:creationId xmlns:a16="http://schemas.microsoft.com/office/drawing/2014/main" xmlns="" id="{86AD9514-FF42-17E7-953F-2CC5C21003DF}"/>
              </a:ext>
            </a:extLst>
          </p:cNvPr>
          <p:cNvPicPr>
            <a:picLocks noChangeAspect="1"/>
          </p:cNvPicPr>
          <p:nvPr/>
        </p:nvPicPr>
        <p:blipFill>
          <a:blip r:embed="rId2"/>
          <a:srcRect l="399" t="55418" r="-399" b="1"/>
          <a:stretch/>
        </p:blipFill>
        <p:spPr>
          <a:xfrm>
            <a:off x="4471501" y="1"/>
            <a:ext cx="4213256" cy="5143499"/>
          </a:xfrm>
          <a:prstGeom prst="rect">
            <a:avLst/>
          </a:prstGeom>
        </p:spPr>
      </p:pic>
    </p:spTree>
    <p:extLst>
      <p:ext uri="{BB962C8B-B14F-4D97-AF65-F5344CB8AC3E}">
        <p14:creationId xmlns:p14="http://schemas.microsoft.com/office/powerpoint/2010/main" val="4054453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Freeform 19">
            <a:extLst>
              <a:ext uri="{FF2B5EF4-FFF2-40B4-BE49-F238E27FC236}">
                <a16:creationId xmlns:a16="http://schemas.microsoft.com/office/drawing/2014/main" xmlns="" id="{AAE90FD9-7616-25D6-78C5-57D089BC669F}"/>
              </a:ext>
            </a:extLst>
          </p:cNvPr>
          <p:cNvSpPr/>
          <p:nvPr/>
        </p:nvSpPr>
        <p:spPr>
          <a:xfrm>
            <a:off x="7115174" y="0"/>
            <a:ext cx="1409701" cy="1800225"/>
          </a:xfrm>
          <a:custGeom>
            <a:avLst/>
            <a:gdLst/>
            <a:ahLst/>
            <a:cxnLst/>
            <a:rect l="l" t="t" r="r" b="b"/>
            <a:pathLst>
              <a:path w="2263978" h="3160877">
                <a:moveTo>
                  <a:pt x="0" y="0"/>
                </a:moveTo>
                <a:lnTo>
                  <a:pt x="2263978" y="0"/>
                </a:lnTo>
                <a:lnTo>
                  <a:pt x="2263978" y="3160877"/>
                </a:lnTo>
                <a:lnTo>
                  <a:pt x="0" y="3160877"/>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7" name="Speech Bubble: Rectangle with Corners Rounded 66">
            <a:extLst>
              <a:ext uri="{FF2B5EF4-FFF2-40B4-BE49-F238E27FC236}">
                <a16:creationId xmlns:a16="http://schemas.microsoft.com/office/drawing/2014/main" xmlns="" id="{5A9D34BC-758A-E7D2-BD7C-C3846493441F}"/>
              </a:ext>
            </a:extLst>
          </p:cNvPr>
          <p:cNvSpPr/>
          <p:nvPr/>
        </p:nvSpPr>
        <p:spPr>
          <a:xfrm>
            <a:off x="619125" y="428625"/>
            <a:ext cx="6324600" cy="1057275"/>
          </a:xfrm>
          <a:prstGeom prst="wedgeRoundRectCallout">
            <a:avLst>
              <a:gd name="adj1" fmla="val 53320"/>
              <a:gd name="adj2" fmla="val 4836"/>
              <a:gd name="adj3" fmla="val 16667"/>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effectLst/>
                <a:ea typeface="Times New Roman" panose="02020603050405020304" pitchFamily="18" charset="0"/>
              </a:rPr>
              <a:t>Theo em, Đảng Cộng sản Đông Dương có vai trò như thế nào trong Cách mạng tháng Tám năm 1945?</a:t>
            </a:r>
            <a:endParaRPr lang="en-US" sz="2000">
              <a:effectLst/>
              <a:ea typeface="Calibri" panose="020F0502020204030204" pitchFamily="34" charset="0"/>
            </a:endParaRPr>
          </a:p>
        </p:txBody>
      </p:sp>
      <p:sp>
        <p:nvSpPr>
          <p:cNvPr id="68" name="Rectangle: Rounded Corners 67">
            <a:extLst>
              <a:ext uri="{FF2B5EF4-FFF2-40B4-BE49-F238E27FC236}">
                <a16:creationId xmlns:a16="http://schemas.microsoft.com/office/drawing/2014/main" xmlns="" id="{7A6852DA-01D9-BB83-140B-BE9DCD4E280C}"/>
              </a:ext>
            </a:extLst>
          </p:cNvPr>
          <p:cNvSpPr/>
          <p:nvPr/>
        </p:nvSpPr>
        <p:spPr>
          <a:xfrm>
            <a:off x="504825" y="1714500"/>
            <a:ext cx="3409950" cy="914400"/>
          </a:xfrm>
          <a:prstGeom prst="roundRect">
            <a:avLst/>
          </a:prstGeom>
          <a:solidFill>
            <a:schemeClr val="accent5"/>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kern="100">
                <a:solidFill>
                  <a:srgbClr val="000000"/>
                </a:solidFill>
                <a:ea typeface="Calibri" panose="020F0502020204030204" pitchFamily="34" charset="0"/>
              </a:rPr>
              <a:t>S</a:t>
            </a:r>
            <a:r>
              <a:rPr lang="vi-VN" sz="2000" kern="100">
                <a:solidFill>
                  <a:srgbClr val="000000"/>
                </a:solidFill>
                <a:effectLst/>
                <a:ea typeface="Calibri" panose="020F0502020204030204" pitchFamily="34" charset="0"/>
              </a:rPr>
              <a:t>ự lãnh đạo sáng suốt, kiên quyết của Đảng</a:t>
            </a:r>
            <a:endParaRPr lang="en-US" sz="1600"/>
          </a:p>
        </p:txBody>
      </p:sp>
      <p:sp>
        <p:nvSpPr>
          <p:cNvPr id="69" name="Rectangle: Rounded Corners 68">
            <a:extLst>
              <a:ext uri="{FF2B5EF4-FFF2-40B4-BE49-F238E27FC236}">
                <a16:creationId xmlns:a16="http://schemas.microsoft.com/office/drawing/2014/main" xmlns="" id="{F21AA557-AA56-2328-D2CF-D9F5E0213E78}"/>
              </a:ext>
            </a:extLst>
          </p:cNvPr>
          <p:cNvSpPr/>
          <p:nvPr/>
        </p:nvSpPr>
        <p:spPr>
          <a:xfrm>
            <a:off x="523874" y="2733676"/>
            <a:ext cx="3409950" cy="619124"/>
          </a:xfrm>
          <a:prstGeom prst="roundRect">
            <a:avLst/>
          </a:prstGeom>
          <a:solidFill>
            <a:schemeClr val="accent5"/>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kern="100">
                <a:solidFill>
                  <a:srgbClr val="000000"/>
                </a:solidFill>
                <a:ea typeface="Calibri" panose="020F0502020204030204" pitchFamily="34" charset="0"/>
              </a:rPr>
              <a:t>Sự đoàn kết hăng hái</a:t>
            </a:r>
            <a:endParaRPr lang="en-US" sz="1600"/>
          </a:p>
        </p:txBody>
      </p:sp>
      <p:sp>
        <p:nvSpPr>
          <p:cNvPr id="70" name="Rectangle: Rounded Corners 69">
            <a:extLst>
              <a:ext uri="{FF2B5EF4-FFF2-40B4-BE49-F238E27FC236}">
                <a16:creationId xmlns:a16="http://schemas.microsoft.com/office/drawing/2014/main" xmlns="" id="{293EBCC8-7D66-91EA-93BF-A77280EC8AEB}"/>
              </a:ext>
            </a:extLst>
          </p:cNvPr>
          <p:cNvSpPr/>
          <p:nvPr/>
        </p:nvSpPr>
        <p:spPr>
          <a:xfrm>
            <a:off x="504825" y="3457576"/>
            <a:ext cx="3409950" cy="619124"/>
          </a:xfrm>
          <a:prstGeom prst="roundRect">
            <a:avLst/>
          </a:prstGeom>
          <a:solidFill>
            <a:schemeClr val="accent5"/>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kern="100">
                <a:solidFill>
                  <a:srgbClr val="000000"/>
                </a:solidFill>
                <a:ea typeface="Calibri" panose="020F0502020204030204" pitchFamily="34" charset="0"/>
              </a:rPr>
              <a:t>Sự </a:t>
            </a:r>
            <a:r>
              <a:rPr lang="vi-VN" sz="2000" kern="100">
                <a:solidFill>
                  <a:srgbClr val="000000"/>
                </a:solidFill>
                <a:ea typeface="Calibri" panose="020F0502020204030204" pitchFamily="34" charset="0"/>
              </a:rPr>
              <a:t>chiến đấu ngoan cường </a:t>
            </a:r>
            <a:endParaRPr lang="en-US" sz="1600"/>
          </a:p>
        </p:txBody>
      </p:sp>
      <p:sp>
        <p:nvSpPr>
          <p:cNvPr id="71" name="Rectangle: Rounded Corners 70">
            <a:extLst>
              <a:ext uri="{FF2B5EF4-FFF2-40B4-BE49-F238E27FC236}">
                <a16:creationId xmlns:a16="http://schemas.microsoft.com/office/drawing/2014/main" xmlns="" id="{416301A9-EB7F-655B-2765-3E8D487394F0}"/>
              </a:ext>
            </a:extLst>
          </p:cNvPr>
          <p:cNvSpPr/>
          <p:nvPr/>
        </p:nvSpPr>
        <p:spPr>
          <a:xfrm>
            <a:off x="523874" y="4181476"/>
            <a:ext cx="3409950" cy="619124"/>
          </a:xfrm>
          <a:prstGeom prst="roundRect">
            <a:avLst/>
          </a:prstGeom>
          <a:solidFill>
            <a:schemeClr val="accent5"/>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kern="100">
                <a:solidFill>
                  <a:srgbClr val="000000"/>
                </a:solidFill>
                <a:ea typeface="Calibri" panose="020F0502020204030204" pitchFamily="34" charset="0"/>
              </a:rPr>
              <a:t>Sự </a:t>
            </a:r>
            <a:r>
              <a:rPr lang="vi-VN" sz="2000" kern="100">
                <a:solidFill>
                  <a:srgbClr val="000000"/>
                </a:solidFill>
                <a:ea typeface="Calibri" panose="020F0502020204030204" pitchFamily="34" charset="0"/>
              </a:rPr>
              <a:t>hi sinh to lớn</a:t>
            </a:r>
            <a:r>
              <a:rPr lang="en-US" sz="2000" kern="100">
                <a:solidFill>
                  <a:srgbClr val="000000"/>
                </a:solidFill>
                <a:ea typeface="Calibri" panose="020F0502020204030204" pitchFamily="34" charset="0"/>
              </a:rPr>
              <a:t>.</a:t>
            </a:r>
            <a:endParaRPr lang="en-US" sz="1600"/>
          </a:p>
        </p:txBody>
      </p:sp>
      <p:sp>
        <p:nvSpPr>
          <p:cNvPr id="72" name="Right Brace 71">
            <a:extLst>
              <a:ext uri="{FF2B5EF4-FFF2-40B4-BE49-F238E27FC236}">
                <a16:creationId xmlns:a16="http://schemas.microsoft.com/office/drawing/2014/main" xmlns="" id="{6961542C-1DE7-4A01-CD58-6E66C5501B2A}"/>
              </a:ext>
            </a:extLst>
          </p:cNvPr>
          <p:cNvSpPr/>
          <p:nvPr/>
        </p:nvSpPr>
        <p:spPr>
          <a:xfrm>
            <a:off x="4048125" y="1714500"/>
            <a:ext cx="371475" cy="3086100"/>
          </a:xfrm>
          <a:prstGeom prst="rightBrace">
            <a:avLst>
              <a:gd name="adj1" fmla="val 39102"/>
              <a:gd name="adj2" fmla="val 50000"/>
            </a:avLst>
          </a:pr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6" name="Group 75">
            <a:extLst>
              <a:ext uri="{FF2B5EF4-FFF2-40B4-BE49-F238E27FC236}">
                <a16:creationId xmlns:a16="http://schemas.microsoft.com/office/drawing/2014/main" xmlns="" id="{05FAE1D9-31F4-0C9A-D467-6DE0F5343DDA}"/>
              </a:ext>
            </a:extLst>
          </p:cNvPr>
          <p:cNvGrpSpPr/>
          <p:nvPr/>
        </p:nvGrpSpPr>
        <p:grpSpPr>
          <a:xfrm>
            <a:off x="4572000" y="1817878"/>
            <a:ext cx="3786187" cy="958660"/>
            <a:chOff x="4572000" y="1714500"/>
            <a:chExt cx="3786187" cy="958660"/>
          </a:xfrm>
        </p:grpSpPr>
        <p:sp>
          <p:nvSpPr>
            <p:cNvPr id="73" name="Arrow: Right 72">
              <a:extLst>
                <a:ext uri="{FF2B5EF4-FFF2-40B4-BE49-F238E27FC236}">
                  <a16:creationId xmlns:a16="http://schemas.microsoft.com/office/drawing/2014/main" xmlns="" id="{9FF04BF4-2220-A8E7-C123-1CBEE8D723DC}"/>
                </a:ext>
              </a:extLst>
            </p:cNvPr>
            <p:cNvSpPr/>
            <p:nvPr/>
          </p:nvSpPr>
          <p:spPr>
            <a:xfrm>
              <a:off x="4572000" y="2014537"/>
              <a:ext cx="466725" cy="457201"/>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a:extLst>
                <a:ext uri="{FF2B5EF4-FFF2-40B4-BE49-F238E27FC236}">
                  <a16:creationId xmlns:a16="http://schemas.microsoft.com/office/drawing/2014/main" xmlns="" id="{A20F3DD8-1BF8-79E9-6CD9-EEC92B42137B}"/>
                </a:ext>
              </a:extLst>
            </p:cNvPr>
            <p:cNvSpPr txBox="1"/>
            <p:nvPr/>
          </p:nvSpPr>
          <p:spPr>
            <a:xfrm>
              <a:off x="5191125" y="1714500"/>
              <a:ext cx="3167062" cy="958660"/>
            </a:xfrm>
            <a:prstGeom prst="rect">
              <a:avLst/>
            </a:prstGeom>
            <a:noFill/>
          </p:spPr>
          <p:txBody>
            <a:bodyPr wrap="square">
              <a:spAutoFit/>
            </a:bodyPr>
            <a:lstStyle/>
            <a:p>
              <a:pPr algn="just">
                <a:lnSpc>
                  <a:spcPct val="150000"/>
                </a:lnSpc>
              </a:pPr>
              <a:r>
                <a:rPr lang="en-US" sz="2000" kern="100">
                  <a:solidFill>
                    <a:srgbClr val="000000"/>
                  </a:solidFill>
                  <a:effectLst/>
                  <a:latin typeface="+mn-lt"/>
                  <a:ea typeface="Calibri" panose="020F0502020204030204" pitchFamily="34" charset="0"/>
                </a:rPr>
                <a:t>C</a:t>
              </a:r>
              <a:r>
                <a:rPr lang="vi-VN" sz="2000" kern="100">
                  <a:solidFill>
                    <a:srgbClr val="000000"/>
                  </a:solidFill>
                  <a:effectLst/>
                  <a:latin typeface="+mn-lt"/>
                  <a:ea typeface="Calibri" panose="020F0502020204030204" pitchFamily="34" charset="0"/>
                </a:rPr>
                <a:t>ách mạng tháng Tám năm 1945 giành thắng lợi.</a:t>
              </a:r>
              <a:endParaRPr lang="en-US" sz="2000">
                <a:latin typeface="+mn-lt"/>
              </a:endParaRPr>
            </a:p>
          </p:txBody>
        </p:sp>
      </p:grpSp>
      <p:grpSp>
        <p:nvGrpSpPr>
          <p:cNvPr id="77" name="Group 76">
            <a:extLst>
              <a:ext uri="{FF2B5EF4-FFF2-40B4-BE49-F238E27FC236}">
                <a16:creationId xmlns:a16="http://schemas.microsoft.com/office/drawing/2014/main" xmlns="" id="{C80A1CA5-74F5-BBC2-F8B7-7BD50A2C3EA0}"/>
              </a:ext>
            </a:extLst>
          </p:cNvPr>
          <p:cNvGrpSpPr/>
          <p:nvPr/>
        </p:nvGrpSpPr>
        <p:grpSpPr>
          <a:xfrm>
            <a:off x="4562475" y="2986088"/>
            <a:ext cx="4267200" cy="1881990"/>
            <a:chOff x="4581525" y="1714500"/>
            <a:chExt cx="4267200" cy="1881990"/>
          </a:xfrm>
        </p:grpSpPr>
        <p:sp>
          <p:nvSpPr>
            <p:cNvPr id="78" name="Arrow: Right 77">
              <a:extLst>
                <a:ext uri="{FF2B5EF4-FFF2-40B4-BE49-F238E27FC236}">
                  <a16:creationId xmlns:a16="http://schemas.microsoft.com/office/drawing/2014/main" xmlns="" id="{5B974DF4-7EAA-71C4-A37B-F291F789A375}"/>
                </a:ext>
              </a:extLst>
            </p:cNvPr>
            <p:cNvSpPr/>
            <p:nvPr/>
          </p:nvSpPr>
          <p:spPr>
            <a:xfrm>
              <a:off x="4581525" y="2438400"/>
              <a:ext cx="466725" cy="457201"/>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xmlns="" id="{B7FB1B26-B23B-7784-51CF-4809B07E0630}"/>
                </a:ext>
              </a:extLst>
            </p:cNvPr>
            <p:cNvSpPr txBox="1"/>
            <p:nvPr/>
          </p:nvSpPr>
          <p:spPr>
            <a:xfrm>
              <a:off x="5191125" y="1714500"/>
              <a:ext cx="3657600" cy="1881990"/>
            </a:xfrm>
            <a:prstGeom prst="rect">
              <a:avLst/>
            </a:prstGeom>
            <a:noFill/>
          </p:spPr>
          <p:txBody>
            <a:bodyPr wrap="square">
              <a:spAutoFit/>
            </a:bodyPr>
            <a:lstStyle/>
            <a:p>
              <a:pPr algn="just">
                <a:lnSpc>
                  <a:spcPct val="150000"/>
                </a:lnSpc>
              </a:pPr>
              <a:r>
                <a:rPr lang="en-US" sz="2000" kern="100">
                  <a:latin typeface="+mn-lt"/>
                  <a:ea typeface="Calibri" panose="020F0502020204030204" pitchFamily="34" charset="0"/>
                </a:rPr>
                <a:t>Là l</a:t>
              </a:r>
              <a:r>
                <a:rPr lang="en-US" sz="2000" kern="100">
                  <a:solidFill>
                    <a:srgbClr val="000000"/>
                  </a:solidFill>
                  <a:effectLst/>
                  <a:latin typeface="+mn-lt"/>
                  <a:ea typeface="Calibri" panose="020F0502020204030204" pitchFamily="34" charset="0"/>
                </a:rPr>
                <a:t>ần đầu tiên trong lịch sử một Đảng 15 tuổi đã lãnh đạo cách mạng thành công, nắm chính quyền toàn quốc.</a:t>
              </a:r>
              <a:endParaRPr lang="en-US" sz="2000">
                <a:latin typeface="+mn-lt"/>
              </a:endParaRPr>
            </a:p>
          </p:txBody>
        </p:sp>
      </p:grpSp>
    </p:spTree>
    <p:extLst>
      <p:ext uri="{BB962C8B-B14F-4D97-AF65-F5344CB8AC3E}">
        <p14:creationId xmlns:p14="http://schemas.microsoft.com/office/powerpoint/2010/main" val="2458213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wipe(down)">
                                      <p:cBhvr>
                                        <p:cTn id="7" dur="500"/>
                                        <p:tgtEl>
                                          <p:spTgt spid="66"/>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67"/>
                                        </p:tgtEl>
                                        <p:attrNameLst>
                                          <p:attrName>style.visibility</p:attrName>
                                        </p:attrNameLst>
                                      </p:cBhvr>
                                      <p:to>
                                        <p:strVal val="visible"/>
                                      </p:to>
                                    </p:set>
                                    <p:animEffect transition="in" filter="wipe(right)">
                                      <p:cBhvr>
                                        <p:cTn id="11" dur="500"/>
                                        <p:tgtEl>
                                          <p:spTgt spid="6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grpId="0" nodeType="clickEffect">
                                  <p:stCondLst>
                                    <p:cond delay="0"/>
                                  </p:stCondLst>
                                  <p:childTnLst>
                                    <p:set>
                                      <p:cBhvr>
                                        <p:cTn id="15" dur="1" fill="hold">
                                          <p:stCondLst>
                                            <p:cond delay="0"/>
                                          </p:stCondLst>
                                        </p:cTn>
                                        <p:tgtEl>
                                          <p:spTgt spid="68"/>
                                        </p:tgtEl>
                                        <p:attrNameLst>
                                          <p:attrName>style.visibility</p:attrName>
                                        </p:attrNameLst>
                                      </p:cBhvr>
                                      <p:to>
                                        <p:strVal val="visible"/>
                                      </p:to>
                                    </p:set>
                                    <p:anim calcmode="lin" valueType="num">
                                      <p:cBhvr additive="base">
                                        <p:cTn id="16" dur="500" fill="hold"/>
                                        <p:tgtEl>
                                          <p:spTgt spid="68"/>
                                        </p:tgtEl>
                                        <p:attrNameLst>
                                          <p:attrName>ppt_x</p:attrName>
                                        </p:attrNameLst>
                                      </p:cBhvr>
                                      <p:tavLst>
                                        <p:tav tm="0">
                                          <p:val>
                                            <p:strVal val="0-#ppt_w/2"/>
                                          </p:val>
                                        </p:tav>
                                        <p:tav tm="100000">
                                          <p:val>
                                            <p:strVal val="#ppt_x"/>
                                          </p:val>
                                        </p:tav>
                                      </p:tavLst>
                                    </p:anim>
                                    <p:anim calcmode="lin" valueType="num">
                                      <p:cBhvr additive="base">
                                        <p:cTn id="17" dur="500" fill="hold"/>
                                        <p:tgtEl>
                                          <p:spTgt spid="68"/>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69"/>
                                        </p:tgtEl>
                                        <p:attrNameLst>
                                          <p:attrName>style.visibility</p:attrName>
                                        </p:attrNameLst>
                                      </p:cBhvr>
                                      <p:to>
                                        <p:strVal val="visible"/>
                                      </p:to>
                                    </p:set>
                                    <p:anim calcmode="lin" valueType="num">
                                      <p:cBhvr additive="base">
                                        <p:cTn id="20" dur="500" fill="hold"/>
                                        <p:tgtEl>
                                          <p:spTgt spid="69"/>
                                        </p:tgtEl>
                                        <p:attrNameLst>
                                          <p:attrName>ppt_x</p:attrName>
                                        </p:attrNameLst>
                                      </p:cBhvr>
                                      <p:tavLst>
                                        <p:tav tm="0">
                                          <p:val>
                                            <p:strVal val="0-#ppt_w/2"/>
                                          </p:val>
                                        </p:tav>
                                        <p:tav tm="100000">
                                          <p:val>
                                            <p:strVal val="#ppt_x"/>
                                          </p:val>
                                        </p:tav>
                                      </p:tavLst>
                                    </p:anim>
                                    <p:anim calcmode="lin" valueType="num">
                                      <p:cBhvr additive="base">
                                        <p:cTn id="21" dur="500" fill="hold"/>
                                        <p:tgtEl>
                                          <p:spTgt spid="69"/>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70"/>
                                        </p:tgtEl>
                                        <p:attrNameLst>
                                          <p:attrName>style.visibility</p:attrName>
                                        </p:attrNameLst>
                                      </p:cBhvr>
                                      <p:to>
                                        <p:strVal val="visible"/>
                                      </p:to>
                                    </p:set>
                                    <p:anim calcmode="lin" valueType="num">
                                      <p:cBhvr additive="base">
                                        <p:cTn id="24" dur="500" fill="hold"/>
                                        <p:tgtEl>
                                          <p:spTgt spid="70"/>
                                        </p:tgtEl>
                                        <p:attrNameLst>
                                          <p:attrName>ppt_x</p:attrName>
                                        </p:attrNameLst>
                                      </p:cBhvr>
                                      <p:tavLst>
                                        <p:tav tm="0">
                                          <p:val>
                                            <p:strVal val="0-#ppt_w/2"/>
                                          </p:val>
                                        </p:tav>
                                        <p:tav tm="100000">
                                          <p:val>
                                            <p:strVal val="#ppt_x"/>
                                          </p:val>
                                        </p:tav>
                                      </p:tavLst>
                                    </p:anim>
                                    <p:anim calcmode="lin" valueType="num">
                                      <p:cBhvr additive="base">
                                        <p:cTn id="25" dur="500" fill="hold"/>
                                        <p:tgtEl>
                                          <p:spTgt spid="70"/>
                                        </p:tgtEl>
                                        <p:attrNameLst>
                                          <p:attrName>ppt_y</p:attrName>
                                        </p:attrNameLst>
                                      </p:cBhvr>
                                      <p:tavLst>
                                        <p:tav tm="0">
                                          <p:val>
                                            <p:strVal val="#ppt_y"/>
                                          </p:val>
                                        </p:tav>
                                        <p:tav tm="100000">
                                          <p:val>
                                            <p:strVal val="#ppt_y"/>
                                          </p:val>
                                        </p:tav>
                                      </p:tavLst>
                                    </p:anim>
                                  </p:childTnLst>
                                </p:cTn>
                              </p:par>
                              <p:par>
                                <p:cTn id="26" presetID="2" presetClass="entr" presetSubtype="8" fill="hold" grpId="0" nodeType="withEffect">
                                  <p:stCondLst>
                                    <p:cond delay="0"/>
                                  </p:stCondLst>
                                  <p:childTnLst>
                                    <p:set>
                                      <p:cBhvr>
                                        <p:cTn id="27" dur="1" fill="hold">
                                          <p:stCondLst>
                                            <p:cond delay="0"/>
                                          </p:stCondLst>
                                        </p:cTn>
                                        <p:tgtEl>
                                          <p:spTgt spid="71"/>
                                        </p:tgtEl>
                                        <p:attrNameLst>
                                          <p:attrName>style.visibility</p:attrName>
                                        </p:attrNameLst>
                                      </p:cBhvr>
                                      <p:to>
                                        <p:strVal val="visible"/>
                                      </p:to>
                                    </p:set>
                                    <p:anim calcmode="lin" valueType="num">
                                      <p:cBhvr additive="base">
                                        <p:cTn id="28" dur="500" fill="hold"/>
                                        <p:tgtEl>
                                          <p:spTgt spid="71"/>
                                        </p:tgtEl>
                                        <p:attrNameLst>
                                          <p:attrName>ppt_x</p:attrName>
                                        </p:attrNameLst>
                                      </p:cBhvr>
                                      <p:tavLst>
                                        <p:tav tm="0">
                                          <p:val>
                                            <p:strVal val="0-#ppt_w/2"/>
                                          </p:val>
                                        </p:tav>
                                        <p:tav tm="100000">
                                          <p:val>
                                            <p:strVal val="#ppt_x"/>
                                          </p:val>
                                        </p:tav>
                                      </p:tavLst>
                                    </p:anim>
                                    <p:anim calcmode="lin" valueType="num">
                                      <p:cBhvr additive="base">
                                        <p:cTn id="29" dur="500" fill="hold"/>
                                        <p:tgtEl>
                                          <p:spTgt spid="71"/>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72"/>
                                        </p:tgtEl>
                                        <p:attrNameLst>
                                          <p:attrName>style.visibility</p:attrName>
                                        </p:attrNameLst>
                                      </p:cBhvr>
                                      <p:to>
                                        <p:strVal val="visible"/>
                                      </p:to>
                                    </p:set>
                                    <p:animEffect transition="in" filter="wipe(left)">
                                      <p:cBhvr>
                                        <p:cTn id="34" dur="500"/>
                                        <p:tgtEl>
                                          <p:spTgt spid="72"/>
                                        </p:tgtEl>
                                      </p:cBhvr>
                                    </p:animEffect>
                                  </p:childTnLst>
                                </p:cTn>
                              </p:par>
                            </p:childTnLst>
                          </p:cTn>
                        </p:par>
                        <p:par>
                          <p:cTn id="35" fill="hold">
                            <p:stCondLst>
                              <p:cond delay="500"/>
                            </p:stCondLst>
                            <p:childTnLst>
                              <p:par>
                                <p:cTn id="36" presetID="22" presetClass="entr" presetSubtype="8" fill="hold" nodeType="afterEffect">
                                  <p:stCondLst>
                                    <p:cond delay="0"/>
                                  </p:stCondLst>
                                  <p:childTnLst>
                                    <p:set>
                                      <p:cBhvr>
                                        <p:cTn id="37" dur="1" fill="hold">
                                          <p:stCondLst>
                                            <p:cond delay="0"/>
                                          </p:stCondLst>
                                        </p:cTn>
                                        <p:tgtEl>
                                          <p:spTgt spid="76"/>
                                        </p:tgtEl>
                                        <p:attrNameLst>
                                          <p:attrName>style.visibility</p:attrName>
                                        </p:attrNameLst>
                                      </p:cBhvr>
                                      <p:to>
                                        <p:strVal val="visible"/>
                                      </p:to>
                                    </p:set>
                                    <p:animEffect transition="in" filter="wipe(left)">
                                      <p:cBhvr>
                                        <p:cTn id="38" dur="500"/>
                                        <p:tgtEl>
                                          <p:spTgt spid="7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77"/>
                                        </p:tgtEl>
                                        <p:attrNameLst>
                                          <p:attrName>style.visibility</p:attrName>
                                        </p:attrNameLst>
                                      </p:cBhvr>
                                      <p:to>
                                        <p:strVal val="visible"/>
                                      </p:to>
                                    </p:set>
                                    <p:animEffect transition="in" filter="wipe(left)">
                                      <p:cBhvr>
                                        <p:cTn id="43"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animBg="1"/>
      <p:bldP spid="68" grpId="0" animBg="1"/>
      <p:bldP spid="69" grpId="0" animBg="1"/>
      <p:bldP spid="70" grpId="0" animBg="1"/>
      <p:bldP spid="71" grpId="0" animBg="1"/>
      <p:bldP spid="72" grpId="0" animBg="1"/>
    </p:bldLst>
  </p:timing>
</p:sld>
</file>

<file path=ppt/theme/theme1.xml><?xml version="1.0" encoding="utf-8"?>
<a:theme xmlns:a="http://schemas.openxmlformats.org/drawingml/2006/main" name="History of Vietnam Thesis Defense by Slidesgo">
  <a:themeElements>
    <a:clrScheme name="Simple Light">
      <a:dk1>
        <a:srgbClr val="383836"/>
      </a:dk1>
      <a:lt1>
        <a:srgbClr val="EBEBE8"/>
      </a:lt1>
      <a:dk2>
        <a:srgbClr val="C73529"/>
      </a:dk2>
      <a:lt2>
        <a:srgbClr val="FFCA06"/>
      </a:lt2>
      <a:accent1>
        <a:srgbClr val="B4B9B2"/>
      </a:accent1>
      <a:accent2>
        <a:srgbClr val="C9CBC8"/>
      </a:accent2>
      <a:accent3>
        <a:srgbClr val="FFFFFF"/>
      </a:accent3>
      <a:accent4>
        <a:srgbClr val="FFFFFF"/>
      </a:accent4>
      <a:accent5>
        <a:srgbClr val="FFFFFF"/>
      </a:accent5>
      <a:accent6>
        <a:srgbClr val="FFFFFF"/>
      </a:accent6>
      <a:hlink>
        <a:srgbClr val="38383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History of Vietnam Thesis Defense by Slidesgo">
  <a:themeElements>
    <a:clrScheme name="Simple Light">
      <a:dk1>
        <a:srgbClr val="383836"/>
      </a:dk1>
      <a:lt1>
        <a:srgbClr val="EBEBE8"/>
      </a:lt1>
      <a:dk2>
        <a:srgbClr val="C73529"/>
      </a:dk2>
      <a:lt2>
        <a:srgbClr val="FFCA06"/>
      </a:lt2>
      <a:accent1>
        <a:srgbClr val="B4B9B2"/>
      </a:accent1>
      <a:accent2>
        <a:srgbClr val="C9CBC8"/>
      </a:accent2>
      <a:accent3>
        <a:srgbClr val="FFFFFF"/>
      </a:accent3>
      <a:accent4>
        <a:srgbClr val="FFFFFF"/>
      </a:accent4>
      <a:accent5>
        <a:srgbClr val="FFFFFF"/>
      </a:accent5>
      <a:accent6>
        <a:srgbClr val="FFFFFF"/>
      </a:accent6>
      <a:hlink>
        <a:srgbClr val="38383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2363</TotalTime>
  <Words>3061</Words>
  <Application>Microsoft Office PowerPoint</Application>
  <PresentationFormat>On-screen Show (16:9)</PresentationFormat>
  <Paragraphs>207</Paragraphs>
  <Slides>42</Slides>
  <Notes>21</Notes>
  <HiddenSlides>0</HiddenSlides>
  <MMClips>2</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42</vt:i4>
      </vt:variant>
    </vt:vector>
  </HeadingPairs>
  <TitlesOfParts>
    <vt:vector size="56" baseType="lpstr">
      <vt:lpstr>Calibri</vt:lpstr>
      <vt:lpstr>Arial (Body)</vt:lpstr>
      <vt:lpstr>Times New Roman</vt:lpstr>
      <vt:lpstr>Arial</vt:lpstr>
      <vt:lpstr>Berlin Sans FB Demi</vt:lpstr>
      <vt:lpstr>Aharoni</vt:lpstr>
      <vt:lpstr>Rajdhani</vt:lpstr>
      <vt:lpstr>DM Sans</vt:lpstr>
      <vt:lpstr>Aptos Black</vt:lpstr>
      <vt:lpstr>Baskervville</vt:lpstr>
      <vt:lpstr>Nunito Light</vt:lpstr>
      <vt:lpstr>History of Vietnam Thesis Defense by Slidesgo</vt:lpstr>
      <vt:lpstr>1_History of Vietnam Thesis Defense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 Xuyen</dc:creator>
  <cp:lastModifiedBy>Windows User</cp:lastModifiedBy>
  <cp:revision>42</cp:revision>
  <dcterms:modified xsi:type="dcterms:W3CDTF">2024-10-12T08:02:27Z</dcterms:modified>
</cp:coreProperties>
</file>