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81" r:id="rId5"/>
    <p:sldId id="259" r:id="rId6"/>
    <p:sldId id="260" r:id="rId7"/>
    <p:sldId id="262" r:id="rId8"/>
    <p:sldId id="269" r:id="rId9"/>
    <p:sldId id="279" r:id="rId10"/>
    <p:sldId id="280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Black" panose="00000A00000000000000" pitchFamily="2" charset="0"/>
      <p:bold r:id="rId30"/>
      <p:boldItalic r:id="rId31"/>
    </p:embeddedFont>
    <p:embeddedFont>
      <p:font typeface="Montserrat Medium" panose="00000600000000000000" pitchFamily="2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096DD41-0C10-47F8-8DD0-B8CE002555D7}" styleName="Table_0">
    <a:wholeTbl>
      <a:tcTxStyle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Style>
        <a:tcBdr/>
      </a:tcStyle>
    </a:band2H>
    <a:band1V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7" name="Google Shape;8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What is the different between sports and game?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Can you add more example?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6" name="Google Shape;9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 txBox="1">
            <a:spLocks noGrp="1"/>
          </p:cNvSpPr>
          <p:nvPr>
            <p:ph type="ctrTitle"/>
          </p:nvPr>
        </p:nvSpPr>
        <p:spPr>
          <a:xfrm>
            <a:off x="633975" y="1778725"/>
            <a:ext cx="3938100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4000"/>
              <a:buFont typeface="Montserrat Black" panose="00000A00000000000000"/>
              <a:buNone/>
              <a:defRPr sz="4000">
                <a:solidFill>
                  <a:srgbClr val="132356"/>
                </a:solidFill>
                <a:latin typeface="Montserrat Black" panose="00000A00000000000000"/>
                <a:ea typeface="Montserrat Black" panose="00000A00000000000000"/>
                <a:cs typeface="Montserrat Black" panose="00000A00000000000000"/>
                <a:sym typeface="Montserrat Black" panose="00000A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grpSp>
        <p:nvGrpSpPr>
          <p:cNvPr id="10" name="Google Shape;10;p25"/>
          <p:cNvGrpSpPr/>
          <p:nvPr/>
        </p:nvGrpSpPr>
        <p:grpSpPr>
          <a:xfrm>
            <a:off x="8424006" y="4604395"/>
            <a:ext cx="167663" cy="167663"/>
            <a:chOff x="1413550" y="461050"/>
            <a:chExt cx="3845475" cy="3845475"/>
          </a:xfrm>
        </p:grpSpPr>
        <p:sp>
          <p:nvSpPr>
            <p:cNvPr id="11" name="Google Shape;11;p2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2;p2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Google Shape;13;p25"/>
          <p:cNvGrpSpPr/>
          <p:nvPr/>
        </p:nvGrpSpPr>
        <p:grpSpPr>
          <a:xfrm>
            <a:off x="719995" y="-861188"/>
            <a:ext cx="1393174" cy="1401190"/>
            <a:chOff x="1190625" y="238125"/>
            <a:chExt cx="5031325" cy="5060275"/>
          </a:xfrm>
        </p:grpSpPr>
        <p:sp>
          <p:nvSpPr>
            <p:cNvPr id="14" name="Google Shape;14;p25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5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5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5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5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5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5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5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5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5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5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5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5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5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5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5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5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5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5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5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5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5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5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5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5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5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5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5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5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5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5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5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5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5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5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5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1;p25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2;p25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5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5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5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5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57;p25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5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5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0;p25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61;p25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5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5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5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5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66;p25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5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68;p25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69;p25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" name="Google Shape;70;p25"/>
          <p:cNvGrpSpPr/>
          <p:nvPr/>
        </p:nvGrpSpPr>
        <p:grpSpPr>
          <a:xfrm>
            <a:off x="7133304" y="182929"/>
            <a:ext cx="1698771" cy="1154487"/>
            <a:chOff x="720000" y="3298275"/>
            <a:chExt cx="1921904" cy="1306128"/>
          </a:xfrm>
        </p:grpSpPr>
        <p:sp>
          <p:nvSpPr>
            <p:cNvPr id="71" name="Google Shape;71;p25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72;p25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" name="Google Shape;73;p25"/>
          <p:cNvGrpSpPr/>
          <p:nvPr/>
        </p:nvGrpSpPr>
        <p:grpSpPr>
          <a:xfrm>
            <a:off x="2645995" y="4604287"/>
            <a:ext cx="1393174" cy="1401190"/>
            <a:chOff x="1190625" y="238125"/>
            <a:chExt cx="5031325" cy="5060275"/>
          </a:xfrm>
        </p:grpSpPr>
        <p:sp>
          <p:nvSpPr>
            <p:cNvPr id="74" name="Google Shape;74;p25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75;p25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76;p25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78;p25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79;p25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80;p25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81;p25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82;p25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25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25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85;p25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86;p25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87;p25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25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25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101;p25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25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25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25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25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5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5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5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5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5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5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5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5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5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5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5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5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5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1_1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ctrTitle"/>
          </p:nvPr>
        </p:nvSpPr>
        <p:spPr>
          <a:xfrm>
            <a:off x="1099300" y="414000"/>
            <a:ext cx="34590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 panose="00000A00000000000000"/>
              <a:buNone/>
              <a:defRPr sz="3000">
                <a:solidFill>
                  <a:srgbClr val="132356"/>
                </a:solidFill>
                <a:latin typeface="Montserrat Black" panose="00000A00000000000000"/>
                <a:ea typeface="Montserrat Black" panose="00000A00000000000000"/>
                <a:cs typeface="Montserrat Black" panose="00000A00000000000000"/>
                <a:sym typeface="Montserrat Black" panose="00000A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5265156" y="4438627"/>
            <a:ext cx="1698771" cy="1154487"/>
            <a:chOff x="720000" y="3298275"/>
            <a:chExt cx="1921904" cy="1306128"/>
          </a:xfrm>
        </p:grpSpPr>
        <p:sp>
          <p:nvSpPr>
            <p:cNvPr id="133" name="Google Shape;133;p26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2B3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 idx="2"/>
          </p:nvPr>
        </p:nvSpPr>
        <p:spPr>
          <a:xfrm>
            <a:off x="172800" y="414000"/>
            <a:ext cx="9276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2000"/>
              <a:buFont typeface="Montserrat Black" panose="00000A00000000000000"/>
              <a:buNone/>
              <a:defRPr sz="2000">
                <a:solidFill>
                  <a:srgbClr val="E6E6E6"/>
                </a:solidFill>
                <a:latin typeface="Montserrat Black" panose="00000A00000000000000"/>
                <a:ea typeface="Montserrat Black" panose="00000A00000000000000"/>
                <a:cs typeface="Montserrat Black" panose="00000A00000000000000"/>
                <a:sym typeface="Montserrat Black" panose="00000A0000000000000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6FF"/>
              </a:buClr>
              <a:buSzPts val="12000"/>
              <a:buNone/>
              <a:defRPr sz="12000">
                <a:solidFill>
                  <a:srgbClr val="DCE6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7"/>
          <p:cNvGrpSpPr/>
          <p:nvPr/>
        </p:nvGrpSpPr>
        <p:grpSpPr>
          <a:xfrm>
            <a:off x="720006" y="654770"/>
            <a:ext cx="167663" cy="167663"/>
            <a:chOff x="1413550" y="461050"/>
            <a:chExt cx="3845475" cy="3845475"/>
          </a:xfrm>
        </p:grpSpPr>
        <p:sp>
          <p:nvSpPr>
            <p:cNvPr id="138" name="Google Shape;138;p2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40;p27"/>
          <p:cNvGrpSpPr/>
          <p:nvPr/>
        </p:nvGrpSpPr>
        <p:grpSpPr>
          <a:xfrm>
            <a:off x="8557134" y="85262"/>
            <a:ext cx="1393174" cy="1401190"/>
            <a:chOff x="1190625" y="238125"/>
            <a:chExt cx="5031325" cy="5060275"/>
          </a:xfrm>
        </p:grpSpPr>
        <p:sp>
          <p:nvSpPr>
            <p:cNvPr id="141" name="Google Shape;141;p27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7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7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7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79;p27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7" name="Google Shape;197;p27"/>
          <p:cNvSpPr txBox="1">
            <a:spLocks noGrp="1"/>
          </p:cNvSpPr>
          <p:nvPr>
            <p:ph type="subTitle" idx="1"/>
          </p:nvPr>
        </p:nvSpPr>
        <p:spPr>
          <a:xfrm>
            <a:off x="720000" y="1038475"/>
            <a:ext cx="7704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 panose="00000600000000000000"/>
              <a:buNone/>
              <a:defRPr sz="1400">
                <a:solidFill>
                  <a:srgbClr val="132356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2100"/>
              <a:buNone/>
              <a:defRPr sz="2100">
                <a:solidFill>
                  <a:srgbClr val="132356"/>
                </a:solidFill>
              </a:defRPr>
            </a:lvl9pPr>
          </a:lstStyle>
          <a:p>
            <a:endParaRPr/>
          </a:p>
        </p:txBody>
      </p:sp>
      <p:grpSp>
        <p:nvGrpSpPr>
          <p:cNvPr id="198" name="Google Shape;198;p27"/>
          <p:cNvGrpSpPr/>
          <p:nvPr/>
        </p:nvGrpSpPr>
        <p:grpSpPr>
          <a:xfrm>
            <a:off x="8424006" y="4604520"/>
            <a:ext cx="167663" cy="167663"/>
            <a:chOff x="1413550" y="461050"/>
            <a:chExt cx="3845475" cy="3845475"/>
          </a:xfrm>
        </p:grpSpPr>
        <p:sp>
          <p:nvSpPr>
            <p:cNvPr id="199" name="Google Shape;199;p2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1" name="Google Shape;201;p27"/>
          <p:cNvSpPr txBox="1">
            <a:spLocks noGrp="1"/>
          </p:cNvSpPr>
          <p:nvPr>
            <p:ph type="ctrTitle"/>
          </p:nvPr>
        </p:nvSpPr>
        <p:spPr>
          <a:xfrm>
            <a:off x="1124712" y="411480"/>
            <a:ext cx="72870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 panose="00000A00000000000000"/>
              <a:buNone/>
              <a:defRPr sz="3000">
                <a:solidFill>
                  <a:srgbClr val="132356"/>
                </a:solidFill>
                <a:latin typeface="Montserrat Black" panose="00000A00000000000000"/>
                <a:ea typeface="Montserrat Black" panose="00000A00000000000000"/>
                <a:cs typeface="Montserrat Black" panose="00000A00000000000000"/>
                <a:sym typeface="Montserrat Black" panose="00000A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TITLE_ONLY_1_1">
    <p:bg>
      <p:bgPr>
        <a:solidFill>
          <a:srgbClr val="2B3C82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8"/>
          <p:cNvGrpSpPr/>
          <p:nvPr/>
        </p:nvGrpSpPr>
        <p:grpSpPr>
          <a:xfrm>
            <a:off x="-596968" y="3203218"/>
            <a:ext cx="1393174" cy="1401190"/>
            <a:chOff x="1190625" y="238125"/>
            <a:chExt cx="5031325" cy="5060275"/>
          </a:xfrm>
        </p:grpSpPr>
        <p:sp>
          <p:nvSpPr>
            <p:cNvPr id="204" name="Google Shape;204;p28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0" name="Google Shape;260;p28"/>
          <p:cNvGrpSpPr/>
          <p:nvPr/>
        </p:nvGrpSpPr>
        <p:grpSpPr>
          <a:xfrm>
            <a:off x="720006" y="702020"/>
            <a:ext cx="167663" cy="167663"/>
            <a:chOff x="1413550" y="461050"/>
            <a:chExt cx="3845475" cy="3845475"/>
          </a:xfrm>
        </p:grpSpPr>
        <p:sp>
          <p:nvSpPr>
            <p:cNvPr id="261" name="Google Shape;261;p28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" name="Google Shape;263;p28"/>
          <p:cNvGrpSpPr/>
          <p:nvPr/>
        </p:nvGrpSpPr>
        <p:grpSpPr>
          <a:xfrm>
            <a:off x="6725229" y="4604404"/>
            <a:ext cx="1698771" cy="1154487"/>
            <a:chOff x="720000" y="3298275"/>
            <a:chExt cx="1921904" cy="1306128"/>
          </a:xfrm>
        </p:grpSpPr>
        <p:sp>
          <p:nvSpPr>
            <p:cNvPr id="264" name="Google Shape;264;p28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6" name="Google Shape;266;p28"/>
          <p:cNvGrpSpPr/>
          <p:nvPr/>
        </p:nvGrpSpPr>
        <p:grpSpPr>
          <a:xfrm>
            <a:off x="8559213" y="414005"/>
            <a:ext cx="1393174" cy="1401190"/>
            <a:chOff x="1190625" y="238125"/>
            <a:chExt cx="5031325" cy="5060275"/>
          </a:xfrm>
        </p:grpSpPr>
        <p:sp>
          <p:nvSpPr>
            <p:cNvPr id="267" name="Google Shape;267;p28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TITLE_AND_DESCRIPTION_2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29"/>
          <p:cNvGrpSpPr/>
          <p:nvPr/>
        </p:nvGrpSpPr>
        <p:grpSpPr>
          <a:xfrm>
            <a:off x="719970" y="-861199"/>
            <a:ext cx="1393174" cy="1401190"/>
            <a:chOff x="1190625" y="238125"/>
            <a:chExt cx="5031325" cy="5060275"/>
          </a:xfrm>
        </p:grpSpPr>
        <p:sp>
          <p:nvSpPr>
            <p:cNvPr id="325" name="Google Shape;325;p29"/>
            <p:cNvSpPr/>
            <p:nvPr/>
          </p:nvSpPr>
          <p:spPr>
            <a:xfrm>
              <a:off x="119062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9962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2801800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612200" y="23812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44178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5223400" y="23812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6028975" y="23812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119062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19962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2801800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3612200" y="9327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4178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5223400" y="9327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6028975" y="9327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119062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19962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2801800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3612200" y="16274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4178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5223400" y="16274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6028975" y="16274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119062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9962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2801800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718" y="5790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3612200" y="2326850"/>
              <a:ext cx="188175" cy="188175"/>
            </a:xfrm>
            <a:custGeom>
              <a:avLst/>
              <a:gdLst/>
              <a:ahLst/>
              <a:cxnLst/>
              <a:rect l="l" t="t" r="r" b="b"/>
              <a:pathLst>
                <a:path w="7527" h="7527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790"/>
                    <a:pt x="1544" y="7526"/>
                    <a:pt x="3667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4178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60" y="7526"/>
                  </a:cubicBezTo>
                  <a:cubicBezTo>
                    <a:pt x="5789" y="7526"/>
                    <a:pt x="7526" y="5790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5223400" y="2326850"/>
              <a:ext cx="188150" cy="188175"/>
            </a:xfrm>
            <a:custGeom>
              <a:avLst/>
              <a:gdLst/>
              <a:ahLst/>
              <a:cxnLst/>
              <a:rect l="l" t="t" r="r" b="b"/>
              <a:pathLst>
                <a:path w="7526" h="7527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790"/>
                    <a:pt x="1737" y="7526"/>
                    <a:pt x="3859" y="7526"/>
                  </a:cubicBezTo>
                  <a:cubicBezTo>
                    <a:pt x="5982" y="7526"/>
                    <a:pt x="7525" y="5790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6028975" y="2326850"/>
              <a:ext cx="192975" cy="188175"/>
            </a:xfrm>
            <a:custGeom>
              <a:avLst/>
              <a:gdLst/>
              <a:ahLst/>
              <a:cxnLst/>
              <a:rect l="l" t="t" r="r" b="b"/>
              <a:pathLst>
                <a:path w="7719" h="7527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790"/>
                    <a:pt x="1737" y="7526"/>
                    <a:pt x="3860" y="7526"/>
                  </a:cubicBezTo>
                  <a:cubicBezTo>
                    <a:pt x="5982" y="7526"/>
                    <a:pt x="7719" y="5790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119062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19962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2801800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3612200" y="302150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4178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5223400" y="302150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6028975" y="302150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119062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19962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2801800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718" y="5982"/>
                    <a:pt x="7718" y="3859"/>
                  </a:cubicBezTo>
                  <a:cubicBezTo>
                    <a:pt x="7718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3612200" y="3716150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0"/>
                  </a:moveTo>
                  <a:cubicBezTo>
                    <a:pt x="1544" y="0"/>
                    <a:pt x="1" y="1737"/>
                    <a:pt x="1" y="3859"/>
                  </a:cubicBezTo>
                  <a:cubicBezTo>
                    <a:pt x="1" y="5982"/>
                    <a:pt x="1544" y="7718"/>
                    <a:pt x="3667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4178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60" y="7718"/>
                  </a:cubicBezTo>
                  <a:cubicBezTo>
                    <a:pt x="5789" y="7718"/>
                    <a:pt x="7526" y="5982"/>
                    <a:pt x="7526" y="3859"/>
                  </a:cubicBezTo>
                  <a:cubicBezTo>
                    <a:pt x="7526" y="1737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5223400" y="3716150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0"/>
                  </a:moveTo>
                  <a:cubicBezTo>
                    <a:pt x="1737" y="0"/>
                    <a:pt x="0" y="1737"/>
                    <a:pt x="0" y="3859"/>
                  </a:cubicBezTo>
                  <a:cubicBezTo>
                    <a:pt x="0" y="5982"/>
                    <a:pt x="1737" y="7718"/>
                    <a:pt x="3859" y="7718"/>
                  </a:cubicBezTo>
                  <a:cubicBezTo>
                    <a:pt x="5982" y="7718"/>
                    <a:pt x="7525" y="5982"/>
                    <a:pt x="7525" y="3859"/>
                  </a:cubicBezTo>
                  <a:cubicBezTo>
                    <a:pt x="7525" y="1737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6028975" y="3716150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0"/>
                  </a:moveTo>
                  <a:cubicBezTo>
                    <a:pt x="1737" y="0"/>
                    <a:pt x="1" y="1737"/>
                    <a:pt x="1" y="3859"/>
                  </a:cubicBezTo>
                  <a:cubicBezTo>
                    <a:pt x="1" y="5982"/>
                    <a:pt x="1737" y="7718"/>
                    <a:pt x="3860" y="7718"/>
                  </a:cubicBezTo>
                  <a:cubicBezTo>
                    <a:pt x="5982" y="7718"/>
                    <a:pt x="7719" y="5982"/>
                    <a:pt x="7719" y="3859"/>
                  </a:cubicBezTo>
                  <a:cubicBezTo>
                    <a:pt x="7719" y="1737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119062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19962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2801800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718" y="5982"/>
                    <a:pt x="7718" y="3860"/>
                  </a:cubicBezTo>
                  <a:cubicBezTo>
                    <a:pt x="7718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12200" y="4410775"/>
              <a:ext cx="188175" cy="192975"/>
            </a:xfrm>
            <a:custGeom>
              <a:avLst/>
              <a:gdLst/>
              <a:ahLst/>
              <a:cxnLst/>
              <a:rect l="l" t="t" r="r" b="b"/>
              <a:pathLst>
                <a:path w="7527" h="7719" extrusionOk="0">
                  <a:moveTo>
                    <a:pt x="3667" y="1"/>
                  </a:moveTo>
                  <a:cubicBezTo>
                    <a:pt x="1544" y="1"/>
                    <a:pt x="1" y="1737"/>
                    <a:pt x="1" y="3860"/>
                  </a:cubicBezTo>
                  <a:cubicBezTo>
                    <a:pt x="1" y="5982"/>
                    <a:pt x="1544" y="7719"/>
                    <a:pt x="3667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6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44178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60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60" y="7719"/>
                  </a:cubicBezTo>
                  <a:cubicBezTo>
                    <a:pt x="5789" y="7719"/>
                    <a:pt x="7526" y="5982"/>
                    <a:pt x="7526" y="3860"/>
                  </a:cubicBezTo>
                  <a:cubicBezTo>
                    <a:pt x="7526" y="1737"/>
                    <a:pt x="5789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5223400" y="4410775"/>
              <a:ext cx="188150" cy="192975"/>
            </a:xfrm>
            <a:custGeom>
              <a:avLst/>
              <a:gdLst/>
              <a:ahLst/>
              <a:cxnLst/>
              <a:rect l="l" t="t" r="r" b="b"/>
              <a:pathLst>
                <a:path w="7526" h="7719" extrusionOk="0">
                  <a:moveTo>
                    <a:pt x="3859" y="1"/>
                  </a:moveTo>
                  <a:cubicBezTo>
                    <a:pt x="1737" y="1"/>
                    <a:pt x="0" y="1737"/>
                    <a:pt x="0" y="3860"/>
                  </a:cubicBezTo>
                  <a:cubicBezTo>
                    <a:pt x="0" y="5982"/>
                    <a:pt x="1737" y="7719"/>
                    <a:pt x="3859" y="7719"/>
                  </a:cubicBezTo>
                  <a:cubicBezTo>
                    <a:pt x="5982" y="7719"/>
                    <a:pt x="7525" y="5982"/>
                    <a:pt x="7525" y="3860"/>
                  </a:cubicBezTo>
                  <a:cubicBezTo>
                    <a:pt x="7525" y="1737"/>
                    <a:pt x="5982" y="1"/>
                    <a:pt x="385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6028975" y="4410775"/>
              <a:ext cx="192975" cy="192975"/>
            </a:xfrm>
            <a:custGeom>
              <a:avLst/>
              <a:gdLst/>
              <a:ahLst/>
              <a:cxnLst/>
              <a:rect l="l" t="t" r="r" b="b"/>
              <a:pathLst>
                <a:path w="7719" h="7719" extrusionOk="0">
                  <a:moveTo>
                    <a:pt x="3860" y="1"/>
                  </a:moveTo>
                  <a:cubicBezTo>
                    <a:pt x="1737" y="1"/>
                    <a:pt x="1" y="1737"/>
                    <a:pt x="1" y="3860"/>
                  </a:cubicBezTo>
                  <a:cubicBezTo>
                    <a:pt x="1" y="5982"/>
                    <a:pt x="1737" y="7719"/>
                    <a:pt x="3860" y="7719"/>
                  </a:cubicBezTo>
                  <a:cubicBezTo>
                    <a:pt x="5982" y="7719"/>
                    <a:pt x="7719" y="5982"/>
                    <a:pt x="7719" y="3860"/>
                  </a:cubicBezTo>
                  <a:cubicBezTo>
                    <a:pt x="7719" y="1737"/>
                    <a:pt x="5982" y="1"/>
                    <a:pt x="386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119062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19962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2801800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718" y="5789"/>
                    <a:pt x="7718" y="3667"/>
                  </a:cubicBezTo>
                  <a:cubicBezTo>
                    <a:pt x="7718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3612200" y="511025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extrusionOk="0">
                  <a:moveTo>
                    <a:pt x="3667" y="0"/>
                  </a:moveTo>
                  <a:cubicBezTo>
                    <a:pt x="1544" y="0"/>
                    <a:pt x="1" y="1544"/>
                    <a:pt x="1" y="3667"/>
                  </a:cubicBezTo>
                  <a:cubicBezTo>
                    <a:pt x="1" y="5789"/>
                    <a:pt x="1544" y="7526"/>
                    <a:pt x="3667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6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44178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60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60" y="7526"/>
                  </a:cubicBezTo>
                  <a:cubicBezTo>
                    <a:pt x="5789" y="7526"/>
                    <a:pt x="7526" y="5789"/>
                    <a:pt x="7526" y="3667"/>
                  </a:cubicBezTo>
                  <a:cubicBezTo>
                    <a:pt x="7526" y="1544"/>
                    <a:pt x="5789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5223400" y="5110250"/>
              <a:ext cx="188150" cy="188150"/>
            </a:xfrm>
            <a:custGeom>
              <a:avLst/>
              <a:gdLst/>
              <a:ahLst/>
              <a:cxnLst/>
              <a:rect l="l" t="t" r="r" b="b"/>
              <a:pathLst>
                <a:path w="7526" h="7526" extrusionOk="0">
                  <a:moveTo>
                    <a:pt x="3859" y="0"/>
                  </a:moveTo>
                  <a:cubicBezTo>
                    <a:pt x="1737" y="0"/>
                    <a:pt x="0" y="1544"/>
                    <a:pt x="0" y="3667"/>
                  </a:cubicBezTo>
                  <a:cubicBezTo>
                    <a:pt x="0" y="5789"/>
                    <a:pt x="1737" y="7526"/>
                    <a:pt x="3859" y="7526"/>
                  </a:cubicBezTo>
                  <a:cubicBezTo>
                    <a:pt x="5982" y="7526"/>
                    <a:pt x="7525" y="5789"/>
                    <a:pt x="7525" y="3667"/>
                  </a:cubicBezTo>
                  <a:cubicBezTo>
                    <a:pt x="7525" y="1544"/>
                    <a:pt x="5982" y="0"/>
                    <a:pt x="3859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6028975" y="5110250"/>
              <a:ext cx="192975" cy="188150"/>
            </a:xfrm>
            <a:custGeom>
              <a:avLst/>
              <a:gdLst/>
              <a:ahLst/>
              <a:cxnLst/>
              <a:rect l="l" t="t" r="r" b="b"/>
              <a:pathLst>
                <a:path w="7719" h="7526" extrusionOk="0">
                  <a:moveTo>
                    <a:pt x="3860" y="0"/>
                  </a:moveTo>
                  <a:cubicBezTo>
                    <a:pt x="1737" y="0"/>
                    <a:pt x="1" y="1544"/>
                    <a:pt x="1" y="3667"/>
                  </a:cubicBezTo>
                  <a:cubicBezTo>
                    <a:pt x="1" y="5789"/>
                    <a:pt x="1737" y="7526"/>
                    <a:pt x="3860" y="7526"/>
                  </a:cubicBezTo>
                  <a:cubicBezTo>
                    <a:pt x="5982" y="7526"/>
                    <a:pt x="7719" y="5789"/>
                    <a:pt x="7719" y="3667"/>
                  </a:cubicBezTo>
                  <a:cubicBezTo>
                    <a:pt x="7719" y="1544"/>
                    <a:pt x="5982" y="0"/>
                    <a:pt x="386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E6E6E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1" name="Google Shape;381;p29"/>
          <p:cNvGrpSpPr/>
          <p:nvPr/>
        </p:nvGrpSpPr>
        <p:grpSpPr>
          <a:xfrm>
            <a:off x="8256344" y="456170"/>
            <a:ext cx="167663" cy="167663"/>
            <a:chOff x="1413550" y="461050"/>
            <a:chExt cx="3845475" cy="3845475"/>
          </a:xfrm>
        </p:grpSpPr>
        <p:sp>
          <p:nvSpPr>
            <p:cNvPr id="382" name="Google Shape;382;p29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" name="Google Shape;384;p29"/>
          <p:cNvGrpSpPr/>
          <p:nvPr/>
        </p:nvGrpSpPr>
        <p:grpSpPr>
          <a:xfrm>
            <a:off x="2562169" y="4604395"/>
            <a:ext cx="167663" cy="167663"/>
            <a:chOff x="1413550" y="461050"/>
            <a:chExt cx="3845475" cy="3845475"/>
          </a:xfrm>
        </p:grpSpPr>
        <p:sp>
          <p:nvSpPr>
            <p:cNvPr id="385" name="Google Shape;385;p29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7" name="Google Shape;387;p29"/>
          <p:cNvGrpSpPr/>
          <p:nvPr/>
        </p:nvGrpSpPr>
        <p:grpSpPr>
          <a:xfrm>
            <a:off x="7282016" y="3884804"/>
            <a:ext cx="1698771" cy="1154487"/>
            <a:chOff x="720000" y="3298275"/>
            <a:chExt cx="1921904" cy="1306128"/>
          </a:xfrm>
        </p:grpSpPr>
        <p:sp>
          <p:nvSpPr>
            <p:cNvPr id="388" name="Google Shape;388;p29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 panose="00000A00000000000000"/>
              <a:buNone/>
              <a:defRPr sz="2800" b="0" i="0" u="none" strike="noStrike" cap="none">
                <a:solidFill>
                  <a:schemeClr val="dk1"/>
                </a:solidFill>
                <a:latin typeface="Montserrat Black" panose="00000A00000000000000"/>
                <a:ea typeface="Montserrat Black" panose="00000A00000000000000"/>
                <a:cs typeface="Montserrat Black" panose="00000A00000000000000"/>
                <a:sym typeface="Montserrat Black" panose="00000A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 panose="00000600000000000000"/>
              <a:buChar char="●"/>
              <a:defRPr sz="18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600000000000000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600000000000000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600000000000000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600000000000000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600000000000000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600000000000000"/>
              <a:buChar char="●"/>
              <a:defRPr sz="14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 panose="00000600000000000000"/>
              <a:buChar char="○"/>
              <a:defRPr sz="14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 panose="00000600000000000000"/>
              <a:buChar char="■"/>
              <a:defRPr sz="1400" b="0" i="0" u="none" strike="noStrike" cap="none">
                <a:solidFill>
                  <a:schemeClr val="dk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"/>
          <p:cNvSpPr txBox="1">
            <a:spLocks noGrp="1"/>
          </p:cNvSpPr>
          <p:nvPr>
            <p:ph type="ctrTitle"/>
          </p:nvPr>
        </p:nvSpPr>
        <p:spPr>
          <a:xfrm>
            <a:off x="633975" y="1112583"/>
            <a:ext cx="5589844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4000"/>
              <a:buFont typeface="Montserrat Black" panose="00000A00000000000000"/>
              <a:buNone/>
            </a:pPr>
            <a:r>
              <a:rPr lang="en-US"/>
              <a:t>GAME</a:t>
            </a:r>
            <a:br>
              <a:rPr lang="en-US"/>
            </a:br>
            <a:r>
              <a:rPr lang="en-US"/>
              <a:t>GUESS THE SPORTS</a:t>
            </a:r>
          </a:p>
        </p:txBody>
      </p:sp>
      <p:grpSp>
        <p:nvGrpSpPr>
          <p:cNvPr id="539" name="Google Shape;539;p1"/>
          <p:cNvGrpSpPr/>
          <p:nvPr/>
        </p:nvGrpSpPr>
        <p:grpSpPr>
          <a:xfrm flipH="1">
            <a:off x="5721908" y="1519083"/>
            <a:ext cx="3087418" cy="2999879"/>
            <a:chOff x="1989100" y="1053700"/>
            <a:chExt cx="3323225" cy="3229000"/>
          </a:xfrm>
        </p:grpSpPr>
        <p:sp>
          <p:nvSpPr>
            <p:cNvPr id="540" name="Google Shape;540;p1"/>
            <p:cNvSpPr/>
            <p:nvPr/>
          </p:nvSpPr>
          <p:spPr>
            <a:xfrm>
              <a:off x="3488500" y="3209400"/>
              <a:ext cx="157625" cy="209350"/>
            </a:xfrm>
            <a:custGeom>
              <a:avLst/>
              <a:gdLst/>
              <a:ahLst/>
              <a:cxnLst/>
              <a:rect l="l" t="t" r="r" b="b"/>
              <a:pathLst>
                <a:path w="6305" h="8374" extrusionOk="0">
                  <a:moveTo>
                    <a:pt x="2769" y="1"/>
                  </a:moveTo>
                  <a:lnTo>
                    <a:pt x="0" y="8073"/>
                  </a:lnTo>
                  <a:lnTo>
                    <a:pt x="3570" y="8373"/>
                  </a:lnTo>
                  <a:lnTo>
                    <a:pt x="6305" y="268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1"/>
            <p:cNvSpPr/>
            <p:nvPr/>
          </p:nvSpPr>
          <p:spPr>
            <a:xfrm>
              <a:off x="3459300" y="3397875"/>
              <a:ext cx="320925" cy="107625"/>
            </a:xfrm>
            <a:custGeom>
              <a:avLst/>
              <a:gdLst/>
              <a:ahLst/>
              <a:cxnLst/>
              <a:rect l="l" t="t" r="r" b="b"/>
              <a:pathLst>
                <a:path w="12837" h="4305" extrusionOk="0">
                  <a:moveTo>
                    <a:pt x="1135" y="0"/>
                  </a:moveTo>
                  <a:cubicBezTo>
                    <a:pt x="1002" y="0"/>
                    <a:pt x="835" y="67"/>
                    <a:pt x="835" y="234"/>
                  </a:cubicBezTo>
                  <a:lnTo>
                    <a:pt x="101" y="3403"/>
                  </a:lnTo>
                  <a:cubicBezTo>
                    <a:pt x="1" y="3703"/>
                    <a:pt x="168" y="3970"/>
                    <a:pt x="468" y="4037"/>
                  </a:cubicBezTo>
                  <a:lnTo>
                    <a:pt x="601" y="4037"/>
                  </a:lnTo>
                  <a:cubicBezTo>
                    <a:pt x="1535" y="4037"/>
                    <a:pt x="2766" y="4022"/>
                    <a:pt x="3996" y="4022"/>
                  </a:cubicBezTo>
                  <a:cubicBezTo>
                    <a:pt x="4612" y="4022"/>
                    <a:pt x="5227" y="4026"/>
                    <a:pt x="5805" y="4037"/>
                  </a:cubicBezTo>
                  <a:cubicBezTo>
                    <a:pt x="7906" y="4070"/>
                    <a:pt x="8507" y="4203"/>
                    <a:pt x="10942" y="4304"/>
                  </a:cubicBezTo>
                  <a:cubicBezTo>
                    <a:pt x="10958" y="4304"/>
                    <a:pt x="10974" y="4304"/>
                    <a:pt x="10990" y="4304"/>
                  </a:cubicBezTo>
                  <a:cubicBezTo>
                    <a:pt x="12419" y="4304"/>
                    <a:pt x="12837" y="2834"/>
                    <a:pt x="12243" y="2702"/>
                  </a:cubicBezTo>
                  <a:cubicBezTo>
                    <a:pt x="9441" y="2035"/>
                    <a:pt x="8307" y="1902"/>
                    <a:pt x="5938" y="401"/>
                  </a:cubicBezTo>
                  <a:cubicBezTo>
                    <a:pt x="5638" y="201"/>
                    <a:pt x="5338" y="101"/>
                    <a:pt x="5071" y="67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1"/>
            <p:cNvSpPr/>
            <p:nvPr/>
          </p:nvSpPr>
          <p:spPr>
            <a:xfrm>
              <a:off x="3521850" y="3209400"/>
              <a:ext cx="124275" cy="110950"/>
            </a:xfrm>
            <a:custGeom>
              <a:avLst/>
              <a:gdLst/>
              <a:ahLst/>
              <a:cxnLst/>
              <a:rect l="l" t="t" r="r" b="b"/>
              <a:pathLst>
                <a:path w="4971" h="4438" extrusionOk="0">
                  <a:moveTo>
                    <a:pt x="1435" y="1"/>
                  </a:moveTo>
                  <a:lnTo>
                    <a:pt x="1" y="4170"/>
                  </a:lnTo>
                  <a:lnTo>
                    <a:pt x="3570" y="4437"/>
                  </a:lnTo>
                  <a:lnTo>
                    <a:pt x="4971" y="2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"/>
            <p:cNvSpPr/>
            <p:nvPr/>
          </p:nvSpPr>
          <p:spPr>
            <a:xfrm>
              <a:off x="3062350" y="2284575"/>
              <a:ext cx="808075" cy="995750"/>
            </a:xfrm>
            <a:custGeom>
              <a:avLst/>
              <a:gdLst/>
              <a:ahLst/>
              <a:cxnLst/>
              <a:rect l="l" t="t" r="r" b="b"/>
              <a:pathLst>
                <a:path w="32323" h="39830" extrusionOk="0">
                  <a:moveTo>
                    <a:pt x="4671" y="1"/>
                  </a:moveTo>
                  <a:cubicBezTo>
                    <a:pt x="4671" y="1"/>
                    <a:pt x="1" y="1068"/>
                    <a:pt x="1802" y="6205"/>
                  </a:cubicBezTo>
                  <a:cubicBezTo>
                    <a:pt x="3603" y="11342"/>
                    <a:pt x="16346" y="14344"/>
                    <a:pt x="22550" y="19314"/>
                  </a:cubicBezTo>
                  <a:cubicBezTo>
                    <a:pt x="21850" y="27754"/>
                    <a:pt x="18114" y="38662"/>
                    <a:pt x="18114" y="38662"/>
                  </a:cubicBezTo>
                  <a:lnTo>
                    <a:pt x="23284" y="39829"/>
                  </a:lnTo>
                  <a:cubicBezTo>
                    <a:pt x="23284" y="39829"/>
                    <a:pt x="23284" y="39829"/>
                    <a:pt x="23284" y="39829"/>
                  </a:cubicBezTo>
                  <a:cubicBezTo>
                    <a:pt x="23304" y="39829"/>
                    <a:pt x="32323" y="25042"/>
                    <a:pt x="31156" y="16546"/>
                  </a:cubicBezTo>
                  <a:cubicBezTo>
                    <a:pt x="30222" y="9808"/>
                    <a:pt x="16946" y="2736"/>
                    <a:pt x="16946" y="2736"/>
                  </a:cubicBezTo>
                  <a:lnTo>
                    <a:pt x="4671" y="1"/>
                  </a:ln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"/>
            <p:cNvSpPr/>
            <p:nvPr/>
          </p:nvSpPr>
          <p:spPr>
            <a:xfrm>
              <a:off x="3484325" y="3222750"/>
              <a:ext cx="199325" cy="85075"/>
            </a:xfrm>
            <a:custGeom>
              <a:avLst/>
              <a:gdLst/>
              <a:ahLst/>
              <a:cxnLst/>
              <a:rect l="l" t="t" r="r" b="b"/>
              <a:pathLst>
                <a:path w="7973" h="3403" extrusionOk="0">
                  <a:moveTo>
                    <a:pt x="401" y="0"/>
                  </a:moveTo>
                  <a:lnTo>
                    <a:pt x="1" y="2302"/>
                  </a:lnTo>
                  <a:lnTo>
                    <a:pt x="7139" y="3403"/>
                  </a:lnTo>
                  <a:lnTo>
                    <a:pt x="7973" y="1068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"/>
            <p:cNvSpPr/>
            <p:nvPr/>
          </p:nvSpPr>
          <p:spPr>
            <a:xfrm>
              <a:off x="3592725" y="3393350"/>
              <a:ext cx="55900" cy="22625"/>
            </a:xfrm>
            <a:custGeom>
              <a:avLst/>
              <a:gdLst/>
              <a:ahLst/>
              <a:cxnLst/>
              <a:rect l="l" t="t" r="r" b="b"/>
              <a:pathLst>
                <a:path w="2236" h="905" extrusionOk="0">
                  <a:moveTo>
                    <a:pt x="1866" y="203"/>
                  </a:moveTo>
                  <a:cubicBezTo>
                    <a:pt x="1907" y="203"/>
                    <a:pt x="1942" y="207"/>
                    <a:pt x="1969" y="215"/>
                  </a:cubicBezTo>
                  <a:cubicBezTo>
                    <a:pt x="2002" y="248"/>
                    <a:pt x="2069" y="248"/>
                    <a:pt x="2069" y="348"/>
                  </a:cubicBezTo>
                  <a:cubicBezTo>
                    <a:pt x="2069" y="415"/>
                    <a:pt x="2002" y="515"/>
                    <a:pt x="1936" y="582"/>
                  </a:cubicBezTo>
                  <a:cubicBezTo>
                    <a:pt x="1819" y="718"/>
                    <a:pt x="1566" y="786"/>
                    <a:pt x="1217" y="786"/>
                  </a:cubicBezTo>
                  <a:cubicBezTo>
                    <a:pt x="967" y="786"/>
                    <a:pt x="668" y="751"/>
                    <a:pt x="335" y="682"/>
                  </a:cubicBezTo>
                  <a:cubicBezTo>
                    <a:pt x="865" y="417"/>
                    <a:pt x="1552" y="203"/>
                    <a:pt x="1866" y="203"/>
                  </a:cubicBezTo>
                  <a:close/>
                  <a:moveTo>
                    <a:pt x="1864" y="1"/>
                  </a:moveTo>
                  <a:cubicBezTo>
                    <a:pt x="1287" y="1"/>
                    <a:pt x="211" y="525"/>
                    <a:pt x="68" y="582"/>
                  </a:cubicBezTo>
                  <a:cubicBezTo>
                    <a:pt x="1" y="582"/>
                    <a:pt x="1" y="648"/>
                    <a:pt x="1" y="682"/>
                  </a:cubicBezTo>
                  <a:cubicBezTo>
                    <a:pt x="1" y="715"/>
                    <a:pt x="1" y="749"/>
                    <a:pt x="68" y="749"/>
                  </a:cubicBezTo>
                  <a:cubicBezTo>
                    <a:pt x="378" y="822"/>
                    <a:pt x="819" y="905"/>
                    <a:pt x="1225" y="905"/>
                  </a:cubicBezTo>
                  <a:cubicBezTo>
                    <a:pt x="1560" y="905"/>
                    <a:pt x="1873" y="848"/>
                    <a:pt x="2069" y="682"/>
                  </a:cubicBezTo>
                  <a:cubicBezTo>
                    <a:pt x="2169" y="582"/>
                    <a:pt x="2236" y="415"/>
                    <a:pt x="2236" y="248"/>
                  </a:cubicBezTo>
                  <a:cubicBezTo>
                    <a:pt x="2236" y="181"/>
                    <a:pt x="2169" y="81"/>
                    <a:pt x="2102" y="48"/>
                  </a:cubicBezTo>
                  <a:cubicBezTo>
                    <a:pt x="2041" y="15"/>
                    <a:pt x="1959" y="1"/>
                    <a:pt x="1864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"/>
            <p:cNvSpPr/>
            <p:nvPr/>
          </p:nvSpPr>
          <p:spPr>
            <a:xfrm>
              <a:off x="3592725" y="3372550"/>
              <a:ext cx="35050" cy="40275"/>
            </a:xfrm>
            <a:custGeom>
              <a:avLst/>
              <a:gdLst/>
              <a:ahLst/>
              <a:cxnLst/>
              <a:rect l="l" t="t" r="r" b="b"/>
              <a:pathLst>
                <a:path w="1402" h="1611" extrusionOk="0">
                  <a:moveTo>
                    <a:pt x="1102" y="180"/>
                  </a:moveTo>
                  <a:cubicBezTo>
                    <a:pt x="1168" y="213"/>
                    <a:pt x="1168" y="246"/>
                    <a:pt x="1168" y="313"/>
                  </a:cubicBezTo>
                  <a:cubicBezTo>
                    <a:pt x="1235" y="546"/>
                    <a:pt x="635" y="1147"/>
                    <a:pt x="168" y="1380"/>
                  </a:cubicBezTo>
                  <a:cubicBezTo>
                    <a:pt x="234" y="980"/>
                    <a:pt x="401" y="580"/>
                    <a:pt x="668" y="313"/>
                  </a:cubicBezTo>
                  <a:cubicBezTo>
                    <a:pt x="768" y="213"/>
                    <a:pt x="902" y="180"/>
                    <a:pt x="1002" y="180"/>
                  </a:cubicBezTo>
                  <a:close/>
                  <a:moveTo>
                    <a:pt x="951" y="1"/>
                  </a:moveTo>
                  <a:cubicBezTo>
                    <a:pt x="825" y="1"/>
                    <a:pt x="703" y="44"/>
                    <a:pt x="601" y="146"/>
                  </a:cubicBezTo>
                  <a:cubicBezTo>
                    <a:pt x="134" y="513"/>
                    <a:pt x="1" y="1480"/>
                    <a:pt x="1" y="1514"/>
                  </a:cubicBezTo>
                  <a:cubicBezTo>
                    <a:pt x="1" y="1547"/>
                    <a:pt x="1" y="1581"/>
                    <a:pt x="68" y="1581"/>
                  </a:cubicBezTo>
                  <a:cubicBezTo>
                    <a:pt x="68" y="1581"/>
                    <a:pt x="83" y="1610"/>
                    <a:pt x="92" y="1610"/>
                  </a:cubicBezTo>
                  <a:cubicBezTo>
                    <a:pt x="97" y="1610"/>
                    <a:pt x="101" y="1603"/>
                    <a:pt x="101" y="1581"/>
                  </a:cubicBezTo>
                  <a:cubicBezTo>
                    <a:pt x="568" y="1414"/>
                    <a:pt x="1402" y="680"/>
                    <a:pt x="1335" y="246"/>
                  </a:cubicBezTo>
                  <a:cubicBezTo>
                    <a:pt x="1335" y="180"/>
                    <a:pt x="1302" y="46"/>
                    <a:pt x="1068" y="13"/>
                  </a:cubicBezTo>
                  <a:cubicBezTo>
                    <a:pt x="1029" y="5"/>
                    <a:pt x="990" y="1"/>
                    <a:pt x="9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"/>
            <p:cNvSpPr/>
            <p:nvPr/>
          </p:nvSpPr>
          <p:spPr>
            <a:xfrm>
              <a:off x="3357575" y="2511400"/>
              <a:ext cx="245200" cy="239375"/>
            </a:xfrm>
            <a:custGeom>
              <a:avLst/>
              <a:gdLst/>
              <a:ahLst/>
              <a:cxnLst/>
              <a:rect l="l" t="t" r="r" b="b"/>
              <a:pathLst>
                <a:path w="9808" h="9575" extrusionOk="0">
                  <a:moveTo>
                    <a:pt x="0" y="1"/>
                  </a:moveTo>
                  <a:lnTo>
                    <a:pt x="0" y="4437"/>
                  </a:lnTo>
                  <a:cubicBezTo>
                    <a:pt x="3403" y="6072"/>
                    <a:pt x="7039" y="7673"/>
                    <a:pt x="9807" y="9574"/>
                  </a:cubicBezTo>
                  <a:cubicBezTo>
                    <a:pt x="8206" y="6005"/>
                    <a:pt x="2869" y="80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470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"/>
            <p:cNvSpPr/>
            <p:nvPr/>
          </p:nvSpPr>
          <p:spPr>
            <a:xfrm>
              <a:off x="1989100" y="2955050"/>
              <a:ext cx="1327625" cy="1327650"/>
            </a:xfrm>
            <a:custGeom>
              <a:avLst/>
              <a:gdLst/>
              <a:ahLst/>
              <a:cxnLst/>
              <a:rect l="l" t="t" r="r" b="b"/>
              <a:pathLst>
                <a:path w="53105" h="53106" extrusionOk="0">
                  <a:moveTo>
                    <a:pt x="26552" y="3337"/>
                  </a:moveTo>
                  <a:cubicBezTo>
                    <a:pt x="39395" y="3337"/>
                    <a:pt x="49769" y="13744"/>
                    <a:pt x="49769" y="26553"/>
                  </a:cubicBezTo>
                  <a:cubicBezTo>
                    <a:pt x="49769" y="39362"/>
                    <a:pt x="39362" y="49770"/>
                    <a:pt x="26552" y="49770"/>
                  </a:cubicBezTo>
                  <a:cubicBezTo>
                    <a:pt x="13743" y="49770"/>
                    <a:pt x="3336" y="39362"/>
                    <a:pt x="3336" y="26553"/>
                  </a:cubicBezTo>
                  <a:cubicBezTo>
                    <a:pt x="3336" y="13711"/>
                    <a:pt x="13710" y="3337"/>
                    <a:pt x="26552" y="3337"/>
                  </a:cubicBezTo>
                  <a:close/>
                  <a:moveTo>
                    <a:pt x="26552" y="1"/>
                  </a:moveTo>
                  <a:cubicBezTo>
                    <a:pt x="11875" y="1"/>
                    <a:pt x="0" y="11876"/>
                    <a:pt x="0" y="26553"/>
                  </a:cubicBezTo>
                  <a:cubicBezTo>
                    <a:pt x="0" y="41230"/>
                    <a:pt x="11875" y="53105"/>
                    <a:pt x="26552" y="53105"/>
                  </a:cubicBezTo>
                  <a:cubicBezTo>
                    <a:pt x="41230" y="53105"/>
                    <a:pt x="53105" y="41230"/>
                    <a:pt x="53105" y="26553"/>
                  </a:cubicBezTo>
                  <a:cubicBezTo>
                    <a:pt x="53105" y="11876"/>
                    <a:pt x="41230" y="1"/>
                    <a:pt x="265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"/>
            <p:cNvSpPr/>
            <p:nvPr/>
          </p:nvSpPr>
          <p:spPr>
            <a:xfrm>
              <a:off x="2016600" y="2982575"/>
              <a:ext cx="1271775" cy="1271775"/>
            </a:xfrm>
            <a:custGeom>
              <a:avLst/>
              <a:gdLst/>
              <a:ahLst/>
              <a:cxnLst/>
              <a:rect l="l" t="t" r="r" b="b"/>
              <a:pathLst>
                <a:path w="50871" h="50871" extrusionOk="0">
                  <a:moveTo>
                    <a:pt x="25452" y="3236"/>
                  </a:moveTo>
                  <a:cubicBezTo>
                    <a:pt x="37761" y="3236"/>
                    <a:pt x="47702" y="13177"/>
                    <a:pt x="47702" y="25452"/>
                  </a:cubicBezTo>
                  <a:cubicBezTo>
                    <a:pt x="47702" y="37694"/>
                    <a:pt x="37761" y="47701"/>
                    <a:pt x="25486" y="47701"/>
                  </a:cubicBezTo>
                  <a:cubicBezTo>
                    <a:pt x="13244" y="47701"/>
                    <a:pt x="3237" y="37761"/>
                    <a:pt x="3237" y="25485"/>
                  </a:cubicBezTo>
                  <a:cubicBezTo>
                    <a:pt x="3237" y="13177"/>
                    <a:pt x="13144" y="3236"/>
                    <a:pt x="25452" y="3236"/>
                  </a:cubicBezTo>
                  <a:close/>
                  <a:moveTo>
                    <a:pt x="25452" y="1"/>
                  </a:moveTo>
                  <a:cubicBezTo>
                    <a:pt x="11409" y="1"/>
                    <a:pt x="1" y="11409"/>
                    <a:pt x="1" y="25452"/>
                  </a:cubicBezTo>
                  <a:cubicBezTo>
                    <a:pt x="1" y="39496"/>
                    <a:pt x="11409" y="50870"/>
                    <a:pt x="25452" y="50870"/>
                  </a:cubicBezTo>
                  <a:cubicBezTo>
                    <a:pt x="39496" y="50870"/>
                    <a:pt x="50871" y="39496"/>
                    <a:pt x="50871" y="25452"/>
                  </a:cubicBezTo>
                  <a:cubicBezTo>
                    <a:pt x="50871" y="11409"/>
                    <a:pt x="39496" y="1"/>
                    <a:pt x="2545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"/>
            <p:cNvSpPr/>
            <p:nvPr/>
          </p:nvSpPr>
          <p:spPr>
            <a:xfrm>
              <a:off x="3983850" y="2955050"/>
              <a:ext cx="1328475" cy="1327650"/>
            </a:xfrm>
            <a:custGeom>
              <a:avLst/>
              <a:gdLst/>
              <a:ahLst/>
              <a:cxnLst/>
              <a:rect l="l" t="t" r="r" b="b"/>
              <a:pathLst>
                <a:path w="53139" h="53106" extrusionOk="0">
                  <a:moveTo>
                    <a:pt x="26553" y="3337"/>
                  </a:moveTo>
                  <a:cubicBezTo>
                    <a:pt x="39395" y="3337"/>
                    <a:pt x="49803" y="13711"/>
                    <a:pt x="49803" y="26553"/>
                  </a:cubicBezTo>
                  <a:cubicBezTo>
                    <a:pt x="49803" y="39396"/>
                    <a:pt x="39395" y="49770"/>
                    <a:pt x="26553" y="49770"/>
                  </a:cubicBezTo>
                  <a:cubicBezTo>
                    <a:pt x="13710" y="49770"/>
                    <a:pt x="3336" y="39396"/>
                    <a:pt x="3336" y="26553"/>
                  </a:cubicBezTo>
                  <a:cubicBezTo>
                    <a:pt x="3336" y="13711"/>
                    <a:pt x="13777" y="3337"/>
                    <a:pt x="26553" y="3337"/>
                  </a:cubicBezTo>
                  <a:close/>
                  <a:moveTo>
                    <a:pt x="26553" y="1"/>
                  </a:moveTo>
                  <a:cubicBezTo>
                    <a:pt x="11876" y="1"/>
                    <a:pt x="0" y="11876"/>
                    <a:pt x="0" y="26553"/>
                  </a:cubicBezTo>
                  <a:cubicBezTo>
                    <a:pt x="0" y="41230"/>
                    <a:pt x="11876" y="53105"/>
                    <a:pt x="26553" y="53105"/>
                  </a:cubicBezTo>
                  <a:cubicBezTo>
                    <a:pt x="41230" y="53105"/>
                    <a:pt x="53138" y="41230"/>
                    <a:pt x="53138" y="26553"/>
                  </a:cubicBezTo>
                  <a:cubicBezTo>
                    <a:pt x="53138" y="11876"/>
                    <a:pt x="41230" y="1"/>
                    <a:pt x="265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"/>
            <p:cNvSpPr/>
            <p:nvPr/>
          </p:nvSpPr>
          <p:spPr>
            <a:xfrm>
              <a:off x="4012200" y="2982575"/>
              <a:ext cx="1271775" cy="1271775"/>
            </a:xfrm>
            <a:custGeom>
              <a:avLst/>
              <a:gdLst/>
              <a:ahLst/>
              <a:cxnLst/>
              <a:rect l="l" t="t" r="r" b="b"/>
              <a:pathLst>
                <a:path w="50871" h="50871" extrusionOk="0">
                  <a:moveTo>
                    <a:pt x="25419" y="3236"/>
                  </a:moveTo>
                  <a:cubicBezTo>
                    <a:pt x="37728" y="3236"/>
                    <a:pt x="47701" y="13177"/>
                    <a:pt x="47701" y="25452"/>
                  </a:cubicBezTo>
                  <a:cubicBezTo>
                    <a:pt x="47701" y="37761"/>
                    <a:pt x="37728" y="47701"/>
                    <a:pt x="25452" y="47701"/>
                  </a:cubicBezTo>
                  <a:cubicBezTo>
                    <a:pt x="13177" y="47701"/>
                    <a:pt x="3203" y="37761"/>
                    <a:pt x="3203" y="25485"/>
                  </a:cubicBezTo>
                  <a:cubicBezTo>
                    <a:pt x="3203" y="13177"/>
                    <a:pt x="13177" y="3236"/>
                    <a:pt x="25419" y="3236"/>
                  </a:cubicBezTo>
                  <a:close/>
                  <a:moveTo>
                    <a:pt x="25419" y="1"/>
                  </a:moveTo>
                  <a:cubicBezTo>
                    <a:pt x="11375" y="1"/>
                    <a:pt x="1" y="11409"/>
                    <a:pt x="1" y="25452"/>
                  </a:cubicBezTo>
                  <a:cubicBezTo>
                    <a:pt x="1" y="39496"/>
                    <a:pt x="11375" y="50870"/>
                    <a:pt x="25419" y="50870"/>
                  </a:cubicBezTo>
                  <a:cubicBezTo>
                    <a:pt x="39495" y="50870"/>
                    <a:pt x="50870" y="39496"/>
                    <a:pt x="50870" y="25452"/>
                  </a:cubicBezTo>
                  <a:cubicBezTo>
                    <a:pt x="50870" y="11409"/>
                    <a:pt x="39495" y="1"/>
                    <a:pt x="2541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"/>
            <p:cNvSpPr/>
            <p:nvPr/>
          </p:nvSpPr>
          <p:spPr>
            <a:xfrm>
              <a:off x="3386750" y="3694750"/>
              <a:ext cx="309425" cy="308575"/>
            </a:xfrm>
            <a:custGeom>
              <a:avLst/>
              <a:gdLst/>
              <a:ahLst/>
              <a:cxnLst/>
              <a:rect l="l" t="t" r="r" b="b"/>
              <a:pathLst>
                <a:path w="12377" h="12343" extrusionOk="0">
                  <a:moveTo>
                    <a:pt x="6172" y="2102"/>
                  </a:moveTo>
                  <a:cubicBezTo>
                    <a:pt x="8407" y="2102"/>
                    <a:pt x="10241" y="3937"/>
                    <a:pt x="10241" y="6172"/>
                  </a:cubicBezTo>
                  <a:cubicBezTo>
                    <a:pt x="10241" y="8440"/>
                    <a:pt x="8407" y="10275"/>
                    <a:pt x="6172" y="10275"/>
                  </a:cubicBezTo>
                  <a:cubicBezTo>
                    <a:pt x="3904" y="10275"/>
                    <a:pt x="2069" y="8440"/>
                    <a:pt x="2069" y="6172"/>
                  </a:cubicBezTo>
                  <a:cubicBezTo>
                    <a:pt x="2069" y="3937"/>
                    <a:pt x="3904" y="2102"/>
                    <a:pt x="6172" y="2102"/>
                  </a:cubicBezTo>
                  <a:close/>
                  <a:moveTo>
                    <a:pt x="6172" y="1"/>
                  </a:moveTo>
                  <a:cubicBezTo>
                    <a:pt x="2736" y="1"/>
                    <a:pt x="1" y="2769"/>
                    <a:pt x="1" y="6172"/>
                  </a:cubicBezTo>
                  <a:cubicBezTo>
                    <a:pt x="1" y="9608"/>
                    <a:pt x="2736" y="12343"/>
                    <a:pt x="6172" y="12343"/>
                  </a:cubicBezTo>
                  <a:cubicBezTo>
                    <a:pt x="9574" y="12343"/>
                    <a:pt x="12343" y="9608"/>
                    <a:pt x="12343" y="6172"/>
                  </a:cubicBezTo>
                  <a:cubicBezTo>
                    <a:pt x="12376" y="2769"/>
                    <a:pt x="9574" y="1"/>
                    <a:pt x="61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"/>
            <p:cNvSpPr/>
            <p:nvPr/>
          </p:nvSpPr>
          <p:spPr>
            <a:xfrm>
              <a:off x="2550325" y="3516300"/>
              <a:ext cx="204350" cy="204325"/>
            </a:xfrm>
            <a:custGeom>
              <a:avLst/>
              <a:gdLst/>
              <a:ahLst/>
              <a:cxnLst/>
              <a:rect l="l" t="t" r="r" b="b"/>
              <a:pathLst>
                <a:path w="8174" h="8173" extrusionOk="0">
                  <a:moveTo>
                    <a:pt x="4103" y="0"/>
                  </a:moveTo>
                  <a:cubicBezTo>
                    <a:pt x="1835" y="0"/>
                    <a:pt x="1" y="1835"/>
                    <a:pt x="1" y="4103"/>
                  </a:cubicBezTo>
                  <a:cubicBezTo>
                    <a:pt x="1" y="6338"/>
                    <a:pt x="1835" y="8173"/>
                    <a:pt x="4103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1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"/>
            <p:cNvSpPr/>
            <p:nvPr/>
          </p:nvSpPr>
          <p:spPr>
            <a:xfrm>
              <a:off x="4545925" y="3516300"/>
              <a:ext cx="204325" cy="204325"/>
            </a:xfrm>
            <a:custGeom>
              <a:avLst/>
              <a:gdLst/>
              <a:ahLst/>
              <a:cxnLst/>
              <a:rect l="l" t="t" r="r" b="b"/>
              <a:pathLst>
                <a:path w="8173" h="8173" extrusionOk="0">
                  <a:moveTo>
                    <a:pt x="4070" y="0"/>
                  </a:moveTo>
                  <a:cubicBezTo>
                    <a:pt x="1835" y="0"/>
                    <a:pt x="0" y="1835"/>
                    <a:pt x="0" y="4103"/>
                  </a:cubicBezTo>
                  <a:cubicBezTo>
                    <a:pt x="0" y="6338"/>
                    <a:pt x="1835" y="8173"/>
                    <a:pt x="4070" y="8173"/>
                  </a:cubicBezTo>
                  <a:cubicBezTo>
                    <a:pt x="6338" y="8173"/>
                    <a:pt x="8173" y="6338"/>
                    <a:pt x="8173" y="4103"/>
                  </a:cubicBezTo>
                  <a:cubicBezTo>
                    <a:pt x="8173" y="1835"/>
                    <a:pt x="6338" y="0"/>
                    <a:pt x="40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1"/>
            <p:cNvSpPr/>
            <p:nvPr/>
          </p:nvSpPr>
          <p:spPr>
            <a:xfrm>
              <a:off x="2547825" y="3515450"/>
              <a:ext cx="1148350" cy="488725"/>
            </a:xfrm>
            <a:custGeom>
              <a:avLst/>
              <a:gdLst/>
              <a:ahLst/>
              <a:cxnLst/>
              <a:rect l="l" t="t" r="r" b="b"/>
              <a:pathLst>
                <a:path w="45934" h="19549" extrusionOk="0">
                  <a:moveTo>
                    <a:pt x="4203" y="1302"/>
                  </a:moveTo>
                  <a:cubicBezTo>
                    <a:pt x="4437" y="1302"/>
                    <a:pt x="4704" y="1335"/>
                    <a:pt x="5004" y="1435"/>
                  </a:cubicBezTo>
                  <a:lnTo>
                    <a:pt x="5071" y="1435"/>
                  </a:lnTo>
                  <a:lnTo>
                    <a:pt x="41030" y="8607"/>
                  </a:lnTo>
                  <a:cubicBezTo>
                    <a:pt x="43632" y="9274"/>
                    <a:pt x="45233" y="11976"/>
                    <a:pt x="44566" y="14611"/>
                  </a:cubicBezTo>
                  <a:cubicBezTo>
                    <a:pt x="43965" y="16780"/>
                    <a:pt x="42030" y="18314"/>
                    <a:pt x="39762" y="18314"/>
                  </a:cubicBezTo>
                  <a:cubicBezTo>
                    <a:pt x="39362" y="18314"/>
                    <a:pt x="38962" y="18247"/>
                    <a:pt x="38561" y="18147"/>
                  </a:cubicBezTo>
                  <a:lnTo>
                    <a:pt x="3503" y="6872"/>
                  </a:lnTo>
                  <a:lnTo>
                    <a:pt x="3403" y="6872"/>
                  </a:lnTo>
                  <a:cubicBezTo>
                    <a:pt x="1902" y="6472"/>
                    <a:pt x="1035" y="4871"/>
                    <a:pt x="1435" y="3370"/>
                  </a:cubicBezTo>
                  <a:cubicBezTo>
                    <a:pt x="1768" y="2136"/>
                    <a:pt x="2903" y="1302"/>
                    <a:pt x="4203" y="1302"/>
                  </a:cubicBezTo>
                  <a:close/>
                  <a:moveTo>
                    <a:pt x="4143" y="0"/>
                  </a:moveTo>
                  <a:cubicBezTo>
                    <a:pt x="1902" y="0"/>
                    <a:pt x="67" y="1822"/>
                    <a:pt x="34" y="4037"/>
                  </a:cubicBezTo>
                  <a:cubicBezTo>
                    <a:pt x="0" y="5938"/>
                    <a:pt x="1268" y="7606"/>
                    <a:pt x="3103" y="8073"/>
                  </a:cubicBezTo>
                  <a:lnTo>
                    <a:pt x="38228" y="19348"/>
                  </a:lnTo>
                  <a:cubicBezTo>
                    <a:pt x="38728" y="19481"/>
                    <a:pt x="39228" y="19548"/>
                    <a:pt x="39762" y="19548"/>
                  </a:cubicBezTo>
                  <a:cubicBezTo>
                    <a:pt x="43198" y="19548"/>
                    <a:pt x="45933" y="16780"/>
                    <a:pt x="45933" y="13344"/>
                  </a:cubicBezTo>
                  <a:cubicBezTo>
                    <a:pt x="45933" y="10508"/>
                    <a:pt x="44032" y="8040"/>
                    <a:pt x="41263" y="7339"/>
                  </a:cubicBezTo>
                  <a:lnTo>
                    <a:pt x="5338" y="168"/>
                  </a:lnTo>
                  <a:cubicBezTo>
                    <a:pt x="4937" y="101"/>
                    <a:pt x="4570" y="1"/>
                    <a:pt x="4203" y="1"/>
                  </a:cubicBezTo>
                  <a:cubicBezTo>
                    <a:pt x="4183" y="1"/>
                    <a:pt x="4163" y="0"/>
                    <a:pt x="41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"/>
            <p:cNvSpPr/>
            <p:nvPr/>
          </p:nvSpPr>
          <p:spPr>
            <a:xfrm>
              <a:off x="2949775" y="2499800"/>
              <a:ext cx="1512775" cy="1380950"/>
            </a:xfrm>
            <a:custGeom>
              <a:avLst/>
              <a:gdLst/>
              <a:ahLst/>
              <a:cxnLst/>
              <a:rect l="l" t="t" r="r" b="b"/>
              <a:pathLst>
                <a:path w="60511" h="55238" extrusionOk="0">
                  <a:moveTo>
                    <a:pt x="1387" y="0"/>
                  </a:moveTo>
                  <a:cubicBezTo>
                    <a:pt x="1224" y="0"/>
                    <a:pt x="1058" y="32"/>
                    <a:pt x="901" y="98"/>
                  </a:cubicBezTo>
                  <a:cubicBezTo>
                    <a:pt x="301" y="331"/>
                    <a:pt x="1" y="1099"/>
                    <a:pt x="234" y="1732"/>
                  </a:cubicBezTo>
                  <a:lnTo>
                    <a:pt x="22517" y="54470"/>
                  </a:lnTo>
                  <a:cubicBezTo>
                    <a:pt x="22683" y="54904"/>
                    <a:pt x="23050" y="55171"/>
                    <a:pt x="23484" y="55237"/>
                  </a:cubicBezTo>
                  <a:lnTo>
                    <a:pt x="23651" y="55237"/>
                  </a:lnTo>
                  <a:cubicBezTo>
                    <a:pt x="24018" y="55237"/>
                    <a:pt x="24385" y="55071"/>
                    <a:pt x="24585" y="54804"/>
                  </a:cubicBezTo>
                  <a:lnTo>
                    <a:pt x="60077" y="11339"/>
                  </a:lnTo>
                  <a:cubicBezTo>
                    <a:pt x="60510" y="10805"/>
                    <a:pt x="60410" y="10072"/>
                    <a:pt x="59910" y="9638"/>
                  </a:cubicBezTo>
                  <a:cubicBezTo>
                    <a:pt x="59685" y="9428"/>
                    <a:pt x="59399" y="9326"/>
                    <a:pt x="59113" y="9326"/>
                  </a:cubicBezTo>
                  <a:cubicBezTo>
                    <a:pt x="58763" y="9326"/>
                    <a:pt x="58414" y="9478"/>
                    <a:pt x="58175" y="9771"/>
                  </a:cubicBezTo>
                  <a:lnTo>
                    <a:pt x="23984" y="51601"/>
                  </a:lnTo>
                  <a:lnTo>
                    <a:pt x="2536" y="765"/>
                  </a:lnTo>
                  <a:cubicBezTo>
                    <a:pt x="2360" y="288"/>
                    <a:pt x="1883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"/>
            <p:cNvSpPr/>
            <p:nvPr/>
          </p:nvSpPr>
          <p:spPr>
            <a:xfrm>
              <a:off x="2632050" y="2713425"/>
              <a:ext cx="462850" cy="926325"/>
            </a:xfrm>
            <a:custGeom>
              <a:avLst/>
              <a:gdLst/>
              <a:ahLst/>
              <a:cxnLst/>
              <a:rect l="l" t="t" r="r" b="b"/>
              <a:pathLst>
                <a:path w="18514" h="37053" extrusionOk="0">
                  <a:moveTo>
                    <a:pt x="17584" y="0"/>
                  </a:moveTo>
                  <a:cubicBezTo>
                    <a:pt x="17261" y="0"/>
                    <a:pt x="16940" y="195"/>
                    <a:pt x="16813" y="526"/>
                  </a:cubicBezTo>
                  <a:lnTo>
                    <a:pt x="67" y="35851"/>
                  </a:lnTo>
                  <a:cubicBezTo>
                    <a:pt x="34" y="35951"/>
                    <a:pt x="1" y="36085"/>
                    <a:pt x="1" y="36218"/>
                  </a:cubicBezTo>
                  <a:cubicBezTo>
                    <a:pt x="1" y="36685"/>
                    <a:pt x="367" y="37052"/>
                    <a:pt x="834" y="37052"/>
                  </a:cubicBezTo>
                  <a:cubicBezTo>
                    <a:pt x="1168" y="37052"/>
                    <a:pt x="1468" y="36885"/>
                    <a:pt x="1568" y="36552"/>
                  </a:cubicBezTo>
                  <a:lnTo>
                    <a:pt x="18314" y="1226"/>
                  </a:lnTo>
                  <a:cubicBezTo>
                    <a:pt x="18314" y="1193"/>
                    <a:pt x="18347" y="1193"/>
                    <a:pt x="18347" y="1160"/>
                  </a:cubicBezTo>
                  <a:cubicBezTo>
                    <a:pt x="18514" y="726"/>
                    <a:pt x="18314" y="226"/>
                    <a:pt x="17880" y="59"/>
                  </a:cubicBezTo>
                  <a:cubicBezTo>
                    <a:pt x="17785" y="19"/>
                    <a:pt x="17684" y="0"/>
                    <a:pt x="17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"/>
            <p:cNvSpPr/>
            <p:nvPr/>
          </p:nvSpPr>
          <p:spPr>
            <a:xfrm>
              <a:off x="3037350" y="2584750"/>
              <a:ext cx="1643700" cy="1065000"/>
            </a:xfrm>
            <a:custGeom>
              <a:avLst/>
              <a:gdLst/>
              <a:ahLst/>
              <a:cxnLst/>
              <a:rect l="l" t="t" r="r" b="b"/>
              <a:pathLst>
                <a:path w="65748" h="42600" extrusionOk="0">
                  <a:moveTo>
                    <a:pt x="54018" y="0"/>
                  </a:moveTo>
                  <a:cubicBezTo>
                    <a:pt x="53992" y="0"/>
                    <a:pt x="53965" y="1"/>
                    <a:pt x="53939" y="2"/>
                  </a:cubicBezTo>
                  <a:lnTo>
                    <a:pt x="1168" y="4739"/>
                  </a:lnTo>
                  <a:cubicBezTo>
                    <a:pt x="500" y="4839"/>
                    <a:pt x="0" y="5406"/>
                    <a:pt x="33" y="6140"/>
                  </a:cubicBezTo>
                  <a:cubicBezTo>
                    <a:pt x="128" y="6767"/>
                    <a:pt x="634" y="7247"/>
                    <a:pt x="1304" y="7247"/>
                  </a:cubicBezTo>
                  <a:cubicBezTo>
                    <a:pt x="1347" y="7247"/>
                    <a:pt x="1390" y="7245"/>
                    <a:pt x="1434" y="7241"/>
                  </a:cubicBezTo>
                  <a:lnTo>
                    <a:pt x="53171" y="2571"/>
                  </a:lnTo>
                  <a:lnTo>
                    <a:pt x="63212" y="41665"/>
                  </a:lnTo>
                  <a:cubicBezTo>
                    <a:pt x="63345" y="42232"/>
                    <a:pt x="63846" y="42599"/>
                    <a:pt x="64413" y="42599"/>
                  </a:cubicBezTo>
                  <a:cubicBezTo>
                    <a:pt x="64546" y="42599"/>
                    <a:pt x="64646" y="42599"/>
                    <a:pt x="64680" y="42533"/>
                  </a:cubicBezTo>
                  <a:cubicBezTo>
                    <a:pt x="65347" y="42366"/>
                    <a:pt x="65747" y="41699"/>
                    <a:pt x="65580" y="41032"/>
                  </a:cubicBezTo>
                  <a:lnTo>
                    <a:pt x="55273" y="903"/>
                  </a:lnTo>
                  <a:cubicBezTo>
                    <a:pt x="55113" y="360"/>
                    <a:pt x="54617" y="0"/>
                    <a:pt x="54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"/>
            <p:cNvSpPr/>
            <p:nvPr/>
          </p:nvSpPr>
          <p:spPr>
            <a:xfrm>
              <a:off x="4319925" y="2325925"/>
              <a:ext cx="102600" cy="321425"/>
            </a:xfrm>
            <a:custGeom>
              <a:avLst/>
              <a:gdLst/>
              <a:ahLst/>
              <a:cxnLst/>
              <a:rect l="l" t="t" r="r" b="b"/>
              <a:pathLst>
                <a:path w="4104" h="12857" extrusionOk="0">
                  <a:moveTo>
                    <a:pt x="1283" y="1"/>
                  </a:moveTo>
                  <a:cubicBezTo>
                    <a:pt x="1222" y="1"/>
                    <a:pt x="1162" y="5"/>
                    <a:pt x="1101" y="14"/>
                  </a:cubicBezTo>
                  <a:cubicBezTo>
                    <a:pt x="434" y="81"/>
                    <a:pt x="0" y="748"/>
                    <a:pt x="67" y="1415"/>
                  </a:cubicBezTo>
                  <a:lnTo>
                    <a:pt x="1568" y="11756"/>
                  </a:lnTo>
                  <a:cubicBezTo>
                    <a:pt x="1668" y="12390"/>
                    <a:pt x="2202" y="12857"/>
                    <a:pt x="2836" y="12857"/>
                  </a:cubicBezTo>
                  <a:cubicBezTo>
                    <a:pt x="2902" y="12857"/>
                    <a:pt x="2936" y="12857"/>
                    <a:pt x="2969" y="12824"/>
                  </a:cubicBezTo>
                  <a:cubicBezTo>
                    <a:pt x="3670" y="12724"/>
                    <a:pt x="4103" y="12056"/>
                    <a:pt x="4037" y="11389"/>
                  </a:cubicBezTo>
                  <a:lnTo>
                    <a:pt x="2536" y="1049"/>
                  </a:lnTo>
                  <a:cubicBezTo>
                    <a:pt x="2445" y="442"/>
                    <a:pt x="1885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"/>
            <p:cNvSpPr/>
            <p:nvPr/>
          </p:nvSpPr>
          <p:spPr>
            <a:xfrm>
              <a:off x="4215675" y="2288650"/>
              <a:ext cx="260225" cy="175250"/>
            </a:xfrm>
            <a:custGeom>
              <a:avLst/>
              <a:gdLst/>
              <a:ahLst/>
              <a:cxnLst/>
              <a:rect l="l" t="t" r="r" b="b"/>
              <a:pathLst>
                <a:path w="10409" h="7010" extrusionOk="0">
                  <a:moveTo>
                    <a:pt x="9054" y="0"/>
                  </a:moveTo>
                  <a:cubicBezTo>
                    <a:pt x="8837" y="0"/>
                    <a:pt x="8614" y="56"/>
                    <a:pt x="8407" y="171"/>
                  </a:cubicBezTo>
                  <a:lnTo>
                    <a:pt x="568" y="4741"/>
                  </a:lnTo>
                  <a:cubicBezTo>
                    <a:pt x="201" y="4975"/>
                    <a:pt x="1" y="5375"/>
                    <a:pt x="1" y="5809"/>
                  </a:cubicBezTo>
                  <a:cubicBezTo>
                    <a:pt x="1" y="6476"/>
                    <a:pt x="534" y="7009"/>
                    <a:pt x="1202" y="7009"/>
                  </a:cubicBezTo>
                  <a:cubicBezTo>
                    <a:pt x="1402" y="7009"/>
                    <a:pt x="1602" y="6976"/>
                    <a:pt x="1835" y="6843"/>
                  </a:cubicBezTo>
                  <a:lnTo>
                    <a:pt x="9674" y="2239"/>
                  </a:lnTo>
                  <a:cubicBezTo>
                    <a:pt x="10241" y="1906"/>
                    <a:pt x="10408" y="1172"/>
                    <a:pt x="10075" y="571"/>
                  </a:cubicBezTo>
                  <a:cubicBezTo>
                    <a:pt x="9856" y="200"/>
                    <a:pt x="9466" y="0"/>
                    <a:pt x="9054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"/>
            <p:cNvSpPr/>
            <p:nvPr/>
          </p:nvSpPr>
          <p:spPr>
            <a:xfrm>
              <a:off x="2698850" y="2395500"/>
              <a:ext cx="639650" cy="159400"/>
            </a:xfrm>
            <a:custGeom>
              <a:avLst/>
              <a:gdLst/>
              <a:ahLst/>
              <a:cxnLst/>
              <a:rect l="l" t="t" r="r" b="b"/>
              <a:pathLst>
                <a:path w="25586" h="6376" extrusionOk="0">
                  <a:moveTo>
                    <a:pt x="4995" y="1"/>
                  </a:moveTo>
                  <a:cubicBezTo>
                    <a:pt x="2081" y="1"/>
                    <a:pt x="0" y="1693"/>
                    <a:pt x="2732" y="5237"/>
                  </a:cubicBezTo>
                  <a:cubicBezTo>
                    <a:pt x="3374" y="6067"/>
                    <a:pt x="4639" y="6376"/>
                    <a:pt x="6173" y="6376"/>
                  </a:cubicBezTo>
                  <a:cubicBezTo>
                    <a:pt x="9824" y="6376"/>
                    <a:pt x="15003" y="4627"/>
                    <a:pt x="16976" y="3970"/>
                  </a:cubicBezTo>
                  <a:cubicBezTo>
                    <a:pt x="17611" y="3763"/>
                    <a:pt x="18438" y="3700"/>
                    <a:pt x="19324" y="3700"/>
                  </a:cubicBezTo>
                  <a:cubicBezTo>
                    <a:pt x="20685" y="3700"/>
                    <a:pt x="22184" y="3848"/>
                    <a:pt x="23338" y="3848"/>
                  </a:cubicBezTo>
                  <a:cubicBezTo>
                    <a:pt x="24704" y="3848"/>
                    <a:pt x="25586" y="3641"/>
                    <a:pt x="25182" y="2735"/>
                  </a:cubicBezTo>
                  <a:cubicBezTo>
                    <a:pt x="24214" y="567"/>
                    <a:pt x="10204" y="1401"/>
                    <a:pt x="8236" y="634"/>
                  </a:cubicBezTo>
                  <a:cubicBezTo>
                    <a:pt x="7170" y="214"/>
                    <a:pt x="6030" y="1"/>
                    <a:pt x="4995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"/>
            <p:cNvSpPr/>
            <p:nvPr/>
          </p:nvSpPr>
          <p:spPr>
            <a:xfrm>
              <a:off x="3428450" y="3497075"/>
              <a:ext cx="227700" cy="705575"/>
            </a:xfrm>
            <a:custGeom>
              <a:avLst/>
              <a:gdLst/>
              <a:ahLst/>
              <a:cxnLst/>
              <a:rect l="l" t="t" r="r" b="b"/>
              <a:pathLst>
                <a:path w="9108" h="28223" extrusionOk="0">
                  <a:moveTo>
                    <a:pt x="8220" y="1"/>
                  </a:moveTo>
                  <a:cubicBezTo>
                    <a:pt x="7874" y="1"/>
                    <a:pt x="7516" y="240"/>
                    <a:pt x="7406" y="569"/>
                  </a:cubicBezTo>
                  <a:lnTo>
                    <a:pt x="34" y="27188"/>
                  </a:lnTo>
                  <a:cubicBezTo>
                    <a:pt x="1" y="27221"/>
                    <a:pt x="1" y="27288"/>
                    <a:pt x="1" y="27388"/>
                  </a:cubicBezTo>
                  <a:cubicBezTo>
                    <a:pt x="1" y="27855"/>
                    <a:pt x="368" y="28222"/>
                    <a:pt x="835" y="28222"/>
                  </a:cubicBezTo>
                  <a:cubicBezTo>
                    <a:pt x="1201" y="28222"/>
                    <a:pt x="1535" y="27955"/>
                    <a:pt x="1635" y="27555"/>
                  </a:cubicBezTo>
                  <a:lnTo>
                    <a:pt x="9007" y="1003"/>
                  </a:lnTo>
                  <a:cubicBezTo>
                    <a:pt x="9107" y="569"/>
                    <a:pt x="8874" y="169"/>
                    <a:pt x="8440" y="35"/>
                  </a:cubicBezTo>
                  <a:cubicBezTo>
                    <a:pt x="8369" y="12"/>
                    <a:pt x="8295" y="1"/>
                    <a:pt x="82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"/>
            <p:cNvSpPr/>
            <p:nvPr/>
          </p:nvSpPr>
          <p:spPr>
            <a:xfrm>
              <a:off x="3479325" y="3495450"/>
              <a:ext cx="226025" cy="41725"/>
            </a:xfrm>
            <a:custGeom>
              <a:avLst/>
              <a:gdLst/>
              <a:ahLst/>
              <a:cxnLst/>
              <a:rect l="l" t="t" r="r" b="b"/>
              <a:pathLst>
                <a:path w="9041" h="1669" extrusionOk="0">
                  <a:moveTo>
                    <a:pt x="834" y="0"/>
                  </a:moveTo>
                  <a:cubicBezTo>
                    <a:pt x="367" y="0"/>
                    <a:pt x="0" y="367"/>
                    <a:pt x="0" y="834"/>
                  </a:cubicBezTo>
                  <a:cubicBezTo>
                    <a:pt x="0" y="1301"/>
                    <a:pt x="367" y="1668"/>
                    <a:pt x="834" y="1668"/>
                  </a:cubicBezTo>
                  <a:lnTo>
                    <a:pt x="8206" y="1668"/>
                  </a:lnTo>
                  <a:cubicBezTo>
                    <a:pt x="8673" y="1668"/>
                    <a:pt x="9040" y="1301"/>
                    <a:pt x="9040" y="834"/>
                  </a:cubicBezTo>
                  <a:cubicBezTo>
                    <a:pt x="9040" y="367"/>
                    <a:pt x="8673" y="0"/>
                    <a:pt x="82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1"/>
            <p:cNvSpPr/>
            <p:nvPr/>
          </p:nvSpPr>
          <p:spPr>
            <a:xfrm>
              <a:off x="3375925" y="4160925"/>
              <a:ext cx="226850" cy="41725"/>
            </a:xfrm>
            <a:custGeom>
              <a:avLst/>
              <a:gdLst/>
              <a:ahLst/>
              <a:cxnLst/>
              <a:rect l="l" t="t" r="r" b="b"/>
              <a:pathLst>
                <a:path w="9074" h="1669" extrusionOk="0">
                  <a:moveTo>
                    <a:pt x="834" y="0"/>
                  </a:moveTo>
                  <a:cubicBezTo>
                    <a:pt x="400" y="0"/>
                    <a:pt x="0" y="367"/>
                    <a:pt x="0" y="834"/>
                  </a:cubicBezTo>
                  <a:cubicBezTo>
                    <a:pt x="0" y="1301"/>
                    <a:pt x="400" y="1668"/>
                    <a:pt x="834" y="1668"/>
                  </a:cubicBezTo>
                  <a:lnTo>
                    <a:pt x="8239" y="1668"/>
                  </a:lnTo>
                  <a:cubicBezTo>
                    <a:pt x="8673" y="1668"/>
                    <a:pt x="9073" y="1301"/>
                    <a:pt x="9073" y="834"/>
                  </a:cubicBezTo>
                  <a:cubicBezTo>
                    <a:pt x="9073" y="367"/>
                    <a:pt x="8673" y="0"/>
                    <a:pt x="82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1"/>
            <p:cNvSpPr/>
            <p:nvPr/>
          </p:nvSpPr>
          <p:spPr>
            <a:xfrm>
              <a:off x="3373425" y="3876550"/>
              <a:ext cx="89250" cy="214350"/>
            </a:xfrm>
            <a:custGeom>
              <a:avLst/>
              <a:gdLst/>
              <a:ahLst/>
              <a:cxnLst/>
              <a:rect l="l" t="t" r="r" b="b"/>
              <a:pathLst>
                <a:path w="3570" h="8574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8573"/>
                  </a:lnTo>
                  <a:lnTo>
                    <a:pt x="3569" y="8273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"/>
            <p:cNvSpPr/>
            <p:nvPr/>
          </p:nvSpPr>
          <p:spPr>
            <a:xfrm>
              <a:off x="3344225" y="4062525"/>
              <a:ext cx="306075" cy="102600"/>
            </a:xfrm>
            <a:custGeom>
              <a:avLst/>
              <a:gdLst/>
              <a:ahLst/>
              <a:cxnLst/>
              <a:rect l="l" t="t" r="r" b="b"/>
              <a:pathLst>
                <a:path w="12243" h="4104" extrusionOk="0">
                  <a:moveTo>
                    <a:pt x="5338" y="0"/>
                  </a:moveTo>
                  <a:lnTo>
                    <a:pt x="1001" y="67"/>
                  </a:lnTo>
                  <a:cubicBezTo>
                    <a:pt x="868" y="67"/>
                    <a:pt x="734" y="167"/>
                    <a:pt x="701" y="300"/>
                  </a:cubicBezTo>
                  <a:lnTo>
                    <a:pt x="34" y="3469"/>
                  </a:lnTo>
                  <a:cubicBezTo>
                    <a:pt x="1" y="3770"/>
                    <a:pt x="167" y="4003"/>
                    <a:pt x="434" y="4103"/>
                  </a:cubicBezTo>
                  <a:lnTo>
                    <a:pt x="568" y="4103"/>
                  </a:lnTo>
                  <a:cubicBezTo>
                    <a:pt x="2002" y="4070"/>
                    <a:pt x="3003" y="3970"/>
                    <a:pt x="4737" y="3936"/>
                  </a:cubicBezTo>
                  <a:cubicBezTo>
                    <a:pt x="5618" y="3936"/>
                    <a:pt x="7865" y="3979"/>
                    <a:pt x="9497" y="3979"/>
                  </a:cubicBezTo>
                  <a:cubicBezTo>
                    <a:pt x="9905" y="3979"/>
                    <a:pt x="10275" y="3976"/>
                    <a:pt x="10575" y="3970"/>
                  </a:cubicBezTo>
                  <a:cubicBezTo>
                    <a:pt x="12076" y="3936"/>
                    <a:pt x="12243" y="2469"/>
                    <a:pt x="11676" y="2335"/>
                  </a:cubicBezTo>
                  <a:cubicBezTo>
                    <a:pt x="8907" y="1768"/>
                    <a:pt x="6839" y="968"/>
                    <a:pt x="5938" y="167"/>
                  </a:cubicBezTo>
                  <a:cubicBezTo>
                    <a:pt x="5705" y="100"/>
                    <a:pt x="5538" y="0"/>
                    <a:pt x="5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"/>
            <p:cNvSpPr/>
            <p:nvPr/>
          </p:nvSpPr>
          <p:spPr>
            <a:xfrm>
              <a:off x="3637775" y="1717500"/>
              <a:ext cx="678825" cy="632150"/>
            </a:xfrm>
            <a:custGeom>
              <a:avLst/>
              <a:gdLst/>
              <a:ahLst/>
              <a:cxnLst/>
              <a:rect l="l" t="t" r="r" b="b"/>
              <a:pathLst>
                <a:path w="27153" h="25286" extrusionOk="0">
                  <a:moveTo>
                    <a:pt x="4870" y="1"/>
                  </a:moveTo>
                  <a:lnTo>
                    <a:pt x="0" y="2502"/>
                  </a:lnTo>
                  <a:cubicBezTo>
                    <a:pt x="1401" y="5104"/>
                    <a:pt x="2869" y="7606"/>
                    <a:pt x="4503" y="10108"/>
                  </a:cubicBezTo>
                  <a:cubicBezTo>
                    <a:pt x="5337" y="11376"/>
                    <a:pt x="6171" y="12576"/>
                    <a:pt x="7039" y="13777"/>
                  </a:cubicBezTo>
                  <a:cubicBezTo>
                    <a:pt x="7973" y="15011"/>
                    <a:pt x="8940" y="16212"/>
                    <a:pt x="9907" y="17346"/>
                  </a:cubicBezTo>
                  <a:cubicBezTo>
                    <a:pt x="10074" y="17513"/>
                    <a:pt x="10174" y="17613"/>
                    <a:pt x="10341" y="17780"/>
                  </a:cubicBezTo>
                  <a:lnTo>
                    <a:pt x="10808" y="18247"/>
                  </a:lnTo>
                  <a:cubicBezTo>
                    <a:pt x="11142" y="18547"/>
                    <a:pt x="11442" y="18848"/>
                    <a:pt x="11775" y="19081"/>
                  </a:cubicBezTo>
                  <a:cubicBezTo>
                    <a:pt x="12376" y="19581"/>
                    <a:pt x="13043" y="20048"/>
                    <a:pt x="13710" y="20449"/>
                  </a:cubicBezTo>
                  <a:cubicBezTo>
                    <a:pt x="15011" y="21283"/>
                    <a:pt x="16379" y="22016"/>
                    <a:pt x="17813" y="22617"/>
                  </a:cubicBezTo>
                  <a:cubicBezTo>
                    <a:pt x="20548" y="23851"/>
                    <a:pt x="23450" y="24718"/>
                    <a:pt x="26386" y="25285"/>
                  </a:cubicBezTo>
                  <a:lnTo>
                    <a:pt x="27153" y="22717"/>
                  </a:lnTo>
                  <a:lnTo>
                    <a:pt x="25218" y="21883"/>
                  </a:lnTo>
                  <a:cubicBezTo>
                    <a:pt x="24618" y="21583"/>
                    <a:pt x="23984" y="21249"/>
                    <a:pt x="23350" y="20982"/>
                  </a:cubicBezTo>
                  <a:cubicBezTo>
                    <a:pt x="22116" y="20349"/>
                    <a:pt x="20848" y="19715"/>
                    <a:pt x="19681" y="19014"/>
                  </a:cubicBezTo>
                  <a:cubicBezTo>
                    <a:pt x="17346" y="17647"/>
                    <a:pt x="15144" y="16046"/>
                    <a:pt x="13710" y="14178"/>
                  </a:cubicBezTo>
                  <a:cubicBezTo>
                    <a:pt x="12042" y="11976"/>
                    <a:pt x="10541" y="9674"/>
                    <a:pt x="9140" y="7306"/>
                  </a:cubicBezTo>
                  <a:cubicBezTo>
                    <a:pt x="7672" y="4904"/>
                    <a:pt x="6271" y="2402"/>
                    <a:pt x="4870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"/>
            <p:cNvSpPr/>
            <p:nvPr/>
          </p:nvSpPr>
          <p:spPr>
            <a:xfrm>
              <a:off x="3623425" y="1644500"/>
              <a:ext cx="264550" cy="376575"/>
            </a:xfrm>
            <a:custGeom>
              <a:avLst/>
              <a:gdLst/>
              <a:ahLst/>
              <a:cxnLst/>
              <a:rect l="l" t="t" r="r" b="b"/>
              <a:pathLst>
                <a:path w="10582" h="15063" extrusionOk="0">
                  <a:moveTo>
                    <a:pt x="3032" y="1"/>
                  </a:moveTo>
                  <a:cubicBezTo>
                    <a:pt x="563" y="1"/>
                    <a:pt x="0" y="4577"/>
                    <a:pt x="274" y="7591"/>
                  </a:cubicBezTo>
                  <a:cubicBezTo>
                    <a:pt x="574" y="10359"/>
                    <a:pt x="1708" y="12961"/>
                    <a:pt x="3576" y="15063"/>
                  </a:cubicBezTo>
                  <a:lnTo>
                    <a:pt x="10581" y="9759"/>
                  </a:lnTo>
                  <a:cubicBezTo>
                    <a:pt x="10581" y="9759"/>
                    <a:pt x="9047" y="4622"/>
                    <a:pt x="6245" y="1820"/>
                  </a:cubicBezTo>
                  <a:cubicBezTo>
                    <a:pt x="4927" y="527"/>
                    <a:pt x="3870" y="1"/>
                    <a:pt x="3032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"/>
            <p:cNvSpPr/>
            <p:nvPr/>
          </p:nvSpPr>
          <p:spPr>
            <a:xfrm>
              <a:off x="3629425" y="181675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2102" y="0"/>
                  </a:moveTo>
                  <a:lnTo>
                    <a:pt x="1" y="501"/>
                  </a:lnTo>
                  <a:lnTo>
                    <a:pt x="1" y="734"/>
                  </a:lnTo>
                  <a:cubicBezTo>
                    <a:pt x="167" y="2569"/>
                    <a:pt x="768" y="4303"/>
                    <a:pt x="1669" y="5904"/>
                  </a:cubicBezTo>
                  <a:cubicBezTo>
                    <a:pt x="2603" y="4270"/>
                    <a:pt x="2502" y="1368"/>
                    <a:pt x="2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"/>
            <p:cNvSpPr/>
            <p:nvPr/>
          </p:nvSpPr>
          <p:spPr>
            <a:xfrm>
              <a:off x="3373425" y="3876550"/>
              <a:ext cx="89250" cy="113450"/>
            </a:xfrm>
            <a:custGeom>
              <a:avLst/>
              <a:gdLst/>
              <a:ahLst/>
              <a:cxnLst/>
              <a:rect l="l" t="t" r="r" b="b"/>
              <a:pathLst>
                <a:path w="3570" h="4538" extrusionOk="0">
                  <a:moveTo>
                    <a:pt x="3569" y="1"/>
                  </a:moveTo>
                  <a:lnTo>
                    <a:pt x="33" y="267"/>
                  </a:lnTo>
                  <a:lnTo>
                    <a:pt x="0" y="4537"/>
                  </a:lnTo>
                  <a:lnTo>
                    <a:pt x="3569" y="4270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"/>
            <p:cNvSpPr/>
            <p:nvPr/>
          </p:nvSpPr>
          <p:spPr>
            <a:xfrm>
              <a:off x="3019825" y="1524075"/>
              <a:ext cx="716375" cy="830575"/>
            </a:xfrm>
            <a:custGeom>
              <a:avLst/>
              <a:gdLst/>
              <a:ahLst/>
              <a:cxnLst/>
              <a:rect l="l" t="t" r="r" b="b"/>
              <a:pathLst>
                <a:path w="28655" h="33223" extrusionOk="0">
                  <a:moveTo>
                    <a:pt x="12039" y="1"/>
                  </a:moveTo>
                  <a:cubicBezTo>
                    <a:pt x="10587" y="1"/>
                    <a:pt x="9356" y="1041"/>
                    <a:pt x="9174" y="2467"/>
                  </a:cubicBezTo>
                  <a:cubicBezTo>
                    <a:pt x="7373" y="15376"/>
                    <a:pt x="501" y="26318"/>
                    <a:pt x="1" y="29053"/>
                  </a:cubicBezTo>
                  <a:cubicBezTo>
                    <a:pt x="2703" y="29653"/>
                    <a:pt x="13010" y="31955"/>
                    <a:pt x="18647" y="33223"/>
                  </a:cubicBezTo>
                  <a:cubicBezTo>
                    <a:pt x="25352" y="22415"/>
                    <a:pt x="28654" y="5403"/>
                    <a:pt x="28654" y="5403"/>
                  </a:cubicBezTo>
                  <a:cubicBezTo>
                    <a:pt x="28654" y="5403"/>
                    <a:pt x="27554" y="4736"/>
                    <a:pt x="26086" y="4035"/>
                  </a:cubicBezTo>
                  <a:cubicBezTo>
                    <a:pt x="25652" y="3768"/>
                    <a:pt x="25085" y="3568"/>
                    <a:pt x="24585" y="3301"/>
                  </a:cubicBezTo>
                  <a:cubicBezTo>
                    <a:pt x="24318" y="3201"/>
                    <a:pt x="23984" y="3068"/>
                    <a:pt x="23684" y="2934"/>
                  </a:cubicBezTo>
                  <a:cubicBezTo>
                    <a:pt x="21149" y="2034"/>
                    <a:pt x="18514" y="1266"/>
                    <a:pt x="15879" y="699"/>
                  </a:cubicBezTo>
                  <a:cubicBezTo>
                    <a:pt x="15378" y="566"/>
                    <a:pt x="14878" y="466"/>
                    <a:pt x="14378" y="366"/>
                  </a:cubicBezTo>
                  <a:cubicBezTo>
                    <a:pt x="13877" y="232"/>
                    <a:pt x="13477" y="199"/>
                    <a:pt x="13043" y="99"/>
                  </a:cubicBezTo>
                  <a:lnTo>
                    <a:pt x="12476" y="32"/>
                  </a:lnTo>
                  <a:cubicBezTo>
                    <a:pt x="12329" y="11"/>
                    <a:pt x="12183" y="1"/>
                    <a:pt x="12039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"/>
            <p:cNvSpPr/>
            <p:nvPr/>
          </p:nvSpPr>
          <p:spPr>
            <a:xfrm>
              <a:off x="3177450" y="1715000"/>
              <a:ext cx="112600" cy="157650"/>
            </a:xfrm>
            <a:custGeom>
              <a:avLst/>
              <a:gdLst/>
              <a:ahLst/>
              <a:cxnLst/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"/>
            <p:cNvSpPr/>
            <p:nvPr/>
          </p:nvSpPr>
          <p:spPr>
            <a:xfrm>
              <a:off x="3177450" y="1715000"/>
              <a:ext cx="112600" cy="157650"/>
            </a:xfrm>
            <a:custGeom>
              <a:avLst/>
              <a:gdLst/>
              <a:ahLst/>
              <a:cxnLst/>
              <a:rect l="l" t="t" r="r" b="b"/>
              <a:pathLst>
                <a:path w="4504" h="6306" extrusionOk="0">
                  <a:moveTo>
                    <a:pt x="1868" y="1"/>
                  </a:moveTo>
                  <a:cubicBezTo>
                    <a:pt x="1334" y="2202"/>
                    <a:pt x="701" y="4304"/>
                    <a:pt x="0" y="6305"/>
                  </a:cubicBezTo>
                  <a:cubicBezTo>
                    <a:pt x="1835" y="4571"/>
                    <a:pt x="4070" y="1635"/>
                    <a:pt x="45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1"/>
            <p:cNvSpPr/>
            <p:nvPr/>
          </p:nvSpPr>
          <p:spPr>
            <a:xfrm>
              <a:off x="4278225" y="2281250"/>
              <a:ext cx="125950" cy="83100"/>
            </a:xfrm>
            <a:custGeom>
              <a:avLst/>
              <a:gdLst/>
              <a:ahLst/>
              <a:cxnLst/>
              <a:rect l="l" t="t" r="r" b="b"/>
              <a:pathLst>
                <a:path w="5038" h="3324" extrusionOk="0">
                  <a:moveTo>
                    <a:pt x="5037" y="0"/>
                  </a:moveTo>
                  <a:lnTo>
                    <a:pt x="434" y="134"/>
                  </a:lnTo>
                  <a:lnTo>
                    <a:pt x="1" y="2369"/>
                  </a:lnTo>
                  <a:cubicBezTo>
                    <a:pt x="833" y="3105"/>
                    <a:pt x="1771" y="3323"/>
                    <a:pt x="2590" y="3323"/>
                  </a:cubicBezTo>
                  <a:cubicBezTo>
                    <a:pt x="3772" y="3323"/>
                    <a:pt x="4704" y="2869"/>
                    <a:pt x="4704" y="2869"/>
                  </a:cubicBezTo>
                  <a:lnTo>
                    <a:pt x="5037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1"/>
            <p:cNvSpPr/>
            <p:nvPr/>
          </p:nvSpPr>
          <p:spPr>
            <a:xfrm>
              <a:off x="3387725" y="1248550"/>
              <a:ext cx="222250" cy="156425"/>
            </a:xfrm>
            <a:custGeom>
              <a:avLst/>
              <a:gdLst/>
              <a:ahLst/>
              <a:cxnLst/>
              <a:rect l="l" t="t" r="r" b="b"/>
              <a:pathLst>
                <a:path w="8890" h="6257" extrusionOk="0">
                  <a:moveTo>
                    <a:pt x="1768" y="0"/>
                  </a:moveTo>
                  <a:cubicBezTo>
                    <a:pt x="1173" y="0"/>
                    <a:pt x="712" y="349"/>
                    <a:pt x="529" y="1213"/>
                  </a:cubicBezTo>
                  <a:cubicBezTo>
                    <a:pt x="0" y="3793"/>
                    <a:pt x="1760" y="6257"/>
                    <a:pt x="5080" y="6257"/>
                  </a:cubicBezTo>
                  <a:cubicBezTo>
                    <a:pt x="5322" y="6257"/>
                    <a:pt x="5573" y="6244"/>
                    <a:pt x="5833" y="6216"/>
                  </a:cubicBezTo>
                  <a:cubicBezTo>
                    <a:pt x="8890" y="5868"/>
                    <a:pt x="4207" y="0"/>
                    <a:pt x="17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"/>
            <p:cNvSpPr/>
            <p:nvPr/>
          </p:nvSpPr>
          <p:spPr>
            <a:xfrm>
              <a:off x="3415950" y="1327225"/>
              <a:ext cx="205100" cy="339575"/>
            </a:xfrm>
            <a:custGeom>
              <a:avLst/>
              <a:gdLst/>
              <a:ahLst/>
              <a:cxnLst/>
              <a:rect l="l" t="t" r="r" b="b"/>
              <a:pathLst>
                <a:path w="8204" h="13583" extrusionOk="0">
                  <a:moveTo>
                    <a:pt x="3303" y="1"/>
                  </a:moveTo>
                  <a:cubicBezTo>
                    <a:pt x="3036" y="2669"/>
                    <a:pt x="2202" y="7406"/>
                    <a:pt x="0" y="8573"/>
                  </a:cubicBezTo>
                  <a:cubicBezTo>
                    <a:pt x="968" y="10308"/>
                    <a:pt x="2302" y="12376"/>
                    <a:pt x="5237" y="13343"/>
                  </a:cubicBezTo>
                  <a:cubicBezTo>
                    <a:pt x="5747" y="13509"/>
                    <a:pt x="6169" y="13582"/>
                    <a:pt x="6518" y="13582"/>
                  </a:cubicBezTo>
                  <a:cubicBezTo>
                    <a:pt x="8204" y="13582"/>
                    <a:pt x="8165" y="11886"/>
                    <a:pt x="7806" y="10808"/>
                  </a:cubicBezTo>
                  <a:cubicBezTo>
                    <a:pt x="5171" y="9341"/>
                    <a:pt x="5871" y="7272"/>
                    <a:pt x="6905" y="5471"/>
                  </a:cubicBezTo>
                  <a:lnTo>
                    <a:pt x="3303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"/>
            <p:cNvSpPr/>
            <p:nvPr/>
          </p:nvSpPr>
          <p:spPr>
            <a:xfrm>
              <a:off x="3516025" y="1383100"/>
              <a:ext cx="71725" cy="113450"/>
            </a:xfrm>
            <a:custGeom>
              <a:avLst/>
              <a:gdLst/>
              <a:ahLst/>
              <a:cxnLst/>
              <a:rect l="l" t="t" r="r" b="b"/>
              <a:pathLst>
                <a:path w="2869" h="4538" extrusionOk="0">
                  <a:moveTo>
                    <a:pt x="734" y="0"/>
                  </a:moveTo>
                  <a:cubicBezTo>
                    <a:pt x="467" y="34"/>
                    <a:pt x="0" y="701"/>
                    <a:pt x="67" y="1502"/>
                  </a:cubicBezTo>
                  <a:cubicBezTo>
                    <a:pt x="234" y="2836"/>
                    <a:pt x="1034" y="3937"/>
                    <a:pt x="2235" y="4537"/>
                  </a:cubicBezTo>
                  <a:cubicBezTo>
                    <a:pt x="2402" y="4103"/>
                    <a:pt x="2635" y="3670"/>
                    <a:pt x="2869" y="3236"/>
                  </a:cubicBezTo>
                  <a:lnTo>
                    <a:pt x="7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"/>
            <p:cNvSpPr/>
            <p:nvPr/>
          </p:nvSpPr>
          <p:spPr>
            <a:xfrm>
              <a:off x="3638450" y="1162100"/>
              <a:ext cx="91900" cy="115775"/>
            </a:xfrm>
            <a:custGeom>
              <a:avLst/>
              <a:gdLst/>
              <a:ahLst/>
              <a:cxnLst/>
              <a:rect l="l" t="t" r="r" b="b"/>
              <a:pathLst>
                <a:path w="3676" h="4631" extrusionOk="0">
                  <a:moveTo>
                    <a:pt x="1805" y="0"/>
                  </a:moveTo>
                  <a:cubicBezTo>
                    <a:pt x="0" y="0"/>
                    <a:pt x="1003" y="4631"/>
                    <a:pt x="2030" y="4631"/>
                  </a:cubicBezTo>
                  <a:cubicBezTo>
                    <a:pt x="2112" y="4631"/>
                    <a:pt x="2194" y="4601"/>
                    <a:pt x="2275" y="4537"/>
                  </a:cubicBezTo>
                  <a:cubicBezTo>
                    <a:pt x="3309" y="3670"/>
                    <a:pt x="3676" y="34"/>
                    <a:pt x="1841" y="1"/>
                  </a:cubicBezTo>
                  <a:cubicBezTo>
                    <a:pt x="1829" y="0"/>
                    <a:pt x="1817" y="0"/>
                    <a:pt x="18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"/>
            <p:cNvSpPr/>
            <p:nvPr/>
          </p:nvSpPr>
          <p:spPr>
            <a:xfrm>
              <a:off x="3461800" y="1117250"/>
              <a:ext cx="264400" cy="350200"/>
            </a:xfrm>
            <a:custGeom>
              <a:avLst/>
              <a:gdLst/>
              <a:ahLst/>
              <a:cxnLst/>
              <a:rect l="l" t="t" r="r" b="b"/>
              <a:pathLst>
                <a:path w="10576" h="14008" extrusionOk="0">
                  <a:moveTo>
                    <a:pt x="4911" y="1"/>
                  </a:moveTo>
                  <a:cubicBezTo>
                    <a:pt x="3091" y="1"/>
                    <a:pt x="1357" y="1030"/>
                    <a:pt x="535" y="2796"/>
                  </a:cubicBezTo>
                  <a:cubicBezTo>
                    <a:pt x="201" y="3463"/>
                    <a:pt x="34" y="4197"/>
                    <a:pt x="68" y="4997"/>
                  </a:cubicBezTo>
                  <a:cubicBezTo>
                    <a:pt x="134" y="8533"/>
                    <a:pt x="1" y="10634"/>
                    <a:pt x="1702" y="12502"/>
                  </a:cubicBezTo>
                  <a:cubicBezTo>
                    <a:pt x="2632" y="13542"/>
                    <a:pt x="3822" y="14008"/>
                    <a:pt x="5005" y="14008"/>
                  </a:cubicBezTo>
                  <a:cubicBezTo>
                    <a:pt x="7049" y="14008"/>
                    <a:pt x="9074" y="12619"/>
                    <a:pt x="9708" y="10401"/>
                  </a:cubicBezTo>
                  <a:cubicBezTo>
                    <a:pt x="10575" y="7299"/>
                    <a:pt x="10342" y="1995"/>
                    <a:pt x="6973" y="461"/>
                  </a:cubicBezTo>
                  <a:cubicBezTo>
                    <a:pt x="6303" y="149"/>
                    <a:pt x="5601" y="1"/>
                    <a:pt x="491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"/>
            <p:cNvSpPr/>
            <p:nvPr/>
          </p:nvSpPr>
          <p:spPr>
            <a:xfrm>
              <a:off x="3328625" y="1053700"/>
              <a:ext cx="396375" cy="254375"/>
            </a:xfrm>
            <a:custGeom>
              <a:avLst/>
              <a:gdLst/>
              <a:ahLst/>
              <a:cxnLst/>
              <a:rect l="l" t="t" r="r" b="b"/>
              <a:pathLst>
                <a:path w="15855" h="10175" extrusionOk="0">
                  <a:moveTo>
                    <a:pt x="10365" y="0"/>
                  </a:moveTo>
                  <a:cubicBezTo>
                    <a:pt x="10365" y="0"/>
                    <a:pt x="11366" y="668"/>
                    <a:pt x="11332" y="1201"/>
                  </a:cubicBezTo>
                  <a:cubicBezTo>
                    <a:pt x="9747" y="627"/>
                    <a:pt x="7971" y="432"/>
                    <a:pt x="6703" y="432"/>
                  </a:cubicBezTo>
                  <a:cubicBezTo>
                    <a:pt x="6131" y="432"/>
                    <a:pt x="5662" y="472"/>
                    <a:pt x="5361" y="534"/>
                  </a:cubicBezTo>
                  <a:cubicBezTo>
                    <a:pt x="6028" y="1001"/>
                    <a:pt x="6128" y="1335"/>
                    <a:pt x="6128" y="1335"/>
                  </a:cubicBezTo>
                  <a:cubicBezTo>
                    <a:pt x="6128" y="1335"/>
                    <a:pt x="1825" y="1568"/>
                    <a:pt x="2793" y="3003"/>
                  </a:cubicBezTo>
                  <a:cubicBezTo>
                    <a:pt x="2779" y="3002"/>
                    <a:pt x="2765" y="3001"/>
                    <a:pt x="2752" y="3001"/>
                  </a:cubicBezTo>
                  <a:cubicBezTo>
                    <a:pt x="1106" y="3001"/>
                    <a:pt x="1" y="8917"/>
                    <a:pt x="5194" y="10174"/>
                  </a:cubicBezTo>
                  <a:cubicBezTo>
                    <a:pt x="6996" y="8707"/>
                    <a:pt x="8063" y="6905"/>
                    <a:pt x="7496" y="5404"/>
                  </a:cubicBezTo>
                  <a:lnTo>
                    <a:pt x="7496" y="5404"/>
                  </a:lnTo>
                  <a:cubicBezTo>
                    <a:pt x="8163" y="5654"/>
                    <a:pt x="9448" y="5837"/>
                    <a:pt x="10796" y="5837"/>
                  </a:cubicBezTo>
                  <a:cubicBezTo>
                    <a:pt x="13222" y="5837"/>
                    <a:pt x="15854" y="5247"/>
                    <a:pt x="15468" y="3403"/>
                  </a:cubicBezTo>
                  <a:cubicBezTo>
                    <a:pt x="14835" y="534"/>
                    <a:pt x="10365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"/>
            <p:cNvSpPr/>
            <p:nvPr/>
          </p:nvSpPr>
          <p:spPr>
            <a:xfrm>
              <a:off x="3409275" y="1271825"/>
              <a:ext cx="106675" cy="99875"/>
            </a:xfrm>
            <a:custGeom>
              <a:avLst/>
              <a:gdLst/>
              <a:ahLst/>
              <a:cxnLst/>
              <a:rect l="l" t="t" r="r" b="b"/>
              <a:pathLst>
                <a:path w="4267" h="3995" extrusionOk="0">
                  <a:moveTo>
                    <a:pt x="1796" y="1"/>
                  </a:moveTo>
                  <a:cubicBezTo>
                    <a:pt x="1732" y="1"/>
                    <a:pt x="1667" y="5"/>
                    <a:pt x="1602" y="15"/>
                  </a:cubicBezTo>
                  <a:cubicBezTo>
                    <a:pt x="467" y="182"/>
                    <a:pt x="0" y="1449"/>
                    <a:pt x="567" y="2350"/>
                  </a:cubicBezTo>
                  <a:cubicBezTo>
                    <a:pt x="1001" y="3151"/>
                    <a:pt x="1735" y="3684"/>
                    <a:pt x="2602" y="3951"/>
                  </a:cubicBezTo>
                  <a:cubicBezTo>
                    <a:pt x="2728" y="3981"/>
                    <a:pt x="2847" y="3995"/>
                    <a:pt x="2959" y="3995"/>
                  </a:cubicBezTo>
                  <a:cubicBezTo>
                    <a:pt x="3851" y="3995"/>
                    <a:pt x="4266" y="3099"/>
                    <a:pt x="3970" y="2150"/>
                  </a:cubicBezTo>
                  <a:cubicBezTo>
                    <a:pt x="3687" y="1238"/>
                    <a:pt x="2841" y="1"/>
                    <a:pt x="1796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"/>
            <p:cNvSpPr/>
            <p:nvPr/>
          </p:nvSpPr>
          <p:spPr>
            <a:xfrm>
              <a:off x="2890575" y="2251225"/>
              <a:ext cx="651325" cy="1701250"/>
            </a:xfrm>
            <a:custGeom>
              <a:avLst/>
              <a:gdLst/>
              <a:ahLst/>
              <a:cxnLst/>
              <a:rect l="l" t="t" r="r" b="b"/>
              <a:pathLst>
                <a:path w="26053" h="68050" extrusionOk="0">
                  <a:moveTo>
                    <a:pt x="5171" y="0"/>
                  </a:moveTo>
                  <a:cubicBezTo>
                    <a:pt x="0" y="9140"/>
                    <a:pt x="17012" y="23717"/>
                    <a:pt x="16345" y="36426"/>
                  </a:cubicBezTo>
                  <a:cubicBezTo>
                    <a:pt x="15745" y="47568"/>
                    <a:pt x="18213" y="68049"/>
                    <a:pt x="18213" y="68049"/>
                  </a:cubicBezTo>
                  <a:lnTo>
                    <a:pt x="24384" y="67549"/>
                  </a:lnTo>
                  <a:cubicBezTo>
                    <a:pt x="24384" y="67549"/>
                    <a:pt x="24685" y="46100"/>
                    <a:pt x="25385" y="34692"/>
                  </a:cubicBezTo>
                  <a:cubicBezTo>
                    <a:pt x="26052" y="24218"/>
                    <a:pt x="17179" y="2636"/>
                    <a:pt x="17179" y="2636"/>
                  </a:cubicBezTo>
                  <a:cubicBezTo>
                    <a:pt x="17179" y="2636"/>
                    <a:pt x="11008" y="1168"/>
                    <a:pt x="5171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"/>
            <p:cNvSpPr/>
            <p:nvPr/>
          </p:nvSpPr>
          <p:spPr>
            <a:xfrm>
              <a:off x="3316700" y="3894075"/>
              <a:ext cx="205175" cy="80900"/>
            </a:xfrm>
            <a:custGeom>
              <a:avLst/>
              <a:gdLst/>
              <a:ahLst/>
              <a:cxnLst/>
              <a:rect l="l" t="t" r="r" b="b"/>
              <a:pathLst>
                <a:path w="8207" h="3236" extrusionOk="0">
                  <a:moveTo>
                    <a:pt x="8207" y="0"/>
                  </a:moveTo>
                  <a:lnTo>
                    <a:pt x="1" y="967"/>
                  </a:lnTo>
                  <a:lnTo>
                    <a:pt x="268" y="3236"/>
                  </a:lnTo>
                  <a:lnTo>
                    <a:pt x="7873" y="2502"/>
                  </a:lnTo>
                  <a:lnTo>
                    <a:pt x="8207" y="0"/>
                  </a:ln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"/>
            <p:cNvSpPr/>
            <p:nvPr/>
          </p:nvSpPr>
          <p:spPr>
            <a:xfrm>
              <a:off x="3596900" y="1259675"/>
              <a:ext cx="19200" cy="25875"/>
            </a:xfrm>
            <a:custGeom>
              <a:avLst/>
              <a:gdLst/>
              <a:ahLst/>
              <a:cxnLst/>
              <a:rect l="l" t="t" r="r" b="b"/>
              <a:pathLst>
                <a:path w="768" h="1035" extrusionOk="0">
                  <a:moveTo>
                    <a:pt x="401" y="1"/>
                  </a:moveTo>
                  <a:cubicBezTo>
                    <a:pt x="168" y="1"/>
                    <a:pt x="1" y="201"/>
                    <a:pt x="1" y="501"/>
                  </a:cubicBezTo>
                  <a:cubicBezTo>
                    <a:pt x="1" y="801"/>
                    <a:pt x="134" y="1035"/>
                    <a:pt x="334" y="1035"/>
                  </a:cubicBezTo>
                  <a:cubicBezTo>
                    <a:pt x="568" y="1035"/>
                    <a:pt x="668" y="835"/>
                    <a:pt x="735" y="534"/>
                  </a:cubicBezTo>
                  <a:cubicBezTo>
                    <a:pt x="768" y="2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1"/>
            <p:cNvSpPr/>
            <p:nvPr/>
          </p:nvSpPr>
          <p:spPr>
            <a:xfrm>
              <a:off x="3677800" y="1263025"/>
              <a:ext cx="17525" cy="25875"/>
            </a:xfrm>
            <a:custGeom>
              <a:avLst/>
              <a:gdLst/>
              <a:ahLst/>
              <a:cxnLst/>
              <a:rect l="l" t="t" r="r" b="b"/>
              <a:pathLst>
                <a:path w="701" h="1035" extrusionOk="0">
                  <a:moveTo>
                    <a:pt x="367" y="0"/>
                  </a:moveTo>
                  <a:cubicBezTo>
                    <a:pt x="167" y="0"/>
                    <a:pt x="34" y="234"/>
                    <a:pt x="0" y="500"/>
                  </a:cubicBezTo>
                  <a:cubicBezTo>
                    <a:pt x="0" y="801"/>
                    <a:pt x="100" y="1034"/>
                    <a:pt x="334" y="1034"/>
                  </a:cubicBezTo>
                  <a:cubicBezTo>
                    <a:pt x="534" y="1034"/>
                    <a:pt x="701" y="834"/>
                    <a:pt x="701" y="534"/>
                  </a:cubicBezTo>
                  <a:cubicBezTo>
                    <a:pt x="701" y="234"/>
                    <a:pt x="567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1"/>
            <p:cNvSpPr/>
            <p:nvPr/>
          </p:nvSpPr>
          <p:spPr>
            <a:xfrm>
              <a:off x="3648600" y="1278850"/>
              <a:ext cx="34225" cy="69975"/>
            </a:xfrm>
            <a:custGeom>
              <a:avLst/>
              <a:gdLst/>
              <a:ahLst/>
              <a:cxnLst/>
              <a:rect l="l" t="t" r="r" b="b"/>
              <a:pathLst>
                <a:path w="1369" h="2799" extrusionOk="0">
                  <a:moveTo>
                    <a:pt x="101" y="1"/>
                  </a:moveTo>
                  <a:lnTo>
                    <a:pt x="1" y="2736"/>
                  </a:lnTo>
                  <a:cubicBezTo>
                    <a:pt x="1" y="2736"/>
                    <a:pt x="225" y="2799"/>
                    <a:pt x="515" y="2799"/>
                  </a:cubicBezTo>
                  <a:cubicBezTo>
                    <a:pt x="785" y="2799"/>
                    <a:pt x="1112" y="2745"/>
                    <a:pt x="1369" y="2536"/>
                  </a:cubicBezTo>
                  <a:cubicBezTo>
                    <a:pt x="835" y="1735"/>
                    <a:pt x="401" y="868"/>
                    <a:pt x="10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1"/>
            <p:cNvSpPr/>
            <p:nvPr/>
          </p:nvSpPr>
          <p:spPr>
            <a:xfrm>
              <a:off x="3577725" y="1335250"/>
              <a:ext cx="52575" cy="29525"/>
            </a:xfrm>
            <a:custGeom>
              <a:avLst/>
              <a:gdLst/>
              <a:ahLst/>
              <a:cxnLst/>
              <a:rect l="l" t="t" r="r" b="b"/>
              <a:pathLst>
                <a:path w="2103" h="1181" extrusionOk="0">
                  <a:moveTo>
                    <a:pt x="95" y="0"/>
                  </a:moveTo>
                  <a:cubicBezTo>
                    <a:pt x="85" y="0"/>
                    <a:pt x="76" y="4"/>
                    <a:pt x="67" y="13"/>
                  </a:cubicBezTo>
                  <a:cubicBezTo>
                    <a:pt x="34" y="80"/>
                    <a:pt x="1" y="113"/>
                    <a:pt x="34" y="147"/>
                  </a:cubicBezTo>
                  <a:cubicBezTo>
                    <a:pt x="401" y="680"/>
                    <a:pt x="1001" y="1014"/>
                    <a:pt x="1602" y="1147"/>
                  </a:cubicBezTo>
                  <a:cubicBezTo>
                    <a:pt x="1735" y="1181"/>
                    <a:pt x="1869" y="1181"/>
                    <a:pt x="2035" y="1181"/>
                  </a:cubicBezTo>
                  <a:cubicBezTo>
                    <a:pt x="2069" y="1181"/>
                    <a:pt x="2102" y="1147"/>
                    <a:pt x="2102" y="1114"/>
                  </a:cubicBezTo>
                  <a:cubicBezTo>
                    <a:pt x="2102" y="1047"/>
                    <a:pt x="2069" y="1014"/>
                    <a:pt x="2035" y="1014"/>
                  </a:cubicBezTo>
                  <a:cubicBezTo>
                    <a:pt x="1268" y="1014"/>
                    <a:pt x="601" y="647"/>
                    <a:pt x="201" y="80"/>
                  </a:cubicBezTo>
                  <a:cubicBezTo>
                    <a:pt x="152" y="31"/>
                    <a:pt x="121" y="0"/>
                    <a:pt x="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1"/>
            <p:cNvSpPr/>
            <p:nvPr/>
          </p:nvSpPr>
          <p:spPr>
            <a:xfrm>
              <a:off x="3569375" y="1222075"/>
              <a:ext cx="40075" cy="23450"/>
            </a:xfrm>
            <a:custGeom>
              <a:avLst/>
              <a:gdLst/>
              <a:ahLst/>
              <a:cxnLst/>
              <a:rect l="l" t="t" r="r" b="b"/>
              <a:pathLst>
                <a:path w="1603" h="938" extrusionOk="0">
                  <a:moveTo>
                    <a:pt x="1335" y="0"/>
                  </a:moveTo>
                  <a:cubicBezTo>
                    <a:pt x="835" y="0"/>
                    <a:pt x="347" y="231"/>
                    <a:pt x="34" y="637"/>
                  </a:cubicBezTo>
                  <a:cubicBezTo>
                    <a:pt x="1" y="704"/>
                    <a:pt x="1" y="837"/>
                    <a:pt x="68" y="871"/>
                  </a:cubicBezTo>
                  <a:cubicBezTo>
                    <a:pt x="101" y="938"/>
                    <a:pt x="101" y="938"/>
                    <a:pt x="168" y="938"/>
                  </a:cubicBezTo>
                  <a:cubicBezTo>
                    <a:pt x="201" y="938"/>
                    <a:pt x="268" y="938"/>
                    <a:pt x="335" y="837"/>
                  </a:cubicBezTo>
                  <a:cubicBezTo>
                    <a:pt x="601" y="504"/>
                    <a:pt x="1035" y="337"/>
                    <a:pt x="1435" y="337"/>
                  </a:cubicBezTo>
                  <a:cubicBezTo>
                    <a:pt x="1535" y="337"/>
                    <a:pt x="1602" y="270"/>
                    <a:pt x="1602" y="170"/>
                  </a:cubicBezTo>
                  <a:cubicBezTo>
                    <a:pt x="1602" y="104"/>
                    <a:pt x="1535" y="4"/>
                    <a:pt x="1435" y="4"/>
                  </a:cubicBezTo>
                  <a:cubicBezTo>
                    <a:pt x="1402" y="1"/>
                    <a:pt x="1368" y="0"/>
                    <a:pt x="1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1"/>
            <p:cNvSpPr/>
            <p:nvPr/>
          </p:nvSpPr>
          <p:spPr>
            <a:xfrm>
              <a:off x="3683625" y="1218600"/>
              <a:ext cx="36725" cy="31100"/>
            </a:xfrm>
            <a:custGeom>
              <a:avLst/>
              <a:gdLst/>
              <a:ahLst/>
              <a:cxnLst/>
              <a:rect l="l" t="t" r="r" b="b"/>
              <a:pathLst>
                <a:path w="1469" h="1244" extrusionOk="0">
                  <a:moveTo>
                    <a:pt x="200" y="0"/>
                  </a:moveTo>
                  <a:cubicBezTo>
                    <a:pt x="102" y="0"/>
                    <a:pt x="34" y="60"/>
                    <a:pt x="34" y="143"/>
                  </a:cubicBezTo>
                  <a:cubicBezTo>
                    <a:pt x="1" y="276"/>
                    <a:pt x="101" y="343"/>
                    <a:pt x="168" y="343"/>
                  </a:cubicBezTo>
                  <a:cubicBezTo>
                    <a:pt x="601" y="443"/>
                    <a:pt x="902" y="743"/>
                    <a:pt x="1102" y="1143"/>
                  </a:cubicBezTo>
                  <a:cubicBezTo>
                    <a:pt x="1135" y="1177"/>
                    <a:pt x="1168" y="1243"/>
                    <a:pt x="1202" y="1243"/>
                  </a:cubicBezTo>
                  <a:lnTo>
                    <a:pt x="1335" y="1243"/>
                  </a:lnTo>
                  <a:cubicBezTo>
                    <a:pt x="1435" y="1177"/>
                    <a:pt x="1469" y="1110"/>
                    <a:pt x="1435" y="1010"/>
                  </a:cubicBezTo>
                  <a:cubicBezTo>
                    <a:pt x="1202" y="509"/>
                    <a:pt x="801" y="143"/>
                    <a:pt x="268" y="9"/>
                  </a:cubicBezTo>
                  <a:cubicBezTo>
                    <a:pt x="244" y="3"/>
                    <a:pt x="222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"/>
            <p:cNvSpPr/>
            <p:nvPr/>
          </p:nvSpPr>
          <p:spPr>
            <a:xfrm>
              <a:off x="3481825" y="4055200"/>
              <a:ext cx="47550" cy="23175"/>
            </a:xfrm>
            <a:custGeom>
              <a:avLst/>
              <a:gdLst/>
              <a:ahLst/>
              <a:cxnLst/>
              <a:rect l="l" t="t" r="r" b="b"/>
              <a:pathLst>
                <a:path w="1902" h="927" extrusionOk="0">
                  <a:moveTo>
                    <a:pt x="1518" y="196"/>
                  </a:moveTo>
                  <a:cubicBezTo>
                    <a:pt x="1576" y="196"/>
                    <a:pt x="1626" y="206"/>
                    <a:pt x="1668" y="226"/>
                  </a:cubicBezTo>
                  <a:cubicBezTo>
                    <a:pt x="1702" y="226"/>
                    <a:pt x="1702" y="260"/>
                    <a:pt x="1702" y="293"/>
                  </a:cubicBezTo>
                  <a:cubicBezTo>
                    <a:pt x="1702" y="393"/>
                    <a:pt x="1668" y="527"/>
                    <a:pt x="1568" y="593"/>
                  </a:cubicBezTo>
                  <a:cubicBezTo>
                    <a:pt x="1464" y="698"/>
                    <a:pt x="1243" y="750"/>
                    <a:pt x="944" y="750"/>
                  </a:cubicBezTo>
                  <a:cubicBezTo>
                    <a:pt x="766" y="750"/>
                    <a:pt x="559" y="731"/>
                    <a:pt x="334" y="693"/>
                  </a:cubicBezTo>
                  <a:cubicBezTo>
                    <a:pt x="700" y="468"/>
                    <a:pt x="1207" y="196"/>
                    <a:pt x="1518" y="196"/>
                  </a:cubicBezTo>
                  <a:close/>
                  <a:moveTo>
                    <a:pt x="1560" y="1"/>
                  </a:moveTo>
                  <a:cubicBezTo>
                    <a:pt x="1099" y="1"/>
                    <a:pt x="153" y="567"/>
                    <a:pt x="34" y="627"/>
                  </a:cubicBezTo>
                  <a:cubicBezTo>
                    <a:pt x="0" y="627"/>
                    <a:pt x="0" y="660"/>
                    <a:pt x="0" y="727"/>
                  </a:cubicBezTo>
                  <a:cubicBezTo>
                    <a:pt x="34" y="760"/>
                    <a:pt x="34" y="794"/>
                    <a:pt x="67" y="794"/>
                  </a:cubicBezTo>
                  <a:cubicBezTo>
                    <a:pt x="367" y="894"/>
                    <a:pt x="634" y="927"/>
                    <a:pt x="1001" y="927"/>
                  </a:cubicBezTo>
                  <a:cubicBezTo>
                    <a:pt x="1235" y="927"/>
                    <a:pt x="1502" y="894"/>
                    <a:pt x="1702" y="727"/>
                  </a:cubicBezTo>
                  <a:cubicBezTo>
                    <a:pt x="1835" y="593"/>
                    <a:pt x="1902" y="427"/>
                    <a:pt x="1868" y="260"/>
                  </a:cubicBezTo>
                  <a:cubicBezTo>
                    <a:pt x="1835" y="126"/>
                    <a:pt x="1768" y="60"/>
                    <a:pt x="1702" y="26"/>
                  </a:cubicBezTo>
                  <a:cubicBezTo>
                    <a:pt x="1663" y="9"/>
                    <a:pt x="1615" y="1"/>
                    <a:pt x="1560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"/>
            <p:cNvSpPr/>
            <p:nvPr/>
          </p:nvSpPr>
          <p:spPr>
            <a:xfrm>
              <a:off x="3481825" y="4035000"/>
              <a:ext cx="30050" cy="40050"/>
            </a:xfrm>
            <a:custGeom>
              <a:avLst/>
              <a:gdLst/>
              <a:ahLst/>
              <a:cxnLst/>
              <a:rect l="l" t="t" r="r" b="b"/>
              <a:pathLst>
                <a:path w="1202" h="1602" extrusionOk="0">
                  <a:moveTo>
                    <a:pt x="768" y="167"/>
                  </a:moveTo>
                  <a:cubicBezTo>
                    <a:pt x="934" y="201"/>
                    <a:pt x="934" y="234"/>
                    <a:pt x="901" y="234"/>
                  </a:cubicBezTo>
                  <a:cubicBezTo>
                    <a:pt x="1001" y="501"/>
                    <a:pt x="534" y="1068"/>
                    <a:pt x="167" y="1368"/>
                  </a:cubicBezTo>
                  <a:cubicBezTo>
                    <a:pt x="201" y="934"/>
                    <a:pt x="334" y="567"/>
                    <a:pt x="568" y="234"/>
                  </a:cubicBezTo>
                  <a:cubicBezTo>
                    <a:pt x="634" y="201"/>
                    <a:pt x="701" y="167"/>
                    <a:pt x="768" y="167"/>
                  </a:cubicBezTo>
                  <a:close/>
                  <a:moveTo>
                    <a:pt x="868" y="0"/>
                  </a:moveTo>
                  <a:cubicBezTo>
                    <a:pt x="701" y="0"/>
                    <a:pt x="568" y="34"/>
                    <a:pt x="501" y="100"/>
                  </a:cubicBezTo>
                  <a:cubicBezTo>
                    <a:pt x="67" y="434"/>
                    <a:pt x="0" y="1501"/>
                    <a:pt x="0" y="1535"/>
                  </a:cubicBezTo>
                  <a:cubicBezTo>
                    <a:pt x="0" y="1568"/>
                    <a:pt x="0" y="1602"/>
                    <a:pt x="34" y="1602"/>
                  </a:cubicBezTo>
                  <a:lnTo>
                    <a:pt x="67" y="1602"/>
                  </a:lnTo>
                  <a:cubicBezTo>
                    <a:pt x="501" y="1401"/>
                    <a:pt x="1201" y="668"/>
                    <a:pt x="1101" y="201"/>
                  </a:cubicBezTo>
                  <a:cubicBezTo>
                    <a:pt x="1101" y="67"/>
                    <a:pt x="1001" y="0"/>
                    <a:pt x="868" y="0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"/>
            <p:cNvSpPr/>
            <p:nvPr/>
          </p:nvSpPr>
          <p:spPr>
            <a:xfrm>
              <a:off x="2770475" y="1410625"/>
              <a:ext cx="587950" cy="366125"/>
            </a:xfrm>
            <a:custGeom>
              <a:avLst/>
              <a:gdLst/>
              <a:ahLst/>
              <a:cxnLst/>
              <a:rect l="l" t="t" r="r" b="b"/>
              <a:pathLst>
                <a:path w="23518" h="14645" extrusionOk="0">
                  <a:moveTo>
                    <a:pt x="4675" y="10248"/>
                  </a:moveTo>
                  <a:cubicBezTo>
                    <a:pt x="4692" y="10299"/>
                    <a:pt x="4704" y="10347"/>
                    <a:pt x="4704" y="10408"/>
                  </a:cubicBezTo>
                  <a:cubicBezTo>
                    <a:pt x="4704" y="10418"/>
                    <a:pt x="4703" y="10423"/>
                    <a:pt x="4702" y="10423"/>
                  </a:cubicBezTo>
                  <a:cubicBezTo>
                    <a:pt x="4697" y="10423"/>
                    <a:pt x="4682" y="10345"/>
                    <a:pt x="4675" y="10248"/>
                  </a:cubicBezTo>
                  <a:close/>
                  <a:moveTo>
                    <a:pt x="5004" y="0"/>
                  </a:moveTo>
                  <a:cubicBezTo>
                    <a:pt x="4537" y="601"/>
                    <a:pt x="4137" y="1168"/>
                    <a:pt x="3737" y="1735"/>
                  </a:cubicBezTo>
                  <a:cubicBezTo>
                    <a:pt x="3370" y="2269"/>
                    <a:pt x="3003" y="2902"/>
                    <a:pt x="2636" y="3469"/>
                  </a:cubicBezTo>
                  <a:cubicBezTo>
                    <a:pt x="1869" y="4670"/>
                    <a:pt x="1202" y="6005"/>
                    <a:pt x="668" y="7339"/>
                  </a:cubicBezTo>
                  <a:cubicBezTo>
                    <a:pt x="368" y="8106"/>
                    <a:pt x="168" y="8940"/>
                    <a:pt x="34" y="9774"/>
                  </a:cubicBezTo>
                  <a:cubicBezTo>
                    <a:pt x="1" y="10341"/>
                    <a:pt x="1" y="10941"/>
                    <a:pt x="134" y="11508"/>
                  </a:cubicBezTo>
                  <a:cubicBezTo>
                    <a:pt x="201" y="11942"/>
                    <a:pt x="368" y="12309"/>
                    <a:pt x="568" y="12676"/>
                  </a:cubicBezTo>
                  <a:cubicBezTo>
                    <a:pt x="835" y="13110"/>
                    <a:pt x="1202" y="13477"/>
                    <a:pt x="1635" y="13777"/>
                  </a:cubicBezTo>
                  <a:cubicBezTo>
                    <a:pt x="2036" y="14010"/>
                    <a:pt x="2469" y="14244"/>
                    <a:pt x="2903" y="14310"/>
                  </a:cubicBezTo>
                  <a:lnTo>
                    <a:pt x="3070" y="14344"/>
                  </a:lnTo>
                  <a:lnTo>
                    <a:pt x="3203" y="14411"/>
                  </a:lnTo>
                  <a:lnTo>
                    <a:pt x="3370" y="14411"/>
                  </a:lnTo>
                  <a:lnTo>
                    <a:pt x="3670" y="14444"/>
                  </a:lnTo>
                  <a:cubicBezTo>
                    <a:pt x="4070" y="14477"/>
                    <a:pt x="4471" y="14511"/>
                    <a:pt x="4838" y="14577"/>
                  </a:cubicBezTo>
                  <a:cubicBezTo>
                    <a:pt x="5605" y="14644"/>
                    <a:pt x="6339" y="14644"/>
                    <a:pt x="7106" y="14644"/>
                  </a:cubicBezTo>
                  <a:cubicBezTo>
                    <a:pt x="9975" y="14577"/>
                    <a:pt x="12810" y="14110"/>
                    <a:pt x="15612" y="13310"/>
                  </a:cubicBezTo>
                  <a:cubicBezTo>
                    <a:pt x="16946" y="12943"/>
                    <a:pt x="18314" y="12509"/>
                    <a:pt x="19615" y="12009"/>
                  </a:cubicBezTo>
                  <a:cubicBezTo>
                    <a:pt x="20282" y="11775"/>
                    <a:pt x="20882" y="11508"/>
                    <a:pt x="21550" y="11275"/>
                  </a:cubicBezTo>
                  <a:cubicBezTo>
                    <a:pt x="21850" y="11142"/>
                    <a:pt x="22183" y="10975"/>
                    <a:pt x="22517" y="10841"/>
                  </a:cubicBezTo>
                  <a:cubicBezTo>
                    <a:pt x="22850" y="10741"/>
                    <a:pt x="23151" y="10574"/>
                    <a:pt x="23518" y="10408"/>
                  </a:cubicBezTo>
                  <a:lnTo>
                    <a:pt x="21183" y="5504"/>
                  </a:lnTo>
                  <a:lnTo>
                    <a:pt x="20349" y="5904"/>
                  </a:lnTo>
                  <a:lnTo>
                    <a:pt x="19481" y="6271"/>
                  </a:lnTo>
                  <a:cubicBezTo>
                    <a:pt x="18881" y="6472"/>
                    <a:pt x="18247" y="6738"/>
                    <a:pt x="17680" y="6939"/>
                  </a:cubicBezTo>
                  <a:cubicBezTo>
                    <a:pt x="16479" y="7372"/>
                    <a:pt x="15312" y="7806"/>
                    <a:pt x="14044" y="8139"/>
                  </a:cubicBezTo>
                  <a:cubicBezTo>
                    <a:pt x="12810" y="8473"/>
                    <a:pt x="11576" y="8807"/>
                    <a:pt x="10375" y="9040"/>
                  </a:cubicBezTo>
                  <a:cubicBezTo>
                    <a:pt x="9174" y="9340"/>
                    <a:pt x="7973" y="9507"/>
                    <a:pt x="6772" y="9607"/>
                  </a:cubicBezTo>
                  <a:cubicBezTo>
                    <a:pt x="6172" y="9640"/>
                    <a:pt x="5605" y="9640"/>
                    <a:pt x="5004" y="9640"/>
                  </a:cubicBezTo>
                  <a:cubicBezTo>
                    <a:pt x="4908" y="9640"/>
                    <a:pt x="4799" y="9640"/>
                    <a:pt x="4685" y="9638"/>
                  </a:cubicBezTo>
                  <a:lnTo>
                    <a:pt x="4685" y="9638"/>
                  </a:lnTo>
                  <a:cubicBezTo>
                    <a:pt x="4704" y="9305"/>
                    <a:pt x="4749" y="8973"/>
                    <a:pt x="4838" y="8640"/>
                  </a:cubicBezTo>
                  <a:cubicBezTo>
                    <a:pt x="5138" y="7439"/>
                    <a:pt x="5505" y="6238"/>
                    <a:pt x="5938" y="5071"/>
                  </a:cubicBezTo>
                  <a:lnTo>
                    <a:pt x="6572" y="3236"/>
                  </a:lnTo>
                  <a:lnTo>
                    <a:pt x="7306" y="1401"/>
                  </a:lnTo>
                  <a:lnTo>
                    <a:pt x="5004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"/>
            <p:cNvSpPr/>
            <p:nvPr/>
          </p:nvSpPr>
          <p:spPr>
            <a:xfrm>
              <a:off x="3056525" y="1523625"/>
              <a:ext cx="389475" cy="282300"/>
            </a:xfrm>
            <a:custGeom>
              <a:avLst/>
              <a:gdLst/>
              <a:ahLst/>
              <a:cxnLst/>
              <a:rect l="l" t="t" r="r" b="b"/>
              <a:pathLst>
                <a:path w="15579" h="11292" extrusionOk="0">
                  <a:moveTo>
                    <a:pt x="10051" y="1"/>
                  </a:moveTo>
                  <a:cubicBezTo>
                    <a:pt x="9726" y="1"/>
                    <a:pt x="9379" y="17"/>
                    <a:pt x="9007" y="50"/>
                  </a:cubicBezTo>
                  <a:cubicBezTo>
                    <a:pt x="4604" y="450"/>
                    <a:pt x="0" y="3219"/>
                    <a:pt x="0" y="3219"/>
                  </a:cubicBezTo>
                  <a:lnTo>
                    <a:pt x="2769" y="11292"/>
                  </a:lnTo>
                  <a:cubicBezTo>
                    <a:pt x="2769" y="11292"/>
                    <a:pt x="9841" y="9590"/>
                    <a:pt x="12176" y="7089"/>
                  </a:cubicBezTo>
                  <a:cubicBezTo>
                    <a:pt x="14413" y="4631"/>
                    <a:pt x="15578" y="1"/>
                    <a:pt x="10051" y="1"/>
                  </a:cubicBezTo>
                  <a:close/>
                </a:path>
              </a:pathLst>
            </a:custGeom>
            <a:solidFill>
              <a:srgbClr val="132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"/>
            <p:cNvSpPr/>
            <p:nvPr/>
          </p:nvSpPr>
          <p:spPr>
            <a:xfrm>
              <a:off x="2861375" y="1360575"/>
              <a:ext cx="136800" cy="93425"/>
            </a:xfrm>
            <a:custGeom>
              <a:avLst/>
              <a:gdLst/>
              <a:ahLst/>
              <a:cxnLst/>
              <a:rect l="l" t="t" r="r" b="b"/>
              <a:pathLst>
                <a:path w="5472" h="3737" extrusionOk="0">
                  <a:moveTo>
                    <a:pt x="901" y="1"/>
                  </a:moveTo>
                  <a:cubicBezTo>
                    <a:pt x="901" y="1"/>
                    <a:pt x="1" y="3003"/>
                    <a:pt x="1535" y="3737"/>
                  </a:cubicBezTo>
                  <a:lnTo>
                    <a:pt x="3670" y="3603"/>
                  </a:lnTo>
                  <a:lnTo>
                    <a:pt x="5471" y="4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"/>
            <p:cNvSpPr/>
            <p:nvPr/>
          </p:nvSpPr>
          <p:spPr>
            <a:xfrm>
              <a:off x="2883900" y="1283850"/>
              <a:ext cx="114275" cy="88425"/>
            </a:xfrm>
            <a:custGeom>
              <a:avLst/>
              <a:gdLst/>
              <a:ahLst/>
              <a:cxnLst/>
              <a:rect l="l" t="t" r="r" b="b"/>
              <a:pathLst>
                <a:path w="4571" h="3537" extrusionOk="0">
                  <a:moveTo>
                    <a:pt x="3770" y="1"/>
                  </a:moveTo>
                  <a:lnTo>
                    <a:pt x="334" y="401"/>
                  </a:lnTo>
                  <a:lnTo>
                    <a:pt x="0" y="3137"/>
                  </a:lnTo>
                  <a:lnTo>
                    <a:pt x="4570" y="3537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6" name="Google Shape;596;p1"/>
          <p:cNvSpPr txBox="1"/>
          <p:nvPr/>
        </p:nvSpPr>
        <p:spPr>
          <a:xfrm>
            <a:off x="720343" y="2474894"/>
            <a:ext cx="3092116" cy="146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</a:t>
            </a:r>
            <a:r>
              <a:rPr lang="en-US" sz="2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seconds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Look at the hints.</a:t>
            </a:r>
            <a:endParaRPr sz="2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Guess the sports.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 panose="00000A00000000000000"/>
              <a:buNone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Extra vocabulary</a:t>
            </a:r>
            <a:endParaRPr sz="3600" b="1" i="0" u="none" strike="noStrike" cap="none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13" name="Google Shape;813;p14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14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14"/>
          <p:cNvSpPr txBox="1"/>
          <p:nvPr/>
        </p:nvSpPr>
        <p:spPr>
          <a:xfrm>
            <a:off x="4728751" y="1013921"/>
            <a:ext cx="3726760" cy="81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He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is good at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playing basketball.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20;p14"/>
          <p:cNvSpPr txBox="1"/>
          <p:nvPr/>
        </p:nvSpPr>
        <p:spPr>
          <a:xfrm>
            <a:off x="4728751" y="1931563"/>
            <a:ext cx="4027974" cy="100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He can play basketball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very well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.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remium Vector | Happy cute kid boy play train basketball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10465" r="18309" b="10277"/>
          <a:stretch>
            <a:fillRect/>
          </a:stretch>
        </p:blipFill>
        <p:spPr bwMode="auto">
          <a:xfrm>
            <a:off x="552344" y="1098410"/>
            <a:ext cx="3086490" cy="32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820;p14"/>
          <p:cNvSpPr txBox="1"/>
          <p:nvPr/>
        </p:nvSpPr>
        <p:spPr>
          <a:xfrm>
            <a:off x="4728751" y="3269654"/>
            <a:ext cx="3726760" cy="5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be good at doing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sth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820;p14"/>
          <p:cNvSpPr txBox="1"/>
          <p:nvPr/>
        </p:nvSpPr>
        <p:spPr>
          <a:xfrm>
            <a:off x="4728751" y="3833958"/>
            <a:ext cx="4027974" cy="48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giỏi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đó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0"/>
      <p:bldP spid="1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"/>
          <p:cNvSpPr txBox="1">
            <a:spLocks noGrp="1"/>
          </p:cNvSpPr>
          <p:nvPr>
            <p:ph type="subTitle" idx="1"/>
          </p:nvPr>
        </p:nvSpPr>
        <p:spPr>
          <a:xfrm>
            <a:off x="986504" y="230844"/>
            <a:ext cx="6695955" cy="115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Where are the two kids?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do you think they’re talking about?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School clubs/ Sports and games</a:t>
            </a:r>
          </a:p>
        </p:txBody>
      </p:sp>
      <p:pic>
        <p:nvPicPr>
          <p:cNvPr id="693" name="Google Shape;693;p6" descr="https://s.sachmem.vn/public/images/v2/TA6SHS2TD/U8-L1-1.png"/>
          <p:cNvPicPr preferRelativeResize="0"/>
          <p:nvPr/>
        </p:nvPicPr>
        <p:blipFill rotWithShape="1">
          <a:blip r:embed="rId5"/>
          <a:srcRect l="45" t="44991" r="145" b="836"/>
          <a:stretch>
            <a:fillRect/>
          </a:stretch>
        </p:blipFill>
        <p:spPr>
          <a:xfrm>
            <a:off x="1046465" y="1457172"/>
            <a:ext cx="6805624" cy="350651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"/>
          <p:cNvSpPr txBox="1"/>
          <p:nvPr/>
        </p:nvSpPr>
        <p:spPr>
          <a:xfrm>
            <a:off x="3924897" y="289739"/>
            <a:ext cx="15090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At the gym.</a:t>
            </a:r>
          </a:p>
        </p:txBody>
      </p:sp>
      <p:sp>
        <p:nvSpPr>
          <p:cNvPr id="695" name="Google Shape;695;p6"/>
          <p:cNvSpPr/>
          <p:nvPr/>
        </p:nvSpPr>
        <p:spPr>
          <a:xfrm>
            <a:off x="6010186" y="823694"/>
            <a:ext cx="1912116" cy="6334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B3C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Listen and check</a:t>
            </a:r>
          </a:p>
        </p:txBody>
      </p:sp>
      <p:sp>
        <p:nvSpPr>
          <p:cNvPr id="696" name="Google Shape;696;p6"/>
          <p:cNvSpPr/>
          <p:nvPr/>
        </p:nvSpPr>
        <p:spPr>
          <a:xfrm>
            <a:off x="5101783" y="1634071"/>
            <a:ext cx="2670617" cy="771993"/>
          </a:xfrm>
          <a:prstGeom prst="wedgeRoundRectCallout">
            <a:avLst>
              <a:gd name="adj1" fmla="val -38795"/>
              <a:gd name="adj2" fmla="val 71238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sports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 you do, Duong? </a:t>
            </a:r>
          </a:p>
        </p:txBody>
      </p:sp>
      <p:sp>
        <p:nvSpPr>
          <p:cNvPr id="697" name="Google Shape;697;p6"/>
          <p:cNvSpPr/>
          <p:nvPr/>
        </p:nvSpPr>
        <p:spPr>
          <a:xfrm>
            <a:off x="1148869" y="1561375"/>
            <a:ext cx="2298869" cy="917384"/>
          </a:xfrm>
          <a:prstGeom prst="wedgeRoundRectCallout">
            <a:avLst>
              <a:gd name="adj1" fmla="val 43070"/>
              <a:gd name="adj2" fmla="val 7557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Well, I do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karate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and I play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table tennis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</a:p>
        </p:txBody>
      </p:sp>
      <p:sp>
        <p:nvSpPr>
          <p:cNvPr id="698" name="Google Shape;698;p6"/>
          <p:cNvSpPr/>
          <p:nvPr/>
        </p:nvSpPr>
        <p:spPr>
          <a:xfrm>
            <a:off x="1148868" y="3630017"/>
            <a:ext cx="2298869" cy="917384"/>
          </a:xfrm>
          <a:prstGeom prst="wedgeRoundRectCallout">
            <a:avLst>
              <a:gd name="adj1" fmla="val 44374"/>
              <a:gd name="adj2" fmla="val -7557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…you can go to the </a:t>
            </a:r>
            <a:r>
              <a:rPr lang="en-US" sz="1800" b="1" i="0" u="sng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karate club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with me. </a:t>
            </a:r>
          </a:p>
        </p:txBody>
      </p:sp>
      <p:sp>
        <p:nvSpPr>
          <p:cNvPr id="699" name="Google Shape;699;p6"/>
          <p:cNvSpPr/>
          <p:nvPr/>
        </p:nvSpPr>
        <p:spPr>
          <a:xfrm>
            <a:off x="2667726" y="959370"/>
            <a:ext cx="2434057" cy="462511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B2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7496" y="89922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43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"/>
          <p:cNvSpPr txBox="1"/>
          <p:nvPr/>
        </p:nvSpPr>
        <p:spPr>
          <a:xfrm>
            <a:off x="108857" y="32593"/>
            <a:ext cx="511628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Wow! This gym is big!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Yeah. The equipment is great. What sports do you do, Duong?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Well, I do karate, and I play table tennis. Yesterday I played with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Duy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and I won!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Congratulations! You look f it! I’m not good at sports.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 have an idea – you can go to the karate club with me.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No, I can’t do karate.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But you can learn! You’ll love it.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Well ... OK.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Great! I’ll meet you there at 10 a.m. on Sunday.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Where’s the club?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Duong: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It’s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Superfit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Club, in Pham Hung Road. You can cycle there.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Mai: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OK. See you then.</a:t>
            </a:r>
            <a:endParaRPr dirty="0"/>
          </a:p>
        </p:txBody>
      </p:sp>
      <p:sp>
        <p:nvSpPr>
          <p:cNvPr id="719" name="Google Shape;719;p8"/>
          <p:cNvSpPr txBox="1"/>
          <p:nvPr/>
        </p:nvSpPr>
        <p:spPr>
          <a:xfrm>
            <a:off x="5225142" y="122464"/>
            <a:ext cx="3918858" cy="48333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 2 (p.17) Read. Put A WORD from the conversation in EACH GAP.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Duong looks _____________. He often does karate. </a:t>
            </a: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Mai likes coming to the _____________. The equipment there is great. </a:t>
            </a: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Duong played _____________ with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yesterday, and he won. </a:t>
            </a: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Mai and Duong will meet at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Superfit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_____________ on Sunday. </a:t>
            </a: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Mai will _____________ to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Superfit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Club.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"/>
          <p:cNvSpPr txBox="1">
            <a:spLocks noGrp="1"/>
          </p:cNvSpPr>
          <p:nvPr>
            <p:ph type="subTitle" idx="1"/>
          </p:nvPr>
        </p:nvSpPr>
        <p:spPr>
          <a:xfrm>
            <a:off x="157396" y="457201"/>
            <a:ext cx="8853600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Duong looks _____________. He often does karate. 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Mai likes coming to the _____________. The equipment there is great. 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Duong played _____________ with Duy yesterday, and he won. 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Mai and Duong will meet at Superfit _____________ on Sunday. 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Mai will _____________ to Superfit Club. </a:t>
            </a:r>
          </a:p>
        </p:txBody>
      </p:sp>
      <p:cxnSp>
        <p:nvCxnSpPr>
          <p:cNvPr id="725" name="Google Shape;725;p9"/>
          <p:cNvCxnSpPr/>
          <p:nvPr/>
        </p:nvCxnSpPr>
        <p:spPr>
          <a:xfrm>
            <a:off x="648392" y="1056235"/>
            <a:ext cx="71489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6" name="Google Shape;726;p9"/>
          <p:cNvCxnSpPr/>
          <p:nvPr/>
        </p:nvCxnSpPr>
        <p:spPr>
          <a:xfrm>
            <a:off x="1463039" y="1056235"/>
            <a:ext cx="56526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7" name="Google Shape;727;p9"/>
          <p:cNvCxnSpPr/>
          <p:nvPr/>
        </p:nvCxnSpPr>
        <p:spPr>
          <a:xfrm>
            <a:off x="4048297" y="1056235"/>
            <a:ext cx="34913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8" name="Google Shape;728;p9"/>
          <p:cNvCxnSpPr/>
          <p:nvPr/>
        </p:nvCxnSpPr>
        <p:spPr>
          <a:xfrm>
            <a:off x="5128894" y="1056235"/>
            <a:ext cx="137160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9" name="Google Shape;729;p9"/>
          <p:cNvSpPr/>
          <p:nvPr/>
        </p:nvSpPr>
        <p:spPr>
          <a:xfrm>
            <a:off x="312687" y="3175460"/>
            <a:ext cx="8365800" cy="1263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Duong: Well, I do karate, and I play table tennis. Yesterday I played with Duy, and I won!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Mai: Congratulations! You look fit! I'm not good at sports. </a:t>
            </a:r>
          </a:p>
        </p:txBody>
      </p:sp>
      <p:sp>
        <p:nvSpPr>
          <p:cNvPr id="730" name="Google Shape;730;p9"/>
          <p:cNvSpPr txBox="1"/>
          <p:nvPr/>
        </p:nvSpPr>
        <p:spPr>
          <a:xfrm>
            <a:off x="2784763" y="594198"/>
            <a:ext cx="5070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fit</a:t>
            </a:r>
          </a:p>
        </p:txBody>
      </p:sp>
      <p:cxnSp>
        <p:nvCxnSpPr>
          <p:cNvPr id="731" name="Google Shape;731;p9"/>
          <p:cNvCxnSpPr/>
          <p:nvPr/>
        </p:nvCxnSpPr>
        <p:spPr>
          <a:xfrm>
            <a:off x="464695" y="3597640"/>
            <a:ext cx="809469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2" name="Google Shape;732;p9"/>
          <p:cNvCxnSpPr/>
          <p:nvPr/>
        </p:nvCxnSpPr>
        <p:spPr>
          <a:xfrm>
            <a:off x="2271010" y="3597640"/>
            <a:ext cx="1161738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3" name="Google Shape;733;p9"/>
          <p:cNvCxnSpPr/>
          <p:nvPr/>
        </p:nvCxnSpPr>
        <p:spPr>
          <a:xfrm>
            <a:off x="3230380" y="4327161"/>
            <a:ext cx="1096781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4" name="Google Shape;734;p9"/>
          <p:cNvSpPr txBox="1"/>
          <p:nvPr/>
        </p:nvSpPr>
        <p:spPr>
          <a:xfrm>
            <a:off x="4268163" y="3947970"/>
            <a:ext cx="4894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fit</a:t>
            </a:r>
          </a:p>
        </p:txBody>
      </p:sp>
      <p:sp>
        <p:nvSpPr>
          <p:cNvPr id="735" name="Google Shape;735;p9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 2 (p.17) Read. Put A WORD from the conversation in EACH GAP.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"/>
          <p:cNvSpPr txBox="1"/>
          <p:nvPr/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Duong looks _____________. He often does karate.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Mai likes coming to the _____________. The equipment there is great.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Duong played _____________ with Duy yesterday, and he won.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Mai and Duong will meet at Superfit _____________ on Sunday.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Mai will _____________ to Superfit Club. </a:t>
            </a:r>
          </a:p>
        </p:txBody>
      </p:sp>
      <p:sp>
        <p:nvSpPr>
          <p:cNvPr id="741" name="Google Shape;741;p10"/>
          <p:cNvSpPr/>
          <p:nvPr/>
        </p:nvSpPr>
        <p:spPr>
          <a:xfrm>
            <a:off x="312687" y="3175460"/>
            <a:ext cx="8365800" cy="12635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Duong: Wow! This gym is big!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Mai: Yeah. The equipment is great. What sports do you do, Duong?</a:t>
            </a:r>
            <a:endParaRPr sz="24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2" name="Google Shape;742;p10"/>
          <p:cNvSpPr txBox="1"/>
          <p:nvPr/>
        </p:nvSpPr>
        <p:spPr>
          <a:xfrm>
            <a:off x="2784762" y="560946"/>
            <a:ext cx="6137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fit</a:t>
            </a:r>
          </a:p>
        </p:txBody>
      </p:sp>
      <p:cxnSp>
        <p:nvCxnSpPr>
          <p:cNvPr id="743" name="Google Shape;743;p10"/>
          <p:cNvCxnSpPr/>
          <p:nvPr/>
        </p:nvCxnSpPr>
        <p:spPr>
          <a:xfrm>
            <a:off x="663100" y="1502271"/>
            <a:ext cx="41486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4" name="Google Shape;744;p10"/>
          <p:cNvCxnSpPr/>
          <p:nvPr/>
        </p:nvCxnSpPr>
        <p:spPr>
          <a:xfrm>
            <a:off x="1184051" y="1502271"/>
            <a:ext cx="41486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5" name="Google Shape;745;p10"/>
          <p:cNvCxnSpPr/>
          <p:nvPr/>
        </p:nvCxnSpPr>
        <p:spPr>
          <a:xfrm>
            <a:off x="5802804" y="1502271"/>
            <a:ext cx="123711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6" name="Google Shape;746;p10"/>
          <p:cNvCxnSpPr/>
          <p:nvPr/>
        </p:nvCxnSpPr>
        <p:spPr>
          <a:xfrm>
            <a:off x="7978642" y="1502271"/>
            <a:ext cx="6450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7" name="Google Shape;747;p10"/>
          <p:cNvCxnSpPr/>
          <p:nvPr/>
        </p:nvCxnSpPr>
        <p:spPr>
          <a:xfrm>
            <a:off x="7120453" y="1502271"/>
            <a:ext cx="58589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8" name="Google Shape;748;p10"/>
          <p:cNvSpPr txBox="1"/>
          <p:nvPr/>
        </p:nvSpPr>
        <p:spPr>
          <a:xfrm>
            <a:off x="3840108" y="1040631"/>
            <a:ext cx="793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</a:p>
        </p:txBody>
      </p:sp>
      <p:cxnSp>
        <p:nvCxnSpPr>
          <p:cNvPr id="749" name="Google Shape;749;p10"/>
          <p:cNvCxnSpPr/>
          <p:nvPr/>
        </p:nvCxnSpPr>
        <p:spPr>
          <a:xfrm>
            <a:off x="2380028" y="3955149"/>
            <a:ext cx="1339449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0" name="Google Shape;750;p10"/>
          <p:cNvCxnSpPr/>
          <p:nvPr/>
        </p:nvCxnSpPr>
        <p:spPr>
          <a:xfrm>
            <a:off x="4030073" y="3955149"/>
            <a:ext cx="672556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1" name="Google Shape;751;p10"/>
          <p:cNvSpPr txBox="1"/>
          <p:nvPr/>
        </p:nvSpPr>
        <p:spPr>
          <a:xfrm>
            <a:off x="2750388" y="3213108"/>
            <a:ext cx="8281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</a:p>
        </p:txBody>
      </p:sp>
      <p:sp>
        <p:nvSpPr>
          <p:cNvPr id="752" name="Google Shape;752;p10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 2 (p.17) Read. Put A WORD from the conversation in EACH GAP.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"/>
          <p:cNvSpPr txBox="1"/>
          <p:nvPr/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Duong looks _____________. He often does karate.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Mai likes coming to the _____________. The equipment there is great.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Duong played _____________ with Duy yesterday, and he won.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Mai and Duong will meet at Superfit _____________ on Sunday.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Mai will _____________ to Superfit Club. </a:t>
            </a:r>
          </a:p>
        </p:txBody>
      </p:sp>
      <p:sp>
        <p:nvSpPr>
          <p:cNvPr id="758" name="Google Shape;758;p11"/>
          <p:cNvSpPr/>
          <p:nvPr/>
        </p:nvSpPr>
        <p:spPr>
          <a:xfrm>
            <a:off x="312687" y="3175460"/>
            <a:ext cx="8365800" cy="90936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Duong: Well, I do karate, and I play table tennis. Yesterday I played with Duy, and I won! </a:t>
            </a:r>
          </a:p>
        </p:txBody>
      </p:sp>
      <p:sp>
        <p:nvSpPr>
          <p:cNvPr id="759" name="Google Shape;759;p11"/>
          <p:cNvSpPr txBox="1"/>
          <p:nvPr/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fit</a:t>
            </a:r>
          </a:p>
        </p:txBody>
      </p:sp>
      <p:sp>
        <p:nvSpPr>
          <p:cNvPr id="760" name="Google Shape;760;p11"/>
          <p:cNvSpPr txBox="1"/>
          <p:nvPr/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</a:p>
        </p:txBody>
      </p:sp>
      <p:cxnSp>
        <p:nvCxnSpPr>
          <p:cNvPr id="761" name="Google Shape;761;p11"/>
          <p:cNvCxnSpPr/>
          <p:nvPr/>
        </p:nvCxnSpPr>
        <p:spPr>
          <a:xfrm>
            <a:off x="656240" y="2010542"/>
            <a:ext cx="7086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2" name="Google Shape;762;p11"/>
          <p:cNvCxnSpPr/>
          <p:nvPr/>
        </p:nvCxnSpPr>
        <p:spPr>
          <a:xfrm>
            <a:off x="1464189" y="2010542"/>
            <a:ext cx="7086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3" name="Google Shape;763;p11"/>
          <p:cNvCxnSpPr/>
          <p:nvPr/>
        </p:nvCxnSpPr>
        <p:spPr>
          <a:xfrm>
            <a:off x="4163178" y="2010542"/>
            <a:ext cx="215517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4" name="Google Shape;764;p11"/>
          <p:cNvCxnSpPr/>
          <p:nvPr/>
        </p:nvCxnSpPr>
        <p:spPr>
          <a:xfrm>
            <a:off x="7315200" y="2010542"/>
            <a:ext cx="50217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5" name="Google Shape;765;p11"/>
          <p:cNvSpPr txBox="1"/>
          <p:nvPr/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table tennis</a:t>
            </a:r>
          </a:p>
        </p:txBody>
      </p:sp>
      <p:cxnSp>
        <p:nvCxnSpPr>
          <p:cNvPr id="766" name="Google Shape;766;p11"/>
          <p:cNvCxnSpPr/>
          <p:nvPr/>
        </p:nvCxnSpPr>
        <p:spPr>
          <a:xfrm>
            <a:off x="6497052" y="3577013"/>
            <a:ext cx="1196283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7" name="Google Shape;767;p11"/>
          <p:cNvCxnSpPr/>
          <p:nvPr/>
        </p:nvCxnSpPr>
        <p:spPr>
          <a:xfrm>
            <a:off x="434283" y="3956294"/>
            <a:ext cx="1985783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8" name="Google Shape;768;p11"/>
          <p:cNvCxnSpPr/>
          <p:nvPr/>
        </p:nvCxnSpPr>
        <p:spPr>
          <a:xfrm>
            <a:off x="3280610" y="3956294"/>
            <a:ext cx="559498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9" name="Google Shape;769;p11"/>
          <p:cNvCxnSpPr/>
          <p:nvPr/>
        </p:nvCxnSpPr>
        <p:spPr>
          <a:xfrm>
            <a:off x="4255741" y="3577013"/>
            <a:ext cx="50876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0" name="Google Shape;770;p11"/>
          <p:cNvSpPr txBox="1"/>
          <p:nvPr/>
        </p:nvSpPr>
        <p:spPr>
          <a:xfrm>
            <a:off x="4757630" y="3220479"/>
            <a:ext cx="18051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table tennis</a:t>
            </a:r>
          </a:p>
        </p:txBody>
      </p:sp>
      <p:sp>
        <p:nvSpPr>
          <p:cNvPr id="771" name="Google Shape;771;p11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 2 (p.17) Read. Put A WORD from the conversation in EACH GAP.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2"/>
          <p:cNvSpPr txBox="1"/>
          <p:nvPr/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Duong looks _____________. He often does karate.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Mai likes coming to the _____________. The equipment there is great.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Duong played _____________ with Duy yesterday, and he won.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Mai and Duong will meet at Superfit _____________ on Sunday.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Mai will _____________ to Superfit Club. </a:t>
            </a:r>
          </a:p>
        </p:txBody>
      </p:sp>
      <p:sp>
        <p:nvSpPr>
          <p:cNvPr id="777" name="Google Shape;777;p12"/>
          <p:cNvSpPr/>
          <p:nvPr/>
        </p:nvSpPr>
        <p:spPr>
          <a:xfrm>
            <a:off x="235040" y="3107978"/>
            <a:ext cx="8590243" cy="13143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Duong: Great! I'll meet you there at 10 a.m. on Sunday.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Mai: Where's the club?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Duong: It's Superfit Club, in Pham Hung Road. You can cycle there. </a:t>
            </a:r>
          </a:p>
        </p:txBody>
      </p:sp>
      <p:cxnSp>
        <p:nvCxnSpPr>
          <p:cNvPr id="778" name="Google Shape;778;p12"/>
          <p:cNvCxnSpPr/>
          <p:nvPr/>
        </p:nvCxnSpPr>
        <p:spPr>
          <a:xfrm>
            <a:off x="662976" y="2515252"/>
            <a:ext cx="169048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9" name="Google Shape;779;p12"/>
          <p:cNvCxnSpPr/>
          <p:nvPr/>
        </p:nvCxnSpPr>
        <p:spPr>
          <a:xfrm>
            <a:off x="2946415" y="2526047"/>
            <a:ext cx="60369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0" name="Google Shape;780;p12"/>
          <p:cNvCxnSpPr/>
          <p:nvPr/>
        </p:nvCxnSpPr>
        <p:spPr>
          <a:xfrm>
            <a:off x="3827681" y="2515252"/>
            <a:ext cx="91848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1" name="Google Shape;781;p12"/>
          <p:cNvCxnSpPr/>
          <p:nvPr/>
        </p:nvCxnSpPr>
        <p:spPr>
          <a:xfrm>
            <a:off x="2555594" y="3543783"/>
            <a:ext cx="67574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2" name="Google Shape;782;p12"/>
          <p:cNvCxnSpPr/>
          <p:nvPr/>
        </p:nvCxnSpPr>
        <p:spPr>
          <a:xfrm>
            <a:off x="3827504" y="3543783"/>
            <a:ext cx="67574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3" name="Google Shape;783;p12"/>
          <p:cNvCxnSpPr/>
          <p:nvPr/>
        </p:nvCxnSpPr>
        <p:spPr>
          <a:xfrm>
            <a:off x="1764948" y="4279429"/>
            <a:ext cx="1019815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4" name="Google Shape;784;p12"/>
          <p:cNvSpPr txBox="1"/>
          <p:nvPr/>
        </p:nvSpPr>
        <p:spPr>
          <a:xfrm>
            <a:off x="2740413" y="3906879"/>
            <a:ext cx="8096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Club</a:t>
            </a:r>
          </a:p>
        </p:txBody>
      </p:sp>
      <p:sp>
        <p:nvSpPr>
          <p:cNvPr id="785" name="Google Shape;785;p12"/>
          <p:cNvSpPr txBox="1"/>
          <p:nvPr/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fit</a:t>
            </a:r>
          </a:p>
        </p:txBody>
      </p:sp>
      <p:sp>
        <p:nvSpPr>
          <p:cNvPr id="786" name="Google Shape;786;p12"/>
          <p:cNvSpPr txBox="1"/>
          <p:nvPr/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</a:p>
        </p:txBody>
      </p:sp>
      <p:sp>
        <p:nvSpPr>
          <p:cNvPr id="787" name="Google Shape;787;p12"/>
          <p:cNvSpPr txBox="1"/>
          <p:nvPr/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table tennis</a:t>
            </a:r>
          </a:p>
        </p:txBody>
      </p:sp>
      <p:sp>
        <p:nvSpPr>
          <p:cNvPr id="788" name="Google Shape;788;p12"/>
          <p:cNvSpPr txBox="1"/>
          <p:nvPr/>
        </p:nvSpPr>
        <p:spPr>
          <a:xfrm>
            <a:off x="5250337" y="2053278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Club</a:t>
            </a:r>
          </a:p>
        </p:txBody>
      </p:sp>
      <p:sp>
        <p:nvSpPr>
          <p:cNvPr id="789" name="Google Shape;789;p12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 2 (p.17) Read. Put A WORD from the conversation in EACH GAP.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3"/>
          <p:cNvSpPr txBox="1"/>
          <p:nvPr/>
        </p:nvSpPr>
        <p:spPr>
          <a:xfrm>
            <a:off x="157395" y="457201"/>
            <a:ext cx="8745535" cy="25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Duong looks _____________. He often does karate.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Mai likes coming to the _____________. The equipment there is great.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Duong played _____________ with Duy yesterday, and he won.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Mai and Duong will meet at Superfit _____________ on Sunday. </a:t>
            </a:r>
          </a:p>
          <a:p>
            <a:pPr marL="1143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Mai will _____________ to Superfit Club. </a:t>
            </a:r>
          </a:p>
        </p:txBody>
      </p:sp>
      <p:cxnSp>
        <p:nvCxnSpPr>
          <p:cNvPr id="795" name="Google Shape;795;p13"/>
          <p:cNvCxnSpPr/>
          <p:nvPr/>
        </p:nvCxnSpPr>
        <p:spPr>
          <a:xfrm>
            <a:off x="649828" y="3020494"/>
            <a:ext cx="45889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6" name="Google Shape;796;p13"/>
          <p:cNvSpPr txBox="1"/>
          <p:nvPr/>
        </p:nvSpPr>
        <p:spPr>
          <a:xfrm>
            <a:off x="2735295" y="545578"/>
            <a:ext cx="675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fit</a:t>
            </a:r>
          </a:p>
        </p:txBody>
      </p:sp>
      <p:sp>
        <p:nvSpPr>
          <p:cNvPr id="797" name="Google Shape;797;p13"/>
          <p:cNvSpPr txBox="1"/>
          <p:nvPr/>
        </p:nvSpPr>
        <p:spPr>
          <a:xfrm>
            <a:off x="3776162" y="1032947"/>
            <a:ext cx="8726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gym</a:t>
            </a:r>
          </a:p>
        </p:txBody>
      </p:sp>
      <p:sp>
        <p:nvSpPr>
          <p:cNvPr id="798" name="Google Shape;798;p13"/>
          <p:cNvSpPr txBox="1"/>
          <p:nvPr/>
        </p:nvSpPr>
        <p:spPr>
          <a:xfrm>
            <a:off x="2353456" y="1548842"/>
            <a:ext cx="20907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table tennis</a:t>
            </a:r>
          </a:p>
        </p:txBody>
      </p:sp>
      <p:sp>
        <p:nvSpPr>
          <p:cNvPr id="799" name="Google Shape;799;p13"/>
          <p:cNvSpPr txBox="1"/>
          <p:nvPr/>
        </p:nvSpPr>
        <p:spPr>
          <a:xfrm>
            <a:off x="5250337" y="2053278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Club</a:t>
            </a:r>
          </a:p>
        </p:txBody>
      </p:sp>
      <p:cxnSp>
        <p:nvCxnSpPr>
          <p:cNvPr id="800" name="Google Shape;800;p13"/>
          <p:cNvCxnSpPr/>
          <p:nvPr/>
        </p:nvCxnSpPr>
        <p:spPr>
          <a:xfrm>
            <a:off x="3475332" y="3020494"/>
            <a:ext cx="177500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1" name="Google Shape;801;p13"/>
          <p:cNvSpPr/>
          <p:nvPr/>
        </p:nvSpPr>
        <p:spPr>
          <a:xfrm>
            <a:off x="235040" y="3107978"/>
            <a:ext cx="8590243" cy="13143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F2B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Mai: Where's the club?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Duong: It's Superfit Club, in Pham Hung Road. You can cycle there.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Mai: OK. See you then. </a:t>
            </a:r>
          </a:p>
        </p:txBody>
      </p:sp>
      <p:cxnSp>
        <p:nvCxnSpPr>
          <p:cNvPr id="802" name="Google Shape;802;p13"/>
          <p:cNvCxnSpPr/>
          <p:nvPr/>
        </p:nvCxnSpPr>
        <p:spPr>
          <a:xfrm>
            <a:off x="1764948" y="3910595"/>
            <a:ext cx="1645447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3" name="Google Shape;803;p13"/>
          <p:cNvCxnSpPr/>
          <p:nvPr/>
        </p:nvCxnSpPr>
        <p:spPr>
          <a:xfrm>
            <a:off x="7882689" y="3910595"/>
            <a:ext cx="720984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4" name="Google Shape;804;p13"/>
          <p:cNvCxnSpPr/>
          <p:nvPr/>
        </p:nvCxnSpPr>
        <p:spPr>
          <a:xfrm>
            <a:off x="981146" y="4262780"/>
            <a:ext cx="432716" cy="0"/>
          </a:xfrm>
          <a:prstGeom prst="straightConnector1">
            <a:avLst/>
          </a:prstGeom>
          <a:noFill/>
          <a:ln w="28575" cap="flat" cmpd="sng">
            <a:solidFill>
              <a:srgbClr val="EBBE3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5" name="Google Shape;805;p13"/>
          <p:cNvSpPr txBox="1"/>
          <p:nvPr/>
        </p:nvSpPr>
        <p:spPr>
          <a:xfrm>
            <a:off x="7051155" y="3540560"/>
            <a:ext cx="9171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cycle</a:t>
            </a:r>
          </a:p>
        </p:txBody>
      </p:sp>
      <p:sp>
        <p:nvSpPr>
          <p:cNvPr id="806" name="Google Shape;806;p13"/>
          <p:cNvSpPr txBox="1"/>
          <p:nvPr/>
        </p:nvSpPr>
        <p:spPr>
          <a:xfrm>
            <a:off x="2061463" y="2559239"/>
            <a:ext cx="889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cycle</a:t>
            </a:r>
          </a:p>
        </p:txBody>
      </p:sp>
      <p:sp>
        <p:nvSpPr>
          <p:cNvPr id="807" name="Google Shape;807;p13"/>
          <p:cNvSpPr txBox="1"/>
          <p:nvPr/>
        </p:nvSpPr>
        <p:spPr>
          <a:xfrm>
            <a:off x="312686" y="149146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 2 (p.17) Read. Put A WORD from the conversation in EACH GAP.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5"/>
          <p:cNvSpPr txBox="1">
            <a:spLocks noGrp="1"/>
          </p:cNvSpPr>
          <p:nvPr>
            <p:ph type="subTitle" idx="1"/>
          </p:nvPr>
        </p:nvSpPr>
        <p:spPr>
          <a:xfrm>
            <a:off x="378123" y="389842"/>
            <a:ext cx="8431495" cy="415571"/>
          </a:xfrm>
          <a:prstGeom prst="rect">
            <a:avLst/>
          </a:prstGeom>
          <a:solidFill>
            <a:srgbClr val="13235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 panose="00000600000000000000"/>
              <a:buNone/>
            </a:pPr>
            <a:r>
              <a:rPr lang="en-US" sz="1800" b="1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chess 	     aerobics            table tennis              cycling 	    swimming         volleyball </a:t>
            </a:r>
          </a:p>
        </p:txBody>
      </p:sp>
      <p:sp>
        <p:nvSpPr>
          <p:cNvPr id="826" name="Google Shape;826;p15"/>
          <p:cNvSpPr txBox="1">
            <a:spLocks noGrp="1"/>
          </p:cNvSpPr>
          <p:nvPr>
            <p:ph type="ctrTitle"/>
          </p:nvPr>
        </p:nvSpPr>
        <p:spPr>
          <a:xfrm>
            <a:off x="347387" y="-60450"/>
            <a:ext cx="2631961" cy="55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 panose="00000A00000000000000"/>
              <a:buNone/>
            </a:pPr>
            <a:r>
              <a:rPr lang="en-US" sz="2400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 3 (p.17): Match </a:t>
            </a:r>
          </a:p>
        </p:txBody>
      </p:sp>
      <p:pic>
        <p:nvPicPr>
          <p:cNvPr id="827" name="Google Shape;827;p15" descr="https://s.sachmem.vn/public/images/v2/TA6SHS2TD/U8-L1-3-1.png"/>
          <p:cNvPicPr preferRelativeResize="0"/>
          <p:nvPr/>
        </p:nvPicPr>
        <p:blipFill rotWithShape="1">
          <a:blip r:embed="rId3"/>
          <a:srcRect l="5219" r="4690"/>
          <a:stretch>
            <a:fillRect/>
          </a:stretch>
        </p:blipFill>
        <p:spPr>
          <a:xfrm>
            <a:off x="153680" y="889045"/>
            <a:ext cx="2726574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5" descr="https://s.sachmem.vn/public/images/v2/TA6SHS2TD/U8-L1-3-2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979348" y="942678"/>
            <a:ext cx="3026492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5" descr="https://s.sachmem.vn/public/images/v2/TA6SHS2TD/U8-L1-3-3.png"/>
          <p:cNvPicPr preferRelativeResize="0"/>
          <p:nvPr/>
        </p:nvPicPr>
        <p:blipFill rotWithShape="1">
          <a:blip r:embed="rId5"/>
          <a:srcRect l="8274"/>
          <a:stretch>
            <a:fillRect/>
          </a:stretch>
        </p:blipFill>
        <p:spPr>
          <a:xfrm>
            <a:off x="6101436" y="856147"/>
            <a:ext cx="2942705" cy="152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5" descr="https://s.sachmem.vn/public/images/v2/TA6SHS2TD/U8-L1-3-4.pn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53681" y="2866724"/>
            <a:ext cx="2726574" cy="12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5" descr="https://s.sachmem.vn/public/images/v2/TA6SHS2TD/U8-L1-3-5.pn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979348" y="2699675"/>
            <a:ext cx="3077326" cy="146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5" descr="https://s.sachmem.vn/public/images/v2/TA6SHS2TD/U8-L1-3-6.png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005845" y="2721265"/>
            <a:ext cx="3033539" cy="1444754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15"/>
          <p:cNvSpPr txBox="1"/>
          <p:nvPr/>
        </p:nvSpPr>
        <p:spPr>
          <a:xfrm>
            <a:off x="378123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______________</a:t>
            </a:r>
          </a:p>
        </p:txBody>
      </p:sp>
      <p:sp>
        <p:nvSpPr>
          <p:cNvPr id="834" name="Google Shape;834;p15"/>
          <p:cNvSpPr txBox="1"/>
          <p:nvPr/>
        </p:nvSpPr>
        <p:spPr>
          <a:xfrm>
            <a:off x="3121324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______________</a:t>
            </a:r>
          </a:p>
        </p:txBody>
      </p:sp>
      <p:sp>
        <p:nvSpPr>
          <p:cNvPr id="835" name="Google Shape;835;p15"/>
          <p:cNvSpPr txBox="1"/>
          <p:nvPr/>
        </p:nvSpPr>
        <p:spPr>
          <a:xfrm>
            <a:off x="6596044" y="2384077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______________</a:t>
            </a:r>
          </a:p>
        </p:txBody>
      </p:sp>
      <p:sp>
        <p:nvSpPr>
          <p:cNvPr id="836" name="Google Shape;836;p15"/>
          <p:cNvSpPr txBox="1"/>
          <p:nvPr/>
        </p:nvSpPr>
        <p:spPr>
          <a:xfrm>
            <a:off x="378123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______________</a:t>
            </a:r>
          </a:p>
        </p:txBody>
      </p:sp>
      <p:sp>
        <p:nvSpPr>
          <p:cNvPr id="837" name="Google Shape;837;p15"/>
          <p:cNvSpPr txBox="1"/>
          <p:nvPr/>
        </p:nvSpPr>
        <p:spPr>
          <a:xfrm>
            <a:off x="3121324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______________</a:t>
            </a:r>
          </a:p>
        </p:txBody>
      </p:sp>
      <p:sp>
        <p:nvSpPr>
          <p:cNvPr id="838" name="Google Shape;838;p15"/>
          <p:cNvSpPr txBox="1"/>
          <p:nvPr/>
        </p:nvSpPr>
        <p:spPr>
          <a:xfrm>
            <a:off x="6596044" y="4204564"/>
            <a:ext cx="2119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6. ______________</a:t>
            </a:r>
          </a:p>
        </p:txBody>
      </p:sp>
      <p:sp>
        <p:nvSpPr>
          <p:cNvPr id="839" name="Google Shape;839;p15"/>
          <p:cNvSpPr txBox="1"/>
          <p:nvPr/>
        </p:nvSpPr>
        <p:spPr>
          <a:xfrm>
            <a:off x="1100696" y="2304404"/>
            <a:ext cx="10557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cycling</a:t>
            </a:r>
          </a:p>
        </p:txBody>
      </p:sp>
      <p:sp>
        <p:nvSpPr>
          <p:cNvPr id="840" name="Google Shape;840;p15"/>
          <p:cNvSpPr txBox="1"/>
          <p:nvPr/>
        </p:nvSpPr>
        <p:spPr>
          <a:xfrm>
            <a:off x="3741083" y="2305039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aerobics</a:t>
            </a:r>
          </a:p>
        </p:txBody>
      </p:sp>
      <p:sp>
        <p:nvSpPr>
          <p:cNvPr id="841" name="Google Shape;841;p15"/>
          <p:cNvSpPr txBox="1"/>
          <p:nvPr/>
        </p:nvSpPr>
        <p:spPr>
          <a:xfrm>
            <a:off x="7047240" y="2330439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table tennis </a:t>
            </a:r>
          </a:p>
        </p:txBody>
      </p:sp>
      <p:sp>
        <p:nvSpPr>
          <p:cNvPr id="842" name="Google Shape;842;p15"/>
          <p:cNvSpPr txBox="1"/>
          <p:nvPr/>
        </p:nvSpPr>
        <p:spPr>
          <a:xfrm>
            <a:off x="827646" y="4117272"/>
            <a:ext cx="13799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swimming </a:t>
            </a:r>
          </a:p>
        </p:txBody>
      </p:sp>
      <p:sp>
        <p:nvSpPr>
          <p:cNvPr id="843" name="Google Shape;843;p15"/>
          <p:cNvSpPr txBox="1"/>
          <p:nvPr/>
        </p:nvSpPr>
        <p:spPr>
          <a:xfrm>
            <a:off x="3882053" y="4117272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chess</a:t>
            </a:r>
          </a:p>
        </p:txBody>
      </p:sp>
      <p:sp>
        <p:nvSpPr>
          <p:cNvPr id="844" name="Google Shape;844;p15"/>
          <p:cNvSpPr txBox="1"/>
          <p:nvPr/>
        </p:nvSpPr>
        <p:spPr>
          <a:xfrm>
            <a:off x="7160270" y="4117272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volleyball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 descr="https://s.sachmem.vn/public/images/v2/TA6SHS2TD/U8-L1-3-1.png"/>
          <p:cNvPicPr preferRelativeResize="0"/>
          <p:nvPr/>
        </p:nvPicPr>
        <p:blipFill rotWithShape="1">
          <a:blip r:embed="rId3"/>
          <a:srcRect l="5219" r="4690"/>
          <a:stretch>
            <a:fillRect/>
          </a:stretch>
        </p:blipFill>
        <p:spPr>
          <a:xfrm>
            <a:off x="122944" y="398502"/>
            <a:ext cx="2726574" cy="144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6" descr="https://s.sachmem.vn/public/images/v2/TA6SHS2TD/U8-L1-3-2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948612" y="398502"/>
            <a:ext cx="3026492" cy="1441398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6"/>
          <p:cNvSpPr/>
          <p:nvPr/>
        </p:nvSpPr>
        <p:spPr>
          <a:xfrm>
            <a:off x="1617133" y="122112"/>
            <a:ext cx="863600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16"/>
          <p:cNvSpPr/>
          <p:nvPr/>
        </p:nvSpPr>
        <p:spPr>
          <a:xfrm>
            <a:off x="4360333" y="122112"/>
            <a:ext cx="855134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16"/>
          <p:cNvSpPr/>
          <p:nvPr/>
        </p:nvSpPr>
        <p:spPr>
          <a:xfrm>
            <a:off x="227342" y="4095055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16"/>
          <p:cNvSpPr/>
          <p:nvPr/>
        </p:nvSpPr>
        <p:spPr>
          <a:xfrm>
            <a:off x="227342" y="4480687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55" name="Google Shape;855;p16" descr="https://s.sachmem.vn/public/images/v2/TA6SHS2TD/U8-L1-3-3.png"/>
          <p:cNvPicPr preferRelativeResize="0"/>
          <p:nvPr/>
        </p:nvPicPr>
        <p:blipFill rotWithShape="1">
          <a:blip r:embed="rId5"/>
          <a:srcRect l="8274"/>
          <a:stretch>
            <a:fillRect/>
          </a:stretch>
        </p:blipFill>
        <p:spPr>
          <a:xfrm>
            <a:off x="6070700" y="311971"/>
            <a:ext cx="2942705" cy="152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6" descr="https://s.sachmem.vn/public/images/v2/TA6SHS2TD/U8-L1-3-4.pn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22945" y="2378400"/>
            <a:ext cx="2726574" cy="12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6" descr="https://s.sachmem.vn/public/images/v2/TA6SHS2TD/U8-L1-3-5.pn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948612" y="2211351"/>
            <a:ext cx="3077326" cy="146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6" descr="https://s.sachmem.vn/public/images/v2/TA6SHS2TD/U8-L1-3-6.png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5935104" y="2211351"/>
            <a:ext cx="3033539" cy="1444754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16"/>
          <p:cNvSpPr txBox="1"/>
          <p:nvPr/>
        </p:nvSpPr>
        <p:spPr>
          <a:xfrm>
            <a:off x="122944" y="1878408"/>
            <a:ext cx="11846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cycling</a:t>
            </a:r>
          </a:p>
        </p:txBody>
      </p:sp>
      <p:sp>
        <p:nvSpPr>
          <p:cNvPr id="860" name="Google Shape;860;p16"/>
          <p:cNvSpPr txBox="1"/>
          <p:nvPr/>
        </p:nvSpPr>
        <p:spPr>
          <a:xfrm>
            <a:off x="2874456" y="1878408"/>
            <a:ext cx="13530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aerobics</a:t>
            </a:r>
          </a:p>
        </p:txBody>
      </p:sp>
      <p:sp>
        <p:nvSpPr>
          <p:cNvPr id="861" name="Google Shape;861;p16"/>
          <p:cNvSpPr txBox="1"/>
          <p:nvPr/>
        </p:nvSpPr>
        <p:spPr>
          <a:xfrm>
            <a:off x="6307613" y="1878408"/>
            <a:ext cx="18311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table tennis </a:t>
            </a:r>
          </a:p>
        </p:txBody>
      </p:sp>
      <p:sp>
        <p:nvSpPr>
          <p:cNvPr id="862" name="Google Shape;862;p16"/>
          <p:cNvSpPr txBox="1"/>
          <p:nvPr/>
        </p:nvSpPr>
        <p:spPr>
          <a:xfrm>
            <a:off x="122944" y="3647317"/>
            <a:ext cx="15842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swimming </a:t>
            </a:r>
          </a:p>
        </p:txBody>
      </p:sp>
      <p:sp>
        <p:nvSpPr>
          <p:cNvPr id="863" name="Google Shape;863;p16"/>
          <p:cNvSpPr txBox="1"/>
          <p:nvPr/>
        </p:nvSpPr>
        <p:spPr>
          <a:xfrm>
            <a:off x="2874456" y="3647317"/>
            <a:ext cx="12219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chess</a:t>
            </a:r>
          </a:p>
        </p:txBody>
      </p:sp>
      <p:sp>
        <p:nvSpPr>
          <p:cNvPr id="864" name="Google Shape;864;p16"/>
          <p:cNvSpPr txBox="1"/>
          <p:nvPr/>
        </p:nvSpPr>
        <p:spPr>
          <a:xfrm>
            <a:off x="6307613" y="3647317"/>
            <a:ext cx="14879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6. volleyball</a:t>
            </a:r>
          </a:p>
        </p:txBody>
      </p:sp>
      <p:sp>
        <p:nvSpPr>
          <p:cNvPr id="865" name="Google Shape;865;p16"/>
          <p:cNvSpPr/>
          <p:nvPr/>
        </p:nvSpPr>
        <p:spPr>
          <a:xfrm>
            <a:off x="232125" y="4009902"/>
            <a:ext cx="8911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EBBE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sport: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 activity that you do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for pleasure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and needs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physical exercise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</a:p>
        </p:txBody>
      </p:sp>
      <p:sp>
        <p:nvSpPr>
          <p:cNvPr id="866" name="Google Shape;866;p16"/>
          <p:cNvSpPr/>
          <p:nvPr/>
        </p:nvSpPr>
        <p:spPr>
          <a:xfrm>
            <a:off x="232124" y="4363367"/>
            <a:ext cx="891187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game: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 activity or a sport with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rules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in which people or teams </a:t>
            </a:r>
            <a:r>
              <a:rPr lang="en-US" sz="2400" b="1" i="0" u="sng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compete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against each other.</a:t>
            </a:r>
          </a:p>
        </p:txBody>
      </p:sp>
      <p:sp>
        <p:nvSpPr>
          <p:cNvPr id="867" name="Google Shape;867;p16"/>
          <p:cNvSpPr txBox="1"/>
          <p:nvPr/>
        </p:nvSpPr>
        <p:spPr>
          <a:xfrm>
            <a:off x="227342" y="28484"/>
            <a:ext cx="6821816" cy="5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 panose="00000A00000000000000"/>
              <a:buNone/>
            </a:pPr>
            <a:r>
              <a:rPr lang="en-US" sz="24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Which are </a:t>
            </a:r>
            <a:r>
              <a:rPr lang="en-US" sz="2400" b="1" i="0" u="none" strike="noStrike" cap="none">
                <a:solidFill>
                  <a:srgbClr val="EBBE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sports </a:t>
            </a:r>
            <a:r>
              <a:rPr lang="en-US" sz="24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and which are games? </a:t>
            </a:r>
          </a:p>
        </p:txBody>
      </p:sp>
      <p:sp>
        <p:nvSpPr>
          <p:cNvPr id="868" name="Google Shape;868;p16"/>
          <p:cNvSpPr/>
          <p:nvPr/>
        </p:nvSpPr>
        <p:spPr>
          <a:xfrm>
            <a:off x="1269811" y="1913891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sports</a:t>
            </a:r>
          </a:p>
        </p:txBody>
      </p:sp>
      <p:sp>
        <p:nvSpPr>
          <p:cNvPr id="869" name="Google Shape;869;p16"/>
          <p:cNvSpPr/>
          <p:nvPr/>
        </p:nvSpPr>
        <p:spPr>
          <a:xfrm>
            <a:off x="8023292" y="1878408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games</a:t>
            </a:r>
          </a:p>
        </p:txBody>
      </p:sp>
      <p:sp>
        <p:nvSpPr>
          <p:cNvPr id="870" name="Google Shape;870;p16"/>
          <p:cNvSpPr/>
          <p:nvPr/>
        </p:nvSpPr>
        <p:spPr>
          <a:xfrm>
            <a:off x="4211793" y="1913891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sports</a:t>
            </a:r>
          </a:p>
        </p:txBody>
      </p:sp>
      <p:sp>
        <p:nvSpPr>
          <p:cNvPr id="871" name="Google Shape;871;p16"/>
          <p:cNvSpPr/>
          <p:nvPr/>
        </p:nvSpPr>
        <p:spPr>
          <a:xfrm>
            <a:off x="1757747" y="3702839"/>
            <a:ext cx="975872" cy="3534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EBBE3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sports</a:t>
            </a:r>
          </a:p>
        </p:txBody>
      </p:sp>
      <p:sp>
        <p:nvSpPr>
          <p:cNvPr id="872" name="Google Shape;872;p16"/>
          <p:cNvSpPr/>
          <p:nvPr/>
        </p:nvSpPr>
        <p:spPr>
          <a:xfrm>
            <a:off x="4211793" y="3693962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games</a:t>
            </a:r>
          </a:p>
        </p:txBody>
      </p:sp>
      <p:sp>
        <p:nvSpPr>
          <p:cNvPr id="873" name="Google Shape;873;p16"/>
          <p:cNvSpPr/>
          <p:nvPr/>
        </p:nvSpPr>
        <p:spPr>
          <a:xfrm>
            <a:off x="8023292" y="3693962"/>
            <a:ext cx="975872" cy="353465"/>
          </a:xfrm>
          <a:prstGeom prst="rect">
            <a:avLst/>
          </a:prstGeom>
          <a:solidFill>
            <a:srgbClr val="EBBE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3235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boxing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499" y="5715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7"/>
          <p:cNvSpPr txBox="1">
            <a:spLocks noGrp="1"/>
          </p:cNvSpPr>
          <p:nvPr>
            <p:ph type="subTitle" idx="1"/>
          </p:nvPr>
        </p:nvSpPr>
        <p:spPr>
          <a:xfrm>
            <a:off x="1096160" y="72149"/>
            <a:ext cx="4201722" cy="5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Duong and Mai, who is </a:t>
            </a: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sporty</a:t>
            </a: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</a:p>
        </p:txBody>
      </p:sp>
      <p:pic>
        <p:nvPicPr>
          <p:cNvPr id="879" name="Google Shape;879;p17" descr="https://s.sachmem.vn/public/images/v2/TA6SHS2TD/U8-L1-1.png"/>
          <p:cNvPicPr preferRelativeResize="0"/>
          <p:nvPr/>
        </p:nvPicPr>
        <p:blipFill rotWithShape="1">
          <a:blip r:embed="rId3"/>
          <a:srcRect l="45" t="44991" r="145" b="836"/>
          <a:stretch>
            <a:fillRect/>
          </a:stretch>
        </p:blipFill>
        <p:spPr>
          <a:xfrm>
            <a:off x="1096160" y="616557"/>
            <a:ext cx="6805624" cy="350651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17"/>
          <p:cNvSpPr txBox="1"/>
          <p:nvPr/>
        </p:nvSpPr>
        <p:spPr>
          <a:xfrm>
            <a:off x="5147410" y="144298"/>
            <a:ext cx="11539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Duong</a:t>
            </a:r>
          </a:p>
        </p:txBody>
      </p:sp>
      <p:sp>
        <p:nvSpPr>
          <p:cNvPr id="881" name="Google Shape;881;p17"/>
          <p:cNvSpPr txBox="1"/>
          <p:nvPr/>
        </p:nvSpPr>
        <p:spPr>
          <a:xfrm>
            <a:off x="1096160" y="4205815"/>
            <a:ext cx="4201722" cy="5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 panose="00000600000000000000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about you?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8"/>
          <p:cNvSpPr txBox="1">
            <a:spLocks noGrp="1"/>
          </p:cNvSpPr>
          <p:nvPr>
            <p:ph type="subTitle" idx="1"/>
          </p:nvPr>
        </p:nvSpPr>
        <p:spPr>
          <a:xfrm>
            <a:off x="198782" y="521434"/>
            <a:ext cx="8945218" cy="140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 panose="00000600000000000000"/>
              <a:buNone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Work in pairs.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 panose="00000600000000000000"/>
              <a:buNone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Ask 2 classmates.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1400"/>
              <a:buFont typeface="Montserrat Medium" panose="00000600000000000000"/>
              <a:buNone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 minutes</a:t>
            </a:r>
          </a:p>
        </p:txBody>
      </p:sp>
      <p:sp>
        <p:nvSpPr>
          <p:cNvPr id="887" name="Google Shape;887;p18"/>
          <p:cNvSpPr txBox="1">
            <a:spLocks noGrp="1"/>
          </p:cNvSpPr>
          <p:nvPr>
            <p:ph type="ctrTitle"/>
          </p:nvPr>
        </p:nvSpPr>
        <p:spPr>
          <a:xfrm>
            <a:off x="312495" y="182880"/>
            <a:ext cx="7287000" cy="51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 panose="00000A00000000000000"/>
              <a:buNone/>
            </a:pPr>
            <a:r>
              <a:rPr lang="en-US" sz="2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Class survey: </a:t>
            </a:r>
            <a:r>
              <a:rPr lang="en-US" sz="2800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sporty are you?</a:t>
            </a:r>
          </a:p>
        </p:txBody>
      </p:sp>
      <p:pic>
        <p:nvPicPr>
          <p:cNvPr id="888" name="Google Shape;888;p18" descr="Ask A Question Icon #90437 - Free Icons Library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872315" y="686733"/>
            <a:ext cx="1381854" cy="957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89" name="Google Shape;889;p18"/>
          <p:cNvGraphicFramePr/>
          <p:nvPr/>
        </p:nvGraphicFramePr>
        <p:xfrm>
          <a:off x="198782" y="1733170"/>
          <a:ext cx="8806075" cy="3186725"/>
        </p:xfrm>
        <a:graphic>
          <a:graphicData uri="http://schemas.openxmlformats.org/drawingml/2006/table">
            <a:tbl>
              <a:tblPr firstRow="1" firstCol="1" bandRow="1">
                <a:noFill/>
                <a:tableStyleId>{4096DD41-0C10-47F8-8DD0-B8CE002555D7}</a:tableStyleId>
              </a:tblPr>
              <a:tblGrid>
                <a:gridCol w="37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</a:t>
                      </a:r>
                      <a:endParaRPr sz="15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…</a:t>
                      </a:r>
                      <a:endParaRPr sz="15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….</a:t>
                      </a:r>
                      <a:endParaRPr sz="15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1. Can you swim?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2. Do you play outdoors every day?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3. Do you usually do morning exercise?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4. What do you usually do at break time at school?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5. What do you think of sports and games?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90" name="Google Shape;890;p1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492319" y="182880"/>
            <a:ext cx="2441778" cy="1372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9"/>
          <p:cNvSpPr/>
          <p:nvPr/>
        </p:nvSpPr>
        <p:spPr>
          <a:xfrm>
            <a:off x="312495" y="549803"/>
            <a:ext cx="2533466" cy="5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Mostly </a:t>
            </a:r>
            <a:r>
              <a:rPr lang="en-US" sz="22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🡪 Sporty </a:t>
            </a:r>
          </a:p>
        </p:txBody>
      </p:sp>
      <p:sp>
        <p:nvSpPr>
          <p:cNvPr id="896" name="Google Shape;896;p19"/>
          <p:cNvSpPr txBox="1">
            <a:spLocks noGrp="1"/>
          </p:cNvSpPr>
          <p:nvPr>
            <p:ph type="ctrTitle"/>
          </p:nvPr>
        </p:nvSpPr>
        <p:spPr>
          <a:xfrm>
            <a:off x="312495" y="0"/>
            <a:ext cx="7287000" cy="51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3000"/>
              <a:buFont typeface="Montserrat Black" panose="00000A00000000000000"/>
              <a:buNone/>
            </a:pPr>
            <a:r>
              <a:rPr lang="en-US" sz="2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Class survey: </a:t>
            </a:r>
            <a:r>
              <a:rPr lang="en-US" sz="2800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sporty are you?</a:t>
            </a:r>
          </a:p>
        </p:txBody>
      </p:sp>
      <p:graphicFrame>
        <p:nvGraphicFramePr>
          <p:cNvPr id="897" name="Google Shape;897;p19"/>
          <p:cNvGraphicFramePr/>
          <p:nvPr/>
        </p:nvGraphicFramePr>
        <p:xfrm>
          <a:off x="198782" y="1844273"/>
          <a:ext cx="8806075" cy="3186725"/>
        </p:xfrm>
        <a:graphic>
          <a:graphicData uri="http://schemas.openxmlformats.org/drawingml/2006/table">
            <a:tbl>
              <a:tblPr firstRow="1" firstCol="1" bandRow="1">
                <a:noFill/>
                <a:tableStyleId>{4096DD41-0C10-47F8-8DD0-B8CE002555D7}</a:tableStyleId>
              </a:tblPr>
              <a:tblGrid>
                <a:gridCol w="37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</a:t>
                      </a:r>
                      <a:endParaRPr sz="15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…</a:t>
                      </a:r>
                      <a:endParaRPr sz="15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/>
                        <a:t> ….</a:t>
                      </a:r>
                      <a:endParaRPr sz="15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1. Can you swim?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2. Do you play outdoors every day?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3. Do you usually do morning exercise?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Yes/ B. No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4. What do you usually do at break time at school?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Play in the schoolyard.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Sit in the classroom.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5. What do you think of sports and games?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A. Very good.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B. Not useful.</a:t>
                      </a:r>
                      <a:endParaRPr sz="16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3900" marR="939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98" name="Google Shape;898;p19"/>
          <p:cNvSpPr/>
          <p:nvPr/>
        </p:nvSpPr>
        <p:spPr>
          <a:xfrm>
            <a:off x="312495" y="331844"/>
            <a:ext cx="11976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Share. </a:t>
            </a:r>
          </a:p>
        </p:txBody>
      </p:sp>
      <p:pic>
        <p:nvPicPr>
          <p:cNvPr id="899" name="Google Shape;899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54432" y="672049"/>
            <a:ext cx="701318" cy="109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152994" y="696920"/>
            <a:ext cx="560437" cy="112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378668" y="672049"/>
            <a:ext cx="662872" cy="109833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19"/>
          <p:cNvSpPr/>
          <p:nvPr/>
        </p:nvSpPr>
        <p:spPr>
          <a:xfrm>
            <a:off x="4656463" y="744034"/>
            <a:ext cx="290388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Mostly </a:t>
            </a:r>
            <a:r>
              <a:rPr lang="en-US" sz="22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🡪 Do more sport and try to be more active. </a:t>
            </a:r>
            <a:endParaRPr sz="2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03" name="Google Shape;903;p1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856152" y="923951"/>
            <a:ext cx="809323" cy="883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0"/>
          <p:cNvSpPr txBox="1">
            <a:spLocks noGrp="1"/>
          </p:cNvSpPr>
          <p:nvPr>
            <p:ph type="ctrTitle" idx="4294967295"/>
          </p:nvPr>
        </p:nvSpPr>
        <p:spPr>
          <a:xfrm>
            <a:off x="1041776" y="719227"/>
            <a:ext cx="3457575" cy="62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 panose="00000A00000000000000"/>
              <a:buNone/>
            </a:pPr>
            <a:r>
              <a:rPr lang="en-US" sz="3600" b="1" i="0" u="none" strike="noStrike" cap="none">
                <a:solidFill>
                  <a:srgbClr val="EBBE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 up</a:t>
            </a:r>
            <a:endParaRPr sz="3600" b="1" i="0" u="none" strike="noStrike" cap="none">
              <a:solidFill>
                <a:srgbClr val="EBBE3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09" name="Google Shape;909;p20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910" name="Google Shape;910;p2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2" name="Google Shape;912;p20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913" name="Google Shape;913;p2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5" name="Google Shape;915;p20"/>
          <p:cNvSpPr/>
          <p:nvPr/>
        </p:nvSpPr>
        <p:spPr>
          <a:xfrm>
            <a:off x="1096470" y="2052212"/>
            <a:ext cx="70784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🗹 have an overview of the topic: </a:t>
            </a:r>
            <a:r>
              <a:rPr lang="en-US" sz="2800" b="1" i="0" u="none" strike="noStrike" cap="none">
                <a:solidFill>
                  <a:srgbClr val="EBBE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Sports and games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🗹 use the vocabulary and talk about sports and games</a:t>
            </a:r>
          </a:p>
        </p:txBody>
      </p:sp>
      <p:sp>
        <p:nvSpPr>
          <p:cNvPr id="916" name="Google Shape;916;p20"/>
          <p:cNvSpPr txBox="1"/>
          <p:nvPr/>
        </p:nvSpPr>
        <p:spPr>
          <a:xfrm>
            <a:off x="495592" y="1798551"/>
            <a:ext cx="8161008" cy="50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 panose="00000500000000000000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 the end of the lesson, students have been able to: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Basketb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421" y="554566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gol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341" y="5715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"/>
          <p:cNvSpPr txBox="1"/>
          <p:nvPr/>
        </p:nvSpPr>
        <p:spPr>
          <a:xfrm>
            <a:off x="312685" y="0"/>
            <a:ext cx="8831313" cy="4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GUESS THE SPORTS.</a:t>
            </a:r>
            <a:endParaRPr sz="3200" b="1" i="0" u="none" strike="noStrike" cap="none">
              <a:solidFill>
                <a:srgbClr val="13235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Footb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497" y="5715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"/>
          <p:cNvSpPr/>
          <p:nvPr/>
        </p:nvSpPr>
        <p:spPr>
          <a:xfrm rot="1783286">
            <a:off x="-430269" y="770087"/>
            <a:ext cx="4582098" cy="3660874"/>
          </a:xfrm>
          <a:custGeom>
            <a:avLst/>
            <a:gdLst/>
            <a:ahLst/>
            <a:cxnLst/>
            <a:rect l="l" t="t" r="r" b="b"/>
            <a:pathLst>
              <a:path w="25847" h="34519" extrusionOk="0">
                <a:moveTo>
                  <a:pt x="119" y="7822"/>
                </a:moveTo>
                <a:cubicBezTo>
                  <a:pt x="-830" y="13263"/>
                  <a:pt x="14987" y="35405"/>
                  <a:pt x="19099" y="34393"/>
                </a:cubicBezTo>
                <a:cubicBezTo>
                  <a:pt x="23211" y="33381"/>
                  <a:pt x="27955" y="6177"/>
                  <a:pt x="24792" y="1748"/>
                </a:cubicBezTo>
                <a:cubicBezTo>
                  <a:pt x="21629" y="-2680"/>
                  <a:pt x="1068" y="2381"/>
                  <a:pt x="119" y="7822"/>
                </a:cubicBezTo>
                <a:close/>
              </a:path>
            </a:pathLst>
          </a:custGeom>
          <a:solidFill>
            <a:srgbClr val="EBB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0" name="Google Shape;620;p5"/>
          <p:cNvGrpSpPr/>
          <p:nvPr/>
        </p:nvGrpSpPr>
        <p:grpSpPr>
          <a:xfrm>
            <a:off x="947229" y="3449779"/>
            <a:ext cx="1698771" cy="1154487"/>
            <a:chOff x="720000" y="3298275"/>
            <a:chExt cx="1921904" cy="1306128"/>
          </a:xfrm>
        </p:grpSpPr>
        <p:sp>
          <p:nvSpPr>
            <p:cNvPr id="621" name="Google Shape;621;p5"/>
            <p:cNvSpPr/>
            <p:nvPr/>
          </p:nvSpPr>
          <p:spPr>
            <a:xfrm>
              <a:off x="1222425" y="3298275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720000" y="3482350"/>
              <a:ext cx="1419479" cy="1122053"/>
            </a:xfrm>
            <a:custGeom>
              <a:avLst/>
              <a:gdLst/>
              <a:ahLst/>
              <a:cxnLst/>
              <a:rect l="l" t="t" r="r" b="b"/>
              <a:pathLst>
                <a:path w="250349" h="197893" extrusionOk="0">
                  <a:moveTo>
                    <a:pt x="246463" y="0"/>
                  </a:moveTo>
                  <a:lnTo>
                    <a:pt x="0" y="192897"/>
                  </a:lnTo>
                  <a:lnTo>
                    <a:pt x="3886" y="197893"/>
                  </a:lnTo>
                  <a:lnTo>
                    <a:pt x="250349" y="4996"/>
                  </a:lnTo>
                  <a:lnTo>
                    <a:pt x="246463" y="0"/>
                  </a:lnTo>
                  <a:close/>
                </a:path>
              </a:pathLst>
            </a:custGeom>
            <a:solidFill>
              <a:srgbClr val="132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3" name="Google Shape;623;p5"/>
          <p:cNvSpPr txBox="1">
            <a:spLocks noGrp="1"/>
          </p:cNvSpPr>
          <p:nvPr>
            <p:ph type="ctrTitle"/>
          </p:nvPr>
        </p:nvSpPr>
        <p:spPr>
          <a:xfrm>
            <a:off x="631401" y="1348195"/>
            <a:ext cx="3992400" cy="17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</a:t>
            </a:r>
            <a:br>
              <a:rPr lang="en-US" sz="4000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b="1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Sports and games</a:t>
            </a:r>
            <a:endParaRPr sz="4000" b="1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24" name="Google Shape;624;p5"/>
          <p:cNvGrpSpPr/>
          <p:nvPr/>
        </p:nvGrpSpPr>
        <p:grpSpPr>
          <a:xfrm>
            <a:off x="4488169" y="456170"/>
            <a:ext cx="167663" cy="167663"/>
            <a:chOff x="1413550" y="461050"/>
            <a:chExt cx="3845475" cy="3845475"/>
          </a:xfrm>
        </p:grpSpPr>
        <p:sp>
          <p:nvSpPr>
            <p:cNvPr id="625" name="Google Shape;625;p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4021281" y="456170"/>
            <a:ext cx="167663" cy="167663"/>
            <a:chOff x="1413550" y="461050"/>
            <a:chExt cx="3845475" cy="3845475"/>
          </a:xfrm>
        </p:grpSpPr>
        <p:sp>
          <p:nvSpPr>
            <p:cNvPr id="628" name="Google Shape;628;p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132356"/>
            </a:solidFill>
            <a:ln w="38100" cap="flat" cmpd="sng">
              <a:solidFill>
                <a:srgbClr val="132356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0" name="Google Shape;630;p5"/>
          <p:cNvGrpSpPr/>
          <p:nvPr/>
        </p:nvGrpSpPr>
        <p:grpSpPr>
          <a:xfrm flipH="1">
            <a:off x="4821461" y="1021118"/>
            <a:ext cx="2940230" cy="3498052"/>
            <a:chOff x="2503625" y="1082875"/>
            <a:chExt cx="2923775" cy="3478475"/>
          </a:xfrm>
        </p:grpSpPr>
        <p:sp>
          <p:nvSpPr>
            <p:cNvPr id="631" name="Google Shape;631;p5"/>
            <p:cNvSpPr/>
            <p:nvPr/>
          </p:nvSpPr>
          <p:spPr>
            <a:xfrm>
              <a:off x="4047225" y="3156875"/>
              <a:ext cx="1380175" cy="1380175"/>
            </a:xfrm>
            <a:custGeom>
              <a:avLst/>
              <a:gdLst/>
              <a:ahLst/>
              <a:cxnLst/>
              <a:rect l="l" t="t" r="r" b="b"/>
              <a:pathLst>
                <a:path w="55207" h="55207" extrusionOk="0">
                  <a:moveTo>
                    <a:pt x="27620" y="0"/>
                  </a:moveTo>
                  <a:cubicBezTo>
                    <a:pt x="12376" y="0"/>
                    <a:pt x="1" y="12342"/>
                    <a:pt x="1" y="27620"/>
                  </a:cubicBezTo>
                  <a:cubicBezTo>
                    <a:pt x="1" y="42864"/>
                    <a:pt x="12376" y="55206"/>
                    <a:pt x="27620" y="55206"/>
                  </a:cubicBezTo>
                  <a:cubicBezTo>
                    <a:pt x="42865" y="55206"/>
                    <a:pt x="55207" y="42864"/>
                    <a:pt x="55207" y="27620"/>
                  </a:cubicBezTo>
                  <a:cubicBezTo>
                    <a:pt x="55207" y="12342"/>
                    <a:pt x="42865" y="0"/>
                    <a:pt x="27620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4866150" y="3974950"/>
              <a:ext cx="550425" cy="550425"/>
            </a:xfrm>
            <a:custGeom>
              <a:avLst/>
              <a:gdLst/>
              <a:ahLst/>
              <a:cxnLst/>
              <a:rect l="l" t="t" r="r" b="b"/>
              <a:pathLst>
                <a:path w="22017" h="22017" extrusionOk="0">
                  <a:moveTo>
                    <a:pt x="22016" y="1"/>
                  </a:moveTo>
                  <a:cubicBezTo>
                    <a:pt x="16112" y="8674"/>
                    <a:pt x="8673" y="16146"/>
                    <a:pt x="0" y="22016"/>
                  </a:cubicBezTo>
                  <a:lnTo>
                    <a:pt x="1101" y="21783"/>
                  </a:lnTo>
                  <a:cubicBezTo>
                    <a:pt x="9174" y="16179"/>
                    <a:pt x="16179" y="9241"/>
                    <a:pt x="21749" y="1168"/>
                  </a:cubicBezTo>
                  <a:cubicBezTo>
                    <a:pt x="21849" y="801"/>
                    <a:pt x="21916" y="401"/>
                    <a:pt x="220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4649325" y="3758125"/>
              <a:ext cx="775575" cy="775575"/>
            </a:xfrm>
            <a:custGeom>
              <a:avLst/>
              <a:gdLst/>
              <a:ahLst/>
              <a:cxnLst/>
              <a:rect l="l" t="t" r="r" b="b"/>
              <a:pathLst>
                <a:path w="31023" h="31023" extrusionOk="0">
                  <a:moveTo>
                    <a:pt x="30923" y="1"/>
                  </a:moveTo>
                  <a:cubicBezTo>
                    <a:pt x="23284" y="12743"/>
                    <a:pt x="12676" y="23317"/>
                    <a:pt x="0" y="30956"/>
                  </a:cubicBezTo>
                  <a:lnTo>
                    <a:pt x="701" y="31023"/>
                  </a:lnTo>
                  <a:cubicBezTo>
                    <a:pt x="13076" y="23484"/>
                    <a:pt x="23517" y="13110"/>
                    <a:pt x="31023" y="735"/>
                  </a:cubicBezTo>
                  <a:cubicBezTo>
                    <a:pt x="30956" y="468"/>
                    <a:pt x="30956" y="234"/>
                    <a:pt x="309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4496725" y="3607200"/>
              <a:ext cx="893150" cy="892325"/>
            </a:xfrm>
            <a:custGeom>
              <a:avLst/>
              <a:gdLst/>
              <a:ahLst/>
              <a:cxnLst/>
              <a:rect l="l" t="t" r="r" b="b"/>
              <a:pathLst>
                <a:path w="35726" h="35693" extrusionOk="0">
                  <a:moveTo>
                    <a:pt x="35525" y="0"/>
                  </a:moveTo>
                  <a:cubicBezTo>
                    <a:pt x="26986" y="14711"/>
                    <a:pt x="14711" y="26919"/>
                    <a:pt x="0" y="35492"/>
                  </a:cubicBezTo>
                  <a:lnTo>
                    <a:pt x="534" y="35692"/>
                  </a:lnTo>
                  <a:cubicBezTo>
                    <a:pt x="15111" y="27153"/>
                    <a:pt x="27220" y="15044"/>
                    <a:pt x="35726" y="534"/>
                  </a:cubicBezTo>
                  <a:cubicBezTo>
                    <a:pt x="35692" y="367"/>
                    <a:pt x="35626" y="167"/>
                    <a:pt x="35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4379975" y="3489600"/>
              <a:ext cx="954875" cy="954050"/>
            </a:xfrm>
            <a:custGeom>
              <a:avLst/>
              <a:gdLst/>
              <a:ahLst/>
              <a:cxnLst/>
              <a:rect l="l" t="t" r="r" b="b"/>
              <a:pathLst>
                <a:path w="38195" h="38162" extrusionOk="0">
                  <a:moveTo>
                    <a:pt x="37961" y="1"/>
                  </a:moveTo>
                  <a:cubicBezTo>
                    <a:pt x="28787" y="15679"/>
                    <a:pt x="15678" y="28721"/>
                    <a:pt x="0" y="37895"/>
                  </a:cubicBezTo>
                  <a:lnTo>
                    <a:pt x="434" y="38161"/>
                  </a:lnTo>
                  <a:cubicBezTo>
                    <a:pt x="16012" y="29022"/>
                    <a:pt x="29021" y="16012"/>
                    <a:pt x="38194" y="401"/>
                  </a:cubicBezTo>
                  <a:cubicBezTo>
                    <a:pt x="38127" y="234"/>
                    <a:pt x="38027" y="134"/>
                    <a:pt x="379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4284900" y="3393700"/>
              <a:ext cx="981550" cy="980725"/>
            </a:xfrm>
            <a:custGeom>
              <a:avLst/>
              <a:gdLst/>
              <a:ahLst/>
              <a:cxnLst/>
              <a:rect l="l" t="t" r="r" b="b"/>
              <a:pathLst>
                <a:path w="39262" h="39229" extrusionOk="0">
                  <a:moveTo>
                    <a:pt x="38962" y="1"/>
                  </a:moveTo>
                  <a:cubicBezTo>
                    <a:pt x="29355" y="15979"/>
                    <a:pt x="15978" y="29322"/>
                    <a:pt x="0" y="38929"/>
                  </a:cubicBezTo>
                  <a:lnTo>
                    <a:pt x="367" y="39229"/>
                  </a:lnTo>
                  <a:cubicBezTo>
                    <a:pt x="16279" y="29655"/>
                    <a:pt x="29622" y="16312"/>
                    <a:pt x="39262" y="368"/>
                  </a:cubicBezTo>
                  <a:cubicBezTo>
                    <a:pt x="39162" y="234"/>
                    <a:pt x="39028" y="134"/>
                    <a:pt x="389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4205675" y="3314475"/>
              <a:ext cx="979900" cy="979900"/>
            </a:xfrm>
            <a:custGeom>
              <a:avLst/>
              <a:gdLst/>
              <a:ahLst/>
              <a:cxnLst/>
              <a:rect l="l" t="t" r="r" b="b"/>
              <a:pathLst>
                <a:path w="39196" h="39196" extrusionOk="0">
                  <a:moveTo>
                    <a:pt x="38862" y="1"/>
                  </a:moveTo>
                  <a:cubicBezTo>
                    <a:pt x="29021" y="15745"/>
                    <a:pt x="15745" y="29022"/>
                    <a:pt x="0" y="38862"/>
                  </a:cubicBezTo>
                  <a:lnTo>
                    <a:pt x="301" y="39195"/>
                  </a:lnTo>
                  <a:cubicBezTo>
                    <a:pt x="16012" y="29355"/>
                    <a:pt x="29355" y="16046"/>
                    <a:pt x="39195" y="301"/>
                  </a:cubicBezTo>
                  <a:cubicBezTo>
                    <a:pt x="39095" y="201"/>
                    <a:pt x="38995" y="67"/>
                    <a:pt x="388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4122275" y="3231925"/>
              <a:ext cx="938200" cy="937350"/>
            </a:xfrm>
            <a:custGeom>
              <a:avLst/>
              <a:gdLst/>
              <a:ahLst/>
              <a:cxnLst/>
              <a:rect l="l" t="t" r="r" b="b"/>
              <a:pathLst>
                <a:path w="37528" h="37494" extrusionOk="0">
                  <a:moveTo>
                    <a:pt x="37161" y="0"/>
                  </a:moveTo>
                  <a:cubicBezTo>
                    <a:pt x="28254" y="15378"/>
                    <a:pt x="15445" y="28187"/>
                    <a:pt x="1" y="37127"/>
                  </a:cubicBezTo>
                  <a:cubicBezTo>
                    <a:pt x="67" y="37227"/>
                    <a:pt x="134" y="37360"/>
                    <a:pt x="234" y="37494"/>
                  </a:cubicBezTo>
                  <a:cubicBezTo>
                    <a:pt x="15679" y="28521"/>
                    <a:pt x="28588" y="15678"/>
                    <a:pt x="37528" y="201"/>
                  </a:cubicBezTo>
                  <a:lnTo>
                    <a:pt x="37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4068075" y="3177725"/>
              <a:ext cx="849800" cy="848950"/>
            </a:xfrm>
            <a:custGeom>
              <a:avLst/>
              <a:gdLst/>
              <a:ahLst/>
              <a:cxnLst/>
              <a:rect l="l" t="t" r="r" b="b"/>
              <a:pathLst>
                <a:path w="33992" h="33958" extrusionOk="0">
                  <a:moveTo>
                    <a:pt x="33591" y="0"/>
                  </a:moveTo>
                  <a:cubicBezTo>
                    <a:pt x="25852" y="14177"/>
                    <a:pt x="14177" y="25852"/>
                    <a:pt x="1" y="33524"/>
                  </a:cubicBezTo>
                  <a:cubicBezTo>
                    <a:pt x="67" y="33658"/>
                    <a:pt x="101" y="33791"/>
                    <a:pt x="134" y="33958"/>
                  </a:cubicBezTo>
                  <a:cubicBezTo>
                    <a:pt x="14478" y="26186"/>
                    <a:pt x="26253" y="14477"/>
                    <a:pt x="33991" y="134"/>
                  </a:cubicBezTo>
                  <a:lnTo>
                    <a:pt x="335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4048900" y="3156875"/>
              <a:ext cx="709700" cy="708850"/>
            </a:xfrm>
            <a:custGeom>
              <a:avLst/>
              <a:gdLst/>
              <a:ahLst/>
              <a:cxnLst/>
              <a:rect l="l" t="t" r="r" b="b"/>
              <a:pathLst>
                <a:path w="28388" h="28354" extrusionOk="0">
                  <a:moveTo>
                    <a:pt x="27954" y="0"/>
                  </a:moveTo>
                  <a:cubicBezTo>
                    <a:pt x="21682" y="11942"/>
                    <a:pt x="11909" y="21682"/>
                    <a:pt x="0" y="27954"/>
                  </a:cubicBezTo>
                  <a:lnTo>
                    <a:pt x="0" y="28354"/>
                  </a:lnTo>
                  <a:cubicBezTo>
                    <a:pt x="12109" y="22016"/>
                    <a:pt x="22016" y="12142"/>
                    <a:pt x="28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4067250" y="3176050"/>
              <a:ext cx="511225" cy="510400"/>
            </a:xfrm>
            <a:custGeom>
              <a:avLst/>
              <a:gdLst/>
              <a:ahLst/>
              <a:cxnLst/>
              <a:rect l="l" t="t" r="r" b="b"/>
              <a:pathLst>
                <a:path w="20449" h="20416" extrusionOk="0">
                  <a:moveTo>
                    <a:pt x="20448" y="0"/>
                  </a:moveTo>
                  <a:lnTo>
                    <a:pt x="19981" y="101"/>
                  </a:lnTo>
                  <a:cubicBezTo>
                    <a:pt x="15311" y="8406"/>
                    <a:pt x="8473" y="15245"/>
                    <a:pt x="134" y="19915"/>
                  </a:cubicBezTo>
                  <a:cubicBezTo>
                    <a:pt x="34" y="20082"/>
                    <a:pt x="0" y="20248"/>
                    <a:pt x="0" y="20415"/>
                  </a:cubicBezTo>
                  <a:cubicBezTo>
                    <a:pt x="8606" y="15678"/>
                    <a:pt x="15678" y="8573"/>
                    <a:pt x="20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3283350" y="1409775"/>
              <a:ext cx="206000" cy="206850"/>
            </a:xfrm>
            <a:custGeom>
              <a:avLst/>
              <a:gdLst/>
              <a:ahLst/>
              <a:cxnLst/>
              <a:rect l="l" t="t" r="r" b="b"/>
              <a:pathLst>
                <a:path w="8240" h="8274" extrusionOk="0">
                  <a:moveTo>
                    <a:pt x="4137" y="1"/>
                  </a:moveTo>
                  <a:cubicBezTo>
                    <a:pt x="1835" y="1"/>
                    <a:pt x="0" y="1836"/>
                    <a:pt x="0" y="4137"/>
                  </a:cubicBezTo>
                  <a:cubicBezTo>
                    <a:pt x="0" y="6405"/>
                    <a:pt x="1835" y="8273"/>
                    <a:pt x="4137" y="8273"/>
                  </a:cubicBezTo>
                  <a:cubicBezTo>
                    <a:pt x="6405" y="8273"/>
                    <a:pt x="8240" y="6405"/>
                    <a:pt x="8240" y="4137"/>
                  </a:cubicBezTo>
                  <a:cubicBezTo>
                    <a:pt x="8240" y="1836"/>
                    <a:pt x="6405" y="1"/>
                    <a:pt x="41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3358400" y="1418950"/>
              <a:ext cx="154300" cy="214350"/>
            </a:xfrm>
            <a:custGeom>
              <a:avLst/>
              <a:gdLst/>
              <a:ahLst/>
              <a:cxnLst/>
              <a:rect l="l" t="t" r="r" b="b"/>
              <a:pathLst>
                <a:path w="6172" h="8574" extrusionOk="0">
                  <a:moveTo>
                    <a:pt x="1319" y="1"/>
                  </a:moveTo>
                  <a:cubicBezTo>
                    <a:pt x="928" y="1"/>
                    <a:pt x="530" y="54"/>
                    <a:pt x="134" y="168"/>
                  </a:cubicBezTo>
                  <a:cubicBezTo>
                    <a:pt x="34" y="234"/>
                    <a:pt x="1" y="301"/>
                    <a:pt x="1" y="401"/>
                  </a:cubicBezTo>
                  <a:cubicBezTo>
                    <a:pt x="1" y="501"/>
                    <a:pt x="101" y="601"/>
                    <a:pt x="201" y="601"/>
                  </a:cubicBezTo>
                  <a:cubicBezTo>
                    <a:pt x="557" y="494"/>
                    <a:pt x="926" y="442"/>
                    <a:pt x="1294" y="442"/>
                  </a:cubicBezTo>
                  <a:cubicBezTo>
                    <a:pt x="1960" y="442"/>
                    <a:pt x="2623" y="613"/>
                    <a:pt x="3203" y="935"/>
                  </a:cubicBezTo>
                  <a:cubicBezTo>
                    <a:pt x="4137" y="1469"/>
                    <a:pt x="4804" y="2302"/>
                    <a:pt x="5104" y="3303"/>
                  </a:cubicBezTo>
                  <a:cubicBezTo>
                    <a:pt x="5671" y="5405"/>
                    <a:pt x="4470" y="7573"/>
                    <a:pt x="2369" y="8140"/>
                  </a:cubicBezTo>
                  <a:cubicBezTo>
                    <a:pt x="2302" y="8140"/>
                    <a:pt x="2202" y="8273"/>
                    <a:pt x="2202" y="8340"/>
                  </a:cubicBezTo>
                  <a:cubicBezTo>
                    <a:pt x="2202" y="8474"/>
                    <a:pt x="2302" y="8574"/>
                    <a:pt x="2436" y="8574"/>
                  </a:cubicBezTo>
                  <a:lnTo>
                    <a:pt x="2502" y="8574"/>
                  </a:lnTo>
                  <a:cubicBezTo>
                    <a:pt x="4804" y="7940"/>
                    <a:pt x="6172" y="5505"/>
                    <a:pt x="5505" y="3170"/>
                  </a:cubicBezTo>
                  <a:cubicBezTo>
                    <a:pt x="4978" y="1286"/>
                    <a:pt x="3233" y="1"/>
                    <a:pt x="13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3341725" y="1432625"/>
              <a:ext cx="184325" cy="202350"/>
            </a:xfrm>
            <a:custGeom>
              <a:avLst/>
              <a:gdLst/>
              <a:ahLst/>
              <a:cxnLst/>
              <a:rect l="l" t="t" r="r" b="b"/>
              <a:pathLst>
                <a:path w="7373" h="8094" extrusionOk="0">
                  <a:moveTo>
                    <a:pt x="2364" y="1"/>
                  </a:moveTo>
                  <a:cubicBezTo>
                    <a:pt x="1599" y="1"/>
                    <a:pt x="827" y="201"/>
                    <a:pt x="134" y="621"/>
                  </a:cubicBezTo>
                  <a:cubicBezTo>
                    <a:pt x="0" y="721"/>
                    <a:pt x="0" y="855"/>
                    <a:pt x="34" y="922"/>
                  </a:cubicBezTo>
                  <a:cubicBezTo>
                    <a:pt x="84" y="997"/>
                    <a:pt x="153" y="1034"/>
                    <a:pt x="240" y="1034"/>
                  </a:cubicBezTo>
                  <a:cubicBezTo>
                    <a:pt x="269" y="1034"/>
                    <a:pt x="301" y="1030"/>
                    <a:pt x="334" y="1022"/>
                  </a:cubicBezTo>
                  <a:cubicBezTo>
                    <a:pt x="501" y="888"/>
                    <a:pt x="701" y="755"/>
                    <a:pt x="868" y="688"/>
                  </a:cubicBezTo>
                  <a:cubicBezTo>
                    <a:pt x="1454" y="390"/>
                    <a:pt x="2074" y="248"/>
                    <a:pt x="2681" y="248"/>
                  </a:cubicBezTo>
                  <a:cubicBezTo>
                    <a:pt x="4109" y="248"/>
                    <a:pt x="5469" y="1031"/>
                    <a:pt x="6172" y="2389"/>
                  </a:cubicBezTo>
                  <a:cubicBezTo>
                    <a:pt x="7172" y="4357"/>
                    <a:pt x="6372" y="6692"/>
                    <a:pt x="4470" y="7693"/>
                  </a:cubicBezTo>
                  <a:cubicBezTo>
                    <a:pt x="4370" y="7726"/>
                    <a:pt x="4337" y="7793"/>
                    <a:pt x="4337" y="7893"/>
                  </a:cubicBezTo>
                  <a:cubicBezTo>
                    <a:pt x="4370" y="8027"/>
                    <a:pt x="4470" y="8093"/>
                    <a:pt x="4604" y="8093"/>
                  </a:cubicBezTo>
                  <a:lnTo>
                    <a:pt x="4670" y="8093"/>
                  </a:lnTo>
                  <a:cubicBezTo>
                    <a:pt x="6705" y="6859"/>
                    <a:pt x="7372" y="4124"/>
                    <a:pt x="6138" y="2089"/>
                  </a:cubicBezTo>
                  <a:cubicBezTo>
                    <a:pt x="5303" y="748"/>
                    <a:pt x="3844" y="1"/>
                    <a:pt x="23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2781325" y="1198625"/>
              <a:ext cx="401150" cy="683675"/>
            </a:xfrm>
            <a:custGeom>
              <a:avLst/>
              <a:gdLst/>
              <a:ahLst/>
              <a:cxnLst/>
              <a:rect l="l" t="t" r="r" b="b"/>
              <a:pathLst>
                <a:path w="16046" h="27347" extrusionOk="0">
                  <a:moveTo>
                    <a:pt x="1945" y="0"/>
                  </a:moveTo>
                  <a:cubicBezTo>
                    <a:pt x="1430" y="0"/>
                    <a:pt x="994" y="383"/>
                    <a:pt x="901" y="908"/>
                  </a:cubicBezTo>
                  <a:cubicBezTo>
                    <a:pt x="568" y="3410"/>
                    <a:pt x="334" y="5912"/>
                    <a:pt x="167" y="8447"/>
                  </a:cubicBezTo>
                  <a:cubicBezTo>
                    <a:pt x="67" y="9748"/>
                    <a:pt x="34" y="10982"/>
                    <a:pt x="0" y="12283"/>
                  </a:cubicBezTo>
                  <a:lnTo>
                    <a:pt x="0" y="14251"/>
                  </a:lnTo>
                  <a:cubicBezTo>
                    <a:pt x="0" y="14518"/>
                    <a:pt x="34" y="14918"/>
                    <a:pt x="34" y="15252"/>
                  </a:cubicBezTo>
                  <a:lnTo>
                    <a:pt x="101" y="15819"/>
                  </a:lnTo>
                  <a:lnTo>
                    <a:pt x="101" y="15986"/>
                  </a:lnTo>
                  <a:lnTo>
                    <a:pt x="101" y="16086"/>
                  </a:lnTo>
                  <a:lnTo>
                    <a:pt x="167" y="16219"/>
                  </a:lnTo>
                  <a:lnTo>
                    <a:pt x="234" y="16453"/>
                  </a:lnTo>
                  <a:lnTo>
                    <a:pt x="267" y="16653"/>
                  </a:lnTo>
                  <a:cubicBezTo>
                    <a:pt x="568" y="17453"/>
                    <a:pt x="1035" y="18221"/>
                    <a:pt x="1568" y="18888"/>
                  </a:cubicBezTo>
                  <a:cubicBezTo>
                    <a:pt x="2035" y="19421"/>
                    <a:pt x="2469" y="19922"/>
                    <a:pt x="3036" y="20422"/>
                  </a:cubicBezTo>
                  <a:cubicBezTo>
                    <a:pt x="3970" y="21323"/>
                    <a:pt x="5037" y="22157"/>
                    <a:pt x="6105" y="22957"/>
                  </a:cubicBezTo>
                  <a:cubicBezTo>
                    <a:pt x="8206" y="24458"/>
                    <a:pt x="10408" y="25826"/>
                    <a:pt x="12710" y="27094"/>
                  </a:cubicBezTo>
                  <a:cubicBezTo>
                    <a:pt x="13029" y="27264"/>
                    <a:pt x="13373" y="27346"/>
                    <a:pt x="13711" y="27346"/>
                  </a:cubicBezTo>
                  <a:cubicBezTo>
                    <a:pt x="14431" y="27346"/>
                    <a:pt x="15126" y="26974"/>
                    <a:pt x="15512" y="26293"/>
                  </a:cubicBezTo>
                  <a:cubicBezTo>
                    <a:pt x="16045" y="25292"/>
                    <a:pt x="15712" y="24025"/>
                    <a:pt x="14711" y="23491"/>
                  </a:cubicBezTo>
                  <a:lnTo>
                    <a:pt x="14678" y="23458"/>
                  </a:lnTo>
                  <a:cubicBezTo>
                    <a:pt x="13677" y="22857"/>
                    <a:pt x="12543" y="22257"/>
                    <a:pt x="11542" y="21590"/>
                  </a:cubicBezTo>
                  <a:cubicBezTo>
                    <a:pt x="10541" y="20922"/>
                    <a:pt x="9507" y="20255"/>
                    <a:pt x="8507" y="19588"/>
                  </a:cubicBezTo>
                  <a:cubicBezTo>
                    <a:pt x="7506" y="18921"/>
                    <a:pt x="6538" y="18187"/>
                    <a:pt x="5671" y="17453"/>
                  </a:cubicBezTo>
                  <a:cubicBezTo>
                    <a:pt x="5238" y="17120"/>
                    <a:pt x="4871" y="16753"/>
                    <a:pt x="4504" y="16319"/>
                  </a:cubicBezTo>
                  <a:cubicBezTo>
                    <a:pt x="4203" y="16019"/>
                    <a:pt x="3937" y="15685"/>
                    <a:pt x="3770" y="15352"/>
                  </a:cubicBezTo>
                  <a:cubicBezTo>
                    <a:pt x="3703" y="15218"/>
                    <a:pt x="3670" y="15018"/>
                    <a:pt x="3670" y="14851"/>
                  </a:cubicBezTo>
                  <a:lnTo>
                    <a:pt x="3570" y="13984"/>
                  </a:lnTo>
                  <a:cubicBezTo>
                    <a:pt x="3536" y="13417"/>
                    <a:pt x="3503" y="12817"/>
                    <a:pt x="3436" y="12216"/>
                  </a:cubicBezTo>
                  <a:cubicBezTo>
                    <a:pt x="3403" y="10982"/>
                    <a:pt x="3336" y="9748"/>
                    <a:pt x="3269" y="8480"/>
                  </a:cubicBezTo>
                  <a:cubicBezTo>
                    <a:pt x="3169" y="5978"/>
                    <a:pt x="3069" y="3477"/>
                    <a:pt x="2936" y="975"/>
                  </a:cubicBezTo>
                  <a:cubicBezTo>
                    <a:pt x="2903" y="475"/>
                    <a:pt x="2536" y="108"/>
                    <a:pt x="2069" y="8"/>
                  </a:cubicBezTo>
                  <a:cubicBezTo>
                    <a:pt x="2027" y="3"/>
                    <a:pt x="1986" y="0"/>
                    <a:pt x="1945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2772975" y="1153775"/>
              <a:ext cx="160150" cy="106750"/>
            </a:xfrm>
            <a:custGeom>
              <a:avLst/>
              <a:gdLst/>
              <a:ahLst/>
              <a:cxnLst/>
              <a:rect l="l" t="t" r="r" b="b"/>
              <a:pathLst>
                <a:path w="6406" h="4270" extrusionOk="0">
                  <a:moveTo>
                    <a:pt x="2536" y="0"/>
                  </a:moveTo>
                  <a:cubicBezTo>
                    <a:pt x="2536" y="0"/>
                    <a:pt x="1" y="1868"/>
                    <a:pt x="1235" y="3736"/>
                  </a:cubicBezTo>
                  <a:lnTo>
                    <a:pt x="3103" y="4270"/>
                  </a:lnTo>
                  <a:lnTo>
                    <a:pt x="6405" y="1234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2834700" y="1105675"/>
              <a:ext cx="105100" cy="78975"/>
            </a:xfrm>
            <a:custGeom>
              <a:avLst/>
              <a:gdLst/>
              <a:ahLst/>
              <a:cxnLst/>
              <a:rect l="l" t="t" r="r" b="b"/>
              <a:pathLst>
                <a:path w="4204" h="3159" extrusionOk="0">
                  <a:moveTo>
                    <a:pt x="1592" y="0"/>
                  </a:moveTo>
                  <a:cubicBezTo>
                    <a:pt x="1146" y="0"/>
                    <a:pt x="737" y="233"/>
                    <a:pt x="567" y="657"/>
                  </a:cubicBezTo>
                  <a:lnTo>
                    <a:pt x="0" y="1924"/>
                  </a:lnTo>
                  <a:lnTo>
                    <a:pt x="3903" y="3158"/>
                  </a:lnTo>
                  <a:lnTo>
                    <a:pt x="4103" y="1624"/>
                  </a:lnTo>
                  <a:cubicBezTo>
                    <a:pt x="4203" y="1090"/>
                    <a:pt x="3870" y="523"/>
                    <a:pt x="3303" y="423"/>
                  </a:cubicBezTo>
                  <a:lnTo>
                    <a:pt x="1835" y="23"/>
                  </a:lnTo>
                  <a:cubicBezTo>
                    <a:pt x="1754" y="8"/>
                    <a:pt x="1672" y="0"/>
                    <a:pt x="1592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2665400" y="1082875"/>
              <a:ext cx="116775" cy="167650"/>
            </a:xfrm>
            <a:custGeom>
              <a:avLst/>
              <a:gdLst/>
              <a:ahLst/>
              <a:cxnLst/>
              <a:rect l="l" t="t" r="r" b="b"/>
              <a:pathLst>
                <a:path w="4671" h="6706" extrusionOk="0">
                  <a:moveTo>
                    <a:pt x="1569" y="1"/>
                  </a:moveTo>
                  <a:cubicBezTo>
                    <a:pt x="701" y="1"/>
                    <a:pt x="1" y="701"/>
                    <a:pt x="34" y="1535"/>
                  </a:cubicBezTo>
                  <a:lnTo>
                    <a:pt x="34" y="5171"/>
                  </a:lnTo>
                  <a:cubicBezTo>
                    <a:pt x="34" y="6005"/>
                    <a:pt x="701" y="6706"/>
                    <a:pt x="1569" y="6706"/>
                  </a:cubicBezTo>
                  <a:lnTo>
                    <a:pt x="3136" y="6706"/>
                  </a:lnTo>
                  <a:cubicBezTo>
                    <a:pt x="3970" y="6706"/>
                    <a:pt x="4671" y="6039"/>
                    <a:pt x="4671" y="5171"/>
                  </a:cubicBezTo>
                  <a:lnTo>
                    <a:pt x="4671" y="1535"/>
                  </a:lnTo>
                  <a:cubicBezTo>
                    <a:pt x="4671" y="701"/>
                    <a:pt x="4004" y="1"/>
                    <a:pt x="3136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2958950" y="1082875"/>
              <a:ext cx="115950" cy="167650"/>
            </a:xfrm>
            <a:custGeom>
              <a:avLst/>
              <a:gdLst/>
              <a:ahLst/>
              <a:cxnLst/>
              <a:rect l="l" t="t" r="r" b="b"/>
              <a:pathLst>
                <a:path w="4638" h="6706" extrusionOk="0">
                  <a:moveTo>
                    <a:pt x="1568" y="1"/>
                  </a:moveTo>
                  <a:cubicBezTo>
                    <a:pt x="668" y="1"/>
                    <a:pt x="1" y="701"/>
                    <a:pt x="1" y="1535"/>
                  </a:cubicBezTo>
                  <a:lnTo>
                    <a:pt x="1" y="5171"/>
                  </a:lnTo>
                  <a:cubicBezTo>
                    <a:pt x="1" y="6005"/>
                    <a:pt x="668" y="6706"/>
                    <a:pt x="1568" y="6706"/>
                  </a:cubicBezTo>
                  <a:lnTo>
                    <a:pt x="3103" y="6706"/>
                  </a:lnTo>
                  <a:cubicBezTo>
                    <a:pt x="3937" y="6706"/>
                    <a:pt x="4637" y="6039"/>
                    <a:pt x="4637" y="5171"/>
                  </a:cubicBezTo>
                  <a:lnTo>
                    <a:pt x="4637" y="1535"/>
                  </a:lnTo>
                  <a:cubicBezTo>
                    <a:pt x="4637" y="701"/>
                    <a:pt x="3970" y="1"/>
                    <a:pt x="3103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2723775" y="1146275"/>
              <a:ext cx="292750" cy="40875"/>
            </a:xfrm>
            <a:custGeom>
              <a:avLst/>
              <a:gdLst/>
              <a:ahLst/>
              <a:cxnLst/>
              <a:rect l="l" t="t" r="r" b="b"/>
              <a:pathLst>
                <a:path w="11710" h="1635" extrusionOk="0">
                  <a:moveTo>
                    <a:pt x="801" y="0"/>
                  </a:moveTo>
                  <a:cubicBezTo>
                    <a:pt x="368" y="0"/>
                    <a:pt x="1" y="367"/>
                    <a:pt x="1" y="801"/>
                  </a:cubicBezTo>
                  <a:cubicBezTo>
                    <a:pt x="1" y="1234"/>
                    <a:pt x="334" y="1635"/>
                    <a:pt x="801" y="1635"/>
                  </a:cubicBezTo>
                  <a:lnTo>
                    <a:pt x="10909" y="1635"/>
                  </a:lnTo>
                  <a:cubicBezTo>
                    <a:pt x="11342" y="1635"/>
                    <a:pt x="11709" y="1234"/>
                    <a:pt x="11709" y="801"/>
                  </a:cubicBezTo>
                  <a:cubicBezTo>
                    <a:pt x="11709" y="367"/>
                    <a:pt x="11376" y="0"/>
                    <a:pt x="10909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3034000" y="1746900"/>
              <a:ext cx="527075" cy="634450"/>
            </a:xfrm>
            <a:custGeom>
              <a:avLst/>
              <a:gdLst/>
              <a:ahLst/>
              <a:cxnLst/>
              <a:rect l="l" t="t" r="r" b="b"/>
              <a:pathLst>
                <a:path w="21083" h="25378" extrusionOk="0">
                  <a:moveTo>
                    <a:pt x="11096" y="1"/>
                  </a:moveTo>
                  <a:cubicBezTo>
                    <a:pt x="9858" y="1"/>
                    <a:pt x="8623" y="42"/>
                    <a:pt x="7406" y="126"/>
                  </a:cubicBezTo>
                  <a:cubicBezTo>
                    <a:pt x="5805" y="292"/>
                    <a:pt x="4104" y="526"/>
                    <a:pt x="2803" y="726"/>
                  </a:cubicBezTo>
                  <a:cubicBezTo>
                    <a:pt x="1268" y="993"/>
                    <a:pt x="134" y="2327"/>
                    <a:pt x="101" y="3828"/>
                  </a:cubicBezTo>
                  <a:cubicBezTo>
                    <a:pt x="1" y="6730"/>
                    <a:pt x="434" y="12801"/>
                    <a:pt x="2469" y="25377"/>
                  </a:cubicBezTo>
                  <a:lnTo>
                    <a:pt x="18814" y="25377"/>
                  </a:lnTo>
                  <a:cubicBezTo>
                    <a:pt x="18581" y="19239"/>
                    <a:pt x="18280" y="15203"/>
                    <a:pt x="20749" y="3828"/>
                  </a:cubicBezTo>
                  <a:cubicBezTo>
                    <a:pt x="21082" y="2327"/>
                    <a:pt x="20115" y="826"/>
                    <a:pt x="18614" y="493"/>
                  </a:cubicBezTo>
                  <a:cubicBezTo>
                    <a:pt x="18514" y="493"/>
                    <a:pt x="18447" y="459"/>
                    <a:pt x="18414" y="459"/>
                  </a:cubicBezTo>
                  <a:cubicBezTo>
                    <a:pt x="17346" y="326"/>
                    <a:pt x="16112" y="159"/>
                    <a:pt x="14811" y="126"/>
                  </a:cubicBezTo>
                  <a:cubicBezTo>
                    <a:pt x="13577" y="42"/>
                    <a:pt x="12334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3010650" y="1710000"/>
              <a:ext cx="208500" cy="182575"/>
            </a:xfrm>
            <a:custGeom>
              <a:avLst/>
              <a:gdLst/>
              <a:ahLst/>
              <a:cxnLst/>
              <a:rect l="l" t="t" r="r" b="b"/>
              <a:pathLst>
                <a:path w="8340" h="7303" extrusionOk="0">
                  <a:moveTo>
                    <a:pt x="1335" y="0"/>
                  </a:moveTo>
                  <a:cubicBezTo>
                    <a:pt x="434" y="2169"/>
                    <a:pt x="1" y="4470"/>
                    <a:pt x="1" y="6805"/>
                  </a:cubicBezTo>
                  <a:cubicBezTo>
                    <a:pt x="1527" y="7152"/>
                    <a:pt x="2748" y="7303"/>
                    <a:pt x="3707" y="7303"/>
                  </a:cubicBezTo>
                  <a:cubicBezTo>
                    <a:pt x="5514" y="7303"/>
                    <a:pt x="6387" y="6768"/>
                    <a:pt x="6605" y="6005"/>
                  </a:cubicBezTo>
                  <a:cubicBezTo>
                    <a:pt x="6939" y="4837"/>
                    <a:pt x="8340" y="1602"/>
                    <a:pt x="8340" y="1602"/>
                  </a:cubicBezTo>
                  <a:cubicBezTo>
                    <a:pt x="5405" y="301"/>
                    <a:pt x="1335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3164925" y="1541550"/>
              <a:ext cx="239375" cy="323575"/>
            </a:xfrm>
            <a:custGeom>
              <a:avLst/>
              <a:gdLst/>
              <a:ahLst/>
              <a:cxnLst/>
              <a:rect l="l" t="t" r="r" b="b"/>
              <a:pathLst>
                <a:path w="9575" h="12943" extrusionOk="0">
                  <a:moveTo>
                    <a:pt x="8840" y="0"/>
                  </a:moveTo>
                  <a:lnTo>
                    <a:pt x="4270" y="3870"/>
                  </a:lnTo>
                  <a:cubicBezTo>
                    <a:pt x="4737" y="5704"/>
                    <a:pt x="4838" y="7706"/>
                    <a:pt x="2169" y="8340"/>
                  </a:cubicBezTo>
                  <a:cubicBezTo>
                    <a:pt x="2169" y="8340"/>
                    <a:pt x="1" y="10474"/>
                    <a:pt x="2936" y="12943"/>
                  </a:cubicBezTo>
                  <a:cubicBezTo>
                    <a:pt x="8173" y="12242"/>
                    <a:pt x="9574" y="8340"/>
                    <a:pt x="9574" y="8340"/>
                  </a:cubicBezTo>
                  <a:cubicBezTo>
                    <a:pt x="7906" y="6738"/>
                    <a:pt x="8373" y="2369"/>
                    <a:pt x="8840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3271675" y="1580750"/>
              <a:ext cx="70075" cy="90075"/>
            </a:xfrm>
            <a:custGeom>
              <a:avLst/>
              <a:gdLst/>
              <a:ahLst/>
              <a:cxnLst/>
              <a:rect l="l" t="t" r="r" b="b"/>
              <a:pathLst>
                <a:path w="2803" h="3603" extrusionOk="0">
                  <a:moveTo>
                    <a:pt x="2669" y="0"/>
                  </a:moveTo>
                  <a:lnTo>
                    <a:pt x="0" y="2302"/>
                  </a:lnTo>
                  <a:cubicBezTo>
                    <a:pt x="134" y="2702"/>
                    <a:pt x="234" y="3169"/>
                    <a:pt x="267" y="3603"/>
                  </a:cubicBezTo>
                  <a:cubicBezTo>
                    <a:pt x="1268" y="3436"/>
                    <a:pt x="2669" y="2335"/>
                    <a:pt x="2769" y="1268"/>
                  </a:cubicBezTo>
                  <a:cubicBezTo>
                    <a:pt x="2802" y="867"/>
                    <a:pt x="2769" y="434"/>
                    <a:pt x="2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3139175" y="1274475"/>
              <a:ext cx="330175" cy="368425"/>
            </a:xfrm>
            <a:custGeom>
              <a:avLst/>
              <a:gdLst/>
              <a:ahLst/>
              <a:cxnLst/>
              <a:rect l="l" t="t" r="r" b="b"/>
              <a:pathLst>
                <a:path w="13207" h="14737" extrusionOk="0">
                  <a:moveTo>
                    <a:pt x="7746" y="0"/>
                  </a:moveTo>
                  <a:cubicBezTo>
                    <a:pt x="7643" y="0"/>
                    <a:pt x="7539" y="3"/>
                    <a:pt x="7435" y="9"/>
                  </a:cubicBezTo>
                  <a:cubicBezTo>
                    <a:pt x="3232" y="176"/>
                    <a:pt x="731" y="5546"/>
                    <a:pt x="364" y="9216"/>
                  </a:cubicBezTo>
                  <a:cubicBezTo>
                    <a:pt x="1" y="12379"/>
                    <a:pt x="2439" y="14736"/>
                    <a:pt x="5360" y="14736"/>
                  </a:cubicBezTo>
                  <a:cubicBezTo>
                    <a:pt x="6197" y="14736"/>
                    <a:pt x="7074" y="14543"/>
                    <a:pt x="7936" y="14119"/>
                  </a:cubicBezTo>
                  <a:cubicBezTo>
                    <a:pt x="10538" y="12885"/>
                    <a:pt x="11105" y="11284"/>
                    <a:pt x="12706" y="7614"/>
                  </a:cubicBezTo>
                  <a:cubicBezTo>
                    <a:pt x="13039" y="6847"/>
                    <a:pt x="13206" y="6013"/>
                    <a:pt x="13139" y="5113"/>
                  </a:cubicBezTo>
                  <a:cubicBezTo>
                    <a:pt x="12978" y="2215"/>
                    <a:pt x="10610" y="0"/>
                    <a:pt x="7746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3119075" y="1140025"/>
              <a:ext cx="192250" cy="166600"/>
            </a:xfrm>
            <a:custGeom>
              <a:avLst/>
              <a:gdLst/>
              <a:ahLst/>
              <a:cxnLst/>
              <a:rect l="l" t="t" r="r" b="b"/>
              <a:pathLst>
                <a:path w="7690" h="6664" extrusionOk="0">
                  <a:moveTo>
                    <a:pt x="4162" y="0"/>
                  </a:moveTo>
                  <a:cubicBezTo>
                    <a:pt x="4004" y="0"/>
                    <a:pt x="3840" y="16"/>
                    <a:pt x="3669" y="50"/>
                  </a:cubicBezTo>
                  <a:cubicBezTo>
                    <a:pt x="767" y="584"/>
                    <a:pt x="0" y="6054"/>
                    <a:pt x="5004" y="6588"/>
                  </a:cubicBezTo>
                  <a:cubicBezTo>
                    <a:pt x="5004" y="6588"/>
                    <a:pt x="5215" y="6664"/>
                    <a:pt x="5518" y="6664"/>
                  </a:cubicBezTo>
                  <a:cubicBezTo>
                    <a:pt x="6094" y="6664"/>
                    <a:pt x="7002" y="6392"/>
                    <a:pt x="7439" y="4820"/>
                  </a:cubicBezTo>
                  <a:cubicBezTo>
                    <a:pt x="7690" y="4004"/>
                    <a:pt x="6672" y="0"/>
                    <a:pt x="41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3179100" y="1205275"/>
              <a:ext cx="159325" cy="132850"/>
            </a:xfrm>
            <a:custGeom>
              <a:avLst/>
              <a:gdLst/>
              <a:ahLst/>
              <a:cxnLst/>
              <a:rect l="l" t="t" r="r" b="b"/>
              <a:pathLst>
                <a:path w="6373" h="5314" extrusionOk="0">
                  <a:moveTo>
                    <a:pt x="3626" y="0"/>
                  </a:moveTo>
                  <a:cubicBezTo>
                    <a:pt x="3016" y="0"/>
                    <a:pt x="2373" y="190"/>
                    <a:pt x="1802" y="575"/>
                  </a:cubicBezTo>
                  <a:cubicBezTo>
                    <a:pt x="468" y="1509"/>
                    <a:pt x="1" y="3144"/>
                    <a:pt x="768" y="4311"/>
                  </a:cubicBezTo>
                  <a:cubicBezTo>
                    <a:pt x="1184" y="4974"/>
                    <a:pt x="1912" y="5314"/>
                    <a:pt x="2719" y="5314"/>
                  </a:cubicBezTo>
                  <a:cubicBezTo>
                    <a:pt x="3335" y="5314"/>
                    <a:pt x="3998" y="5116"/>
                    <a:pt x="4604" y="4712"/>
                  </a:cubicBezTo>
                  <a:cubicBezTo>
                    <a:pt x="5938" y="3778"/>
                    <a:pt x="6372" y="2177"/>
                    <a:pt x="5638" y="1009"/>
                  </a:cubicBezTo>
                  <a:cubicBezTo>
                    <a:pt x="5199" y="341"/>
                    <a:pt x="4443" y="0"/>
                    <a:pt x="3626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3197225" y="1209625"/>
              <a:ext cx="354700" cy="299725"/>
            </a:xfrm>
            <a:custGeom>
              <a:avLst/>
              <a:gdLst/>
              <a:ahLst/>
              <a:cxnLst/>
              <a:rect l="l" t="t" r="r" b="b"/>
              <a:pathLst>
                <a:path w="14188" h="11989" extrusionOk="0">
                  <a:moveTo>
                    <a:pt x="5642" y="1"/>
                  </a:moveTo>
                  <a:cubicBezTo>
                    <a:pt x="2731" y="1"/>
                    <a:pt x="1" y="1904"/>
                    <a:pt x="110" y="5005"/>
                  </a:cubicBezTo>
                  <a:cubicBezTo>
                    <a:pt x="5614" y="5272"/>
                    <a:pt x="6147" y="7173"/>
                    <a:pt x="8282" y="7173"/>
                  </a:cubicBezTo>
                  <a:cubicBezTo>
                    <a:pt x="7379" y="8356"/>
                    <a:pt x="6883" y="11662"/>
                    <a:pt x="8558" y="11662"/>
                  </a:cubicBezTo>
                  <a:cubicBezTo>
                    <a:pt x="8677" y="11662"/>
                    <a:pt x="8807" y="11645"/>
                    <a:pt x="8949" y="11609"/>
                  </a:cubicBezTo>
                  <a:cubicBezTo>
                    <a:pt x="9563" y="11874"/>
                    <a:pt x="10117" y="11988"/>
                    <a:pt x="10611" y="11988"/>
                  </a:cubicBezTo>
                  <a:cubicBezTo>
                    <a:pt x="13236" y="11988"/>
                    <a:pt x="14188" y="8768"/>
                    <a:pt x="13486" y="7673"/>
                  </a:cubicBezTo>
                  <a:cubicBezTo>
                    <a:pt x="14153" y="4338"/>
                    <a:pt x="11485" y="1502"/>
                    <a:pt x="7615" y="301"/>
                  </a:cubicBezTo>
                  <a:cubicBezTo>
                    <a:pt x="6969" y="98"/>
                    <a:pt x="6301" y="1"/>
                    <a:pt x="56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3449300" y="1284700"/>
              <a:ext cx="125125" cy="162625"/>
            </a:xfrm>
            <a:custGeom>
              <a:avLst/>
              <a:gdLst/>
              <a:ahLst/>
              <a:cxnLst/>
              <a:rect l="l" t="t" r="r" b="b"/>
              <a:pathLst>
                <a:path w="5005" h="6505" extrusionOk="0">
                  <a:moveTo>
                    <a:pt x="2502" y="0"/>
                  </a:moveTo>
                  <a:cubicBezTo>
                    <a:pt x="1101" y="0"/>
                    <a:pt x="1" y="1468"/>
                    <a:pt x="1" y="3236"/>
                  </a:cubicBezTo>
                  <a:cubicBezTo>
                    <a:pt x="1" y="5037"/>
                    <a:pt x="1101" y="6505"/>
                    <a:pt x="2502" y="6505"/>
                  </a:cubicBezTo>
                  <a:cubicBezTo>
                    <a:pt x="3870" y="6505"/>
                    <a:pt x="5004" y="5037"/>
                    <a:pt x="5004" y="3236"/>
                  </a:cubicBezTo>
                  <a:cubicBezTo>
                    <a:pt x="5004" y="1468"/>
                    <a:pt x="3870" y="0"/>
                    <a:pt x="2502" y="0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3459300" y="1284600"/>
              <a:ext cx="246325" cy="164100"/>
            </a:xfrm>
            <a:custGeom>
              <a:avLst/>
              <a:gdLst/>
              <a:ahLst/>
              <a:cxnLst/>
              <a:rect l="l" t="t" r="r" b="b"/>
              <a:pathLst>
                <a:path w="9853" h="6564" extrusionOk="0">
                  <a:moveTo>
                    <a:pt x="5936" y="0"/>
                  </a:moveTo>
                  <a:cubicBezTo>
                    <a:pt x="4061" y="0"/>
                    <a:pt x="2009" y="1041"/>
                    <a:pt x="1635" y="1539"/>
                  </a:cubicBezTo>
                  <a:cubicBezTo>
                    <a:pt x="1" y="3674"/>
                    <a:pt x="1902" y="5041"/>
                    <a:pt x="1902" y="5108"/>
                  </a:cubicBezTo>
                  <a:cubicBezTo>
                    <a:pt x="3049" y="6145"/>
                    <a:pt x="4199" y="6563"/>
                    <a:pt x="5231" y="6563"/>
                  </a:cubicBezTo>
                  <a:cubicBezTo>
                    <a:pt x="7950" y="6563"/>
                    <a:pt x="9853" y="3657"/>
                    <a:pt x="8740" y="1505"/>
                  </a:cubicBezTo>
                  <a:cubicBezTo>
                    <a:pt x="8148" y="384"/>
                    <a:pt x="7075" y="0"/>
                    <a:pt x="5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2700425" y="2376300"/>
              <a:ext cx="713050" cy="2089875"/>
            </a:xfrm>
            <a:custGeom>
              <a:avLst/>
              <a:gdLst/>
              <a:ahLst/>
              <a:cxnLst/>
              <a:rect l="l" t="t" r="r" b="b"/>
              <a:pathLst>
                <a:path w="28522" h="83595" extrusionOk="0">
                  <a:moveTo>
                    <a:pt x="28521" y="1"/>
                  </a:moveTo>
                  <a:lnTo>
                    <a:pt x="16179" y="401"/>
                  </a:lnTo>
                  <a:cubicBezTo>
                    <a:pt x="16179" y="401"/>
                    <a:pt x="10408" y="25352"/>
                    <a:pt x="7973" y="37361"/>
                  </a:cubicBezTo>
                  <a:cubicBezTo>
                    <a:pt x="5438" y="49870"/>
                    <a:pt x="1" y="83594"/>
                    <a:pt x="1" y="83594"/>
                  </a:cubicBezTo>
                  <a:lnTo>
                    <a:pt x="3337" y="83394"/>
                  </a:lnTo>
                  <a:cubicBezTo>
                    <a:pt x="3337" y="83394"/>
                    <a:pt x="14011" y="54607"/>
                    <a:pt x="16179" y="39029"/>
                  </a:cubicBezTo>
                  <a:cubicBezTo>
                    <a:pt x="20982" y="26053"/>
                    <a:pt x="28521" y="1"/>
                    <a:pt x="28521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2695425" y="4262650"/>
              <a:ext cx="165150" cy="196000"/>
            </a:xfrm>
            <a:custGeom>
              <a:avLst/>
              <a:gdLst/>
              <a:ahLst/>
              <a:cxnLst/>
              <a:rect l="l" t="t" r="r" b="b"/>
              <a:pathLst>
                <a:path w="6606" h="7840" extrusionOk="0">
                  <a:moveTo>
                    <a:pt x="6605" y="1"/>
                  </a:moveTo>
                  <a:cubicBezTo>
                    <a:pt x="4370" y="268"/>
                    <a:pt x="1268" y="801"/>
                    <a:pt x="1268" y="801"/>
                  </a:cubicBezTo>
                  <a:lnTo>
                    <a:pt x="1" y="7840"/>
                  </a:lnTo>
                  <a:lnTo>
                    <a:pt x="3770" y="7840"/>
                  </a:lnTo>
                  <a:cubicBezTo>
                    <a:pt x="3770" y="7840"/>
                    <a:pt x="5771" y="2102"/>
                    <a:pt x="6605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2503625" y="4447800"/>
              <a:ext cx="308575" cy="113550"/>
            </a:xfrm>
            <a:custGeom>
              <a:avLst/>
              <a:gdLst/>
              <a:ahLst/>
              <a:cxnLst/>
              <a:rect l="l" t="t" r="r" b="b"/>
              <a:pathLst>
                <a:path w="12343" h="4542" extrusionOk="0">
                  <a:moveTo>
                    <a:pt x="11275" y="0"/>
                  </a:moveTo>
                  <a:lnTo>
                    <a:pt x="7873" y="67"/>
                  </a:lnTo>
                  <a:cubicBezTo>
                    <a:pt x="7639" y="100"/>
                    <a:pt x="7372" y="200"/>
                    <a:pt x="7139" y="367"/>
                  </a:cubicBezTo>
                  <a:cubicBezTo>
                    <a:pt x="4789" y="1719"/>
                    <a:pt x="4396" y="2606"/>
                    <a:pt x="1792" y="2606"/>
                  </a:cubicBezTo>
                  <a:cubicBezTo>
                    <a:pt x="1698" y="2606"/>
                    <a:pt x="1601" y="2604"/>
                    <a:pt x="1502" y="2602"/>
                  </a:cubicBezTo>
                  <a:cubicBezTo>
                    <a:pt x="701" y="2602"/>
                    <a:pt x="1" y="4103"/>
                    <a:pt x="1835" y="4437"/>
                  </a:cubicBezTo>
                  <a:cubicBezTo>
                    <a:pt x="2249" y="4512"/>
                    <a:pt x="2696" y="4541"/>
                    <a:pt x="3155" y="4541"/>
                  </a:cubicBezTo>
                  <a:cubicBezTo>
                    <a:pt x="4728" y="4541"/>
                    <a:pt x="6447" y="4196"/>
                    <a:pt x="7506" y="4170"/>
                  </a:cubicBezTo>
                  <a:cubicBezTo>
                    <a:pt x="8240" y="4137"/>
                    <a:pt x="8744" y="4125"/>
                    <a:pt x="9155" y="4125"/>
                  </a:cubicBezTo>
                  <a:cubicBezTo>
                    <a:pt x="9978" y="4125"/>
                    <a:pt x="10430" y="4170"/>
                    <a:pt x="11609" y="4170"/>
                  </a:cubicBezTo>
                  <a:lnTo>
                    <a:pt x="11676" y="4170"/>
                  </a:lnTo>
                  <a:cubicBezTo>
                    <a:pt x="12042" y="4103"/>
                    <a:pt x="12343" y="3770"/>
                    <a:pt x="12309" y="3403"/>
                  </a:cubicBezTo>
                  <a:lnTo>
                    <a:pt x="11642" y="234"/>
                  </a:lnTo>
                  <a:cubicBezTo>
                    <a:pt x="11609" y="67"/>
                    <a:pt x="11442" y="0"/>
                    <a:pt x="112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3175775" y="2381325"/>
              <a:ext cx="837275" cy="2084000"/>
            </a:xfrm>
            <a:custGeom>
              <a:avLst/>
              <a:gdLst/>
              <a:ahLst/>
              <a:cxnLst/>
              <a:rect l="l" t="t" r="r" b="b"/>
              <a:pathLst>
                <a:path w="33491" h="83360" extrusionOk="0">
                  <a:moveTo>
                    <a:pt x="13143" y="0"/>
                  </a:moveTo>
                  <a:lnTo>
                    <a:pt x="0" y="200"/>
                  </a:lnTo>
                  <a:cubicBezTo>
                    <a:pt x="0" y="200"/>
                    <a:pt x="11442" y="26052"/>
                    <a:pt x="16279" y="39028"/>
                  </a:cubicBezTo>
                  <a:cubicBezTo>
                    <a:pt x="22250" y="55707"/>
                    <a:pt x="30155" y="83160"/>
                    <a:pt x="30155" y="83160"/>
                  </a:cubicBezTo>
                  <a:lnTo>
                    <a:pt x="33491" y="83360"/>
                  </a:lnTo>
                  <a:cubicBezTo>
                    <a:pt x="33491" y="83360"/>
                    <a:pt x="28988" y="48702"/>
                    <a:pt x="23951" y="37027"/>
                  </a:cubicBezTo>
                  <a:cubicBezTo>
                    <a:pt x="23150" y="23684"/>
                    <a:pt x="13143" y="0"/>
                    <a:pt x="13143" y="0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3867100" y="4262650"/>
              <a:ext cx="146800" cy="196000"/>
            </a:xfrm>
            <a:custGeom>
              <a:avLst/>
              <a:gdLst/>
              <a:ahLst/>
              <a:cxnLst/>
              <a:rect l="l" t="t" r="r" b="b"/>
              <a:pathLst>
                <a:path w="5872" h="7840" extrusionOk="0">
                  <a:moveTo>
                    <a:pt x="0" y="1"/>
                  </a:moveTo>
                  <a:lnTo>
                    <a:pt x="2302" y="7840"/>
                  </a:lnTo>
                  <a:lnTo>
                    <a:pt x="5871" y="7673"/>
                  </a:lnTo>
                  <a:cubicBezTo>
                    <a:pt x="5871" y="7673"/>
                    <a:pt x="5304" y="2436"/>
                    <a:pt x="4971" y="301"/>
                  </a:cubicBezTo>
                  <a:cubicBezTo>
                    <a:pt x="3303" y="134"/>
                    <a:pt x="1668" y="1"/>
                    <a:pt x="0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3808725" y="4447800"/>
              <a:ext cx="226025" cy="110100"/>
            </a:xfrm>
            <a:custGeom>
              <a:avLst/>
              <a:gdLst/>
              <a:ahLst/>
              <a:cxnLst/>
              <a:rect l="l" t="t" r="r" b="b"/>
              <a:pathLst>
                <a:path w="9041" h="4404" extrusionOk="0">
                  <a:moveTo>
                    <a:pt x="8040" y="0"/>
                  </a:moveTo>
                  <a:lnTo>
                    <a:pt x="4971" y="67"/>
                  </a:lnTo>
                  <a:cubicBezTo>
                    <a:pt x="4771" y="67"/>
                    <a:pt x="4504" y="167"/>
                    <a:pt x="4337" y="334"/>
                  </a:cubicBezTo>
                  <a:cubicBezTo>
                    <a:pt x="3670" y="1001"/>
                    <a:pt x="3003" y="2102"/>
                    <a:pt x="1368" y="2569"/>
                  </a:cubicBezTo>
                  <a:cubicBezTo>
                    <a:pt x="668" y="2769"/>
                    <a:pt x="0" y="4403"/>
                    <a:pt x="1668" y="4403"/>
                  </a:cubicBezTo>
                  <a:cubicBezTo>
                    <a:pt x="2969" y="4403"/>
                    <a:pt x="3470" y="4203"/>
                    <a:pt x="4704" y="4170"/>
                  </a:cubicBezTo>
                  <a:cubicBezTo>
                    <a:pt x="5371" y="4137"/>
                    <a:pt x="5827" y="4125"/>
                    <a:pt x="6196" y="4125"/>
                  </a:cubicBezTo>
                  <a:cubicBezTo>
                    <a:pt x="6935" y="4125"/>
                    <a:pt x="7328" y="4170"/>
                    <a:pt x="8373" y="4170"/>
                  </a:cubicBezTo>
                  <a:lnTo>
                    <a:pt x="8473" y="4170"/>
                  </a:lnTo>
                  <a:cubicBezTo>
                    <a:pt x="8807" y="4070"/>
                    <a:pt x="9040" y="3770"/>
                    <a:pt x="9007" y="3403"/>
                  </a:cubicBezTo>
                  <a:lnTo>
                    <a:pt x="8373" y="234"/>
                  </a:lnTo>
                  <a:cubicBezTo>
                    <a:pt x="8340" y="100"/>
                    <a:pt x="8206" y="0"/>
                    <a:pt x="80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3284175" y="1422800"/>
              <a:ext cx="23375" cy="28200"/>
            </a:xfrm>
            <a:custGeom>
              <a:avLst/>
              <a:gdLst/>
              <a:ahLst/>
              <a:cxnLst/>
              <a:rect l="l" t="t" r="r" b="b"/>
              <a:pathLst>
                <a:path w="935" h="1128" extrusionOk="0">
                  <a:moveTo>
                    <a:pt x="563" y="1"/>
                  </a:moveTo>
                  <a:cubicBezTo>
                    <a:pt x="394" y="1"/>
                    <a:pt x="159" y="186"/>
                    <a:pt x="101" y="447"/>
                  </a:cubicBezTo>
                  <a:cubicBezTo>
                    <a:pt x="1" y="747"/>
                    <a:pt x="101" y="1014"/>
                    <a:pt x="268" y="1114"/>
                  </a:cubicBezTo>
                  <a:cubicBezTo>
                    <a:pt x="289" y="1123"/>
                    <a:pt x="312" y="1127"/>
                    <a:pt x="336" y="1127"/>
                  </a:cubicBezTo>
                  <a:cubicBezTo>
                    <a:pt x="494" y="1127"/>
                    <a:pt x="685" y="942"/>
                    <a:pt x="801" y="681"/>
                  </a:cubicBezTo>
                  <a:cubicBezTo>
                    <a:pt x="935" y="414"/>
                    <a:pt x="801" y="114"/>
                    <a:pt x="635" y="14"/>
                  </a:cubicBezTo>
                  <a:cubicBezTo>
                    <a:pt x="613" y="5"/>
                    <a:pt x="589" y="1"/>
                    <a:pt x="5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3198300" y="1392775"/>
              <a:ext cx="22525" cy="28200"/>
            </a:xfrm>
            <a:custGeom>
              <a:avLst/>
              <a:gdLst/>
              <a:ahLst/>
              <a:cxnLst/>
              <a:rect l="l" t="t" r="r" b="b"/>
              <a:pathLst>
                <a:path w="901" h="1128" extrusionOk="0">
                  <a:moveTo>
                    <a:pt x="597" y="1"/>
                  </a:moveTo>
                  <a:cubicBezTo>
                    <a:pt x="433" y="1"/>
                    <a:pt x="216" y="186"/>
                    <a:pt x="100" y="447"/>
                  </a:cubicBezTo>
                  <a:cubicBezTo>
                    <a:pt x="0" y="714"/>
                    <a:pt x="100" y="1014"/>
                    <a:pt x="267" y="1115"/>
                  </a:cubicBezTo>
                  <a:cubicBezTo>
                    <a:pt x="289" y="1123"/>
                    <a:pt x="312" y="1127"/>
                    <a:pt x="337" y="1127"/>
                  </a:cubicBezTo>
                  <a:cubicBezTo>
                    <a:pt x="501" y="1127"/>
                    <a:pt x="718" y="942"/>
                    <a:pt x="834" y="681"/>
                  </a:cubicBezTo>
                  <a:cubicBezTo>
                    <a:pt x="901" y="381"/>
                    <a:pt x="834" y="114"/>
                    <a:pt x="667" y="14"/>
                  </a:cubicBezTo>
                  <a:cubicBezTo>
                    <a:pt x="645" y="5"/>
                    <a:pt x="622" y="1"/>
                    <a:pt x="5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3199950" y="1383100"/>
              <a:ext cx="16700" cy="12100"/>
            </a:xfrm>
            <a:custGeom>
              <a:avLst/>
              <a:gdLst/>
              <a:ahLst/>
              <a:cxnLst/>
              <a:rect l="l" t="t" r="r" b="b"/>
              <a:pathLst>
                <a:path w="668" h="484" extrusionOk="0">
                  <a:moveTo>
                    <a:pt x="1" y="0"/>
                  </a:moveTo>
                  <a:cubicBezTo>
                    <a:pt x="1" y="1"/>
                    <a:pt x="122" y="484"/>
                    <a:pt x="466" y="484"/>
                  </a:cubicBezTo>
                  <a:cubicBezTo>
                    <a:pt x="526" y="484"/>
                    <a:pt x="593" y="469"/>
                    <a:pt x="668" y="4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3191625" y="1430625"/>
              <a:ext cx="45050" cy="53400"/>
            </a:xfrm>
            <a:custGeom>
              <a:avLst/>
              <a:gdLst/>
              <a:ahLst/>
              <a:cxnLst/>
              <a:rect l="l" t="t" r="r" b="b"/>
              <a:pathLst>
                <a:path w="1802" h="2136" extrusionOk="0">
                  <a:moveTo>
                    <a:pt x="1801" y="1"/>
                  </a:moveTo>
                  <a:lnTo>
                    <a:pt x="1801" y="1"/>
                  </a:lnTo>
                  <a:cubicBezTo>
                    <a:pt x="1301" y="601"/>
                    <a:pt x="667" y="1135"/>
                    <a:pt x="0" y="1535"/>
                  </a:cubicBezTo>
                  <a:cubicBezTo>
                    <a:pt x="267" y="1869"/>
                    <a:pt x="601" y="2102"/>
                    <a:pt x="1001" y="2136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3231650" y="1513400"/>
              <a:ext cx="65075" cy="15250"/>
            </a:xfrm>
            <a:custGeom>
              <a:avLst/>
              <a:gdLst/>
              <a:ahLst/>
              <a:cxnLst/>
              <a:rect l="l" t="t" r="r" b="b"/>
              <a:pathLst>
                <a:path w="2603" h="610" extrusionOk="0">
                  <a:moveTo>
                    <a:pt x="2515" y="1"/>
                  </a:moveTo>
                  <a:cubicBezTo>
                    <a:pt x="2494" y="1"/>
                    <a:pt x="2469" y="9"/>
                    <a:pt x="2435" y="26"/>
                  </a:cubicBezTo>
                  <a:cubicBezTo>
                    <a:pt x="2025" y="313"/>
                    <a:pt x="1539" y="448"/>
                    <a:pt x="1055" y="448"/>
                  </a:cubicBezTo>
                  <a:cubicBezTo>
                    <a:pt x="752" y="448"/>
                    <a:pt x="450" y="395"/>
                    <a:pt x="167" y="292"/>
                  </a:cubicBezTo>
                  <a:cubicBezTo>
                    <a:pt x="146" y="272"/>
                    <a:pt x="126" y="264"/>
                    <a:pt x="107" y="264"/>
                  </a:cubicBezTo>
                  <a:cubicBezTo>
                    <a:pt x="65" y="264"/>
                    <a:pt x="34" y="303"/>
                    <a:pt x="34" y="326"/>
                  </a:cubicBezTo>
                  <a:cubicBezTo>
                    <a:pt x="0" y="359"/>
                    <a:pt x="34" y="459"/>
                    <a:pt x="67" y="459"/>
                  </a:cubicBezTo>
                  <a:cubicBezTo>
                    <a:pt x="234" y="493"/>
                    <a:pt x="434" y="526"/>
                    <a:pt x="601" y="559"/>
                  </a:cubicBezTo>
                  <a:cubicBezTo>
                    <a:pt x="768" y="593"/>
                    <a:pt x="938" y="609"/>
                    <a:pt x="1110" y="609"/>
                  </a:cubicBezTo>
                  <a:cubicBezTo>
                    <a:pt x="1624" y="609"/>
                    <a:pt x="2144" y="459"/>
                    <a:pt x="2569" y="159"/>
                  </a:cubicBezTo>
                  <a:cubicBezTo>
                    <a:pt x="2602" y="126"/>
                    <a:pt x="2602" y="59"/>
                    <a:pt x="2569" y="26"/>
                  </a:cubicBezTo>
                  <a:cubicBezTo>
                    <a:pt x="2552" y="9"/>
                    <a:pt x="2535" y="1"/>
                    <a:pt x="25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3379975" y="1471050"/>
              <a:ext cx="89375" cy="84575"/>
            </a:xfrm>
            <a:custGeom>
              <a:avLst/>
              <a:gdLst/>
              <a:ahLst/>
              <a:cxnLst/>
              <a:rect l="l" t="t" r="r" b="b"/>
              <a:pathLst>
                <a:path w="3575" h="3383" extrusionOk="0">
                  <a:moveTo>
                    <a:pt x="2204" y="1"/>
                  </a:moveTo>
                  <a:cubicBezTo>
                    <a:pt x="1320" y="1"/>
                    <a:pt x="551" y="978"/>
                    <a:pt x="272" y="1753"/>
                  </a:cubicBezTo>
                  <a:cubicBezTo>
                    <a:pt x="0" y="2568"/>
                    <a:pt x="329" y="3382"/>
                    <a:pt x="1135" y="3382"/>
                  </a:cubicBezTo>
                  <a:cubicBezTo>
                    <a:pt x="1220" y="3382"/>
                    <a:pt x="1310" y="3373"/>
                    <a:pt x="1406" y="3354"/>
                  </a:cubicBezTo>
                  <a:cubicBezTo>
                    <a:pt x="2140" y="3187"/>
                    <a:pt x="2807" y="2720"/>
                    <a:pt x="3241" y="2053"/>
                  </a:cubicBezTo>
                  <a:cubicBezTo>
                    <a:pt x="3307" y="1886"/>
                    <a:pt x="3407" y="1720"/>
                    <a:pt x="3407" y="1553"/>
                  </a:cubicBezTo>
                  <a:cubicBezTo>
                    <a:pt x="3574" y="852"/>
                    <a:pt x="3107" y="185"/>
                    <a:pt x="2407" y="18"/>
                  </a:cubicBezTo>
                  <a:cubicBezTo>
                    <a:pt x="2338" y="7"/>
                    <a:pt x="2271" y="1"/>
                    <a:pt x="2204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295025" y="1377250"/>
              <a:ext cx="41725" cy="31725"/>
            </a:xfrm>
            <a:custGeom>
              <a:avLst/>
              <a:gdLst/>
              <a:ahLst/>
              <a:cxnLst/>
              <a:rect l="l" t="t" r="r" b="b"/>
              <a:pathLst>
                <a:path w="1669" h="1269" extrusionOk="0">
                  <a:moveTo>
                    <a:pt x="167" y="1"/>
                  </a:moveTo>
                  <a:cubicBezTo>
                    <a:pt x="67" y="1"/>
                    <a:pt x="0" y="134"/>
                    <a:pt x="0" y="201"/>
                  </a:cubicBezTo>
                  <a:cubicBezTo>
                    <a:pt x="0" y="301"/>
                    <a:pt x="67" y="368"/>
                    <a:pt x="201" y="368"/>
                  </a:cubicBezTo>
                  <a:cubicBezTo>
                    <a:pt x="701" y="468"/>
                    <a:pt x="1135" y="768"/>
                    <a:pt x="1335" y="1168"/>
                  </a:cubicBezTo>
                  <a:cubicBezTo>
                    <a:pt x="1368" y="1235"/>
                    <a:pt x="1401" y="1269"/>
                    <a:pt x="1468" y="1269"/>
                  </a:cubicBezTo>
                  <a:lnTo>
                    <a:pt x="1535" y="1269"/>
                  </a:lnTo>
                  <a:cubicBezTo>
                    <a:pt x="1635" y="1202"/>
                    <a:pt x="1668" y="1102"/>
                    <a:pt x="1635" y="1002"/>
                  </a:cubicBezTo>
                  <a:cubicBezTo>
                    <a:pt x="1335" y="468"/>
                    <a:pt x="834" y="101"/>
                    <a:pt x="2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3189950" y="1342675"/>
              <a:ext cx="48400" cy="17650"/>
            </a:xfrm>
            <a:custGeom>
              <a:avLst/>
              <a:gdLst/>
              <a:ahLst/>
              <a:cxnLst/>
              <a:rect l="l" t="t" r="r" b="b"/>
              <a:pathLst>
                <a:path w="1936" h="706" extrusionOk="0">
                  <a:moveTo>
                    <a:pt x="759" y="0"/>
                  </a:moveTo>
                  <a:cubicBezTo>
                    <a:pt x="559" y="0"/>
                    <a:pt x="360" y="37"/>
                    <a:pt x="167" y="116"/>
                  </a:cubicBezTo>
                  <a:cubicBezTo>
                    <a:pt x="67" y="150"/>
                    <a:pt x="0" y="283"/>
                    <a:pt x="34" y="350"/>
                  </a:cubicBezTo>
                  <a:cubicBezTo>
                    <a:pt x="34" y="383"/>
                    <a:pt x="67" y="450"/>
                    <a:pt x="101" y="483"/>
                  </a:cubicBezTo>
                  <a:cubicBezTo>
                    <a:pt x="134" y="500"/>
                    <a:pt x="159" y="508"/>
                    <a:pt x="184" y="508"/>
                  </a:cubicBezTo>
                  <a:cubicBezTo>
                    <a:pt x="209" y="508"/>
                    <a:pt x="234" y="500"/>
                    <a:pt x="267" y="483"/>
                  </a:cubicBezTo>
                  <a:cubicBezTo>
                    <a:pt x="446" y="424"/>
                    <a:pt x="625" y="394"/>
                    <a:pt x="799" y="394"/>
                  </a:cubicBezTo>
                  <a:cubicBezTo>
                    <a:pt x="1112" y="394"/>
                    <a:pt x="1411" y="490"/>
                    <a:pt x="1668" y="683"/>
                  </a:cubicBezTo>
                  <a:cubicBezTo>
                    <a:pt x="1682" y="697"/>
                    <a:pt x="1713" y="705"/>
                    <a:pt x="1749" y="705"/>
                  </a:cubicBezTo>
                  <a:cubicBezTo>
                    <a:pt x="1801" y="705"/>
                    <a:pt x="1863" y="689"/>
                    <a:pt x="1902" y="650"/>
                  </a:cubicBezTo>
                  <a:cubicBezTo>
                    <a:pt x="1935" y="550"/>
                    <a:pt x="1935" y="483"/>
                    <a:pt x="1868" y="383"/>
                  </a:cubicBezTo>
                  <a:cubicBezTo>
                    <a:pt x="1538" y="141"/>
                    <a:pt x="1149" y="0"/>
                    <a:pt x="7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3285850" y="1413125"/>
              <a:ext cx="16700" cy="12875"/>
            </a:xfrm>
            <a:custGeom>
              <a:avLst/>
              <a:gdLst/>
              <a:ahLst/>
              <a:cxnLst/>
              <a:rect l="l" t="t" r="r" b="b"/>
              <a:pathLst>
                <a:path w="668" h="515" extrusionOk="0">
                  <a:moveTo>
                    <a:pt x="1" y="0"/>
                  </a:moveTo>
                  <a:cubicBezTo>
                    <a:pt x="1" y="0"/>
                    <a:pt x="148" y="515"/>
                    <a:pt x="484" y="515"/>
                  </a:cubicBezTo>
                  <a:cubicBezTo>
                    <a:pt x="540" y="515"/>
                    <a:pt x="601" y="501"/>
                    <a:pt x="668" y="4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3089875" y="2357125"/>
              <a:ext cx="427825" cy="47575"/>
            </a:xfrm>
            <a:custGeom>
              <a:avLst/>
              <a:gdLst/>
              <a:ahLst/>
              <a:cxnLst/>
              <a:rect l="l" t="t" r="r" b="b"/>
              <a:pathLst>
                <a:path w="17113" h="1903" extrusionOk="0">
                  <a:moveTo>
                    <a:pt x="16579" y="1"/>
                  </a:moveTo>
                  <a:lnTo>
                    <a:pt x="234" y="568"/>
                  </a:lnTo>
                  <a:cubicBezTo>
                    <a:pt x="101" y="568"/>
                    <a:pt x="1" y="668"/>
                    <a:pt x="1" y="801"/>
                  </a:cubicBezTo>
                  <a:lnTo>
                    <a:pt x="34" y="1669"/>
                  </a:lnTo>
                  <a:cubicBezTo>
                    <a:pt x="67" y="1769"/>
                    <a:pt x="201" y="1902"/>
                    <a:pt x="334" y="1902"/>
                  </a:cubicBezTo>
                  <a:lnTo>
                    <a:pt x="16879" y="1335"/>
                  </a:lnTo>
                  <a:cubicBezTo>
                    <a:pt x="17013" y="1335"/>
                    <a:pt x="17113" y="1235"/>
                    <a:pt x="17079" y="1101"/>
                  </a:cubicBezTo>
                  <a:lnTo>
                    <a:pt x="17079" y="1068"/>
                  </a:lnTo>
                  <a:lnTo>
                    <a:pt x="16846" y="167"/>
                  </a:lnTo>
                  <a:cubicBezTo>
                    <a:pt x="16779" y="101"/>
                    <a:pt x="16713" y="1"/>
                    <a:pt x="16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3002325" y="2375475"/>
              <a:ext cx="438650" cy="513900"/>
            </a:xfrm>
            <a:custGeom>
              <a:avLst/>
              <a:gdLst/>
              <a:ahLst/>
              <a:cxnLst/>
              <a:rect l="l" t="t" r="r" b="b"/>
              <a:pathLst>
                <a:path w="17546" h="20556" extrusionOk="0">
                  <a:moveTo>
                    <a:pt x="17546" y="1"/>
                  </a:moveTo>
                  <a:cubicBezTo>
                    <a:pt x="17546" y="1"/>
                    <a:pt x="13033" y="432"/>
                    <a:pt x="6903" y="432"/>
                  </a:cubicBezTo>
                  <a:cubicBezTo>
                    <a:pt x="6002" y="432"/>
                    <a:pt x="5065" y="422"/>
                    <a:pt x="4103" y="401"/>
                  </a:cubicBezTo>
                  <a:cubicBezTo>
                    <a:pt x="2835" y="1935"/>
                    <a:pt x="1701" y="6672"/>
                    <a:pt x="0" y="15678"/>
                  </a:cubicBezTo>
                  <a:cubicBezTo>
                    <a:pt x="697" y="17194"/>
                    <a:pt x="6353" y="20555"/>
                    <a:pt x="9733" y="20555"/>
                  </a:cubicBezTo>
                  <a:cubicBezTo>
                    <a:pt x="10072" y="20555"/>
                    <a:pt x="10388" y="20522"/>
                    <a:pt x="10674" y="20449"/>
                  </a:cubicBezTo>
                  <a:cubicBezTo>
                    <a:pt x="14043" y="13744"/>
                    <a:pt x="17546" y="1"/>
                    <a:pt x="17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3259175" y="2538100"/>
              <a:ext cx="86750" cy="322750"/>
            </a:xfrm>
            <a:custGeom>
              <a:avLst/>
              <a:gdLst/>
              <a:ahLst/>
              <a:cxnLst/>
              <a:rect l="l" t="t" r="r" b="b"/>
              <a:pathLst>
                <a:path w="3470" h="12910" extrusionOk="0">
                  <a:moveTo>
                    <a:pt x="1468" y="0"/>
                  </a:moveTo>
                  <a:cubicBezTo>
                    <a:pt x="0" y="3202"/>
                    <a:pt x="300" y="8907"/>
                    <a:pt x="934" y="12909"/>
                  </a:cubicBezTo>
                  <a:cubicBezTo>
                    <a:pt x="1801" y="11008"/>
                    <a:pt x="2669" y="8673"/>
                    <a:pt x="3469" y="6271"/>
                  </a:cubicBezTo>
                  <a:lnTo>
                    <a:pt x="14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3157425" y="2375475"/>
              <a:ext cx="506225" cy="512900"/>
            </a:xfrm>
            <a:custGeom>
              <a:avLst/>
              <a:gdLst/>
              <a:ahLst/>
              <a:cxnLst/>
              <a:rect l="l" t="t" r="r" b="b"/>
              <a:pathLst>
                <a:path w="20249" h="20516" extrusionOk="0">
                  <a:moveTo>
                    <a:pt x="13844" y="1"/>
                  </a:moveTo>
                  <a:cubicBezTo>
                    <a:pt x="6372" y="101"/>
                    <a:pt x="1" y="334"/>
                    <a:pt x="1" y="334"/>
                  </a:cubicBezTo>
                  <a:cubicBezTo>
                    <a:pt x="1" y="334"/>
                    <a:pt x="4570" y="13777"/>
                    <a:pt x="7973" y="20515"/>
                  </a:cubicBezTo>
                  <a:cubicBezTo>
                    <a:pt x="11375" y="20348"/>
                    <a:pt x="19514" y="16712"/>
                    <a:pt x="20248" y="15045"/>
                  </a:cubicBezTo>
                  <a:cubicBezTo>
                    <a:pt x="18547" y="6038"/>
                    <a:pt x="15111" y="1535"/>
                    <a:pt x="13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3445975" y="1529750"/>
              <a:ext cx="516225" cy="393750"/>
            </a:xfrm>
            <a:custGeom>
              <a:avLst/>
              <a:gdLst/>
              <a:ahLst/>
              <a:cxnLst/>
              <a:rect l="l" t="t" r="r" b="b"/>
              <a:pathLst>
                <a:path w="20649" h="15750" extrusionOk="0">
                  <a:moveTo>
                    <a:pt x="19569" y="1"/>
                  </a:moveTo>
                  <a:cubicBezTo>
                    <a:pt x="19166" y="1"/>
                    <a:pt x="18765" y="226"/>
                    <a:pt x="18613" y="606"/>
                  </a:cubicBezTo>
                  <a:lnTo>
                    <a:pt x="16012" y="6543"/>
                  </a:lnTo>
                  <a:cubicBezTo>
                    <a:pt x="15611" y="7511"/>
                    <a:pt x="15178" y="8445"/>
                    <a:pt x="14711" y="9412"/>
                  </a:cubicBezTo>
                  <a:cubicBezTo>
                    <a:pt x="14510" y="9879"/>
                    <a:pt x="14310" y="10346"/>
                    <a:pt x="14043" y="10780"/>
                  </a:cubicBezTo>
                  <a:cubicBezTo>
                    <a:pt x="13873" y="11149"/>
                    <a:pt x="13678" y="11470"/>
                    <a:pt x="13460" y="11784"/>
                  </a:cubicBezTo>
                  <a:lnTo>
                    <a:pt x="13460" y="11784"/>
                  </a:lnTo>
                  <a:cubicBezTo>
                    <a:pt x="13357" y="11797"/>
                    <a:pt x="13292" y="11847"/>
                    <a:pt x="13176" y="11847"/>
                  </a:cubicBezTo>
                  <a:cubicBezTo>
                    <a:pt x="12993" y="11864"/>
                    <a:pt x="12793" y="11872"/>
                    <a:pt x="12588" y="11872"/>
                  </a:cubicBezTo>
                  <a:cubicBezTo>
                    <a:pt x="12384" y="11872"/>
                    <a:pt x="12175" y="11864"/>
                    <a:pt x="11975" y="11847"/>
                  </a:cubicBezTo>
                  <a:cubicBezTo>
                    <a:pt x="10975" y="11747"/>
                    <a:pt x="10007" y="11614"/>
                    <a:pt x="9040" y="11413"/>
                  </a:cubicBezTo>
                  <a:cubicBezTo>
                    <a:pt x="7038" y="11013"/>
                    <a:pt x="4970" y="10479"/>
                    <a:pt x="3002" y="9879"/>
                  </a:cubicBezTo>
                  <a:lnTo>
                    <a:pt x="2902" y="9879"/>
                  </a:lnTo>
                  <a:cubicBezTo>
                    <a:pt x="2708" y="9819"/>
                    <a:pt x="2511" y="9790"/>
                    <a:pt x="2317" y="9790"/>
                  </a:cubicBezTo>
                  <a:cubicBezTo>
                    <a:pt x="1438" y="9790"/>
                    <a:pt x="607" y="10373"/>
                    <a:pt x="334" y="11247"/>
                  </a:cubicBezTo>
                  <a:cubicBezTo>
                    <a:pt x="0" y="12347"/>
                    <a:pt x="634" y="13515"/>
                    <a:pt x="1701" y="13849"/>
                  </a:cubicBezTo>
                  <a:cubicBezTo>
                    <a:pt x="3836" y="14549"/>
                    <a:pt x="6038" y="15049"/>
                    <a:pt x="8239" y="15416"/>
                  </a:cubicBezTo>
                  <a:cubicBezTo>
                    <a:pt x="9407" y="15616"/>
                    <a:pt x="10574" y="15717"/>
                    <a:pt x="11742" y="15750"/>
                  </a:cubicBezTo>
                  <a:cubicBezTo>
                    <a:pt x="12409" y="15750"/>
                    <a:pt x="13076" y="15717"/>
                    <a:pt x="13743" y="15583"/>
                  </a:cubicBezTo>
                  <a:cubicBezTo>
                    <a:pt x="14177" y="15550"/>
                    <a:pt x="14577" y="15383"/>
                    <a:pt x="15011" y="15216"/>
                  </a:cubicBezTo>
                  <a:cubicBezTo>
                    <a:pt x="15244" y="15083"/>
                    <a:pt x="15511" y="14916"/>
                    <a:pt x="15711" y="14749"/>
                  </a:cubicBezTo>
                  <a:cubicBezTo>
                    <a:pt x="15845" y="14682"/>
                    <a:pt x="15978" y="14549"/>
                    <a:pt x="16078" y="14416"/>
                  </a:cubicBezTo>
                  <a:cubicBezTo>
                    <a:pt x="16145" y="14349"/>
                    <a:pt x="16212" y="14282"/>
                    <a:pt x="16245" y="14215"/>
                  </a:cubicBezTo>
                  <a:lnTo>
                    <a:pt x="16378" y="14049"/>
                  </a:lnTo>
                  <a:cubicBezTo>
                    <a:pt x="16712" y="13515"/>
                    <a:pt x="17012" y="12948"/>
                    <a:pt x="17246" y="12381"/>
                  </a:cubicBezTo>
                  <a:cubicBezTo>
                    <a:pt x="17479" y="11847"/>
                    <a:pt x="17679" y="11347"/>
                    <a:pt x="17880" y="10780"/>
                  </a:cubicBezTo>
                  <a:cubicBezTo>
                    <a:pt x="18246" y="9712"/>
                    <a:pt x="18580" y="8678"/>
                    <a:pt x="18914" y="7611"/>
                  </a:cubicBezTo>
                  <a:cubicBezTo>
                    <a:pt x="19547" y="5509"/>
                    <a:pt x="20048" y="3408"/>
                    <a:pt x="20515" y="1240"/>
                  </a:cubicBezTo>
                  <a:cubicBezTo>
                    <a:pt x="20648" y="739"/>
                    <a:pt x="20381" y="272"/>
                    <a:pt x="19948" y="72"/>
                  </a:cubicBezTo>
                  <a:cubicBezTo>
                    <a:pt x="19827" y="24"/>
                    <a:pt x="19698" y="1"/>
                    <a:pt x="19569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3425125" y="1756700"/>
              <a:ext cx="174300" cy="194325"/>
            </a:xfrm>
            <a:custGeom>
              <a:avLst/>
              <a:gdLst/>
              <a:ahLst/>
              <a:cxnLst/>
              <a:rect l="l" t="t" r="r" b="b"/>
              <a:pathLst>
                <a:path w="6972" h="7773" extrusionOk="0">
                  <a:moveTo>
                    <a:pt x="2168" y="0"/>
                  </a:moveTo>
                  <a:cubicBezTo>
                    <a:pt x="2168" y="0"/>
                    <a:pt x="667" y="601"/>
                    <a:pt x="334" y="1702"/>
                  </a:cubicBezTo>
                  <a:cubicBezTo>
                    <a:pt x="0" y="2836"/>
                    <a:pt x="1234" y="5671"/>
                    <a:pt x="5171" y="7773"/>
                  </a:cubicBezTo>
                  <a:cubicBezTo>
                    <a:pt x="6772" y="4971"/>
                    <a:pt x="6972" y="1268"/>
                    <a:pt x="6972" y="1268"/>
                  </a:cubicBezTo>
                  <a:cubicBezTo>
                    <a:pt x="6972" y="1268"/>
                    <a:pt x="5337" y="467"/>
                    <a:pt x="2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3857925" y="1476500"/>
              <a:ext cx="120950" cy="110925"/>
            </a:xfrm>
            <a:custGeom>
              <a:avLst/>
              <a:gdLst/>
              <a:ahLst/>
              <a:cxnLst/>
              <a:rect l="l" t="t" r="r" b="b"/>
              <a:pathLst>
                <a:path w="4838" h="4437" extrusionOk="0">
                  <a:moveTo>
                    <a:pt x="1" y="0"/>
                  </a:moveTo>
                  <a:lnTo>
                    <a:pt x="2135" y="3770"/>
                  </a:lnTo>
                  <a:lnTo>
                    <a:pt x="3670" y="4437"/>
                  </a:lnTo>
                  <a:cubicBezTo>
                    <a:pt x="4837" y="3169"/>
                    <a:pt x="4170" y="1368"/>
                    <a:pt x="4170" y="13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56250" y="1426225"/>
              <a:ext cx="104275" cy="84500"/>
            </a:xfrm>
            <a:custGeom>
              <a:avLst/>
              <a:gdLst/>
              <a:ahLst/>
              <a:cxnLst/>
              <a:rect l="l" t="t" r="r" b="b"/>
              <a:pathLst>
                <a:path w="4171" h="3380" extrusionOk="0">
                  <a:moveTo>
                    <a:pt x="1326" y="1"/>
                  </a:moveTo>
                  <a:cubicBezTo>
                    <a:pt x="893" y="1"/>
                    <a:pt x="500" y="314"/>
                    <a:pt x="334" y="811"/>
                  </a:cubicBezTo>
                  <a:lnTo>
                    <a:pt x="1" y="2011"/>
                  </a:lnTo>
                  <a:lnTo>
                    <a:pt x="4170" y="3379"/>
                  </a:lnTo>
                  <a:lnTo>
                    <a:pt x="4004" y="1378"/>
                  </a:lnTo>
                  <a:cubicBezTo>
                    <a:pt x="3970" y="911"/>
                    <a:pt x="3637" y="544"/>
                    <a:pt x="3236" y="477"/>
                  </a:cubicBezTo>
                  <a:lnTo>
                    <a:pt x="1602" y="43"/>
                  </a:lnTo>
                  <a:cubicBezTo>
                    <a:pt x="1509" y="14"/>
                    <a:pt x="1417" y="1"/>
                    <a:pt x="1326" y="1"/>
                  </a:cubicBezTo>
                  <a:close/>
                </a:path>
              </a:pathLst>
            </a:custGeom>
            <a:solidFill>
              <a:srgbClr val="FF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3703650" y="1369850"/>
              <a:ext cx="137625" cy="174075"/>
            </a:xfrm>
            <a:custGeom>
              <a:avLst/>
              <a:gdLst/>
              <a:ahLst/>
              <a:cxnLst/>
              <a:rect l="l" t="t" r="r" b="b"/>
              <a:pathLst>
                <a:path w="5505" h="6963" extrusionOk="0">
                  <a:moveTo>
                    <a:pt x="2277" y="1"/>
                  </a:moveTo>
                  <a:cubicBezTo>
                    <a:pt x="1562" y="1"/>
                    <a:pt x="948" y="529"/>
                    <a:pt x="801" y="1264"/>
                  </a:cubicBezTo>
                  <a:lnTo>
                    <a:pt x="167" y="4834"/>
                  </a:lnTo>
                  <a:cubicBezTo>
                    <a:pt x="0" y="5667"/>
                    <a:pt x="568" y="6468"/>
                    <a:pt x="1401" y="6635"/>
                  </a:cubicBezTo>
                  <a:lnTo>
                    <a:pt x="2903" y="6935"/>
                  </a:lnTo>
                  <a:cubicBezTo>
                    <a:pt x="2997" y="6954"/>
                    <a:pt x="3091" y="6963"/>
                    <a:pt x="3183" y="6963"/>
                  </a:cubicBezTo>
                  <a:cubicBezTo>
                    <a:pt x="3910" y="6963"/>
                    <a:pt x="4556" y="6407"/>
                    <a:pt x="4704" y="5667"/>
                  </a:cubicBezTo>
                  <a:lnTo>
                    <a:pt x="5338" y="2098"/>
                  </a:lnTo>
                  <a:cubicBezTo>
                    <a:pt x="5504" y="1264"/>
                    <a:pt x="4904" y="464"/>
                    <a:pt x="4070" y="297"/>
                  </a:cubicBezTo>
                  <a:lnTo>
                    <a:pt x="2569" y="30"/>
                  </a:lnTo>
                  <a:cubicBezTo>
                    <a:pt x="2471" y="10"/>
                    <a:pt x="2373" y="1"/>
                    <a:pt x="2277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3992200" y="1421525"/>
              <a:ext cx="137600" cy="174375"/>
            </a:xfrm>
            <a:custGeom>
              <a:avLst/>
              <a:gdLst/>
              <a:ahLst/>
              <a:cxnLst/>
              <a:rect l="l" t="t" r="r" b="b"/>
              <a:pathLst>
                <a:path w="5504" h="6975" extrusionOk="0">
                  <a:moveTo>
                    <a:pt x="2298" y="1"/>
                  </a:moveTo>
                  <a:cubicBezTo>
                    <a:pt x="1581" y="1"/>
                    <a:pt x="947" y="509"/>
                    <a:pt x="801" y="1299"/>
                  </a:cubicBezTo>
                  <a:lnTo>
                    <a:pt x="167" y="4868"/>
                  </a:lnTo>
                  <a:cubicBezTo>
                    <a:pt x="0" y="5702"/>
                    <a:pt x="600" y="6503"/>
                    <a:pt x="1434" y="6669"/>
                  </a:cubicBezTo>
                  <a:lnTo>
                    <a:pt x="2935" y="6936"/>
                  </a:lnTo>
                  <a:cubicBezTo>
                    <a:pt x="3045" y="6962"/>
                    <a:pt x="3153" y="6975"/>
                    <a:pt x="3259" y="6975"/>
                  </a:cubicBezTo>
                  <a:cubicBezTo>
                    <a:pt x="3960" y="6975"/>
                    <a:pt x="4558" y="6427"/>
                    <a:pt x="4703" y="5702"/>
                  </a:cubicBezTo>
                  <a:lnTo>
                    <a:pt x="5337" y="2133"/>
                  </a:lnTo>
                  <a:cubicBezTo>
                    <a:pt x="5504" y="1299"/>
                    <a:pt x="4937" y="498"/>
                    <a:pt x="4103" y="331"/>
                  </a:cubicBezTo>
                  <a:lnTo>
                    <a:pt x="2602" y="31"/>
                  </a:lnTo>
                  <a:cubicBezTo>
                    <a:pt x="2500" y="11"/>
                    <a:pt x="2398" y="1"/>
                    <a:pt x="2298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3771200" y="1438900"/>
              <a:ext cx="291900" cy="86050"/>
            </a:xfrm>
            <a:custGeom>
              <a:avLst/>
              <a:gdLst/>
              <a:ahLst/>
              <a:cxnLst/>
              <a:rect l="l" t="t" r="r" b="b"/>
              <a:pathLst>
                <a:path w="11676" h="3442" extrusionOk="0">
                  <a:moveTo>
                    <a:pt x="930" y="1"/>
                  </a:moveTo>
                  <a:cubicBezTo>
                    <a:pt x="494" y="1"/>
                    <a:pt x="129" y="291"/>
                    <a:pt x="34" y="671"/>
                  </a:cubicBezTo>
                  <a:cubicBezTo>
                    <a:pt x="0" y="1138"/>
                    <a:pt x="301" y="1538"/>
                    <a:pt x="701" y="1638"/>
                  </a:cubicBezTo>
                  <a:lnTo>
                    <a:pt x="10675" y="3439"/>
                  </a:lnTo>
                  <a:cubicBezTo>
                    <a:pt x="10697" y="3441"/>
                    <a:pt x="10719" y="3442"/>
                    <a:pt x="10741" y="3442"/>
                  </a:cubicBezTo>
                  <a:cubicBezTo>
                    <a:pt x="11148" y="3442"/>
                    <a:pt x="11515" y="3152"/>
                    <a:pt x="11642" y="2772"/>
                  </a:cubicBezTo>
                  <a:cubicBezTo>
                    <a:pt x="11675" y="2305"/>
                    <a:pt x="11375" y="1871"/>
                    <a:pt x="10975" y="1805"/>
                  </a:cubicBezTo>
                  <a:lnTo>
                    <a:pt x="1001" y="3"/>
                  </a:lnTo>
                  <a:cubicBezTo>
                    <a:pt x="977" y="2"/>
                    <a:pt x="954" y="1"/>
                    <a:pt x="930" y="1"/>
                  </a:cubicBezTo>
                  <a:close/>
                </a:path>
              </a:pathLst>
            </a:custGeom>
            <a:solidFill>
              <a:srgbClr val="EBB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7" name="Google Shape;687;p5"/>
          <p:cNvSpPr txBox="1"/>
          <p:nvPr/>
        </p:nvSpPr>
        <p:spPr>
          <a:xfrm>
            <a:off x="663432" y="2906042"/>
            <a:ext cx="3992400" cy="1349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356"/>
              </a:buClr>
              <a:buSzPts val="4000"/>
              <a:buFont typeface="Montserrat Black" panose="00000A00000000000000"/>
              <a:buNone/>
            </a:pPr>
            <a:r>
              <a:rPr lang="en-US" sz="2800" b="1" i="0" u="none" strike="noStrike" cap="none">
                <a:solidFill>
                  <a:srgbClr val="13235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1: Getting started</a:t>
            </a:r>
            <a:endParaRPr sz="2800" b="1" i="0" u="none" strike="noStrike" cap="none">
              <a:solidFill>
                <a:srgbClr val="13235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"/>
          <p:cNvSpPr txBox="1">
            <a:spLocks noGrp="1"/>
          </p:cNvSpPr>
          <p:nvPr>
            <p:ph type="ctrTitle" idx="4294967295"/>
          </p:nvPr>
        </p:nvSpPr>
        <p:spPr>
          <a:xfrm>
            <a:off x="1041776" y="719227"/>
            <a:ext cx="3457575" cy="62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 panose="00000A00000000000000"/>
              <a:buNone/>
            </a:pPr>
            <a:r>
              <a:rPr lang="en-US" sz="3600" b="1" i="0" u="none" strike="noStrike" cap="none">
                <a:solidFill>
                  <a:srgbClr val="EBBE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OBJECTIVES</a:t>
            </a:r>
            <a:endParaRPr sz="3600" b="1" i="0" u="none" strike="noStrike" cap="none">
              <a:solidFill>
                <a:srgbClr val="EBBE3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06" name="Google Shape;706;p7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707" name="Google Shape;707;p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7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710" name="Google Shape;710;p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2" name="Google Shape;712;p7"/>
          <p:cNvSpPr/>
          <p:nvPr/>
        </p:nvSpPr>
        <p:spPr>
          <a:xfrm>
            <a:off x="1096470" y="2052212"/>
            <a:ext cx="70784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□ have an overview of the topic: </a:t>
            </a:r>
            <a:r>
              <a:rPr lang="en-US" sz="2800" b="1" i="0" u="none" strike="noStrike" cap="none">
                <a:solidFill>
                  <a:srgbClr val="EBBE3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Sports and games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□ use the vocabulary and talk about sports and games</a:t>
            </a:r>
          </a:p>
        </p:txBody>
      </p:sp>
      <p:sp>
        <p:nvSpPr>
          <p:cNvPr id="713" name="Google Shape;713;p7"/>
          <p:cNvSpPr txBox="1"/>
          <p:nvPr/>
        </p:nvSpPr>
        <p:spPr>
          <a:xfrm>
            <a:off x="1041776" y="1670477"/>
            <a:ext cx="7614823" cy="50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 panose="00000500000000000000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 the end of the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 panose="00000A00000000000000"/>
              <a:buNone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Extra vocabulary</a:t>
            </a:r>
            <a:endParaRPr sz="3600" b="1" i="0" u="none" strike="noStrike" cap="none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13" name="Google Shape;813;p14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14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14"/>
          <p:cNvSpPr txBox="1"/>
          <p:nvPr/>
        </p:nvSpPr>
        <p:spPr>
          <a:xfrm>
            <a:off x="5749045" y="1508184"/>
            <a:ext cx="2470827" cy="1247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equipment</a:t>
            </a:r>
          </a:p>
          <a:p>
            <a:pPr lvl="0">
              <a:buClr>
                <a:schemeClr val="dk1"/>
              </a:buClr>
              <a:buSzPts val="1300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ɪˈkwɪpmənt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Vector gym equipment | No equipment workout, Gym exercise equipment, Sports  equip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63" y="1070440"/>
            <a:ext cx="3970277" cy="397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820;p14"/>
          <p:cNvSpPr txBox="1"/>
          <p:nvPr/>
        </p:nvSpPr>
        <p:spPr>
          <a:xfrm>
            <a:off x="5749045" y="2756005"/>
            <a:ext cx="2470827" cy="55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bị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quipment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8511" y="1725693"/>
            <a:ext cx="562165" cy="562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4"/>
          <p:cNvSpPr txBox="1">
            <a:spLocks noGrp="1"/>
          </p:cNvSpPr>
          <p:nvPr>
            <p:ph type="ctrTitle" idx="4294967295"/>
          </p:nvPr>
        </p:nvSpPr>
        <p:spPr>
          <a:xfrm>
            <a:off x="552344" y="327828"/>
            <a:ext cx="3457575" cy="6270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 panose="00000A00000000000000"/>
              <a:buNone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Extra vocabulary</a:t>
            </a:r>
            <a:endParaRPr sz="3600" b="1" i="0" u="none" strike="noStrike" cap="none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13" name="Google Shape;813;p14"/>
          <p:cNvGrpSpPr/>
          <p:nvPr/>
        </p:nvGrpSpPr>
        <p:grpSpPr>
          <a:xfrm>
            <a:off x="552344" y="1178626"/>
            <a:ext cx="167663" cy="167663"/>
            <a:chOff x="1413550" y="461050"/>
            <a:chExt cx="3845475" cy="3845475"/>
          </a:xfrm>
        </p:grpSpPr>
        <p:sp>
          <p:nvSpPr>
            <p:cNvPr id="814" name="Google Shape;814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EBBE31"/>
            </a:solidFill>
            <a:ln w="38100" cap="flat" cmpd="sng">
              <a:solidFill>
                <a:srgbClr val="EBBE31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14"/>
          <p:cNvGrpSpPr/>
          <p:nvPr/>
        </p:nvGrpSpPr>
        <p:grpSpPr>
          <a:xfrm>
            <a:off x="799994" y="1178626"/>
            <a:ext cx="167663" cy="167663"/>
            <a:chOff x="1413550" y="461050"/>
            <a:chExt cx="3845475" cy="3845475"/>
          </a:xfrm>
        </p:grpSpPr>
        <p:sp>
          <p:nvSpPr>
            <p:cNvPr id="817" name="Google Shape;817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0"/>
                  </a:moveTo>
                  <a:lnTo>
                    <a:pt x="0" y="153819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1413550" y="461050"/>
              <a:ext cx="3845475" cy="3845475"/>
            </a:xfrm>
            <a:custGeom>
              <a:avLst/>
              <a:gdLst/>
              <a:ahLst/>
              <a:cxnLst/>
              <a:rect l="l" t="t" r="r" b="b"/>
              <a:pathLst>
                <a:path w="153819" h="153819" fill="none" extrusionOk="0">
                  <a:moveTo>
                    <a:pt x="153819" y="153819"/>
                  </a:moveTo>
                  <a:lnTo>
                    <a:pt x="0" y="0"/>
                  </a:lnTo>
                </a:path>
              </a:pathLst>
            </a:custGeom>
            <a:solidFill>
              <a:srgbClr val="2B3C82"/>
            </a:solidFill>
            <a:ln w="38100" cap="flat" cmpd="sng">
              <a:solidFill>
                <a:srgbClr val="2B3C82"/>
              </a:solidFill>
              <a:prstDash val="solid"/>
              <a:miter lim="2229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14"/>
          <p:cNvSpPr txBox="1"/>
          <p:nvPr/>
        </p:nvSpPr>
        <p:spPr>
          <a:xfrm>
            <a:off x="4728751" y="1612921"/>
            <a:ext cx="2470827" cy="55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fit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fɪt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20;p14"/>
          <p:cNvSpPr txBox="1"/>
          <p:nvPr/>
        </p:nvSpPr>
        <p:spPr>
          <a:xfrm>
            <a:off x="4728751" y="2170474"/>
            <a:ext cx="3491121" cy="6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300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khỏe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mạnh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fit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1111" y="1725693"/>
            <a:ext cx="406400" cy="406400"/>
          </a:xfrm>
          <a:prstGeom prst="rect">
            <a:avLst/>
          </a:prstGeom>
        </p:spPr>
      </p:pic>
      <p:pic>
        <p:nvPicPr>
          <p:cNvPr id="2050" name="Picture 2" descr="Portrait of Young Girl Iand Boy Stock Vector - Illustration of adult,  shape: 7747334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t="6629" r="20623" b="6176"/>
          <a:stretch>
            <a:fillRect/>
          </a:stretch>
        </p:blipFill>
        <p:spPr bwMode="auto">
          <a:xfrm>
            <a:off x="1335553" y="1178626"/>
            <a:ext cx="3025302" cy="343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20" grpId="0"/>
      <p:bldP spid="12" grpId="0"/>
    </p:bldLst>
  </p:timing>
</p:sld>
</file>

<file path=ppt/theme/theme1.xml><?xml version="1.0" encoding="utf-8"?>
<a:theme xmlns:a="http://schemas.openxmlformats.org/drawingml/2006/main" name="Personal Trainer CV by Slidesgo">
  <a:themeElements>
    <a:clrScheme name="Simple Light">
      <a:dk1>
        <a:srgbClr val="132356"/>
      </a:dk1>
      <a:lt1>
        <a:srgbClr val="FFFFFF"/>
      </a:lt1>
      <a:dk2>
        <a:srgbClr val="132356"/>
      </a:dk2>
      <a:lt2>
        <a:srgbClr val="2B3C82"/>
      </a:lt2>
      <a:accent1>
        <a:srgbClr val="2B3C82"/>
      </a:accent1>
      <a:accent2>
        <a:srgbClr val="E6E6E6"/>
      </a:accent2>
      <a:accent3>
        <a:srgbClr val="E6E6E6"/>
      </a:accent3>
      <a:accent4>
        <a:srgbClr val="EBBE31"/>
      </a:accent4>
      <a:accent5>
        <a:srgbClr val="EBBE31"/>
      </a:accent5>
      <a:accent6>
        <a:srgbClr val="EBBE31"/>
      </a:accent6>
      <a:hlink>
        <a:srgbClr val="1323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1498</Words>
  <Application>Microsoft Office PowerPoint</Application>
  <PresentationFormat>On-screen Show (16:9)</PresentationFormat>
  <Paragraphs>203</Paragraphs>
  <Slides>23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Montserrat Black</vt:lpstr>
      <vt:lpstr>Montserrat</vt:lpstr>
      <vt:lpstr>Arial</vt:lpstr>
      <vt:lpstr>Calibri</vt:lpstr>
      <vt:lpstr>Montserrat Medium</vt:lpstr>
      <vt:lpstr>Personal Trainer CV by Slidesgo</vt:lpstr>
      <vt:lpstr>GAME GUESS THE SPORTS</vt:lpstr>
      <vt:lpstr>PowerPoint Presentation</vt:lpstr>
      <vt:lpstr>PowerPoint Presentation</vt:lpstr>
      <vt:lpstr>PowerPoint Presentation</vt:lpstr>
      <vt:lpstr>PowerPoint Presentation</vt:lpstr>
      <vt:lpstr>UNIT 8 Sports and games</vt:lpstr>
      <vt:lpstr>OBJECTIVES</vt:lpstr>
      <vt:lpstr>Extra vocabulary</vt:lpstr>
      <vt:lpstr>Extra vocabulary</vt:lpstr>
      <vt:lpstr>Extra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3 (p.17): Match </vt:lpstr>
      <vt:lpstr>PowerPoint Presentation</vt:lpstr>
      <vt:lpstr>PowerPoint Presentation</vt:lpstr>
      <vt:lpstr>Class survey: How sporty are you?</vt:lpstr>
      <vt:lpstr>Class survey: How sporty are you?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GUESS THE SPORTS</dc:title>
  <dc:creator/>
  <cp:lastModifiedBy>Châu Nguyễn</cp:lastModifiedBy>
  <cp:revision>17</cp:revision>
  <dcterms:created xsi:type="dcterms:W3CDTF">2023-02-06T00:37:52Z</dcterms:created>
  <dcterms:modified xsi:type="dcterms:W3CDTF">2025-02-26T07:24:26Z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9F941CA9463D412099A7F8AF588FB4D3</vt:lpwstr>
  </property>
  <property fmtid="{D5CDD505-2E9C-101B-9397-08002B2CF9AE}" pid="3" name="KSOProductBuildVer">
    <vt:lpwstr>1033-11.2.0.11219</vt:lpwstr>
  </property>
</Properties>
</file>