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57" r:id="rId3"/>
    <p:sldId id="275" r:id="rId4"/>
    <p:sldId id="256" r:id="rId5"/>
    <p:sldId id="274" r:id="rId6"/>
    <p:sldId id="258" r:id="rId7"/>
    <p:sldId id="263" r:id="rId8"/>
    <p:sldId id="262" r:id="rId9"/>
    <p:sldId id="261" r:id="rId10"/>
    <p:sldId id="267" r:id="rId11"/>
    <p:sldId id="266" r:id="rId12"/>
    <p:sldId id="265" r:id="rId13"/>
    <p:sldId id="271" r:id="rId14"/>
    <p:sldId id="270" r:id="rId15"/>
    <p:sldId id="268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7BDCF-6C12-4E0D-A3DF-D35473BD9080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D3814-6FD6-40CE-9D9D-9BF0DE64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6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c6b5063021_7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3" name="Google Shape;2983;gc6b5063021_7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149A-24D4-45BD-B80A-F19B22ECD8CC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0852-C192-4E62-9EC9-A5BDBC40B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149A-24D4-45BD-B80A-F19B22ECD8CC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0852-C192-4E62-9EC9-A5BDBC40B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149A-24D4-45BD-B80A-F19B22ECD8CC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0852-C192-4E62-9EC9-A5BDBC40B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21"/>
          <p:cNvSpPr txBox="1">
            <a:spLocks noGrp="1"/>
          </p:cNvSpPr>
          <p:nvPr>
            <p:ph type="title"/>
          </p:nvPr>
        </p:nvSpPr>
        <p:spPr>
          <a:xfrm>
            <a:off x="711081" y="4474900"/>
            <a:ext cx="255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88" name="Google Shape;888;p21"/>
          <p:cNvSpPr txBox="1">
            <a:spLocks noGrp="1"/>
          </p:cNvSpPr>
          <p:nvPr>
            <p:ph type="subTitle" idx="1"/>
          </p:nvPr>
        </p:nvSpPr>
        <p:spPr>
          <a:xfrm>
            <a:off x="711075" y="5000333"/>
            <a:ext cx="2557200" cy="1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89" name="Google Shape;889;p21"/>
          <p:cNvSpPr txBox="1">
            <a:spLocks noGrp="1"/>
          </p:cNvSpPr>
          <p:nvPr>
            <p:ph type="title" idx="2"/>
          </p:nvPr>
        </p:nvSpPr>
        <p:spPr>
          <a:xfrm>
            <a:off x="3293400" y="4474900"/>
            <a:ext cx="255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90" name="Google Shape;890;p21"/>
          <p:cNvSpPr txBox="1">
            <a:spLocks noGrp="1"/>
          </p:cNvSpPr>
          <p:nvPr>
            <p:ph type="subTitle" idx="3"/>
          </p:nvPr>
        </p:nvSpPr>
        <p:spPr>
          <a:xfrm>
            <a:off x="3293371" y="5000333"/>
            <a:ext cx="2557200" cy="1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91" name="Google Shape;891;p21"/>
          <p:cNvSpPr txBox="1">
            <a:spLocks noGrp="1"/>
          </p:cNvSpPr>
          <p:nvPr>
            <p:ph type="title" idx="4"/>
          </p:nvPr>
        </p:nvSpPr>
        <p:spPr>
          <a:xfrm>
            <a:off x="5875713" y="4474900"/>
            <a:ext cx="255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92" name="Google Shape;892;p21"/>
          <p:cNvSpPr txBox="1">
            <a:spLocks noGrp="1"/>
          </p:cNvSpPr>
          <p:nvPr>
            <p:ph type="subTitle" idx="5"/>
          </p:nvPr>
        </p:nvSpPr>
        <p:spPr>
          <a:xfrm>
            <a:off x="5875698" y="5000333"/>
            <a:ext cx="2557200" cy="1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93" name="Google Shape;893;p21"/>
          <p:cNvSpPr/>
          <p:nvPr/>
        </p:nvSpPr>
        <p:spPr>
          <a:xfrm rot="-9939482">
            <a:off x="7347525" y="-1778765"/>
            <a:ext cx="3151563" cy="4077855"/>
          </a:xfrm>
          <a:custGeom>
            <a:avLst/>
            <a:gdLst/>
            <a:ahLst/>
            <a:cxnLst/>
            <a:rect l="l" t="t" r="r" b="b"/>
            <a:pathLst>
              <a:path w="126067" h="122340" extrusionOk="0">
                <a:moveTo>
                  <a:pt x="53372" y="0"/>
                </a:moveTo>
                <a:cubicBezTo>
                  <a:pt x="50944" y="0"/>
                  <a:pt x="48529" y="321"/>
                  <a:pt x="46155" y="1029"/>
                </a:cubicBezTo>
                <a:cubicBezTo>
                  <a:pt x="45541" y="1189"/>
                  <a:pt x="45040" y="1575"/>
                  <a:pt x="44722" y="2121"/>
                </a:cubicBezTo>
                <a:cubicBezTo>
                  <a:pt x="44123" y="2102"/>
                  <a:pt x="43525" y="2092"/>
                  <a:pt x="42927" y="2092"/>
                </a:cubicBezTo>
                <a:cubicBezTo>
                  <a:pt x="33632" y="2092"/>
                  <a:pt x="24385" y="4433"/>
                  <a:pt x="16242" y="9605"/>
                </a:cubicBezTo>
                <a:cubicBezTo>
                  <a:pt x="6984" y="15520"/>
                  <a:pt x="0" y="27075"/>
                  <a:pt x="5414" y="37903"/>
                </a:cubicBezTo>
                <a:cubicBezTo>
                  <a:pt x="12124" y="51347"/>
                  <a:pt x="28912" y="51893"/>
                  <a:pt x="41651" y="54759"/>
                </a:cubicBezTo>
                <a:cubicBezTo>
                  <a:pt x="58143" y="58490"/>
                  <a:pt x="72155" y="69272"/>
                  <a:pt x="79980" y="84285"/>
                </a:cubicBezTo>
                <a:cubicBezTo>
                  <a:pt x="83688" y="91291"/>
                  <a:pt x="84894" y="98320"/>
                  <a:pt x="86190" y="106009"/>
                </a:cubicBezTo>
                <a:cubicBezTo>
                  <a:pt x="87191" y="111901"/>
                  <a:pt x="89079" y="117906"/>
                  <a:pt x="94812" y="120727"/>
                </a:cubicBezTo>
                <a:cubicBezTo>
                  <a:pt x="97076" y="121841"/>
                  <a:pt x="99369" y="122340"/>
                  <a:pt x="101613" y="122340"/>
                </a:cubicBezTo>
                <a:cubicBezTo>
                  <a:pt x="109626" y="122340"/>
                  <a:pt x="117002" y="115982"/>
                  <a:pt x="120130" y="108625"/>
                </a:cubicBezTo>
                <a:cubicBezTo>
                  <a:pt x="126067" y="94749"/>
                  <a:pt x="123291" y="76346"/>
                  <a:pt x="119038" y="62379"/>
                </a:cubicBezTo>
                <a:cubicBezTo>
                  <a:pt x="113920" y="45455"/>
                  <a:pt x="104138" y="30305"/>
                  <a:pt x="90854" y="18659"/>
                </a:cubicBezTo>
                <a:cubicBezTo>
                  <a:pt x="81210" y="10233"/>
                  <a:pt x="67084" y="0"/>
                  <a:pt x="533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894;p21"/>
          <p:cNvGrpSpPr/>
          <p:nvPr/>
        </p:nvGrpSpPr>
        <p:grpSpPr>
          <a:xfrm rot="-476913">
            <a:off x="4623784" y="-1993490"/>
            <a:ext cx="2557542" cy="3016961"/>
            <a:chOff x="1749700" y="889800"/>
            <a:chExt cx="4276500" cy="3783525"/>
          </a:xfrm>
        </p:grpSpPr>
        <p:sp>
          <p:nvSpPr>
            <p:cNvPr id="895" name="Google Shape;895;p21"/>
            <p:cNvSpPr/>
            <p:nvPr/>
          </p:nvSpPr>
          <p:spPr>
            <a:xfrm>
              <a:off x="2226200" y="889800"/>
              <a:ext cx="183125" cy="226500"/>
            </a:xfrm>
            <a:custGeom>
              <a:avLst/>
              <a:gdLst/>
              <a:ahLst/>
              <a:cxnLst/>
              <a:rect l="l" t="t" r="r" b="b"/>
              <a:pathLst>
                <a:path w="7325" h="9060" extrusionOk="0">
                  <a:moveTo>
                    <a:pt x="3299" y="1"/>
                  </a:moveTo>
                  <a:cubicBezTo>
                    <a:pt x="2841" y="1"/>
                    <a:pt x="2390" y="173"/>
                    <a:pt x="2047" y="502"/>
                  </a:cubicBezTo>
                  <a:cubicBezTo>
                    <a:pt x="1753" y="835"/>
                    <a:pt x="1510" y="1203"/>
                    <a:pt x="1317" y="1604"/>
                  </a:cubicBezTo>
                  <a:lnTo>
                    <a:pt x="1317" y="1604"/>
                  </a:lnTo>
                  <a:cubicBezTo>
                    <a:pt x="1359" y="1507"/>
                    <a:pt x="1373" y="1467"/>
                    <a:pt x="1366" y="1467"/>
                  </a:cubicBezTo>
                  <a:cubicBezTo>
                    <a:pt x="1336" y="1467"/>
                    <a:pt x="865" y="2344"/>
                    <a:pt x="796" y="2481"/>
                  </a:cubicBezTo>
                  <a:cubicBezTo>
                    <a:pt x="0" y="3937"/>
                    <a:pt x="137" y="5234"/>
                    <a:pt x="728" y="6689"/>
                  </a:cubicBezTo>
                  <a:cubicBezTo>
                    <a:pt x="1345" y="8277"/>
                    <a:pt x="2705" y="9059"/>
                    <a:pt x="4024" y="9059"/>
                  </a:cubicBezTo>
                  <a:cubicBezTo>
                    <a:pt x="5577" y="9059"/>
                    <a:pt x="7074" y="7976"/>
                    <a:pt x="7234" y="5848"/>
                  </a:cubicBezTo>
                  <a:cubicBezTo>
                    <a:pt x="7325" y="4255"/>
                    <a:pt x="7097" y="2982"/>
                    <a:pt x="5960" y="1776"/>
                  </a:cubicBezTo>
                  <a:cubicBezTo>
                    <a:pt x="5664" y="1503"/>
                    <a:pt x="5346" y="1230"/>
                    <a:pt x="5027" y="980"/>
                  </a:cubicBezTo>
                  <a:cubicBezTo>
                    <a:pt x="4777" y="684"/>
                    <a:pt x="4504" y="434"/>
                    <a:pt x="4186" y="229"/>
                  </a:cubicBezTo>
                  <a:cubicBezTo>
                    <a:pt x="3906" y="76"/>
                    <a:pt x="3601" y="1"/>
                    <a:pt x="3299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2327350" y="1533200"/>
              <a:ext cx="283725" cy="185850"/>
            </a:xfrm>
            <a:custGeom>
              <a:avLst/>
              <a:gdLst/>
              <a:ahLst/>
              <a:cxnLst/>
              <a:rect l="l" t="t" r="r" b="b"/>
              <a:pathLst>
                <a:path w="11349" h="7434" extrusionOk="0">
                  <a:moveTo>
                    <a:pt x="6546" y="1"/>
                  </a:moveTo>
                  <a:cubicBezTo>
                    <a:pt x="6377" y="1"/>
                    <a:pt x="6205" y="13"/>
                    <a:pt x="6031" y="39"/>
                  </a:cubicBezTo>
                  <a:cubicBezTo>
                    <a:pt x="4030" y="334"/>
                    <a:pt x="2392" y="2040"/>
                    <a:pt x="1163" y="3542"/>
                  </a:cubicBezTo>
                  <a:cubicBezTo>
                    <a:pt x="1" y="4928"/>
                    <a:pt x="618" y="7434"/>
                    <a:pt x="2647" y="7434"/>
                  </a:cubicBezTo>
                  <a:cubicBezTo>
                    <a:pt x="2683" y="7434"/>
                    <a:pt x="2719" y="7433"/>
                    <a:pt x="2756" y="7432"/>
                  </a:cubicBezTo>
                  <a:cubicBezTo>
                    <a:pt x="5008" y="7318"/>
                    <a:pt x="7419" y="7022"/>
                    <a:pt x="9080" y="5361"/>
                  </a:cubicBezTo>
                  <a:cubicBezTo>
                    <a:pt x="11348" y="3114"/>
                    <a:pt x="9247" y="1"/>
                    <a:pt x="6546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2677400" y="1195275"/>
              <a:ext cx="265350" cy="220825"/>
            </a:xfrm>
            <a:custGeom>
              <a:avLst/>
              <a:gdLst/>
              <a:ahLst/>
              <a:cxnLst/>
              <a:rect l="l" t="t" r="r" b="b"/>
              <a:pathLst>
                <a:path w="10614" h="8833" extrusionOk="0">
                  <a:moveTo>
                    <a:pt x="5747" y="0"/>
                  </a:moveTo>
                  <a:cubicBezTo>
                    <a:pt x="5142" y="0"/>
                    <a:pt x="4503" y="134"/>
                    <a:pt x="3858" y="430"/>
                  </a:cubicBezTo>
                  <a:cubicBezTo>
                    <a:pt x="2493" y="1067"/>
                    <a:pt x="1765" y="2045"/>
                    <a:pt x="1219" y="3387"/>
                  </a:cubicBezTo>
                  <a:cubicBezTo>
                    <a:pt x="0" y="6257"/>
                    <a:pt x="1858" y="8832"/>
                    <a:pt x="4511" y="8832"/>
                  </a:cubicBezTo>
                  <a:cubicBezTo>
                    <a:pt x="5076" y="8832"/>
                    <a:pt x="5677" y="8716"/>
                    <a:pt x="6292" y="8460"/>
                  </a:cubicBezTo>
                  <a:cubicBezTo>
                    <a:pt x="7634" y="7891"/>
                    <a:pt x="8612" y="7164"/>
                    <a:pt x="9249" y="5821"/>
                  </a:cubicBezTo>
                  <a:cubicBezTo>
                    <a:pt x="10614" y="2849"/>
                    <a:pt x="8538" y="0"/>
                    <a:pt x="574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1795700" y="1310500"/>
              <a:ext cx="278100" cy="217600"/>
            </a:xfrm>
            <a:custGeom>
              <a:avLst/>
              <a:gdLst/>
              <a:ahLst/>
              <a:cxnLst/>
              <a:rect l="l" t="t" r="r" b="b"/>
              <a:pathLst>
                <a:path w="11124" h="8704" extrusionOk="0">
                  <a:moveTo>
                    <a:pt x="5323" y="1"/>
                  </a:moveTo>
                  <a:cubicBezTo>
                    <a:pt x="4021" y="1"/>
                    <a:pt x="2717" y="518"/>
                    <a:pt x="1524" y="1554"/>
                  </a:cubicBezTo>
                  <a:cubicBezTo>
                    <a:pt x="410" y="2509"/>
                    <a:pt x="0" y="4807"/>
                    <a:pt x="910" y="6058"/>
                  </a:cubicBezTo>
                  <a:cubicBezTo>
                    <a:pt x="2137" y="7723"/>
                    <a:pt x="3746" y="8703"/>
                    <a:pt x="5530" y="8703"/>
                  </a:cubicBezTo>
                  <a:cubicBezTo>
                    <a:pt x="6426" y="8703"/>
                    <a:pt x="7367" y="8456"/>
                    <a:pt x="8326" y="7923"/>
                  </a:cubicBezTo>
                  <a:cubicBezTo>
                    <a:pt x="10510" y="6717"/>
                    <a:pt x="11124" y="3351"/>
                    <a:pt x="9190" y="1622"/>
                  </a:cubicBezTo>
                  <a:cubicBezTo>
                    <a:pt x="7983" y="541"/>
                    <a:pt x="6654" y="1"/>
                    <a:pt x="5323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2706175" y="2238800"/>
              <a:ext cx="236600" cy="344700"/>
            </a:xfrm>
            <a:custGeom>
              <a:avLst/>
              <a:gdLst/>
              <a:ahLst/>
              <a:cxnLst/>
              <a:rect l="l" t="t" r="r" b="b"/>
              <a:pathLst>
                <a:path w="9464" h="13788" extrusionOk="0">
                  <a:moveTo>
                    <a:pt x="4399" y="1"/>
                  </a:moveTo>
                  <a:cubicBezTo>
                    <a:pt x="3113" y="1"/>
                    <a:pt x="1775" y="902"/>
                    <a:pt x="1524" y="2433"/>
                  </a:cubicBezTo>
                  <a:cubicBezTo>
                    <a:pt x="0" y="5253"/>
                    <a:pt x="0" y="9371"/>
                    <a:pt x="1661" y="11964"/>
                  </a:cubicBezTo>
                  <a:cubicBezTo>
                    <a:pt x="2447" y="13225"/>
                    <a:pt x="3581" y="13787"/>
                    <a:pt x="4714" y="13787"/>
                  </a:cubicBezTo>
                  <a:cubicBezTo>
                    <a:pt x="6238" y="13787"/>
                    <a:pt x="7761" y="12772"/>
                    <a:pt x="8439" y="11077"/>
                  </a:cubicBezTo>
                  <a:cubicBezTo>
                    <a:pt x="9463" y="8529"/>
                    <a:pt x="8758" y="4207"/>
                    <a:pt x="6824" y="1932"/>
                  </a:cubicBezTo>
                  <a:cubicBezTo>
                    <a:pt x="6457" y="596"/>
                    <a:pt x="5445" y="1"/>
                    <a:pt x="4399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2003275" y="2384950"/>
              <a:ext cx="313925" cy="216875"/>
            </a:xfrm>
            <a:custGeom>
              <a:avLst/>
              <a:gdLst/>
              <a:ahLst/>
              <a:cxnLst/>
              <a:rect l="l" t="t" r="r" b="b"/>
              <a:pathLst>
                <a:path w="12557" h="8675" extrusionOk="0">
                  <a:moveTo>
                    <a:pt x="8629" y="0"/>
                  </a:moveTo>
                  <a:cubicBezTo>
                    <a:pt x="8514" y="0"/>
                    <a:pt x="8398" y="7"/>
                    <a:pt x="8280" y="22"/>
                  </a:cubicBezTo>
                  <a:cubicBezTo>
                    <a:pt x="5937" y="295"/>
                    <a:pt x="3776" y="749"/>
                    <a:pt x="2002" y="2456"/>
                  </a:cubicBezTo>
                  <a:cubicBezTo>
                    <a:pt x="0" y="4389"/>
                    <a:pt x="1115" y="7574"/>
                    <a:pt x="3594" y="8370"/>
                  </a:cubicBezTo>
                  <a:cubicBezTo>
                    <a:pt x="4282" y="8583"/>
                    <a:pt x="4978" y="8675"/>
                    <a:pt x="5672" y="8675"/>
                  </a:cubicBezTo>
                  <a:cubicBezTo>
                    <a:pt x="6908" y="8675"/>
                    <a:pt x="8139" y="8383"/>
                    <a:pt x="9304" y="7960"/>
                  </a:cubicBezTo>
                  <a:cubicBezTo>
                    <a:pt x="11215" y="7301"/>
                    <a:pt x="12557" y="5640"/>
                    <a:pt x="12261" y="3547"/>
                  </a:cubicBezTo>
                  <a:cubicBezTo>
                    <a:pt x="12025" y="1855"/>
                    <a:pt x="10498" y="0"/>
                    <a:pt x="8629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1749700" y="1859925"/>
              <a:ext cx="205825" cy="179750"/>
            </a:xfrm>
            <a:custGeom>
              <a:avLst/>
              <a:gdLst/>
              <a:ahLst/>
              <a:cxnLst/>
              <a:rect l="l" t="t" r="r" b="b"/>
              <a:pathLst>
                <a:path w="8233" h="7190" extrusionOk="0">
                  <a:moveTo>
                    <a:pt x="4008" y="0"/>
                  </a:moveTo>
                  <a:cubicBezTo>
                    <a:pt x="1924" y="0"/>
                    <a:pt x="0" y="1624"/>
                    <a:pt x="339" y="4030"/>
                  </a:cubicBezTo>
                  <a:cubicBezTo>
                    <a:pt x="611" y="5922"/>
                    <a:pt x="2314" y="7190"/>
                    <a:pt x="4046" y="7190"/>
                  </a:cubicBezTo>
                  <a:cubicBezTo>
                    <a:pt x="4917" y="7190"/>
                    <a:pt x="5796" y="6869"/>
                    <a:pt x="6504" y="6146"/>
                  </a:cubicBezTo>
                  <a:lnTo>
                    <a:pt x="6799" y="5827"/>
                  </a:lnTo>
                  <a:cubicBezTo>
                    <a:pt x="8232" y="4371"/>
                    <a:pt x="8096" y="1528"/>
                    <a:pt x="6094" y="573"/>
                  </a:cubicBezTo>
                  <a:lnTo>
                    <a:pt x="5730" y="391"/>
                  </a:lnTo>
                  <a:cubicBezTo>
                    <a:pt x="5173" y="125"/>
                    <a:pt x="4585" y="0"/>
                    <a:pt x="4008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2389975" y="2023950"/>
              <a:ext cx="197925" cy="153525"/>
            </a:xfrm>
            <a:custGeom>
              <a:avLst/>
              <a:gdLst/>
              <a:ahLst/>
              <a:cxnLst/>
              <a:rect l="l" t="t" r="r" b="b"/>
              <a:pathLst>
                <a:path w="7917" h="6141" extrusionOk="0">
                  <a:moveTo>
                    <a:pt x="3454" y="1"/>
                  </a:moveTo>
                  <a:cubicBezTo>
                    <a:pt x="3076" y="1"/>
                    <a:pt x="2699" y="30"/>
                    <a:pt x="2321" y="85"/>
                  </a:cubicBezTo>
                  <a:cubicBezTo>
                    <a:pt x="728" y="313"/>
                    <a:pt x="0" y="2474"/>
                    <a:pt x="774" y="3725"/>
                  </a:cubicBezTo>
                  <a:cubicBezTo>
                    <a:pt x="1138" y="4339"/>
                    <a:pt x="1616" y="4862"/>
                    <a:pt x="2184" y="5294"/>
                  </a:cubicBezTo>
                  <a:cubicBezTo>
                    <a:pt x="2853" y="5842"/>
                    <a:pt x="3672" y="6141"/>
                    <a:pt x="4466" y="6141"/>
                  </a:cubicBezTo>
                  <a:cubicBezTo>
                    <a:pt x="5454" y="6141"/>
                    <a:pt x="6404" y="5679"/>
                    <a:pt x="6984" y="4657"/>
                  </a:cubicBezTo>
                  <a:cubicBezTo>
                    <a:pt x="7917" y="3020"/>
                    <a:pt x="7052" y="586"/>
                    <a:pt x="5119" y="199"/>
                  </a:cubicBezTo>
                  <a:cubicBezTo>
                    <a:pt x="4564" y="64"/>
                    <a:pt x="4009" y="1"/>
                    <a:pt x="3454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3245425" y="1472775"/>
              <a:ext cx="196275" cy="197875"/>
            </a:xfrm>
            <a:custGeom>
              <a:avLst/>
              <a:gdLst/>
              <a:ahLst/>
              <a:cxnLst/>
              <a:rect l="l" t="t" r="r" b="b"/>
              <a:pathLst>
                <a:path w="7851" h="7915" extrusionOk="0">
                  <a:moveTo>
                    <a:pt x="4513" y="0"/>
                  </a:moveTo>
                  <a:cubicBezTo>
                    <a:pt x="3580" y="0"/>
                    <a:pt x="2631" y="393"/>
                    <a:pt x="2042" y="1273"/>
                  </a:cubicBezTo>
                  <a:cubicBezTo>
                    <a:pt x="1382" y="2205"/>
                    <a:pt x="1314" y="3115"/>
                    <a:pt x="905" y="4116"/>
                  </a:cubicBezTo>
                  <a:cubicBezTo>
                    <a:pt x="0" y="6112"/>
                    <a:pt x="1639" y="7915"/>
                    <a:pt x="3287" y="7915"/>
                  </a:cubicBezTo>
                  <a:cubicBezTo>
                    <a:pt x="4044" y="7915"/>
                    <a:pt x="4802" y="7535"/>
                    <a:pt x="5318" y="6618"/>
                  </a:cubicBezTo>
                  <a:cubicBezTo>
                    <a:pt x="5977" y="5458"/>
                    <a:pt x="6705" y="4662"/>
                    <a:pt x="7160" y="3343"/>
                  </a:cubicBezTo>
                  <a:cubicBezTo>
                    <a:pt x="7850" y="1302"/>
                    <a:pt x="6209" y="0"/>
                    <a:pt x="4513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3247675" y="933050"/>
              <a:ext cx="233625" cy="177075"/>
            </a:xfrm>
            <a:custGeom>
              <a:avLst/>
              <a:gdLst/>
              <a:ahLst/>
              <a:cxnLst/>
              <a:rect l="l" t="t" r="r" b="b"/>
              <a:pathLst>
                <a:path w="9345" h="7083" extrusionOk="0">
                  <a:moveTo>
                    <a:pt x="4773" y="0"/>
                  </a:moveTo>
                  <a:cubicBezTo>
                    <a:pt x="1" y="0"/>
                    <a:pt x="650" y="7082"/>
                    <a:pt x="4517" y="7082"/>
                  </a:cubicBezTo>
                  <a:cubicBezTo>
                    <a:pt x="4872" y="7082"/>
                    <a:pt x="5253" y="7023"/>
                    <a:pt x="5660" y="6893"/>
                  </a:cubicBezTo>
                  <a:cubicBezTo>
                    <a:pt x="9345" y="5710"/>
                    <a:pt x="8890" y="0"/>
                    <a:pt x="4773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2950925" y="1955475"/>
              <a:ext cx="288750" cy="274600"/>
            </a:xfrm>
            <a:custGeom>
              <a:avLst/>
              <a:gdLst/>
              <a:ahLst/>
              <a:cxnLst/>
              <a:rect l="l" t="t" r="r" b="b"/>
              <a:pathLst>
                <a:path w="11550" h="10984" extrusionOk="0">
                  <a:moveTo>
                    <a:pt x="2898" y="0"/>
                  </a:moveTo>
                  <a:cubicBezTo>
                    <a:pt x="1277" y="0"/>
                    <a:pt x="0" y="2136"/>
                    <a:pt x="788" y="3711"/>
                  </a:cubicBezTo>
                  <a:cubicBezTo>
                    <a:pt x="1402" y="4917"/>
                    <a:pt x="1834" y="6168"/>
                    <a:pt x="2403" y="7374"/>
                  </a:cubicBezTo>
                  <a:cubicBezTo>
                    <a:pt x="3131" y="8852"/>
                    <a:pt x="4245" y="9785"/>
                    <a:pt x="5633" y="10604"/>
                  </a:cubicBezTo>
                  <a:cubicBezTo>
                    <a:pt x="6092" y="10865"/>
                    <a:pt x="6611" y="10984"/>
                    <a:pt x="7138" y="10984"/>
                  </a:cubicBezTo>
                  <a:cubicBezTo>
                    <a:pt x="9272" y="10984"/>
                    <a:pt x="11549" y="9040"/>
                    <a:pt x="10637" y="6759"/>
                  </a:cubicBezTo>
                  <a:cubicBezTo>
                    <a:pt x="9932" y="5008"/>
                    <a:pt x="9250" y="3689"/>
                    <a:pt x="7612" y="2619"/>
                  </a:cubicBezTo>
                  <a:cubicBezTo>
                    <a:pt x="6452" y="1846"/>
                    <a:pt x="5246" y="1209"/>
                    <a:pt x="4109" y="413"/>
                  </a:cubicBezTo>
                  <a:cubicBezTo>
                    <a:pt x="3701" y="125"/>
                    <a:pt x="3289" y="0"/>
                    <a:pt x="2898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1"/>
            <p:cNvSpPr/>
            <p:nvPr/>
          </p:nvSpPr>
          <p:spPr>
            <a:xfrm>
              <a:off x="3434650" y="2244700"/>
              <a:ext cx="193450" cy="190850"/>
            </a:xfrm>
            <a:custGeom>
              <a:avLst/>
              <a:gdLst/>
              <a:ahLst/>
              <a:cxnLst/>
              <a:rect l="l" t="t" r="r" b="b"/>
              <a:pathLst>
                <a:path w="7738" h="7634" extrusionOk="0">
                  <a:moveTo>
                    <a:pt x="4717" y="0"/>
                  </a:moveTo>
                  <a:cubicBezTo>
                    <a:pt x="4251" y="0"/>
                    <a:pt x="3785" y="100"/>
                    <a:pt x="3367" y="309"/>
                  </a:cubicBezTo>
                  <a:cubicBezTo>
                    <a:pt x="2617" y="695"/>
                    <a:pt x="1934" y="1241"/>
                    <a:pt x="1366" y="1901"/>
                  </a:cubicBezTo>
                  <a:cubicBezTo>
                    <a:pt x="1" y="3402"/>
                    <a:pt x="46" y="5677"/>
                    <a:pt x="1729" y="6951"/>
                  </a:cubicBezTo>
                  <a:cubicBezTo>
                    <a:pt x="2324" y="7401"/>
                    <a:pt x="3089" y="7634"/>
                    <a:pt x="3850" y="7634"/>
                  </a:cubicBezTo>
                  <a:cubicBezTo>
                    <a:pt x="5012" y="7634"/>
                    <a:pt x="6166" y="7091"/>
                    <a:pt x="6688" y="5950"/>
                  </a:cubicBezTo>
                  <a:cubicBezTo>
                    <a:pt x="7189" y="4972"/>
                    <a:pt x="7507" y="3880"/>
                    <a:pt x="7598" y="2765"/>
                  </a:cubicBezTo>
                  <a:cubicBezTo>
                    <a:pt x="7737" y="1044"/>
                    <a:pt x="6228" y="0"/>
                    <a:pt x="471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1"/>
            <p:cNvSpPr/>
            <p:nvPr/>
          </p:nvSpPr>
          <p:spPr>
            <a:xfrm>
              <a:off x="3624350" y="1588700"/>
              <a:ext cx="234575" cy="157375"/>
            </a:xfrm>
            <a:custGeom>
              <a:avLst/>
              <a:gdLst/>
              <a:ahLst/>
              <a:cxnLst/>
              <a:rect l="l" t="t" r="r" b="b"/>
              <a:pathLst>
                <a:path w="9383" h="6295" extrusionOk="0">
                  <a:moveTo>
                    <a:pt x="5571" y="1"/>
                  </a:moveTo>
                  <a:cubicBezTo>
                    <a:pt x="3880" y="1"/>
                    <a:pt x="3007" y="894"/>
                    <a:pt x="1853" y="2004"/>
                  </a:cubicBezTo>
                  <a:cubicBezTo>
                    <a:pt x="1" y="3771"/>
                    <a:pt x="1695" y="6295"/>
                    <a:pt x="3840" y="6295"/>
                  </a:cubicBezTo>
                  <a:cubicBezTo>
                    <a:pt x="3987" y="6295"/>
                    <a:pt x="4136" y="6283"/>
                    <a:pt x="4287" y="6258"/>
                  </a:cubicBezTo>
                  <a:cubicBezTo>
                    <a:pt x="6084" y="5985"/>
                    <a:pt x="7017" y="5689"/>
                    <a:pt x="8108" y="4142"/>
                  </a:cubicBezTo>
                  <a:cubicBezTo>
                    <a:pt x="9382" y="2368"/>
                    <a:pt x="7608" y="71"/>
                    <a:pt x="5697" y="2"/>
                  </a:cubicBezTo>
                  <a:cubicBezTo>
                    <a:pt x="5655" y="1"/>
                    <a:pt x="5612" y="1"/>
                    <a:pt x="5571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3196375" y="2966875"/>
              <a:ext cx="193950" cy="304450"/>
            </a:xfrm>
            <a:custGeom>
              <a:avLst/>
              <a:gdLst/>
              <a:ahLst/>
              <a:cxnLst/>
              <a:rect l="l" t="t" r="r" b="b"/>
              <a:pathLst>
                <a:path w="7758" h="12178" extrusionOk="0">
                  <a:moveTo>
                    <a:pt x="3248" y="0"/>
                  </a:moveTo>
                  <a:cubicBezTo>
                    <a:pt x="1824" y="0"/>
                    <a:pt x="296" y="1239"/>
                    <a:pt x="569" y="3109"/>
                  </a:cubicBezTo>
                  <a:cubicBezTo>
                    <a:pt x="683" y="3973"/>
                    <a:pt x="114" y="5247"/>
                    <a:pt x="69" y="6134"/>
                  </a:cubicBezTo>
                  <a:cubicBezTo>
                    <a:pt x="0" y="7272"/>
                    <a:pt x="182" y="8432"/>
                    <a:pt x="615" y="9501"/>
                  </a:cubicBezTo>
                  <a:cubicBezTo>
                    <a:pt x="1193" y="11008"/>
                    <a:pt x="2407" y="12177"/>
                    <a:pt x="4054" y="12177"/>
                  </a:cubicBezTo>
                  <a:cubicBezTo>
                    <a:pt x="4223" y="12177"/>
                    <a:pt x="4396" y="12165"/>
                    <a:pt x="4573" y="12140"/>
                  </a:cubicBezTo>
                  <a:cubicBezTo>
                    <a:pt x="6370" y="11889"/>
                    <a:pt x="7712" y="10388"/>
                    <a:pt x="7735" y="8568"/>
                  </a:cubicBezTo>
                  <a:cubicBezTo>
                    <a:pt x="7757" y="7272"/>
                    <a:pt x="7507" y="5975"/>
                    <a:pt x="6961" y="4792"/>
                  </a:cubicBezTo>
                  <a:cubicBezTo>
                    <a:pt x="6506" y="3769"/>
                    <a:pt x="5642" y="2927"/>
                    <a:pt x="5392" y="1835"/>
                  </a:cubicBezTo>
                  <a:cubicBezTo>
                    <a:pt x="5100" y="552"/>
                    <a:pt x="4197" y="0"/>
                    <a:pt x="3248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1"/>
            <p:cNvSpPr/>
            <p:nvPr/>
          </p:nvSpPr>
          <p:spPr>
            <a:xfrm>
              <a:off x="2532150" y="3339825"/>
              <a:ext cx="221250" cy="225125"/>
            </a:xfrm>
            <a:custGeom>
              <a:avLst/>
              <a:gdLst/>
              <a:ahLst/>
              <a:cxnLst/>
              <a:rect l="l" t="t" r="r" b="b"/>
              <a:pathLst>
                <a:path w="8850" h="9005" extrusionOk="0">
                  <a:moveTo>
                    <a:pt x="4832" y="1"/>
                  </a:moveTo>
                  <a:cubicBezTo>
                    <a:pt x="3906" y="1"/>
                    <a:pt x="2946" y="324"/>
                    <a:pt x="2161" y="952"/>
                  </a:cubicBezTo>
                  <a:cubicBezTo>
                    <a:pt x="0" y="2704"/>
                    <a:pt x="23" y="4888"/>
                    <a:pt x="979" y="7253"/>
                  </a:cubicBezTo>
                  <a:cubicBezTo>
                    <a:pt x="1449" y="8423"/>
                    <a:pt x="2772" y="9004"/>
                    <a:pt x="4032" y="9004"/>
                  </a:cubicBezTo>
                  <a:cubicBezTo>
                    <a:pt x="4660" y="9004"/>
                    <a:pt x="5272" y="8860"/>
                    <a:pt x="5755" y="8573"/>
                  </a:cubicBezTo>
                  <a:cubicBezTo>
                    <a:pt x="8053" y="7208"/>
                    <a:pt x="8849" y="5161"/>
                    <a:pt x="8189" y="2590"/>
                  </a:cubicBezTo>
                  <a:cubicBezTo>
                    <a:pt x="7727" y="837"/>
                    <a:pt x="6321" y="1"/>
                    <a:pt x="4832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1958625" y="3174175"/>
              <a:ext cx="242000" cy="191000"/>
            </a:xfrm>
            <a:custGeom>
              <a:avLst/>
              <a:gdLst/>
              <a:ahLst/>
              <a:cxnLst/>
              <a:rect l="l" t="t" r="r" b="b"/>
              <a:pathLst>
                <a:path w="9680" h="7640" extrusionOk="0">
                  <a:moveTo>
                    <a:pt x="4775" y="1"/>
                  </a:moveTo>
                  <a:cubicBezTo>
                    <a:pt x="4719" y="1"/>
                    <a:pt x="4663" y="1"/>
                    <a:pt x="4607" y="3"/>
                  </a:cubicBezTo>
                  <a:cubicBezTo>
                    <a:pt x="4588" y="3"/>
                    <a:pt x="4569" y="3"/>
                    <a:pt x="4550" y="3"/>
                  </a:cubicBezTo>
                  <a:cubicBezTo>
                    <a:pt x="1226" y="3"/>
                    <a:pt x="0" y="3975"/>
                    <a:pt x="1991" y="6282"/>
                  </a:cubicBezTo>
                  <a:cubicBezTo>
                    <a:pt x="2754" y="7148"/>
                    <a:pt x="3834" y="7640"/>
                    <a:pt x="4978" y="7640"/>
                  </a:cubicBezTo>
                  <a:cubicBezTo>
                    <a:pt x="5096" y="7640"/>
                    <a:pt x="5215" y="7634"/>
                    <a:pt x="5335" y="7624"/>
                  </a:cubicBezTo>
                  <a:cubicBezTo>
                    <a:pt x="7678" y="7419"/>
                    <a:pt x="9680" y="5440"/>
                    <a:pt x="8974" y="2915"/>
                  </a:cubicBezTo>
                  <a:cubicBezTo>
                    <a:pt x="8838" y="2369"/>
                    <a:pt x="8565" y="1846"/>
                    <a:pt x="8178" y="1414"/>
                  </a:cubicBezTo>
                  <a:cubicBezTo>
                    <a:pt x="7285" y="498"/>
                    <a:pt x="6057" y="1"/>
                    <a:pt x="4775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2539550" y="2853075"/>
              <a:ext cx="256500" cy="211525"/>
            </a:xfrm>
            <a:custGeom>
              <a:avLst/>
              <a:gdLst/>
              <a:ahLst/>
              <a:cxnLst/>
              <a:rect l="l" t="t" r="r" b="b"/>
              <a:pathLst>
                <a:path w="10260" h="8461" extrusionOk="0">
                  <a:moveTo>
                    <a:pt x="4757" y="0"/>
                  </a:moveTo>
                  <a:cubicBezTo>
                    <a:pt x="4293" y="0"/>
                    <a:pt x="3827" y="51"/>
                    <a:pt x="3367" y="154"/>
                  </a:cubicBezTo>
                  <a:cubicBezTo>
                    <a:pt x="1069" y="609"/>
                    <a:pt x="0" y="3498"/>
                    <a:pt x="1137" y="5432"/>
                  </a:cubicBezTo>
                  <a:cubicBezTo>
                    <a:pt x="2002" y="6933"/>
                    <a:pt x="3207" y="7661"/>
                    <a:pt x="4800" y="8275"/>
                  </a:cubicBezTo>
                  <a:cubicBezTo>
                    <a:pt x="5137" y="8403"/>
                    <a:pt x="5486" y="8461"/>
                    <a:pt x="5835" y="8461"/>
                  </a:cubicBezTo>
                  <a:cubicBezTo>
                    <a:pt x="7420" y="8461"/>
                    <a:pt x="9014" y="7262"/>
                    <a:pt x="9554" y="5864"/>
                  </a:cubicBezTo>
                  <a:cubicBezTo>
                    <a:pt x="10259" y="4044"/>
                    <a:pt x="9668" y="1769"/>
                    <a:pt x="7848" y="814"/>
                  </a:cubicBezTo>
                  <a:cubicBezTo>
                    <a:pt x="6895" y="274"/>
                    <a:pt x="5831" y="0"/>
                    <a:pt x="475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1"/>
            <p:cNvSpPr/>
            <p:nvPr/>
          </p:nvSpPr>
          <p:spPr>
            <a:xfrm>
              <a:off x="3151475" y="2647950"/>
              <a:ext cx="320175" cy="314225"/>
            </a:xfrm>
            <a:custGeom>
              <a:avLst/>
              <a:gdLst/>
              <a:ahLst/>
              <a:cxnLst/>
              <a:rect l="l" t="t" r="r" b="b"/>
              <a:pathLst>
                <a:path w="12807" h="12569" extrusionOk="0">
                  <a:moveTo>
                    <a:pt x="6778" y="1"/>
                  </a:moveTo>
                  <a:cubicBezTo>
                    <a:pt x="5404" y="1"/>
                    <a:pt x="4128" y="608"/>
                    <a:pt x="3412" y="1808"/>
                  </a:cubicBezTo>
                  <a:cubicBezTo>
                    <a:pt x="1683" y="2923"/>
                    <a:pt x="227" y="4788"/>
                    <a:pt x="136" y="6812"/>
                  </a:cubicBezTo>
                  <a:cubicBezTo>
                    <a:pt x="1" y="10193"/>
                    <a:pt x="3214" y="12568"/>
                    <a:pt x="6370" y="12568"/>
                  </a:cubicBezTo>
                  <a:cubicBezTo>
                    <a:pt x="6400" y="12568"/>
                    <a:pt x="6430" y="12568"/>
                    <a:pt x="6460" y="12568"/>
                  </a:cubicBezTo>
                  <a:cubicBezTo>
                    <a:pt x="9758" y="12545"/>
                    <a:pt x="12602" y="9861"/>
                    <a:pt x="12715" y="6539"/>
                  </a:cubicBezTo>
                  <a:cubicBezTo>
                    <a:pt x="12806" y="3560"/>
                    <a:pt x="10531" y="489"/>
                    <a:pt x="7506" y="56"/>
                  </a:cubicBezTo>
                  <a:cubicBezTo>
                    <a:pt x="7262" y="19"/>
                    <a:pt x="7019" y="1"/>
                    <a:pt x="6778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1"/>
            <p:cNvSpPr/>
            <p:nvPr/>
          </p:nvSpPr>
          <p:spPr>
            <a:xfrm>
              <a:off x="3489825" y="1861150"/>
              <a:ext cx="179150" cy="139350"/>
            </a:xfrm>
            <a:custGeom>
              <a:avLst/>
              <a:gdLst/>
              <a:ahLst/>
              <a:cxnLst/>
              <a:rect l="l" t="t" r="r" b="b"/>
              <a:pathLst>
                <a:path w="7166" h="5574" extrusionOk="0">
                  <a:moveTo>
                    <a:pt x="3594" y="0"/>
                  </a:moveTo>
                  <a:cubicBezTo>
                    <a:pt x="0" y="0"/>
                    <a:pt x="0" y="5574"/>
                    <a:pt x="3594" y="5574"/>
                  </a:cubicBezTo>
                  <a:cubicBezTo>
                    <a:pt x="7166" y="5574"/>
                    <a:pt x="7166" y="0"/>
                    <a:pt x="3594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1"/>
            <p:cNvSpPr/>
            <p:nvPr/>
          </p:nvSpPr>
          <p:spPr>
            <a:xfrm>
              <a:off x="3652450" y="2995700"/>
              <a:ext cx="192300" cy="155750"/>
            </a:xfrm>
            <a:custGeom>
              <a:avLst/>
              <a:gdLst/>
              <a:ahLst/>
              <a:cxnLst/>
              <a:rect l="l" t="t" r="r" b="b"/>
              <a:pathLst>
                <a:path w="7692" h="6230" extrusionOk="0">
                  <a:moveTo>
                    <a:pt x="3570" y="0"/>
                  </a:moveTo>
                  <a:cubicBezTo>
                    <a:pt x="3443" y="0"/>
                    <a:pt x="3314" y="8"/>
                    <a:pt x="3186" y="22"/>
                  </a:cubicBezTo>
                  <a:cubicBezTo>
                    <a:pt x="1616" y="113"/>
                    <a:pt x="1" y="1660"/>
                    <a:pt x="615" y="3366"/>
                  </a:cubicBezTo>
                  <a:cubicBezTo>
                    <a:pt x="1161" y="4890"/>
                    <a:pt x="1889" y="5687"/>
                    <a:pt x="3504" y="6119"/>
                  </a:cubicBezTo>
                  <a:cubicBezTo>
                    <a:pt x="3793" y="6194"/>
                    <a:pt x="4067" y="6229"/>
                    <a:pt x="4325" y="6229"/>
                  </a:cubicBezTo>
                  <a:cubicBezTo>
                    <a:pt x="6704" y="6229"/>
                    <a:pt x="7691" y="3230"/>
                    <a:pt x="6234" y="1342"/>
                  </a:cubicBezTo>
                  <a:cubicBezTo>
                    <a:pt x="5605" y="490"/>
                    <a:pt x="4616" y="0"/>
                    <a:pt x="3570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1"/>
            <p:cNvSpPr/>
            <p:nvPr/>
          </p:nvSpPr>
          <p:spPr>
            <a:xfrm>
              <a:off x="2518350" y="3867100"/>
              <a:ext cx="206050" cy="166900"/>
            </a:xfrm>
            <a:custGeom>
              <a:avLst/>
              <a:gdLst/>
              <a:ahLst/>
              <a:cxnLst/>
              <a:rect l="l" t="t" r="r" b="b"/>
              <a:pathLst>
                <a:path w="8242" h="6676" extrusionOk="0">
                  <a:moveTo>
                    <a:pt x="4399" y="1"/>
                  </a:moveTo>
                  <a:cubicBezTo>
                    <a:pt x="3869" y="1"/>
                    <a:pt x="3336" y="133"/>
                    <a:pt x="2850" y="425"/>
                  </a:cubicBezTo>
                  <a:lnTo>
                    <a:pt x="2395" y="721"/>
                  </a:lnTo>
                  <a:cubicBezTo>
                    <a:pt x="0" y="2171"/>
                    <a:pt x="576" y="6675"/>
                    <a:pt x="3630" y="6675"/>
                  </a:cubicBezTo>
                  <a:cubicBezTo>
                    <a:pt x="3738" y="6675"/>
                    <a:pt x="3850" y="6670"/>
                    <a:pt x="3964" y="6658"/>
                  </a:cubicBezTo>
                  <a:lnTo>
                    <a:pt x="4488" y="6590"/>
                  </a:lnTo>
                  <a:cubicBezTo>
                    <a:pt x="6558" y="6362"/>
                    <a:pt x="8241" y="4656"/>
                    <a:pt x="7672" y="2450"/>
                  </a:cubicBezTo>
                  <a:cubicBezTo>
                    <a:pt x="7289" y="999"/>
                    <a:pt x="5855" y="1"/>
                    <a:pt x="4399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1"/>
            <p:cNvSpPr/>
            <p:nvPr/>
          </p:nvSpPr>
          <p:spPr>
            <a:xfrm>
              <a:off x="2267150" y="3707100"/>
              <a:ext cx="242850" cy="211025"/>
            </a:xfrm>
            <a:custGeom>
              <a:avLst/>
              <a:gdLst/>
              <a:ahLst/>
              <a:cxnLst/>
              <a:rect l="l" t="t" r="r" b="b"/>
              <a:pathLst>
                <a:path w="9714" h="8441" extrusionOk="0">
                  <a:moveTo>
                    <a:pt x="4845" y="1"/>
                  </a:moveTo>
                  <a:cubicBezTo>
                    <a:pt x="2320" y="1"/>
                    <a:pt x="0" y="2639"/>
                    <a:pt x="842" y="5210"/>
                  </a:cubicBezTo>
                  <a:lnTo>
                    <a:pt x="955" y="5506"/>
                  </a:lnTo>
                  <a:cubicBezTo>
                    <a:pt x="1524" y="7462"/>
                    <a:pt x="3190" y="8440"/>
                    <a:pt x="4857" y="8440"/>
                  </a:cubicBezTo>
                  <a:cubicBezTo>
                    <a:pt x="6523" y="8440"/>
                    <a:pt x="8189" y="7462"/>
                    <a:pt x="8758" y="5506"/>
                  </a:cubicBezTo>
                  <a:lnTo>
                    <a:pt x="8872" y="5210"/>
                  </a:lnTo>
                  <a:cubicBezTo>
                    <a:pt x="9713" y="2639"/>
                    <a:pt x="7393" y="1"/>
                    <a:pt x="4845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1"/>
            <p:cNvSpPr/>
            <p:nvPr/>
          </p:nvSpPr>
          <p:spPr>
            <a:xfrm>
              <a:off x="3253800" y="3352875"/>
              <a:ext cx="176325" cy="238050"/>
            </a:xfrm>
            <a:custGeom>
              <a:avLst/>
              <a:gdLst/>
              <a:ahLst/>
              <a:cxnLst/>
              <a:rect l="l" t="t" r="r" b="b"/>
              <a:pathLst>
                <a:path w="7053" h="9522" extrusionOk="0">
                  <a:moveTo>
                    <a:pt x="3063" y="0"/>
                  </a:moveTo>
                  <a:cubicBezTo>
                    <a:pt x="1572" y="0"/>
                    <a:pt x="60" y="958"/>
                    <a:pt x="274" y="2682"/>
                  </a:cubicBezTo>
                  <a:cubicBezTo>
                    <a:pt x="410" y="3592"/>
                    <a:pt x="1" y="4275"/>
                    <a:pt x="1" y="5185"/>
                  </a:cubicBezTo>
                  <a:cubicBezTo>
                    <a:pt x="1" y="6185"/>
                    <a:pt x="410" y="7141"/>
                    <a:pt x="888" y="7982"/>
                  </a:cubicBezTo>
                  <a:cubicBezTo>
                    <a:pt x="1480" y="9012"/>
                    <a:pt x="2587" y="9521"/>
                    <a:pt x="3683" y="9521"/>
                  </a:cubicBezTo>
                  <a:cubicBezTo>
                    <a:pt x="5032" y="9521"/>
                    <a:pt x="6362" y="8750"/>
                    <a:pt x="6689" y="7232"/>
                  </a:cubicBezTo>
                  <a:cubicBezTo>
                    <a:pt x="7053" y="5457"/>
                    <a:pt x="6757" y="4229"/>
                    <a:pt x="5938" y="2887"/>
                  </a:cubicBezTo>
                  <a:cubicBezTo>
                    <a:pt x="5824" y="2591"/>
                    <a:pt x="5756" y="2296"/>
                    <a:pt x="5711" y="1977"/>
                  </a:cubicBezTo>
                  <a:cubicBezTo>
                    <a:pt x="5456" y="625"/>
                    <a:pt x="4267" y="0"/>
                    <a:pt x="3063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1"/>
            <p:cNvSpPr/>
            <p:nvPr/>
          </p:nvSpPr>
          <p:spPr>
            <a:xfrm>
              <a:off x="3582775" y="2711750"/>
              <a:ext cx="129700" cy="113975"/>
            </a:xfrm>
            <a:custGeom>
              <a:avLst/>
              <a:gdLst/>
              <a:ahLst/>
              <a:cxnLst/>
              <a:rect l="l" t="t" r="r" b="b"/>
              <a:pathLst>
                <a:path w="5188" h="4559" extrusionOk="0">
                  <a:moveTo>
                    <a:pt x="2595" y="1"/>
                  </a:moveTo>
                  <a:cubicBezTo>
                    <a:pt x="1679" y="1"/>
                    <a:pt x="763" y="518"/>
                    <a:pt x="513" y="1553"/>
                  </a:cubicBezTo>
                  <a:lnTo>
                    <a:pt x="422" y="1872"/>
                  </a:lnTo>
                  <a:cubicBezTo>
                    <a:pt x="1" y="3660"/>
                    <a:pt x="1308" y="4559"/>
                    <a:pt x="2606" y="4559"/>
                  </a:cubicBezTo>
                  <a:cubicBezTo>
                    <a:pt x="3901" y="4559"/>
                    <a:pt x="5187" y="3666"/>
                    <a:pt x="4744" y="1872"/>
                  </a:cubicBezTo>
                  <a:lnTo>
                    <a:pt x="4676" y="1553"/>
                  </a:lnTo>
                  <a:cubicBezTo>
                    <a:pt x="4426" y="518"/>
                    <a:pt x="3510" y="1"/>
                    <a:pt x="2595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1"/>
            <p:cNvSpPr/>
            <p:nvPr/>
          </p:nvSpPr>
          <p:spPr>
            <a:xfrm>
              <a:off x="3683175" y="3719650"/>
              <a:ext cx="191950" cy="166825"/>
            </a:xfrm>
            <a:custGeom>
              <a:avLst/>
              <a:gdLst/>
              <a:ahLst/>
              <a:cxnLst/>
              <a:rect l="l" t="t" r="r" b="b"/>
              <a:pathLst>
                <a:path w="7678" h="6673" extrusionOk="0">
                  <a:moveTo>
                    <a:pt x="4056" y="1"/>
                  </a:moveTo>
                  <a:cubicBezTo>
                    <a:pt x="3160" y="1"/>
                    <a:pt x="2263" y="307"/>
                    <a:pt x="1638" y="932"/>
                  </a:cubicBezTo>
                  <a:cubicBezTo>
                    <a:pt x="0" y="2592"/>
                    <a:pt x="569" y="6164"/>
                    <a:pt x="3162" y="6551"/>
                  </a:cubicBezTo>
                  <a:lnTo>
                    <a:pt x="3572" y="6619"/>
                  </a:lnTo>
                  <a:cubicBezTo>
                    <a:pt x="3799" y="6655"/>
                    <a:pt x="4021" y="6673"/>
                    <a:pt x="4235" y="6673"/>
                  </a:cubicBezTo>
                  <a:cubicBezTo>
                    <a:pt x="6291" y="6673"/>
                    <a:pt x="7677" y="5049"/>
                    <a:pt x="7348" y="2865"/>
                  </a:cubicBezTo>
                  <a:cubicBezTo>
                    <a:pt x="7325" y="2729"/>
                    <a:pt x="7302" y="2592"/>
                    <a:pt x="7280" y="2456"/>
                  </a:cubicBezTo>
                  <a:cubicBezTo>
                    <a:pt x="7024" y="839"/>
                    <a:pt x="5540" y="1"/>
                    <a:pt x="4056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1"/>
            <p:cNvSpPr/>
            <p:nvPr/>
          </p:nvSpPr>
          <p:spPr>
            <a:xfrm>
              <a:off x="3697825" y="4246275"/>
              <a:ext cx="218100" cy="175300"/>
            </a:xfrm>
            <a:custGeom>
              <a:avLst/>
              <a:gdLst/>
              <a:ahLst/>
              <a:cxnLst/>
              <a:rect l="l" t="t" r="r" b="b"/>
              <a:pathLst>
                <a:path w="8724" h="7012" extrusionOk="0">
                  <a:moveTo>
                    <a:pt x="5929" y="1"/>
                  </a:moveTo>
                  <a:cubicBezTo>
                    <a:pt x="5713" y="1"/>
                    <a:pt x="5489" y="36"/>
                    <a:pt x="5260" y="112"/>
                  </a:cubicBezTo>
                  <a:cubicBezTo>
                    <a:pt x="3918" y="567"/>
                    <a:pt x="2826" y="1022"/>
                    <a:pt x="1803" y="2068"/>
                  </a:cubicBezTo>
                  <a:cubicBezTo>
                    <a:pt x="1" y="3889"/>
                    <a:pt x="1638" y="7012"/>
                    <a:pt x="3812" y="7012"/>
                  </a:cubicBezTo>
                  <a:cubicBezTo>
                    <a:pt x="4272" y="7012"/>
                    <a:pt x="4757" y="6872"/>
                    <a:pt x="5238" y="6550"/>
                  </a:cubicBezTo>
                  <a:cubicBezTo>
                    <a:pt x="6352" y="5799"/>
                    <a:pt x="7285" y="4753"/>
                    <a:pt x="7899" y="3524"/>
                  </a:cubicBezTo>
                  <a:cubicBezTo>
                    <a:pt x="8724" y="2056"/>
                    <a:pt x="7574" y="1"/>
                    <a:pt x="5929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1"/>
            <p:cNvSpPr/>
            <p:nvPr/>
          </p:nvSpPr>
          <p:spPr>
            <a:xfrm>
              <a:off x="2856525" y="4282625"/>
              <a:ext cx="175475" cy="138900"/>
            </a:xfrm>
            <a:custGeom>
              <a:avLst/>
              <a:gdLst/>
              <a:ahLst/>
              <a:cxnLst/>
              <a:rect l="l" t="t" r="r" b="b"/>
              <a:pathLst>
                <a:path w="7019" h="5556" extrusionOk="0">
                  <a:moveTo>
                    <a:pt x="3735" y="1"/>
                  </a:moveTo>
                  <a:cubicBezTo>
                    <a:pt x="3211" y="1"/>
                    <a:pt x="2661" y="190"/>
                    <a:pt x="2152" y="637"/>
                  </a:cubicBezTo>
                  <a:cubicBezTo>
                    <a:pt x="1447" y="1274"/>
                    <a:pt x="1197" y="1888"/>
                    <a:pt x="765" y="2684"/>
                  </a:cubicBezTo>
                  <a:cubicBezTo>
                    <a:pt x="1" y="4082"/>
                    <a:pt x="1129" y="5556"/>
                    <a:pt x="2475" y="5556"/>
                  </a:cubicBezTo>
                  <a:cubicBezTo>
                    <a:pt x="2773" y="5556"/>
                    <a:pt x="3080" y="5484"/>
                    <a:pt x="3381" y="5323"/>
                  </a:cubicBezTo>
                  <a:cubicBezTo>
                    <a:pt x="4200" y="4891"/>
                    <a:pt x="4814" y="4641"/>
                    <a:pt x="5451" y="3936"/>
                  </a:cubicBezTo>
                  <a:cubicBezTo>
                    <a:pt x="7018" y="2227"/>
                    <a:pt x="5531" y="1"/>
                    <a:pt x="3735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1"/>
            <p:cNvSpPr/>
            <p:nvPr/>
          </p:nvSpPr>
          <p:spPr>
            <a:xfrm>
              <a:off x="3037700" y="3743500"/>
              <a:ext cx="209300" cy="162100"/>
            </a:xfrm>
            <a:custGeom>
              <a:avLst/>
              <a:gdLst/>
              <a:ahLst/>
              <a:cxnLst/>
              <a:rect l="l" t="t" r="r" b="b"/>
              <a:pathLst>
                <a:path w="8372" h="6484" extrusionOk="0">
                  <a:moveTo>
                    <a:pt x="4186" y="1"/>
                  </a:moveTo>
                  <a:cubicBezTo>
                    <a:pt x="1" y="1"/>
                    <a:pt x="1" y="6484"/>
                    <a:pt x="4186" y="6484"/>
                  </a:cubicBezTo>
                  <a:cubicBezTo>
                    <a:pt x="8372" y="6484"/>
                    <a:pt x="8372" y="1"/>
                    <a:pt x="4186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1"/>
            <p:cNvSpPr/>
            <p:nvPr/>
          </p:nvSpPr>
          <p:spPr>
            <a:xfrm>
              <a:off x="3500625" y="4075050"/>
              <a:ext cx="174600" cy="134800"/>
            </a:xfrm>
            <a:custGeom>
              <a:avLst/>
              <a:gdLst/>
              <a:ahLst/>
              <a:cxnLst/>
              <a:rect l="l" t="t" r="r" b="b"/>
              <a:pathLst>
                <a:path w="6984" h="5392" extrusionOk="0">
                  <a:moveTo>
                    <a:pt x="3503" y="0"/>
                  </a:moveTo>
                  <a:cubicBezTo>
                    <a:pt x="0" y="0"/>
                    <a:pt x="0" y="5392"/>
                    <a:pt x="3503" y="5392"/>
                  </a:cubicBezTo>
                  <a:cubicBezTo>
                    <a:pt x="6984" y="5392"/>
                    <a:pt x="6984" y="0"/>
                    <a:pt x="3503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1"/>
            <p:cNvSpPr/>
            <p:nvPr/>
          </p:nvSpPr>
          <p:spPr>
            <a:xfrm>
              <a:off x="2911450" y="3001375"/>
              <a:ext cx="178600" cy="138775"/>
            </a:xfrm>
            <a:custGeom>
              <a:avLst/>
              <a:gdLst/>
              <a:ahLst/>
              <a:cxnLst/>
              <a:rect l="l" t="t" r="r" b="b"/>
              <a:pathLst>
                <a:path w="7144" h="5551" extrusionOk="0">
                  <a:moveTo>
                    <a:pt x="3572" y="0"/>
                  </a:moveTo>
                  <a:cubicBezTo>
                    <a:pt x="1" y="0"/>
                    <a:pt x="1" y="5551"/>
                    <a:pt x="3572" y="5551"/>
                  </a:cubicBezTo>
                  <a:cubicBezTo>
                    <a:pt x="7144" y="5551"/>
                    <a:pt x="7144" y="0"/>
                    <a:pt x="3572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1"/>
            <p:cNvSpPr/>
            <p:nvPr/>
          </p:nvSpPr>
          <p:spPr>
            <a:xfrm>
              <a:off x="3544425" y="3350275"/>
              <a:ext cx="166075" cy="121125"/>
            </a:xfrm>
            <a:custGeom>
              <a:avLst/>
              <a:gdLst/>
              <a:ahLst/>
              <a:cxnLst/>
              <a:rect l="l" t="t" r="r" b="b"/>
              <a:pathLst>
                <a:path w="6643" h="4845" extrusionOk="0">
                  <a:moveTo>
                    <a:pt x="3126" y="0"/>
                  </a:moveTo>
                  <a:cubicBezTo>
                    <a:pt x="17" y="0"/>
                    <a:pt x="0" y="4845"/>
                    <a:pt x="3123" y="4845"/>
                  </a:cubicBezTo>
                  <a:cubicBezTo>
                    <a:pt x="3314" y="4845"/>
                    <a:pt x="3516" y="4826"/>
                    <a:pt x="3731" y="4788"/>
                  </a:cubicBezTo>
                  <a:lnTo>
                    <a:pt x="4367" y="4674"/>
                  </a:lnTo>
                  <a:cubicBezTo>
                    <a:pt x="6642" y="4265"/>
                    <a:pt x="6642" y="580"/>
                    <a:pt x="4367" y="170"/>
                  </a:cubicBezTo>
                  <a:lnTo>
                    <a:pt x="3731" y="57"/>
                  </a:lnTo>
                  <a:cubicBezTo>
                    <a:pt x="3517" y="18"/>
                    <a:pt x="3316" y="0"/>
                    <a:pt x="3126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1"/>
            <p:cNvSpPr/>
            <p:nvPr/>
          </p:nvSpPr>
          <p:spPr>
            <a:xfrm>
              <a:off x="4353075" y="3522925"/>
              <a:ext cx="187700" cy="347900"/>
            </a:xfrm>
            <a:custGeom>
              <a:avLst/>
              <a:gdLst/>
              <a:ahLst/>
              <a:cxnLst/>
              <a:rect l="l" t="t" r="r" b="b"/>
              <a:pathLst>
                <a:path w="7508" h="13916" extrusionOk="0">
                  <a:moveTo>
                    <a:pt x="4508" y="0"/>
                  </a:moveTo>
                  <a:cubicBezTo>
                    <a:pt x="3298" y="0"/>
                    <a:pt x="2002" y="742"/>
                    <a:pt x="1570" y="1977"/>
                  </a:cubicBezTo>
                  <a:cubicBezTo>
                    <a:pt x="501" y="5139"/>
                    <a:pt x="1" y="8937"/>
                    <a:pt x="1206" y="12145"/>
                  </a:cubicBezTo>
                  <a:cubicBezTo>
                    <a:pt x="1614" y="13235"/>
                    <a:pt x="2657" y="13915"/>
                    <a:pt x="3686" y="13915"/>
                  </a:cubicBezTo>
                  <a:cubicBezTo>
                    <a:pt x="4439" y="13915"/>
                    <a:pt x="5184" y="13550"/>
                    <a:pt x="5665" y="12713"/>
                  </a:cubicBezTo>
                  <a:cubicBezTo>
                    <a:pt x="7485" y="9483"/>
                    <a:pt x="7508" y="5548"/>
                    <a:pt x="6871" y="1977"/>
                  </a:cubicBezTo>
                  <a:cubicBezTo>
                    <a:pt x="6612" y="599"/>
                    <a:pt x="5595" y="0"/>
                    <a:pt x="4508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1"/>
            <p:cNvSpPr/>
            <p:nvPr/>
          </p:nvSpPr>
          <p:spPr>
            <a:xfrm>
              <a:off x="3884475" y="3526250"/>
              <a:ext cx="200775" cy="135950"/>
            </a:xfrm>
            <a:custGeom>
              <a:avLst/>
              <a:gdLst/>
              <a:ahLst/>
              <a:cxnLst/>
              <a:rect l="l" t="t" r="r" b="b"/>
              <a:pathLst>
                <a:path w="8031" h="5438" extrusionOk="0">
                  <a:moveTo>
                    <a:pt x="3385" y="1"/>
                  </a:moveTo>
                  <a:cubicBezTo>
                    <a:pt x="3083" y="1"/>
                    <a:pt x="2780" y="31"/>
                    <a:pt x="2480" y="92"/>
                  </a:cubicBezTo>
                  <a:cubicBezTo>
                    <a:pt x="1" y="479"/>
                    <a:pt x="319" y="3572"/>
                    <a:pt x="1866" y="4733"/>
                  </a:cubicBezTo>
                  <a:cubicBezTo>
                    <a:pt x="2640" y="5324"/>
                    <a:pt x="3527" y="5438"/>
                    <a:pt x="4482" y="5438"/>
                  </a:cubicBezTo>
                  <a:cubicBezTo>
                    <a:pt x="6984" y="5438"/>
                    <a:pt x="8031" y="1866"/>
                    <a:pt x="5733" y="638"/>
                  </a:cubicBezTo>
                  <a:cubicBezTo>
                    <a:pt x="5018" y="222"/>
                    <a:pt x="4206" y="1"/>
                    <a:pt x="3385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1"/>
            <p:cNvSpPr/>
            <p:nvPr/>
          </p:nvSpPr>
          <p:spPr>
            <a:xfrm>
              <a:off x="4163150" y="4152950"/>
              <a:ext cx="244225" cy="149975"/>
            </a:xfrm>
            <a:custGeom>
              <a:avLst/>
              <a:gdLst/>
              <a:ahLst/>
              <a:cxnLst/>
              <a:rect l="l" t="t" r="r" b="b"/>
              <a:pathLst>
                <a:path w="9769" h="5999" extrusionOk="0">
                  <a:moveTo>
                    <a:pt x="3737" y="0"/>
                  </a:moveTo>
                  <a:cubicBezTo>
                    <a:pt x="3354" y="0"/>
                    <a:pt x="2960" y="54"/>
                    <a:pt x="2548" y="183"/>
                  </a:cubicBezTo>
                  <a:cubicBezTo>
                    <a:pt x="728" y="751"/>
                    <a:pt x="0" y="3026"/>
                    <a:pt x="1388" y="4459"/>
                  </a:cubicBezTo>
                  <a:cubicBezTo>
                    <a:pt x="2502" y="5597"/>
                    <a:pt x="3731" y="5733"/>
                    <a:pt x="5232" y="5961"/>
                  </a:cubicBezTo>
                  <a:cubicBezTo>
                    <a:pt x="5409" y="5986"/>
                    <a:pt x="5580" y="5999"/>
                    <a:pt x="5746" y="5999"/>
                  </a:cubicBezTo>
                  <a:cubicBezTo>
                    <a:pt x="8786" y="5999"/>
                    <a:pt x="9769" y="1828"/>
                    <a:pt x="6597" y="706"/>
                  </a:cubicBezTo>
                  <a:cubicBezTo>
                    <a:pt x="5618" y="347"/>
                    <a:pt x="4710" y="0"/>
                    <a:pt x="373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1"/>
            <p:cNvSpPr/>
            <p:nvPr/>
          </p:nvSpPr>
          <p:spPr>
            <a:xfrm>
              <a:off x="4896125" y="3932625"/>
              <a:ext cx="246525" cy="186950"/>
            </a:xfrm>
            <a:custGeom>
              <a:avLst/>
              <a:gdLst/>
              <a:ahLst/>
              <a:cxnLst/>
              <a:rect l="l" t="t" r="r" b="b"/>
              <a:pathLst>
                <a:path w="9861" h="7478" extrusionOk="0">
                  <a:moveTo>
                    <a:pt x="6107" y="1"/>
                  </a:moveTo>
                  <a:cubicBezTo>
                    <a:pt x="6029" y="1"/>
                    <a:pt x="5951" y="4"/>
                    <a:pt x="5872" y="11"/>
                  </a:cubicBezTo>
                  <a:cubicBezTo>
                    <a:pt x="4689" y="79"/>
                    <a:pt x="3665" y="215"/>
                    <a:pt x="2778" y="1102"/>
                  </a:cubicBezTo>
                  <a:cubicBezTo>
                    <a:pt x="2164" y="1717"/>
                    <a:pt x="1936" y="2445"/>
                    <a:pt x="1595" y="3195"/>
                  </a:cubicBezTo>
                  <a:cubicBezTo>
                    <a:pt x="1" y="4790"/>
                    <a:pt x="1099" y="7477"/>
                    <a:pt x="3079" y="7477"/>
                  </a:cubicBezTo>
                  <a:cubicBezTo>
                    <a:pt x="3472" y="7477"/>
                    <a:pt x="3899" y="7371"/>
                    <a:pt x="4348" y="7131"/>
                  </a:cubicBezTo>
                  <a:lnTo>
                    <a:pt x="4348" y="7131"/>
                  </a:lnTo>
                  <a:cubicBezTo>
                    <a:pt x="4283" y="7171"/>
                    <a:pt x="4476" y="7185"/>
                    <a:pt x="4761" y="7185"/>
                  </a:cubicBezTo>
                  <a:cubicBezTo>
                    <a:pt x="5280" y="7185"/>
                    <a:pt x="6103" y="7137"/>
                    <a:pt x="6236" y="7108"/>
                  </a:cubicBezTo>
                  <a:cubicBezTo>
                    <a:pt x="7441" y="6789"/>
                    <a:pt x="8124" y="5948"/>
                    <a:pt x="8715" y="4924"/>
                  </a:cubicBezTo>
                  <a:cubicBezTo>
                    <a:pt x="9860" y="2964"/>
                    <a:pt x="8468" y="1"/>
                    <a:pt x="6107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1"/>
            <p:cNvSpPr/>
            <p:nvPr/>
          </p:nvSpPr>
          <p:spPr>
            <a:xfrm>
              <a:off x="4843300" y="3335850"/>
              <a:ext cx="214425" cy="225575"/>
            </a:xfrm>
            <a:custGeom>
              <a:avLst/>
              <a:gdLst/>
              <a:ahLst/>
              <a:cxnLst/>
              <a:rect l="l" t="t" r="r" b="b"/>
              <a:pathLst>
                <a:path w="8577" h="9023" extrusionOk="0">
                  <a:moveTo>
                    <a:pt x="4479" y="0"/>
                  </a:moveTo>
                  <a:cubicBezTo>
                    <a:pt x="4181" y="0"/>
                    <a:pt x="3883" y="43"/>
                    <a:pt x="3594" y="133"/>
                  </a:cubicBezTo>
                  <a:lnTo>
                    <a:pt x="3253" y="247"/>
                  </a:lnTo>
                  <a:cubicBezTo>
                    <a:pt x="1911" y="656"/>
                    <a:pt x="614" y="1703"/>
                    <a:pt x="341" y="3159"/>
                  </a:cubicBezTo>
                  <a:cubicBezTo>
                    <a:pt x="0" y="4592"/>
                    <a:pt x="182" y="6116"/>
                    <a:pt x="819" y="7435"/>
                  </a:cubicBezTo>
                  <a:cubicBezTo>
                    <a:pt x="1339" y="8563"/>
                    <a:pt x="2439" y="9023"/>
                    <a:pt x="3559" y="9023"/>
                  </a:cubicBezTo>
                  <a:cubicBezTo>
                    <a:pt x="4155" y="9023"/>
                    <a:pt x="4756" y="8893"/>
                    <a:pt x="5278" y="8663"/>
                  </a:cubicBezTo>
                  <a:cubicBezTo>
                    <a:pt x="6438" y="8163"/>
                    <a:pt x="7211" y="7276"/>
                    <a:pt x="7871" y="6229"/>
                  </a:cubicBezTo>
                  <a:cubicBezTo>
                    <a:pt x="8576" y="4978"/>
                    <a:pt x="8576" y="3432"/>
                    <a:pt x="7871" y="2180"/>
                  </a:cubicBezTo>
                  <a:lnTo>
                    <a:pt x="7666" y="1862"/>
                  </a:lnTo>
                  <a:cubicBezTo>
                    <a:pt x="7039" y="774"/>
                    <a:pt x="5755" y="0"/>
                    <a:pt x="4479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1"/>
            <p:cNvSpPr/>
            <p:nvPr/>
          </p:nvSpPr>
          <p:spPr>
            <a:xfrm>
              <a:off x="4666925" y="3855150"/>
              <a:ext cx="191050" cy="163825"/>
            </a:xfrm>
            <a:custGeom>
              <a:avLst/>
              <a:gdLst/>
              <a:ahLst/>
              <a:cxnLst/>
              <a:rect l="l" t="t" r="r" b="b"/>
              <a:pathLst>
                <a:path w="7642" h="6553" extrusionOk="0">
                  <a:moveTo>
                    <a:pt x="3839" y="1"/>
                  </a:moveTo>
                  <a:cubicBezTo>
                    <a:pt x="1082" y="1"/>
                    <a:pt x="0" y="3857"/>
                    <a:pt x="1801" y="5657"/>
                  </a:cubicBezTo>
                  <a:cubicBezTo>
                    <a:pt x="2414" y="6271"/>
                    <a:pt x="3255" y="6553"/>
                    <a:pt x="4101" y="6553"/>
                  </a:cubicBezTo>
                  <a:cubicBezTo>
                    <a:pt x="5861" y="6553"/>
                    <a:pt x="7642" y="5334"/>
                    <a:pt x="7442" y="3337"/>
                  </a:cubicBezTo>
                  <a:lnTo>
                    <a:pt x="7419" y="2996"/>
                  </a:lnTo>
                  <a:cubicBezTo>
                    <a:pt x="7237" y="1290"/>
                    <a:pt x="6191" y="243"/>
                    <a:pt x="4485" y="61"/>
                  </a:cubicBezTo>
                  <a:lnTo>
                    <a:pt x="4144" y="16"/>
                  </a:lnTo>
                  <a:cubicBezTo>
                    <a:pt x="4040" y="6"/>
                    <a:pt x="3938" y="1"/>
                    <a:pt x="3839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1"/>
            <p:cNvSpPr/>
            <p:nvPr/>
          </p:nvSpPr>
          <p:spPr>
            <a:xfrm>
              <a:off x="5385250" y="3407400"/>
              <a:ext cx="250825" cy="194525"/>
            </a:xfrm>
            <a:custGeom>
              <a:avLst/>
              <a:gdLst/>
              <a:ahLst/>
              <a:cxnLst/>
              <a:rect l="l" t="t" r="r" b="b"/>
              <a:pathLst>
                <a:path w="10033" h="7781" extrusionOk="0">
                  <a:moveTo>
                    <a:pt x="5005" y="1"/>
                  </a:moveTo>
                  <a:cubicBezTo>
                    <a:pt x="1" y="1"/>
                    <a:pt x="1" y="7780"/>
                    <a:pt x="5005" y="7780"/>
                  </a:cubicBezTo>
                  <a:cubicBezTo>
                    <a:pt x="10032" y="7780"/>
                    <a:pt x="10032" y="1"/>
                    <a:pt x="5005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1"/>
            <p:cNvSpPr/>
            <p:nvPr/>
          </p:nvSpPr>
          <p:spPr>
            <a:xfrm>
              <a:off x="5173125" y="3149225"/>
              <a:ext cx="186550" cy="328425"/>
            </a:xfrm>
            <a:custGeom>
              <a:avLst/>
              <a:gdLst/>
              <a:ahLst/>
              <a:cxnLst/>
              <a:rect l="l" t="t" r="r" b="b"/>
              <a:pathLst>
                <a:path w="7462" h="13137" extrusionOk="0">
                  <a:moveTo>
                    <a:pt x="3292" y="0"/>
                  </a:moveTo>
                  <a:cubicBezTo>
                    <a:pt x="2290" y="0"/>
                    <a:pt x="1320" y="655"/>
                    <a:pt x="1343" y="1980"/>
                  </a:cubicBezTo>
                  <a:cubicBezTo>
                    <a:pt x="1388" y="3663"/>
                    <a:pt x="1388" y="4891"/>
                    <a:pt x="751" y="6438"/>
                  </a:cubicBezTo>
                  <a:cubicBezTo>
                    <a:pt x="1" y="8121"/>
                    <a:pt x="137" y="10078"/>
                    <a:pt x="1138" y="11624"/>
                  </a:cubicBezTo>
                  <a:cubicBezTo>
                    <a:pt x="1716" y="12591"/>
                    <a:pt x="2825" y="13136"/>
                    <a:pt x="3906" y="13136"/>
                  </a:cubicBezTo>
                  <a:cubicBezTo>
                    <a:pt x="4910" y="13136"/>
                    <a:pt x="5889" y="12665"/>
                    <a:pt x="6393" y="11624"/>
                  </a:cubicBezTo>
                  <a:cubicBezTo>
                    <a:pt x="7234" y="9918"/>
                    <a:pt x="7462" y="8190"/>
                    <a:pt x="6598" y="6438"/>
                  </a:cubicBezTo>
                  <a:cubicBezTo>
                    <a:pt x="6347" y="5892"/>
                    <a:pt x="5915" y="5414"/>
                    <a:pt x="5733" y="4846"/>
                  </a:cubicBezTo>
                  <a:cubicBezTo>
                    <a:pt x="5437" y="3959"/>
                    <a:pt x="5506" y="2889"/>
                    <a:pt x="5437" y="1980"/>
                  </a:cubicBezTo>
                  <a:cubicBezTo>
                    <a:pt x="5346" y="666"/>
                    <a:pt x="4302" y="0"/>
                    <a:pt x="3292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1"/>
            <p:cNvSpPr/>
            <p:nvPr/>
          </p:nvSpPr>
          <p:spPr>
            <a:xfrm>
              <a:off x="5200825" y="3921075"/>
              <a:ext cx="353350" cy="199425"/>
            </a:xfrm>
            <a:custGeom>
              <a:avLst/>
              <a:gdLst/>
              <a:ahLst/>
              <a:cxnLst/>
              <a:rect l="l" t="t" r="r" b="b"/>
              <a:pathLst>
                <a:path w="14134" h="7977" extrusionOk="0">
                  <a:moveTo>
                    <a:pt x="7050" y="0"/>
                  </a:moveTo>
                  <a:cubicBezTo>
                    <a:pt x="6033" y="0"/>
                    <a:pt x="5004" y="189"/>
                    <a:pt x="3988" y="518"/>
                  </a:cubicBezTo>
                  <a:cubicBezTo>
                    <a:pt x="3880" y="506"/>
                    <a:pt x="3774" y="501"/>
                    <a:pt x="3670" y="501"/>
                  </a:cubicBezTo>
                  <a:cubicBezTo>
                    <a:pt x="953" y="501"/>
                    <a:pt x="0" y="4398"/>
                    <a:pt x="2805" y="5341"/>
                  </a:cubicBezTo>
                  <a:cubicBezTo>
                    <a:pt x="4303" y="6922"/>
                    <a:pt x="6348" y="7976"/>
                    <a:pt x="8523" y="7976"/>
                  </a:cubicBezTo>
                  <a:cubicBezTo>
                    <a:pt x="8694" y="7976"/>
                    <a:pt x="8866" y="7970"/>
                    <a:pt x="9038" y="7956"/>
                  </a:cubicBezTo>
                  <a:cubicBezTo>
                    <a:pt x="12632" y="7683"/>
                    <a:pt x="14134" y="3066"/>
                    <a:pt x="10858" y="1041"/>
                  </a:cubicBezTo>
                  <a:cubicBezTo>
                    <a:pt x="9643" y="312"/>
                    <a:pt x="8356" y="0"/>
                    <a:pt x="7050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1"/>
            <p:cNvSpPr/>
            <p:nvPr/>
          </p:nvSpPr>
          <p:spPr>
            <a:xfrm>
              <a:off x="5754325" y="3980375"/>
              <a:ext cx="271875" cy="188325"/>
            </a:xfrm>
            <a:custGeom>
              <a:avLst/>
              <a:gdLst/>
              <a:ahLst/>
              <a:cxnLst/>
              <a:rect l="l" t="t" r="r" b="b"/>
              <a:pathLst>
                <a:path w="10875" h="7533" extrusionOk="0">
                  <a:moveTo>
                    <a:pt x="5448" y="1"/>
                  </a:moveTo>
                  <a:cubicBezTo>
                    <a:pt x="4353" y="1"/>
                    <a:pt x="3268" y="334"/>
                    <a:pt x="2457" y="1058"/>
                  </a:cubicBezTo>
                  <a:cubicBezTo>
                    <a:pt x="410" y="1649"/>
                    <a:pt x="1" y="4834"/>
                    <a:pt x="1980" y="5744"/>
                  </a:cubicBezTo>
                  <a:cubicBezTo>
                    <a:pt x="2860" y="6900"/>
                    <a:pt x="4341" y="7532"/>
                    <a:pt x="5800" y="7532"/>
                  </a:cubicBezTo>
                  <a:cubicBezTo>
                    <a:pt x="6264" y="7532"/>
                    <a:pt x="6727" y="7468"/>
                    <a:pt x="7166" y="7336"/>
                  </a:cubicBezTo>
                  <a:cubicBezTo>
                    <a:pt x="10146" y="6449"/>
                    <a:pt x="10874" y="2263"/>
                    <a:pt x="8031" y="648"/>
                  </a:cubicBezTo>
                  <a:cubicBezTo>
                    <a:pt x="7260" y="227"/>
                    <a:pt x="6350" y="1"/>
                    <a:pt x="5448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1"/>
            <p:cNvSpPr/>
            <p:nvPr/>
          </p:nvSpPr>
          <p:spPr>
            <a:xfrm>
              <a:off x="5580875" y="4411875"/>
              <a:ext cx="216700" cy="236975"/>
            </a:xfrm>
            <a:custGeom>
              <a:avLst/>
              <a:gdLst/>
              <a:ahLst/>
              <a:cxnLst/>
              <a:rect l="l" t="t" r="r" b="b"/>
              <a:pathLst>
                <a:path w="8668" h="9479" extrusionOk="0">
                  <a:moveTo>
                    <a:pt x="4482" y="0"/>
                  </a:moveTo>
                  <a:cubicBezTo>
                    <a:pt x="2851" y="0"/>
                    <a:pt x="1240" y="1214"/>
                    <a:pt x="615" y="2837"/>
                  </a:cubicBezTo>
                  <a:cubicBezTo>
                    <a:pt x="1" y="4452"/>
                    <a:pt x="456" y="6022"/>
                    <a:pt x="1184" y="7501"/>
                  </a:cubicBezTo>
                  <a:cubicBezTo>
                    <a:pt x="1814" y="8762"/>
                    <a:pt x="3276" y="9478"/>
                    <a:pt x="4670" y="9478"/>
                  </a:cubicBezTo>
                  <a:cubicBezTo>
                    <a:pt x="4986" y="9478"/>
                    <a:pt x="5298" y="9442"/>
                    <a:pt x="5597" y="9366"/>
                  </a:cubicBezTo>
                  <a:cubicBezTo>
                    <a:pt x="7371" y="8888"/>
                    <a:pt x="8372" y="7319"/>
                    <a:pt x="8508" y="5567"/>
                  </a:cubicBezTo>
                  <a:cubicBezTo>
                    <a:pt x="8668" y="3816"/>
                    <a:pt x="8099" y="2428"/>
                    <a:pt x="6939" y="1131"/>
                  </a:cubicBezTo>
                  <a:cubicBezTo>
                    <a:pt x="6208" y="338"/>
                    <a:pt x="5342" y="0"/>
                    <a:pt x="4482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1"/>
            <p:cNvSpPr/>
            <p:nvPr/>
          </p:nvSpPr>
          <p:spPr>
            <a:xfrm>
              <a:off x="5731675" y="3595750"/>
              <a:ext cx="242750" cy="181425"/>
            </a:xfrm>
            <a:custGeom>
              <a:avLst/>
              <a:gdLst/>
              <a:ahLst/>
              <a:cxnLst/>
              <a:rect l="l" t="t" r="r" b="b"/>
              <a:pathLst>
                <a:path w="9710" h="7257" extrusionOk="0">
                  <a:moveTo>
                    <a:pt x="5615" y="0"/>
                  </a:moveTo>
                  <a:cubicBezTo>
                    <a:pt x="5329" y="0"/>
                    <a:pt x="5025" y="35"/>
                    <a:pt x="4706" y="110"/>
                  </a:cubicBezTo>
                  <a:cubicBezTo>
                    <a:pt x="3068" y="474"/>
                    <a:pt x="2249" y="1407"/>
                    <a:pt x="1293" y="2726"/>
                  </a:cubicBezTo>
                  <a:cubicBezTo>
                    <a:pt x="0" y="4532"/>
                    <a:pt x="1723" y="7256"/>
                    <a:pt x="3806" y="7256"/>
                  </a:cubicBezTo>
                  <a:cubicBezTo>
                    <a:pt x="3848" y="7256"/>
                    <a:pt x="3890" y="7255"/>
                    <a:pt x="3932" y="7253"/>
                  </a:cubicBezTo>
                  <a:cubicBezTo>
                    <a:pt x="5570" y="7184"/>
                    <a:pt x="6707" y="6889"/>
                    <a:pt x="7913" y="5729"/>
                  </a:cubicBezTo>
                  <a:lnTo>
                    <a:pt x="7845" y="5638"/>
                  </a:lnTo>
                  <a:cubicBezTo>
                    <a:pt x="9710" y="3669"/>
                    <a:pt x="8554" y="0"/>
                    <a:pt x="5615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1"/>
            <p:cNvSpPr/>
            <p:nvPr/>
          </p:nvSpPr>
          <p:spPr>
            <a:xfrm>
              <a:off x="5104900" y="3659900"/>
              <a:ext cx="147875" cy="114325"/>
            </a:xfrm>
            <a:custGeom>
              <a:avLst/>
              <a:gdLst/>
              <a:ahLst/>
              <a:cxnLst/>
              <a:rect l="l" t="t" r="r" b="b"/>
              <a:pathLst>
                <a:path w="5915" h="4573" extrusionOk="0">
                  <a:moveTo>
                    <a:pt x="2957" y="1"/>
                  </a:moveTo>
                  <a:cubicBezTo>
                    <a:pt x="0" y="1"/>
                    <a:pt x="0" y="4573"/>
                    <a:pt x="2957" y="4573"/>
                  </a:cubicBezTo>
                  <a:cubicBezTo>
                    <a:pt x="5892" y="4573"/>
                    <a:pt x="5914" y="1"/>
                    <a:pt x="2957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1"/>
            <p:cNvSpPr/>
            <p:nvPr/>
          </p:nvSpPr>
          <p:spPr>
            <a:xfrm>
              <a:off x="5576900" y="3102725"/>
              <a:ext cx="223525" cy="187425"/>
            </a:xfrm>
            <a:custGeom>
              <a:avLst/>
              <a:gdLst/>
              <a:ahLst/>
              <a:cxnLst/>
              <a:rect l="l" t="t" r="r" b="b"/>
              <a:pathLst>
                <a:path w="8941" h="7497" extrusionOk="0">
                  <a:moveTo>
                    <a:pt x="5085" y="1"/>
                  </a:moveTo>
                  <a:cubicBezTo>
                    <a:pt x="4214" y="1"/>
                    <a:pt x="3344" y="325"/>
                    <a:pt x="2662" y="973"/>
                  </a:cubicBezTo>
                  <a:cubicBezTo>
                    <a:pt x="1092" y="2452"/>
                    <a:pt x="1" y="6342"/>
                    <a:pt x="2798" y="7252"/>
                  </a:cubicBezTo>
                  <a:cubicBezTo>
                    <a:pt x="3263" y="7417"/>
                    <a:pt x="3740" y="7496"/>
                    <a:pt x="4211" y="7496"/>
                  </a:cubicBezTo>
                  <a:cubicBezTo>
                    <a:pt x="5493" y="7496"/>
                    <a:pt x="6725" y="6906"/>
                    <a:pt x="7507" y="5841"/>
                  </a:cubicBezTo>
                  <a:cubicBezTo>
                    <a:pt x="8622" y="4363"/>
                    <a:pt x="8940" y="2406"/>
                    <a:pt x="7507" y="973"/>
                  </a:cubicBezTo>
                  <a:cubicBezTo>
                    <a:pt x="6825" y="325"/>
                    <a:pt x="5955" y="1"/>
                    <a:pt x="5085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1"/>
            <p:cNvSpPr/>
            <p:nvPr/>
          </p:nvSpPr>
          <p:spPr>
            <a:xfrm>
              <a:off x="4744225" y="4350900"/>
              <a:ext cx="212850" cy="272900"/>
            </a:xfrm>
            <a:custGeom>
              <a:avLst/>
              <a:gdLst/>
              <a:ahLst/>
              <a:cxnLst/>
              <a:rect l="l" t="t" r="r" b="b"/>
              <a:pathLst>
                <a:path w="8514" h="10916" extrusionOk="0">
                  <a:moveTo>
                    <a:pt x="2737" y="0"/>
                  </a:moveTo>
                  <a:cubicBezTo>
                    <a:pt x="1353" y="0"/>
                    <a:pt x="0" y="1479"/>
                    <a:pt x="779" y="3161"/>
                  </a:cubicBezTo>
                  <a:cubicBezTo>
                    <a:pt x="1325" y="4366"/>
                    <a:pt x="1916" y="5572"/>
                    <a:pt x="2439" y="6800"/>
                  </a:cubicBezTo>
                  <a:cubicBezTo>
                    <a:pt x="2985" y="8097"/>
                    <a:pt x="3304" y="9257"/>
                    <a:pt x="4350" y="10235"/>
                  </a:cubicBezTo>
                  <a:cubicBezTo>
                    <a:pt x="4857" y="10710"/>
                    <a:pt x="5416" y="10915"/>
                    <a:pt x="5950" y="10915"/>
                  </a:cubicBezTo>
                  <a:cubicBezTo>
                    <a:pt x="7312" y="10915"/>
                    <a:pt x="8514" y="9584"/>
                    <a:pt x="8285" y="7983"/>
                  </a:cubicBezTo>
                  <a:cubicBezTo>
                    <a:pt x="8081" y="6618"/>
                    <a:pt x="7216" y="5618"/>
                    <a:pt x="6511" y="4480"/>
                  </a:cubicBezTo>
                  <a:cubicBezTo>
                    <a:pt x="5806" y="3320"/>
                    <a:pt x="5146" y="2205"/>
                    <a:pt x="4464" y="1068"/>
                  </a:cubicBezTo>
                  <a:cubicBezTo>
                    <a:pt x="4019" y="314"/>
                    <a:pt x="3374" y="0"/>
                    <a:pt x="273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1"/>
            <p:cNvSpPr/>
            <p:nvPr/>
          </p:nvSpPr>
          <p:spPr>
            <a:xfrm>
              <a:off x="3826475" y="4462325"/>
              <a:ext cx="271850" cy="211000"/>
            </a:xfrm>
            <a:custGeom>
              <a:avLst/>
              <a:gdLst/>
              <a:ahLst/>
              <a:cxnLst/>
              <a:rect l="l" t="t" r="r" b="b"/>
              <a:pathLst>
                <a:path w="10874" h="8440" extrusionOk="0">
                  <a:moveTo>
                    <a:pt x="5437" y="0"/>
                  </a:moveTo>
                  <a:cubicBezTo>
                    <a:pt x="1" y="0"/>
                    <a:pt x="1" y="8440"/>
                    <a:pt x="5437" y="8440"/>
                  </a:cubicBezTo>
                  <a:cubicBezTo>
                    <a:pt x="10874" y="8440"/>
                    <a:pt x="10874" y="0"/>
                    <a:pt x="543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1"/>
            <p:cNvSpPr/>
            <p:nvPr/>
          </p:nvSpPr>
          <p:spPr>
            <a:xfrm>
              <a:off x="2341075" y="4212675"/>
              <a:ext cx="229775" cy="177450"/>
            </a:xfrm>
            <a:custGeom>
              <a:avLst/>
              <a:gdLst/>
              <a:ahLst/>
              <a:cxnLst/>
              <a:rect l="l" t="t" r="r" b="b"/>
              <a:pathLst>
                <a:path w="9191" h="7098" extrusionOk="0">
                  <a:moveTo>
                    <a:pt x="4595" y="0"/>
                  </a:moveTo>
                  <a:cubicBezTo>
                    <a:pt x="0" y="0"/>
                    <a:pt x="0" y="7098"/>
                    <a:pt x="4595" y="7098"/>
                  </a:cubicBezTo>
                  <a:cubicBezTo>
                    <a:pt x="9190" y="7098"/>
                    <a:pt x="9167" y="0"/>
                    <a:pt x="4595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1"/>
            <p:cNvSpPr/>
            <p:nvPr/>
          </p:nvSpPr>
          <p:spPr>
            <a:xfrm>
              <a:off x="3104825" y="4105200"/>
              <a:ext cx="183700" cy="142750"/>
            </a:xfrm>
            <a:custGeom>
              <a:avLst/>
              <a:gdLst/>
              <a:ahLst/>
              <a:cxnLst/>
              <a:rect l="l" t="t" r="r" b="b"/>
              <a:pathLst>
                <a:path w="7348" h="5710" extrusionOk="0">
                  <a:moveTo>
                    <a:pt x="3685" y="0"/>
                  </a:moveTo>
                  <a:cubicBezTo>
                    <a:pt x="0" y="0"/>
                    <a:pt x="0" y="5710"/>
                    <a:pt x="3685" y="5710"/>
                  </a:cubicBezTo>
                  <a:cubicBezTo>
                    <a:pt x="7348" y="5710"/>
                    <a:pt x="7348" y="0"/>
                    <a:pt x="3685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4" name="Google Shape;944;p21"/>
          <p:cNvSpPr txBox="1">
            <a:spLocks noGrp="1"/>
          </p:cNvSpPr>
          <p:nvPr>
            <p:ph type="title" idx="6"/>
          </p:nvPr>
        </p:nvSpPr>
        <p:spPr>
          <a:xfrm>
            <a:off x="720000" y="720000"/>
            <a:ext cx="59277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21"/>
          <p:cNvSpPr/>
          <p:nvPr/>
        </p:nvSpPr>
        <p:spPr>
          <a:xfrm rot="-2700000">
            <a:off x="7917379" y="-448875"/>
            <a:ext cx="1667238" cy="2828069"/>
          </a:xfrm>
          <a:custGeom>
            <a:avLst/>
            <a:gdLst/>
            <a:ahLst/>
            <a:cxnLst/>
            <a:rect l="l" t="t" r="r" b="b"/>
            <a:pathLst>
              <a:path w="68462" h="87097" extrusionOk="0">
                <a:moveTo>
                  <a:pt x="38749" y="20088"/>
                </a:moveTo>
                <a:lnTo>
                  <a:pt x="38749" y="20088"/>
                </a:lnTo>
                <a:cubicBezTo>
                  <a:pt x="38711" y="20104"/>
                  <a:pt x="38665" y="20121"/>
                  <a:pt x="38598" y="20138"/>
                </a:cubicBezTo>
                <a:lnTo>
                  <a:pt x="38082" y="20300"/>
                </a:lnTo>
                <a:cubicBezTo>
                  <a:pt x="38137" y="20273"/>
                  <a:pt x="38191" y="20246"/>
                  <a:pt x="38245" y="20219"/>
                </a:cubicBezTo>
                <a:lnTo>
                  <a:pt x="38749" y="20088"/>
                </a:lnTo>
                <a:close/>
                <a:moveTo>
                  <a:pt x="10986" y="19595"/>
                </a:moveTo>
                <a:cubicBezTo>
                  <a:pt x="10199" y="20273"/>
                  <a:pt x="9928" y="20517"/>
                  <a:pt x="8517" y="21792"/>
                </a:cubicBezTo>
                <a:cubicBezTo>
                  <a:pt x="9304" y="21006"/>
                  <a:pt x="10118" y="20273"/>
                  <a:pt x="10986" y="19595"/>
                </a:cubicBezTo>
                <a:close/>
                <a:moveTo>
                  <a:pt x="8409" y="22172"/>
                </a:moveTo>
                <a:lnTo>
                  <a:pt x="8273" y="22308"/>
                </a:lnTo>
                <a:lnTo>
                  <a:pt x="7679" y="22848"/>
                </a:lnTo>
                <a:lnTo>
                  <a:pt x="7679" y="22848"/>
                </a:lnTo>
                <a:cubicBezTo>
                  <a:pt x="7859" y="22670"/>
                  <a:pt x="8039" y="22515"/>
                  <a:pt x="8219" y="22335"/>
                </a:cubicBezTo>
                <a:lnTo>
                  <a:pt x="8409" y="22172"/>
                </a:lnTo>
                <a:close/>
                <a:moveTo>
                  <a:pt x="8626" y="21819"/>
                </a:moveTo>
                <a:cubicBezTo>
                  <a:pt x="8138" y="22253"/>
                  <a:pt x="7649" y="22687"/>
                  <a:pt x="6754" y="23582"/>
                </a:cubicBezTo>
                <a:cubicBezTo>
                  <a:pt x="7487" y="22823"/>
                  <a:pt x="7921" y="22389"/>
                  <a:pt x="8192" y="22145"/>
                </a:cubicBezTo>
                <a:cubicBezTo>
                  <a:pt x="8327" y="22036"/>
                  <a:pt x="8463" y="21928"/>
                  <a:pt x="8626" y="21819"/>
                </a:cubicBezTo>
                <a:close/>
                <a:moveTo>
                  <a:pt x="7677" y="22796"/>
                </a:moveTo>
                <a:lnTo>
                  <a:pt x="7677" y="22796"/>
                </a:lnTo>
                <a:lnTo>
                  <a:pt x="7677" y="22796"/>
                </a:lnTo>
                <a:cubicBezTo>
                  <a:pt x="7323" y="23149"/>
                  <a:pt x="6971" y="23502"/>
                  <a:pt x="6641" y="23855"/>
                </a:cubicBezTo>
                <a:lnTo>
                  <a:pt x="6641" y="23855"/>
                </a:lnTo>
                <a:cubicBezTo>
                  <a:pt x="6960" y="23485"/>
                  <a:pt x="7305" y="23140"/>
                  <a:pt x="7677" y="22796"/>
                </a:cubicBezTo>
                <a:close/>
                <a:moveTo>
                  <a:pt x="6076" y="24288"/>
                </a:moveTo>
                <a:lnTo>
                  <a:pt x="6022" y="24342"/>
                </a:lnTo>
                <a:lnTo>
                  <a:pt x="6022" y="24342"/>
                </a:lnTo>
                <a:lnTo>
                  <a:pt x="6022" y="24342"/>
                </a:lnTo>
                <a:lnTo>
                  <a:pt x="6076" y="24288"/>
                </a:lnTo>
                <a:close/>
                <a:moveTo>
                  <a:pt x="5975" y="24396"/>
                </a:moveTo>
                <a:lnTo>
                  <a:pt x="5859" y="24559"/>
                </a:lnTo>
                <a:lnTo>
                  <a:pt x="5859" y="24532"/>
                </a:lnTo>
                <a:lnTo>
                  <a:pt x="5975" y="24396"/>
                </a:lnTo>
                <a:close/>
                <a:moveTo>
                  <a:pt x="5267" y="25585"/>
                </a:moveTo>
                <a:lnTo>
                  <a:pt x="5235" y="25617"/>
                </a:lnTo>
                <a:lnTo>
                  <a:pt x="5235" y="25617"/>
                </a:lnTo>
                <a:lnTo>
                  <a:pt x="5267" y="25585"/>
                </a:lnTo>
                <a:close/>
                <a:moveTo>
                  <a:pt x="5515" y="25090"/>
                </a:moveTo>
                <a:cubicBezTo>
                  <a:pt x="5526" y="25090"/>
                  <a:pt x="5497" y="25132"/>
                  <a:pt x="5398" y="25264"/>
                </a:cubicBezTo>
                <a:cubicBezTo>
                  <a:pt x="5290" y="25372"/>
                  <a:pt x="5154" y="25535"/>
                  <a:pt x="4964" y="25834"/>
                </a:cubicBezTo>
                <a:cubicBezTo>
                  <a:pt x="4747" y="26105"/>
                  <a:pt x="4476" y="26457"/>
                  <a:pt x="4123" y="26973"/>
                </a:cubicBezTo>
                <a:cubicBezTo>
                  <a:pt x="4747" y="26023"/>
                  <a:pt x="5073" y="25617"/>
                  <a:pt x="5452" y="25128"/>
                </a:cubicBezTo>
                <a:cubicBezTo>
                  <a:pt x="5484" y="25107"/>
                  <a:pt x="5508" y="25090"/>
                  <a:pt x="5515" y="25090"/>
                </a:cubicBezTo>
                <a:close/>
                <a:moveTo>
                  <a:pt x="54791" y="29197"/>
                </a:moveTo>
                <a:lnTo>
                  <a:pt x="54953" y="29251"/>
                </a:lnTo>
                <a:lnTo>
                  <a:pt x="55089" y="29305"/>
                </a:lnTo>
                <a:lnTo>
                  <a:pt x="54791" y="29197"/>
                </a:lnTo>
                <a:close/>
                <a:moveTo>
                  <a:pt x="45650" y="30146"/>
                </a:moveTo>
                <a:cubicBezTo>
                  <a:pt x="45507" y="30187"/>
                  <a:pt x="45364" y="30228"/>
                  <a:pt x="45222" y="30280"/>
                </a:cubicBezTo>
                <a:lnTo>
                  <a:pt x="45222" y="30280"/>
                </a:lnTo>
                <a:cubicBezTo>
                  <a:pt x="45363" y="30234"/>
                  <a:pt x="45506" y="30189"/>
                  <a:pt x="45650" y="30146"/>
                </a:cubicBezTo>
                <a:close/>
                <a:moveTo>
                  <a:pt x="3310" y="28220"/>
                </a:moveTo>
                <a:lnTo>
                  <a:pt x="3310" y="28220"/>
                </a:lnTo>
                <a:cubicBezTo>
                  <a:pt x="3120" y="28573"/>
                  <a:pt x="2930" y="28899"/>
                  <a:pt x="2767" y="29278"/>
                </a:cubicBezTo>
                <a:cubicBezTo>
                  <a:pt x="2577" y="29631"/>
                  <a:pt x="2414" y="29984"/>
                  <a:pt x="2279" y="30336"/>
                </a:cubicBezTo>
                <a:lnTo>
                  <a:pt x="2197" y="30526"/>
                </a:lnTo>
                <a:cubicBezTo>
                  <a:pt x="2306" y="30173"/>
                  <a:pt x="2442" y="29875"/>
                  <a:pt x="2631" y="29495"/>
                </a:cubicBezTo>
                <a:cubicBezTo>
                  <a:pt x="2713" y="29305"/>
                  <a:pt x="2821" y="29116"/>
                  <a:pt x="2930" y="28899"/>
                </a:cubicBezTo>
                <a:cubicBezTo>
                  <a:pt x="3038" y="28709"/>
                  <a:pt x="3174" y="28465"/>
                  <a:pt x="3310" y="28220"/>
                </a:cubicBezTo>
                <a:close/>
                <a:moveTo>
                  <a:pt x="50625" y="28637"/>
                </a:moveTo>
                <a:cubicBezTo>
                  <a:pt x="51222" y="28637"/>
                  <a:pt x="51819" y="28670"/>
                  <a:pt x="52414" y="28735"/>
                </a:cubicBezTo>
                <a:lnTo>
                  <a:pt x="52414" y="28735"/>
                </a:lnTo>
                <a:cubicBezTo>
                  <a:pt x="51885" y="28680"/>
                  <a:pt x="51352" y="28656"/>
                  <a:pt x="50821" y="28656"/>
                </a:cubicBezTo>
                <a:cubicBezTo>
                  <a:pt x="50497" y="28656"/>
                  <a:pt x="50174" y="28665"/>
                  <a:pt x="49854" y="28682"/>
                </a:cubicBezTo>
                <a:cubicBezTo>
                  <a:pt x="49529" y="28709"/>
                  <a:pt x="49230" y="28736"/>
                  <a:pt x="48905" y="28790"/>
                </a:cubicBezTo>
                <a:lnTo>
                  <a:pt x="48335" y="28817"/>
                </a:lnTo>
                <a:cubicBezTo>
                  <a:pt x="46328" y="29116"/>
                  <a:pt x="44375" y="29712"/>
                  <a:pt x="42531" y="30580"/>
                </a:cubicBezTo>
                <a:lnTo>
                  <a:pt x="42531" y="30580"/>
                </a:lnTo>
                <a:lnTo>
                  <a:pt x="42585" y="30553"/>
                </a:lnTo>
                <a:cubicBezTo>
                  <a:pt x="42992" y="30336"/>
                  <a:pt x="43372" y="30173"/>
                  <a:pt x="43860" y="29984"/>
                </a:cubicBezTo>
                <a:cubicBezTo>
                  <a:pt x="44538" y="29712"/>
                  <a:pt x="45216" y="29495"/>
                  <a:pt x="45894" y="29305"/>
                </a:cubicBezTo>
                <a:cubicBezTo>
                  <a:pt x="46599" y="29116"/>
                  <a:pt x="47332" y="28953"/>
                  <a:pt x="48064" y="28844"/>
                </a:cubicBezTo>
                <a:cubicBezTo>
                  <a:pt x="48913" y="28705"/>
                  <a:pt x="49769" y="28637"/>
                  <a:pt x="50625" y="28637"/>
                </a:cubicBezTo>
                <a:close/>
                <a:moveTo>
                  <a:pt x="43387" y="30988"/>
                </a:moveTo>
                <a:lnTo>
                  <a:pt x="43387" y="30988"/>
                </a:lnTo>
                <a:cubicBezTo>
                  <a:pt x="43224" y="31063"/>
                  <a:pt x="43051" y="31133"/>
                  <a:pt x="42878" y="31205"/>
                </a:cubicBezTo>
                <a:lnTo>
                  <a:pt x="42878" y="31205"/>
                </a:lnTo>
                <a:cubicBezTo>
                  <a:pt x="43048" y="31128"/>
                  <a:pt x="43217" y="31055"/>
                  <a:pt x="43387" y="30988"/>
                </a:cubicBezTo>
                <a:close/>
                <a:moveTo>
                  <a:pt x="41093" y="32072"/>
                </a:moveTo>
                <a:lnTo>
                  <a:pt x="40985" y="32153"/>
                </a:lnTo>
                <a:lnTo>
                  <a:pt x="40713" y="32289"/>
                </a:lnTo>
                <a:lnTo>
                  <a:pt x="40849" y="32208"/>
                </a:lnTo>
                <a:lnTo>
                  <a:pt x="41093" y="32072"/>
                </a:lnTo>
                <a:close/>
                <a:moveTo>
                  <a:pt x="1411" y="32696"/>
                </a:moveTo>
                <a:lnTo>
                  <a:pt x="1357" y="32940"/>
                </a:lnTo>
                <a:cubicBezTo>
                  <a:pt x="1357" y="32962"/>
                  <a:pt x="1339" y="33002"/>
                  <a:pt x="1332" y="33002"/>
                </a:cubicBezTo>
                <a:cubicBezTo>
                  <a:pt x="1331" y="33002"/>
                  <a:pt x="1330" y="32999"/>
                  <a:pt x="1330" y="32994"/>
                </a:cubicBezTo>
                <a:lnTo>
                  <a:pt x="1384" y="32777"/>
                </a:lnTo>
                <a:lnTo>
                  <a:pt x="1411" y="32696"/>
                </a:lnTo>
                <a:close/>
                <a:moveTo>
                  <a:pt x="39303" y="33076"/>
                </a:moveTo>
                <a:lnTo>
                  <a:pt x="38950" y="33320"/>
                </a:lnTo>
                <a:lnTo>
                  <a:pt x="39167" y="33157"/>
                </a:lnTo>
                <a:lnTo>
                  <a:pt x="39303" y="33076"/>
                </a:lnTo>
                <a:close/>
                <a:moveTo>
                  <a:pt x="60769" y="33587"/>
                </a:moveTo>
                <a:lnTo>
                  <a:pt x="60769" y="33587"/>
                </a:lnTo>
                <a:cubicBezTo>
                  <a:pt x="60838" y="33697"/>
                  <a:pt x="60906" y="33807"/>
                  <a:pt x="60975" y="33916"/>
                </a:cubicBezTo>
                <a:cubicBezTo>
                  <a:pt x="60901" y="33813"/>
                  <a:pt x="60835" y="33702"/>
                  <a:pt x="60769" y="33587"/>
                </a:cubicBezTo>
                <a:close/>
                <a:moveTo>
                  <a:pt x="60975" y="33916"/>
                </a:moveTo>
                <a:cubicBezTo>
                  <a:pt x="61068" y="34040"/>
                  <a:pt x="61134" y="34173"/>
                  <a:pt x="61194" y="34304"/>
                </a:cubicBezTo>
                <a:lnTo>
                  <a:pt x="61194" y="34304"/>
                </a:lnTo>
                <a:cubicBezTo>
                  <a:pt x="61127" y="34175"/>
                  <a:pt x="61056" y="34046"/>
                  <a:pt x="60975" y="33916"/>
                </a:cubicBezTo>
                <a:close/>
                <a:moveTo>
                  <a:pt x="651" y="36303"/>
                </a:moveTo>
                <a:lnTo>
                  <a:pt x="651" y="36358"/>
                </a:lnTo>
                <a:lnTo>
                  <a:pt x="543" y="37090"/>
                </a:lnTo>
                <a:lnTo>
                  <a:pt x="543" y="37063"/>
                </a:lnTo>
                <a:lnTo>
                  <a:pt x="651" y="36303"/>
                </a:lnTo>
                <a:close/>
                <a:moveTo>
                  <a:pt x="597" y="37470"/>
                </a:moveTo>
                <a:lnTo>
                  <a:pt x="570" y="37741"/>
                </a:lnTo>
                <a:cubicBezTo>
                  <a:pt x="570" y="37814"/>
                  <a:pt x="548" y="37822"/>
                  <a:pt x="544" y="37842"/>
                </a:cubicBezTo>
                <a:lnTo>
                  <a:pt x="544" y="37842"/>
                </a:lnTo>
                <a:lnTo>
                  <a:pt x="570" y="37578"/>
                </a:lnTo>
                <a:cubicBezTo>
                  <a:pt x="570" y="37524"/>
                  <a:pt x="570" y="37497"/>
                  <a:pt x="597" y="37470"/>
                </a:cubicBezTo>
                <a:close/>
                <a:moveTo>
                  <a:pt x="33146" y="36276"/>
                </a:moveTo>
                <a:lnTo>
                  <a:pt x="30298" y="38283"/>
                </a:lnTo>
                <a:cubicBezTo>
                  <a:pt x="30786" y="37877"/>
                  <a:pt x="30786" y="37877"/>
                  <a:pt x="33146" y="36276"/>
                </a:cubicBezTo>
                <a:close/>
                <a:moveTo>
                  <a:pt x="28481" y="40399"/>
                </a:moveTo>
                <a:lnTo>
                  <a:pt x="28426" y="40426"/>
                </a:lnTo>
                <a:cubicBezTo>
                  <a:pt x="28400" y="40449"/>
                  <a:pt x="28367" y="40476"/>
                  <a:pt x="28328" y="40507"/>
                </a:cubicBezTo>
                <a:lnTo>
                  <a:pt x="28328" y="40507"/>
                </a:lnTo>
                <a:lnTo>
                  <a:pt x="28481" y="40399"/>
                </a:lnTo>
                <a:close/>
                <a:moveTo>
                  <a:pt x="245" y="41536"/>
                </a:moveTo>
                <a:cubicBezTo>
                  <a:pt x="245" y="41537"/>
                  <a:pt x="245" y="41538"/>
                  <a:pt x="245" y="41538"/>
                </a:cubicBezTo>
                <a:lnTo>
                  <a:pt x="245" y="41593"/>
                </a:lnTo>
                <a:cubicBezTo>
                  <a:pt x="245" y="41574"/>
                  <a:pt x="245" y="41555"/>
                  <a:pt x="245" y="41536"/>
                </a:cubicBezTo>
                <a:close/>
                <a:moveTo>
                  <a:pt x="43652" y="46854"/>
                </a:moveTo>
                <a:cubicBezTo>
                  <a:pt x="43910" y="46881"/>
                  <a:pt x="44169" y="46908"/>
                  <a:pt x="44429" y="46936"/>
                </a:cubicBezTo>
                <a:lnTo>
                  <a:pt x="45894" y="47072"/>
                </a:lnTo>
                <a:lnTo>
                  <a:pt x="45840" y="47072"/>
                </a:lnTo>
                <a:lnTo>
                  <a:pt x="46708" y="47126"/>
                </a:lnTo>
                <a:cubicBezTo>
                  <a:pt x="47440" y="47234"/>
                  <a:pt x="48064" y="47289"/>
                  <a:pt x="48606" y="47343"/>
                </a:cubicBezTo>
                <a:cubicBezTo>
                  <a:pt x="47494" y="47316"/>
                  <a:pt x="46220" y="47153"/>
                  <a:pt x="45107" y="47017"/>
                </a:cubicBezTo>
                <a:lnTo>
                  <a:pt x="44619" y="46990"/>
                </a:lnTo>
                <a:lnTo>
                  <a:pt x="44402" y="46936"/>
                </a:lnTo>
                <a:lnTo>
                  <a:pt x="43652" y="46854"/>
                </a:lnTo>
                <a:close/>
                <a:moveTo>
                  <a:pt x="62277" y="39016"/>
                </a:moveTo>
                <a:lnTo>
                  <a:pt x="62304" y="39070"/>
                </a:lnTo>
                <a:cubicBezTo>
                  <a:pt x="62304" y="39206"/>
                  <a:pt x="62304" y="39341"/>
                  <a:pt x="62277" y="39450"/>
                </a:cubicBezTo>
                <a:lnTo>
                  <a:pt x="62223" y="39829"/>
                </a:lnTo>
                <a:lnTo>
                  <a:pt x="62168" y="40209"/>
                </a:lnTo>
                <a:lnTo>
                  <a:pt x="62060" y="40589"/>
                </a:lnTo>
                <a:cubicBezTo>
                  <a:pt x="61762" y="41728"/>
                  <a:pt x="61219" y="42759"/>
                  <a:pt x="60460" y="43627"/>
                </a:cubicBezTo>
                <a:cubicBezTo>
                  <a:pt x="59700" y="44495"/>
                  <a:pt x="58805" y="45200"/>
                  <a:pt x="57774" y="45742"/>
                </a:cubicBezTo>
                <a:cubicBezTo>
                  <a:pt x="57340" y="45987"/>
                  <a:pt x="56879" y="46176"/>
                  <a:pt x="56418" y="46366"/>
                </a:cubicBezTo>
                <a:cubicBezTo>
                  <a:pt x="55550" y="46665"/>
                  <a:pt x="54682" y="46909"/>
                  <a:pt x="53787" y="47072"/>
                </a:cubicBezTo>
                <a:cubicBezTo>
                  <a:pt x="52865" y="47234"/>
                  <a:pt x="51970" y="47316"/>
                  <a:pt x="51075" y="47343"/>
                </a:cubicBezTo>
                <a:lnTo>
                  <a:pt x="50342" y="47343"/>
                </a:lnTo>
                <a:cubicBezTo>
                  <a:pt x="51319" y="47343"/>
                  <a:pt x="52322" y="47261"/>
                  <a:pt x="53272" y="47099"/>
                </a:cubicBezTo>
                <a:cubicBezTo>
                  <a:pt x="54248" y="46963"/>
                  <a:pt x="55225" y="46719"/>
                  <a:pt x="56147" y="46366"/>
                </a:cubicBezTo>
                <a:cubicBezTo>
                  <a:pt x="57096" y="46041"/>
                  <a:pt x="57991" y="45580"/>
                  <a:pt x="58805" y="45010"/>
                </a:cubicBezTo>
                <a:cubicBezTo>
                  <a:pt x="59646" y="44441"/>
                  <a:pt x="60351" y="43735"/>
                  <a:pt x="60948" y="42894"/>
                </a:cubicBezTo>
                <a:cubicBezTo>
                  <a:pt x="61192" y="42542"/>
                  <a:pt x="61409" y="42189"/>
                  <a:pt x="61599" y="41810"/>
                </a:cubicBezTo>
                <a:cubicBezTo>
                  <a:pt x="61680" y="41620"/>
                  <a:pt x="61734" y="41430"/>
                  <a:pt x="61816" y="41240"/>
                </a:cubicBezTo>
                <a:cubicBezTo>
                  <a:pt x="61897" y="41023"/>
                  <a:pt x="61979" y="40833"/>
                  <a:pt x="62033" y="40643"/>
                </a:cubicBezTo>
                <a:lnTo>
                  <a:pt x="62114" y="40236"/>
                </a:lnTo>
                <a:cubicBezTo>
                  <a:pt x="62141" y="40101"/>
                  <a:pt x="62168" y="39965"/>
                  <a:pt x="62195" y="39829"/>
                </a:cubicBezTo>
                <a:lnTo>
                  <a:pt x="62250" y="39423"/>
                </a:lnTo>
                <a:lnTo>
                  <a:pt x="62277" y="39016"/>
                </a:lnTo>
                <a:close/>
                <a:moveTo>
                  <a:pt x="46681" y="54639"/>
                </a:moveTo>
                <a:cubicBezTo>
                  <a:pt x="47277" y="54639"/>
                  <a:pt x="47901" y="54639"/>
                  <a:pt x="48498" y="54693"/>
                </a:cubicBezTo>
                <a:lnTo>
                  <a:pt x="48498" y="54720"/>
                </a:lnTo>
                <a:cubicBezTo>
                  <a:pt x="47847" y="54693"/>
                  <a:pt x="47196" y="54693"/>
                  <a:pt x="46545" y="54666"/>
                </a:cubicBezTo>
                <a:lnTo>
                  <a:pt x="46572" y="54666"/>
                </a:lnTo>
                <a:cubicBezTo>
                  <a:pt x="46599" y="54639"/>
                  <a:pt x="46654" y="54639"/>
                  <a:pt x="46681" y="54639"/>
                </a:cubicBezTo>
                <a:close/>
                <a:moveTo>
                  <a:pt x="43760" y="54729"/>
                </a:moveTo>
                <a:lnTo>
                  <a:pt x="43760" y="54729"/>
                </a:lnTo>
                <a:cubicBezTo>
                  <a:pt x="43401" y="54753"/>
                  <a:pt x="43058" y="54778"/>
                  <a:pt x="42693" y="54802"/>
                </a:cubicBezTo>
                <a:lnTo>
                  <a:pt x="42395" y="54802"/>
                </a:lnTo>
                <a:cubicBezTo>
                  <a:pt x="42857" y="54778"/>
                  <a:pt x="43318" y="54753"/>
                  <a:pt x="43760" y="54729"/>
                </a:cubicBezTo>
                <a:close/>
                <a:moveTo>
                  <a:pt x="39503" y="46546"/>
                </a:moveTo>
                <a:cubicBezTo>
                  <a:pt x="39524" y="46546"/>
                  <a:pt x="39545" y="46546"/>
                  <a:pt x="39566" y="46546"/>
                </a:cubicBezTo>
                <a:lnTo>
                  <a:pt x="39566" y="46546"/>
                </a:lnTo>
                <a:cubicBezTo>
                  <a:pt x="38788" y="46552"/>
                  <a:pt x="38015" y="46601"/>
                  <a:pt x="37242" y="46692"/>
                </a:cubicBezTo>
                <a:cubicBezTo>
                  <a:pt x="36536" y="46773"/>
                  <a:pt x="35831" y="46909"/>
                  <a:pt x="35126" y="47072"/>
                </a:cubicBezTo>
                <a:cubicBezTo>
                  <a:pt x="34394" y="47289"/>
                  <a:pt x="33688" y="47560"/>
                  <a:pt x="33037" y="47939"/>
                </a:cubicBezTo>
                <a:cubicBezTo>
                  <a:pt x="31383" y="48835"/>
                  <a:pt x="29999" y="50191"/>
                  <a:pt x="29104" y="51845"/>
                </a:cubicBezTo>
                <a:cubicBezTo>
                  <a:pt x="28670" y="52605"/>
                  <a:pt x="28426" y="53446"/>
                  <a:pt x="28318" y="54286"/>
                </a:cubicBezTo>
                <a:cubicBezTo>
                  <a:pt x="28291" y="54720"/>
                  <a:pt x="28291" y="55154"/>
                  <a:pt x="28345" y="55561"/>
                </a:cubicBezTo>
                <a:cubicBezTo>
                  <a:pt x="28372" y="55778"/>
                  <a:pt x="28426" y="55968"/>
                  <a:pt x="28481" y="56185"/>
                </a:cubicBezTo>
                <a:cubicBezTo>
                  <a:pt x="28508" y="56294"/>
                  <a:pt x="28535" y="56402"/>
                  <a:pt x="28562" y="56483"/>
                </a:cubicBezTo>
                <a:cubicBezTo>
                  <a:pt x="28589" y="56565"/>
                  <a:pt x="28616" y="56619"/>
                  <a:pt x="28643" y="56673"/>
                </a:cubicBezTo>
                <a:lnTo>
                  <a:pt x="28725" y="56863"/>
                </a:lnTo>
                <a:cubicBezTo>
                  <a:pt x="28725" y="56872"/>
                  <a:pt x="28728" y="56875"/>
                  <a:pt x="28732" y="56875"/>
                </a:cubicBezTo>
                <a:cubicBezTo>
                  <a:pt x="28740" y="56875"/>
                  <a:pt x="28752" y="56863"/>
                  <a:pt x="28752" y="56863"/>
                </a:cubicBezTo>
                <a:lnTo>
                  <a:pt x="28806" y="56863"/>
                </a:lnTo>
                <a:lnTo>
                  <a:pt x="28915" y="56836"/>
                </a:lnTo>
                <a:lnTo>
                  <a:pt x="29430" y="56673"/>
                </a:lnTo>
                <a:cubicBezTo>
                  <a:pt x="29864" y="56565"/>
                  <a:pt x="30298" y="56429"/>
                  <a:pt x="30732" y="56321"/>
                </a:cubicBezTo>
                <a:lnTo>
                  <a:pt x="32007" y="55968"/>
                </a:lnTo>
                <a:lnTo>
                  <a:pt x="33309" y="55670"/>
                </a:lnTo>
                <a:cubicBezTo>
                  <a:pt x="36374" y="54965"/>
                  <a:pt x="39493" y="54531"/>
                  <a:pt x="42612" y="54341"/>
                </a:cubicBezTo>
                <a:cubicBezTo>
                  <a:pt x="43792" y="54280"/>
                  <a:pt x="44957" y="54249"/>
                  <a:pt x="46129" y="54249"/>
                </a:cubicBezTo>
                <a:cubicBezTo>
                  <a:pt x="46520" y="54249"/>
                  <a:pt x="46911" y="54253"/>
                  <a:pt x="47304" y="54259"/>
                </a:cubicBezTo>
                <a:cubicBezTo>
                  <a:pt x="48878" y="54259"/>
                  <a:pt x="50451" y="54449"/>
                  <a:pt x="51970" y="54829"/>
                </a:cubicBezTo>
                <a:cubicBezTo>
                  <a:pt x="53326" y="55127"/>
                  <a:pt x="54601" y="55697"/>
                  <a:pt x="55767" y="56429"/>
                </a:cubicBezTo>
                <a:cubicBezTo>
                  <a:pt x="56364" y="56836"/>
                  <a:pt x="56879" y="57297"/>
                  <a:pt x="57340" y="57840"/>
                </a:cubicBezTo>
                <a:cubicBezTo>
                  <a:pt x="57557" y="58111"/>
                  <a:pt x="57747" y="58409"/>
                  <a:pt x="57910" y="58708"/>
                </a:cubicBezTo>
                <a:cubicBezTo>
                  <a:pt x="57991" y="58870"/>
                  <a:pt x="58073" y="59033"/>
                  <a:pt x="58154" y="59196"/>
                </a:cubicBezTo>
                <a:lnTo>
                  <a:pt x="58317" y="59711"/>
                </a:lnTo>
                <a:cubicBezTo>
                  <a:pt x="58805" y="61257"/>
                  <a:pt x="58561" y="63047"/>
                  <a:pt x="57367" y="64702"/>
                </a:cubicBezTo>
                <a:cubicBezTo>
                  <a:pt x="57937" y="63834"/>
                  <a:pt x="58344" y="62858"/>
                  <a:pt x="58480" y="61854"/>
                </a:cubicBezTo>
                <a:cubicBezTo>
                  <a:pt x="58588" y="60796"/>
                  <a:pt x="58371" y="59765"/>
                  <a:pt x="57883" y="58843"/>
                </a:cubicBezTo>
                <a:cubicBezTo>
                  <a:pt x="57422" y="57975"/>
                  <a:pt x="56744" y="57216"/>
                  <a:pt x="55930" y="56646"/>
                </a:cubicBezTo>
                <a:cubicBezTo>
                  <a:pt x="55198" y="56131"/>
                  <a:pt x="54384" y="55670"/>
                  <a:pt x="53516" y="55344"/>
                </a:cubicBezTo>
                <a:cubicBezTo>
                  <a:pt x="53299" y="55290"/>
                  <a:pt x="53055" y="55209"/>
                  <a:pt x="52838" y="55182"/>
                </a:cubicBezTo>
                <a:cubicBezTo>
                  <a:pt x="51482" y="54775"/>
                  <a:pt x="50071" y="54503"/>
                  <a:pt x="48661" y="54422"/>
                </a:cubicBezTo>
                <a:cubicBezTo>
                  <a:pt x="48335" y="54395"/>
                  <a:pt x="47928" y="54368"/>
                  <a:pt x="47494" y="54368"/>
                </a:cubicBezTo>
                <a:cubicBezTo>
                  <a:pt x="47205" y="54368"/>
                  <a:pt x="46904" y="54356"/>
                  <a:pt x="46606" y="54356"/>
                </a:cubicBezTo>
                <a:cubicBezTo>
                  <a:pt x="46458" y="54356"/>
                  <a:pt x="46310" y="54359"/>
                  <a:pt x="46165" y="54368"/>
                </a:cubicBezTo>
                <a:lnTo>
                  <a:pt x="45867" y="54368"/>
                </a:lnTo>
                <a:cubicBezTo>
                  <a:pt x="42558" y="54422"/>
                  <a:pt x="39276" y="54693"/>
                  <a:pt x="36021" y="55236"/>
                </a:cubicBezTo>
                <a:cubicBezTo>
                  <a:pt x="35506" y="55344"/>
                  <a:pt x="35126" y="55426"/>
                  <a:pt x="34746" y="55507"/>
                </a:cubicBezTo>
                <a:cubicBezTo>
                  <a:pt x="33905" y="55670"/>
                  <a:pt x="33064" y="55833"/>
                  <a:pt x="32196" y="56050"/>
                </a:cubicBezTo>
                <a:cubicBezTo>
                  <a:pt x="31410" y="56239"/>
                  <a:pt x="30542" y="56483"/>
                  <a:pt x="29782" y="56700"/>
                </a:cubicBezTo>
                <a:lnTo>
                  <a:pt x="29077" y="56917"/>
                </a:lnTo>
                <a:lnTo>
                  <a:pt x="28779" y="56999"/>
                </a:lnTo>
                <a:lnTo>
                  <a:pt x="28725" y="57026"/>
                </a:lnTo>
                <a:cubicBezTo>
                  <a:pt x="28707" y="57026"/>
                  <a:pt x="28688" y="57038"/>
                  <a:pt x="28670" y="57038"/>
                </a:cubicBezTo>
                <a:cubicBezTo>
                  <a:pt x="28661" y="57038"/>
                  <a:pt x="28652" y="57035"/>
                  <a:pt x="28643" y="57026"/>
                </a:cubicBezTo>
                <a:lnTo>
                  <a:pt x="28589" y="56890"/>
                </a:lnTo>
                <a:cubicBezTo>
                  <a:pt x="28562" y="56782"/>
                  <a:pt x="28508" y="56700"/>
                  <a:pt x="28481" y="56619"/>
                </a:cubicBezTo>
                <a:cubicBezTo>
                  <a:pt x="28453" y="56511"/>
                  <a:pt x="28399" y="56375"/>
                  <a:pt x="28372" y="56267"/>
                </a:cubicBezTo>
                <a:cubicBezTo>
                  <a:pt x="28318" y="56022"/>
                  <a:pt x="28264" y="55778"/>
                  <a:pt x="28236" y="55534"/>
                </a:cubicBezTo>
                <a:cubicBezTo>
                  <a:pt x="28128" y="54503"/>
                  <a:pt x="28264" y="53473"/>
                  <a:pt x="28698" y="52523"/>
                </a:cubicBezTo>
                <a:cubicBezTo>
                  <a:pt x="29837" y="49974"/>
                  <a:pt x="32007" y="48021"/>
                  <a:pt x="34692" y="47153"/>
                </a:cubicBezTo>
                <a:cubicBezTo>
                  <a:pt x="34990" y="47044"/>
                  <a:pt x="35343" y="46963"/>
                  <a:pt x="35668" y="46909"/>
                </a:cubicBezTo>
                <a:cubicBezTo>
                  <a:pt x="36021" y="46827"/>
                  <a:pt x="36346" y="46773"/>
                  <a:pt x="36699" y="46719"/>
                </a:cubicBezTo>
                <a:cubicBezTo>
                  <a:pt x="37617" y="46607"/>
                  <a:pt x="38560" y="46546"/>
                  <a:pt x="39503" y="46546"/>
                </a:cubicBezTo>
                <a:close/>
                <a:moveTo>
                  <a:pt x="52772" y="1"/>
                </a:moveTo>
                <a:cubicBezTo>
                  <a:pt x="52016" y="1"/>
                  <a:pt x="51261" y="55"/>
                  <a:pt x="50505" y="147"/>
                </a:cubicBezTo>
                <a:cubicBezTo>
                  <a:pt x="50261" y="174"/>
                  <a:pt x="49637" y="202"/>
                  <a:pt x="49203" y="283"/>
                </a:cubicBezTo>
                <a:lnTo>
                  <a:pt x="48959" y="283"/>
                </a:lnTo>
                <a:cubicBezTo>
                  <a:pt x="48145" y="419"/>
                  <a:pt x="47684" y="500"/>
                  <a:pt x="47223" y="608"/>
                </a:cubicBezTo>
                <a:cubicBezTo>
                  <a:pt x="46572" y="717"/>
                  <a:pt x="46247" y="798"/>
                  <a:pt x="45894" y="880"/>
                </a:cubicBezTo>
                <a:cubicBezTo>
                  <a:pt x="45541" y="934"/>
                  <a:pt x="45162" y="1042"/>
                  <a:pt x="44456" y="1205"/>
                </a:cubicBezTo>
                <a:cubicBezTo>
                  <a:pt x="42639" y="1666"/>
                  <a:pt x="40768" y="2263"/>
                  <a:pt x="38977" y="2887"/>
                </a:cubicBezTo>
                <a:cubicBezTo>
                  <a:pt x="38543" y="3050"/>
                  <a:pt x="37893" y="3267"/>
                  <a:pt x="37214" y="3538"/>
                </a:cubicBezTo>
                <a:cubicBezTo>
                  <a:pt x="36536" y="3782"/>
                  <a:pt x="35804" y="4107"/>
                  <a:pt x="35153" y="4352"/>
                </a:cubicBezTo>
                <a:cubicBezTo>
                  <a:pt x="35158" y="4351"/>
                  <a:pt x="35161" y="4350"/>
                  <a:pt x="35164" y="4350"/>
                </a:cubicBezTo>
                <a:cubicBezTo>
                  <a:pt x="35256" y="4350"/>
                  <a:pt x="34236" y="4795"/>
                  <a:pt x="33471" y="5111"/>
                </a:cubicBezTo>
                <a:cubicBezTo>
                  <a:pt x="32495" y="5572"/>
                  <a:pt x="31491" y="6006"/>
                  <a:pt x="30569" y="6467"/>
                </a:cubicBezTo>
                <a:cubicBezTo>
                  <a:pt x="29159" y="7145"/>
                  <a:pt x="28236" y="7661"/>
                  <a:pt x="27396" y="8149"/>
                </a:cubicBezTo>
                <a:lnTo>
                  <a:pt x="27423" y="8122"/>
                </a:lnTo>
                <a:lnTo>
                  <a:pt x="26690" y="8529"/>
                </a:lnTo>
                <a:lnTo>
                  <a:pt x="26745" y="8501"/>
                </a:lnTo>
                <a:lnTo>
                  <a:pt x="26745" y="8501"/>
                </a:lnTo>
                <a:lnTo>
                  <a:pt x="24114" y="9993"/>
                </a:lnTo>
                <a:cubicBezTo>
                  <a:pt x="22459" y="10916"/>
                  <a:pt x="20750" y="12000"/>
                  <a:pt x="19041" y="13167"/>
                </a:cubicBezTo>
                <a:lnTo>
                  <a:pt x="17387" y="14333"/>
                </a:lnTo>
                <a:cubicBezTo>
                  <a:pt x="15461" y="15662"/>
                  <a:pt x="14457" y="16449"/>
                  <a:pt x="13590" y="17154"/>
                </a:cubicBezTo>
                <a:lnTo>
                  <a:pt x="13617" y="17127"/>
                </a:lnTo>
                <a:lnTo>
                  <a:pt x="13617" y="17127"/>
                </a:lnTo>
                <a:cubicBezTo>
                  <a:pt x="13454" y="17235"/>
                  <a:pt x="13698" y="16991"/>
                  <a:pt x="12423" y="17941"/>
                </a:cubicBezTo>
                <a:cubicBezTo>
                  <a:pt x="11745" y="18483"/>
                  <a:pt x="10958" y="19107"/>
                  <a:pt x="10145" y="19812"/>
                </a:cubicBezTo>
                <a:lnTo>
                  <a:pt x="10823" y="19297"/>
                </a:lnTo>
                <a:lnTo>
                  <a:pt x="10823" y="19297"/>
                </a:lnTo>
                <a:cubicBezTo>
                  <a:pt x="9792" y="20165"/>
                  <a:pt x="8517" y="21250"/>
                  <a:pt x="7270" y="22470"/>
                </a:cubicBezTo>
                <a:lnTo>
                  <a:pt x="7297" y="22443"/>
                </a:lnTo>
                <a:lnTo>
                  <a:pt x="6700" y="23040"/>
                </a:lnTo>
                <a:lnTo>
                  <a:pt x="6754" y="23013"/>
                </a:lnTo>
                <a:lnTo>
                  <a:pt x="6754" y="23013"/>
                </a:lnTo>
                <a:cubicBezTo>
                  <a:pt x="5127" y="24613"/>
                  <a:pt x="3744" y="26430"/>
                  <a:pt x="2659" y="28410"/>
                </a:cubicBezTo>
                <a:lnTo>
                  <a:pt x="2740" y="28248"/>
                </a:lnTo>
                <a:lnTo>
                  <a:pt x="2659" y="28356"/>
                </a:lnTo>
                <a:cubicBezTo>
                  <a:pt x="2279" y="29143"/>
                  <a:pt x="1926" y="29929"/>
                  <a:pt x="1628" y="30743"/>
                </a:cubicBezTo>
                <a:cubicBezTo>
                  <a:pt x="1465" y="31177"/>
                  <a:pt x="1330" y="31530"/>
                  <a:pt x="1248" y="31801"/>
                </a:cubicBezTo>
                <a:cubicBezTo>
                  <a:pt x="1140" y="32072"/>
                  <a:pt x="1113" y="32289"/>
                  <a:pt x="1058" y="32452"/>
                </a:cubicBezTo>
                <a:cubicBezTo>
                  <a:pt x="950" y="32777"/>
                  <a:pt x="923" y="32994"/>
                  <a:pt x="841" y="33347"/>
                </a:cubicBezTo>
                <a:lnTo>
                  <a:pt x="868" y="33347"/>
                </a:lnTo>
                <a:lnTo>
                  <a:pt x="868" y="33401"/>
                </a:lnTo>
                <a:lnTo>
                  <a:pt x="1085" y="32642"/>
                </a:lnTo>
                <a:lnTo>
                  <a:pt x="1085" y="32669"/>
                </a:lnTo>
                <a:lnTo>
                  <a:pt x="1113" y="32669"/>
                </a:lnTo>
                <a:cubicBezTo>
                  <a:pt x="1113" y="32662"/>
                  <a:pt x="1114" y="32662"/>
                  <a:pt x="1118" y="32662"/>
                </a:cubicBezTo>
                <a:lnTo>
                  <a:pt x="1118" y="32662"/>
                </a:lnTo>
                <a:cubicBezTo>
                  <a:pt x="1129" y="32662"/>
                  <a:pt x="1160" y="32662"/>
                  <a:pt x="1221" y="32479"/>
                </a:cubicBezTo>
                <a:cubicBezTo>
                  <a:pt x="1330" y="32262"/>
                  <a:pt x="1465" y="31692"/>
                  <a:pt x="2008" y="30390"/>
                </a:cubicBezTo>
                <a:cubicBezTo>
                  <a:pt x="2116" y="30146"/>
                  <a:pt x="2252" y="29902"/>
                  <a:pt x="2360" y="29685"/>
                </a:cubicBezTo>
                <a:cubicBezTo>
                  <a:pt x="2523" y="29305"/>
                  <a:pt x="2686" y="29007"/>
                  <a:pt x="2821" y="28736"/>
                </a:cubicBezTo>
                <a:cubicBezTo>
                  <a:pt x="2984" y="28437"/>
                  <a:pt x="3120" y="28166"/>
                  <a:pt x="3282" y="27895"/>
                </a:cubicBezTo>
                <a:cubicBezTo>
                  <a:pt x="3499" y="27515"/>
                  <a:pt x="3798" y="27081"/>
                  <a:pt x="4069" y="26674"/>
                </a:cubicBezTo>
                <a:lnTo>
                  <a:pt x="4096" y="26647"/>
                </a:lnTo>
                <a:lnTo>
                  <a:pt x="4096" y="26647"/>
                </a:lnTo>
                <a:cubicBezTo>
                  <a:pt x="3337" y="27759"/>
                  <a:pt x="2713" y="28926"/>
                  <a:pt x="2170" y="30173"/>
                </a:cubicBezTo>
                <a:cubicBezTo>
                  <a:pt x="1655" y="31448"/>
                  <a:pt x="1248" y="32750"/>
                  <a:pt x="950" y="34079"/>
                </a:cubicBezTo>
                <a:lnTo>
                  <a:pt x="1085" y="33727"/>
                </a:lnTo>
                <a:lnTo>
                  <a:pt x="1085" y="33727"/>
                </a:lnTo>
                <a:cubicBezTo>
                  <a:pt x="760" y="35083"/>
                  <a:pt x="543" y="36439"/>
                  <a:pt x="407" y="37822"/>
                </a:cubicBezTo>
                <a:lnTo>
                  <a:pt x="407" y="37795"/>
                </a:lnTo>
                <a:cubicBezTo>
                  <a:pt x="353" y="38365"/>
                  <a:pt x="299" y="38989"/>
                  <a:pt x="190" y="40101"/>
                </a:cubicBezTo>
                <a:lnTo>
                  <a:pt x="190" y="40046"/>
                </a:lnTo>
                <a:cubicBezTo>
                  <a:pt x="109" y="41321"/>
                  <a:pt x="55" y="42569"/>
                  <a:pt x="0" y="43952"/>
                </a:cubicBezTo>
                <a:cubicBezTo>
                  <a:pt x="82" y="42677"/>
                  <a:pt x="163" y="41647"/>
                  <a:pt x="272" y="40426"/>
                </a:cubicBezTo>
                <a:lnTo>
                  <a:pt x="272" y="40426"/>
                </a:lnTo>
                <a:cubicBezTo>
                  <a:pt x="272" y="40609"/>
                  <a:pt x="247" y="41067"/>
                  <a:pt x="245" y="41536"/>
                </a:cubicBezTo>
                <a:lnTo>
                  <a:pt x="245" y="41536"/>
                </a:lnTo>
                <a:cubicBezTo>
                  <a:pt x="299" y="40560"/>
                  <a:pt x="380" y="39612"/>
                  <a:pt x="489" y="38555"/>
                </a:cubicBezTo>
                <a:cubicBezTo>
                  <a:pt x="597" y="37524"/>
                  <a:pt x="706" y="36792"/>
                  <a:pt x="814" y="36141"/>
                </a:cubicBezTo>
                <a:cubicBezTo>
                  <a:pt x="896" y="35517"/>
                  <a:pt x="1004" y="34947"/>
                  <a:pt x="1140" y="34242"/>
                </a:cubicBezTo>
                <a:lnTo>
                  <a:pt x="1140" y="34188"/>
                </a:lnTo>
                <a:cubicBezTo>
                  <a:pt x="1031" y="34676"/>
                  <a:pt x="923" y="35164"/>
                  <a:pt x="841" y="35652"/>
                </a:cubicBezTo>
                <a:lnTo>
                  <a:pt x="841" y="35625"/>
                </a:lnTo>
                <a:lnTo>
                  <a:pt x="819" y="35625"/>
                </a:lnTo>
                <a:cubicBezTo>
                  <a:pt x="952" y="34830"/>
                  <a:pt x="1032" y="34428"/>
                  <a:pt x="1113" y="34079"/>
                </a:cubicBezTo>
                <a:cubicBezTo>
                  <a:pt x="1194" y="33700"/>
                  <a:pt x="1302" y="33401"/>
                  <a:pt x="1492" y="32750"/>
                </a:cubicBezTo>
                <a:lnTo>
                  <a:pt x="1492" y="32804"/>
                </a:lnTo>
                <a:cubicBezTo>
                  <a:pt x="1872" y="31475"/>
                  <a:pt x="2360" y="30201"/>
                  <a:pt x="3011" y="28980"/>
                </a:cubicBezTo>
                <a:cubicBezTo>
                  <a:pt x="3635" y="27814"/>
                  <a:pt x="4367" y="26702"/>
                  <a:pt x="5208" y="25644"/>
                </a:cubicBezTo>
                <a:lnTo>
                  <a:pt x="5235" y="25617"/>
                </a:lnTo>
                <a:lnTo>
                  <a:pt x="5235" y="25617"/>
                </a:lnTo>
                <a:cubicBezTo>
                  <a:pt x="4422" y="26647"/>
                  <a:pt x="3716" y="27732"/>
                  <a:pt x="3147" y="28899"/>
                </a:cubicBezTo>
                <a:cubicBezTo>
                  <a:pt x="3608" y="28058"/>
                  <a:pt x="4150" y="27244"/>
                  <a:pt x="4747" y="26485"/>
                </a:cubicBezTo>
                <a:cubicBezTo>
                  <a:pt x="5127" y="25942"/>
                  <a:pt x="5425" y="25535"/>
                  <a:pt x="5751" y="25156"/>
                </a:cubicBezTo>
                <a:lnTo>
                  <a:pt x="5751" y="25156"/>
                </a:lnTo>
                <a:lnTo>
                  <a:pt x="5724" y="25183"/>
                </a:lnTo>
                <a:cubicBezTo>
                  <a:pt x="5886" y="24966"/>
                  <a:pt x="6076" y="24776"/>
                  <a:pt x="6239" y="24586"/>
                </a:cubicBezTo>
                <a:cubicBezTo>
                  <a:pt x="6402" y="24396"/>
                  <a:pt x="6564" y="24206"/>
                  <a:pt x="6754" y="24017"/>
                </a:cubicBezTo>
                <a:lnTo>
                  <a:pt x="6754" y="24017"/>
                </a:lnTo>
                <a:lnTo>
                  <a:pt x="6727" y="24043"/>
                </a:lnTo>
                <a:lnTo>
                  <a:pt x="7243" y="23474"/>
                </a:lnTo>
                <a:lnTo>
                  <a:pt x="7188" y="23501"/>
                </a:lnTo>
                <a:cubicBezTo>
                  <a:pt x="7915" y="22794"/>
                  <a:pt x="8210" y="22544"/>
                  <a:pt x="8245" y="22544"/>
                </a:cubicBezTo>
                <a:cubicBezTo>
                  <a:pt x="8260" y="22544"/>
                  <a:pt x="8229" y="22588"/>
                  <a:pt x="8165" y="22660"/>
                </a:cubicBezTo>
                <a:cubicBezTo>
                  <a:pt x="7921" y="22904"/>
                  <a:pt x="7785" y="23094"/>
                  <a:pt x="7649" y="23257"/>
                </a:cubicBezTo>
                <a:cubicBezTo>
                  <a:pt x="8327" y="22606"/>
                  <a:pt x="8951" y="22091"/>
                  <a:pt x="9494" y="21629"/>
                </a:cubicBezTo>
                <a:cubicBezTo>
                  <a:pt x="10389" y="20897"/>
                  <a:pt x="11637" y="19866"/>
                  <a:pt x="13183" y="18673"/>
                </a:cubicBezTo>
                <a:cubicBezTo>
                  <a:pt x="14376" y="17778"/>
                  <a:pt x="15597" y="16856"/>
                  <a:pt x="16763" y="16015"/>
                </a:cubicBezTo>
                <a:cubicBezTo>
                  <a:pt x="22106" y="12109"/>
                  <a:pt x="27857" y="8746"/>
                  <a:pt x="33878" y="6006"/>
                </a:cubicBezTo>
                <a:lnTo>
                  <a:pt x="33878" y="6006"/>
                </a:lnTo>
                <a:lnTo>
                  <a:pt x="33851" y="6033"/>
                </a:lnTo>
                <a:cubicBezTo>
                  <a:pt x="37459" y="4379"/>
                  <a:pt x="41229" y="3050"/>
                  <a:pt x="45080" y="2046"/>
                </a:cubicBezTo>
                <a:cubicBezTo>
                  <a:pt x="45758" y="1883"/>
                  <a:pt x="46464" y="1748"/>
                  <a:pt x="47196" y="1585"/>
                </a:cubicBezTo>
                <a:cubicBezTo>
                  <a:pt x="48823" y="1287"/>
                  <a:pt x="50505" y="1097"/>
                  <a:pt x="52187" y="1042"/>
                </a:cubicBezTo>
                <a:cubicBezTo>
                  <a:pt x="52463" y="1033"/>
                  <a:pt x="52739" y="1029"/>
                  <a:pt x="53016" y="1029"/>
                </a:cubicBezTo>
                <a:cubicBezTo>
                  <a:pt x="54401" y="1029"/>
                  <a:pt x="55799" y="1142"/>
                  <a:pt x="57178" y="1368"/>
                </a:cubicBezTo>
                <a:cubicBezTo>
                  <a:pt x="57584" y="1422"/>
                  <a:pt x="57937" y="1531"/>
                  <a:pt x="58344" y="1612"/>
                </a:cubicBezTo>
                <a:cubicBezTo>
                  <a:pt x="58724" y="1693"/>
                  <a:pt x="59103" y="1802"/>
                  <a:pt x="59483" y="1910"/>
                </a:cubicBezTo>
                <a:cubicBezTo>
                  <a:pt x="60215" y="2100"/>
                  <a:pt x="60948" y="2372"/>
                  <a:pt x="61680" y="2697"/>
                </a:cubicBezTo>
                <a:cubicBezTo>
                  <a:pt x="63091" y="3294"/>
                  <a:pt x="64365" y="4162"/>
                  <a:pt x="65423" y="5274"/>
                </a:cubicBezTo>
                <a:cubicBezTo>
                  <a:pt x="66291" y="6142"/>
                  <a:pt x="66888" y="7227"/>
                  <a:pt x="67241" y="8420"/>
                </a:cubicBezTo>
                <a:cubicBezTo>
                  <a:pt x="67566" y="9559"/>
                  <a:pt x="67566" y="10780"/>
                  <a:pt x="67213" y="11919"/>
                </a:cubicBezTo>
                <a:cubicBezTo>
                  <a:pt x="67078" y="12353"/>
                  <a:pt x="66861" y="12787"/>
                  <a:pt x="66590" y="13167"/>
                </a:cubicBezTo>
                <a:cubicBezTo>
                  <a:pt x="66318" y="13601"/>
                  <a:pt x="65966" y="14008"/>
                  <a:pt x="65559" y="14333"/>
                </a:cubicBezTo>
                <a:cubicBezTo>
                  <a:pt x="65152" y="14686"/>
                  <a:pt x="64691" y="14984"/>
                  <a:pt x="64230" y="15228"/>
                </a:cubicBezTo>
                <a:cubicBezTo>
                  <a:pt x="63742" y="15472"/>
                  <a:pt x="63226" y="15689"/>
                  <a:pt x="62684" y="15879"/>
                </a:cubicBezTo>
                <a:cubicBezTo>
                  <a:pt x="62114" y="16069"/>
                  <a:pt x="61572" y="16232"/>
                  <a:pt x="60975" y="16340"/>
                </a:cubicBezTo>
                <a:lnTo>
                  <a:pt x="61002" y="16340"/>
                </a:lnTo>
                <a:cubicBezTo>
                  <a:pt x="60243" y="16530"/>
                  <a:pt x="59456" y="16666"/>
                  <a:pt x="58642" y="16774"/>
                </a:cubicBezTo>
                <a:cubicBezTo>
                  <a:pt x="54953" y="17344"/>
                  <a:pt x="51237" y="17751"/>
                  <a:pt x="47521" y="18320"/>
                </a:cubicBezTo>
                <a:cubicBezTo>
                  <a:pt x="45813" y="18592"/>
                  <a:pt x="43887" y="18917"/>
                  <a:pt x="42476" y="19243"/>
                </a:cubicBezTo>
                <a:cubicBezTo>
                  <a:pt x="41581" y="19378"/>
                  <a:pt x="39954" y="19785"/>
                  <a:pt x="38815" y="20056"/>
                </a:cubicBezTo>
                <a:cubicBezTo>
                  <a:pt x="38796" y="20066"/>
                  <a:pt x="38777" y="20075"/>
                  <a:pt x="38756" y="20084"/>
                </a:cubicBezTo>
                <a:lnTo>
                  <a:pt x="38756" y="20084"/>
                </a:lnTo>
                <a:lnTo>
                  <a:pt x="37567" y="20382"/>
                </a:lnTo>
                <a:cubicBezTo>
                  <a:pt x="37133" y="20517"/>
                  <a:pt x="36672" y="20653"/>
                  <a:pt x="36211" y="20816"/>
                </a:cubicBezTo>
                <a:cubicBezTo>
                  <a:pt x="35234" y="21168"/>
                  <a:pt x="34177" y="21521"/>
                  <a:pt x="33173" y="21955"/>
                </a:cubicBezTo>
                <a:cubicBezTo>
                  <a:pt x="32956" y="21982"/>
                  <a:pt x="32956" y="21982"/>
                  <a:pt x="31871" y="22416"/>
                </a:cubicBezTo>
                <a:cubicBezTo>
                  <a:pt x="31871" y="22470"/>
                  <a:pt x="31681" y="22552"/>
                  <a:pt x="31139" y="22823"/>
                </a:cubicBezTo>
                <a:lnTo>
                  <a:pt x="30027" y="23392"/>
                </a:lnTo>
                <a:lnTo>
                  <a:pt x="29213" y="23826"/>
                </a:lnTo>
                <a:cubicBezTo>
                  <a:pt x="28915" y="23989"/>
                  <a:pt x="28589" y="24179"/>
                  <a:pt x="28236" y="24396"/>
                </a:cubicBezTo>
                <a:lnTo>
                  <a:pt x="27450" y="24857"/>
                </a:lnTo>
                <a:cubicBezTo>
                  <a:pt x="27179" y="25020"/>
                  <a:pt x="26934" y="25210"/>
                  <a:pt x="26663" y="25372"/>
                </a:cubicBezTo>
                <a:cubicBezTo>
                  <a:pt x="26419" y="25535"/>
                  <a:pt x="26148" y="25725"/>
                  <a:pt x="25904" y="25888"/>
                </a:cubicBezTo>
                <a:lnTo>
                  <a:pt x="25171" y="26430"/>
                </a:lnTo>
                <a:lnTo>
                  <a:pt x="25199" y="26430"/>
                </a:lnTo>
                <a:cubicBezTo>
                  <a:pt x="24683" y="26810"/>
                  <a:pt x="24249" y="27190"/>
                  <a:pt x="23734" y="27651"/>
                </a:cubicBezTo>
                <a:cubicBezTo>
                  <a:pt x="22323" y="28871"/>
                  <a:pt x="21049" y="30228"/>
                  <a:pt x="19909" y="31692"/>
                </a:cubicBezTo>
                <a:lnTo>
                  <a:pt x="19421" y="32370"/>
                </a:lnTo>
                <a:cubicBezTo>
                  <a:pt x="19258" y="32642"/>
                  <a:pt x="19096" y="32940"/>
                  <a:pt x="18879" y="33266"/>
                </a:cubicBezTo>
                <a:lnTo>
                  <a:pt x="18553" y="33808"/>
                </a:lnTo>
                <a:cubicBezTo>
                  <a:pt x="18445" y="33971"/>
                  <a:pt x="18336" y="34188"/>
                  <a:pt x="18228" y="34378"/>
                </a:cubicBezTo>
                <a:cubicBezTo>
                  <a:pt x="17984" y="34812"/>
                  <a:pt x="17767" y="35246"/>
                  <a:pt x="17577" y="35707"/>
                </a:cubicBezTo>
                <a:lnTo>
                  <a:pt x="17197" y="36602"/>
                </a:lnTo>
                <a:cubicBezTo>
                  <a:pt x="17088" y="36900"/>
                  <a:pt x="16980" y="37198"/>
                  <a:pt x="16872" y="37497"/>
                </a:cubicBezTo>
                <a:cubicBezTo>
                  <a:pt x="16627" y="38121"/>
                  <a:pt x="16465" y="38772"/>
                  <a:pt x="16356" y="39450"/>
                </a:cubicBezTo>
                <a:cubicBezTo>
                  <a:pt x="16166" y="40806"/>
                  <a:pt x="16329" y="42189"/>
                  <a:pt x="16899" y="43437"/>
                </a:cubicBezTo>
                <a:cubicBezTo>
                  <a:pt x="17197" y="44115"/>
                  <a:pt x="17739" y="44685"/>
                  <a:pt x="18390" y="45064"/>
                </a:cubicBezTo>
                <a:cubicBezTo>
                  <a:pt x="18847" y="45302"/>
                  <a:pt x="19352" y="45416"/>
                  <a:pt x="19865" y="45416"/>
                </a:cubicBezTo>
                <a:cubicBezTo>
                  <a:pt x="20114" y="45416"/>
                  <a:pt x="20366" y="45389"/>
                  <a:pt x="20615" y="45336"/>
                </a:cubicBezTo>
                <a:cubicBezTo>
                  <a:pt x="21266" y="45173"/>
                  <a:pt x="21917" y="44875"/>
                  <a:pt x="22486" y="44495"/>
                </a:cubicBezTo>
                <a:cubicBezTo>
                  <a:pt x="23056" y="44142"/>
                  <a:pt x="23544" y="43762"/>
                  <a:pt x="24086" y="43410"/>
                </a:cubicBezTo>
                <a:cubicBezTo>
                  <a:pt x="25226" y="42623"/>
                  <a:pt x="26148" y="41972"/>
                  <a:pt x="27124" y="41348"/>
                </a:cubicBezTo>
                <a:cubicBezTo>
                  <a:pt x="27638" y="41022"/>
                  <a:pt x="28091" y="40695"/>
                  <a:pt x="28328" y="40507"/>
                </a:cubicBezTo>
                <a:lnTo>
                  <a:pt x="28328" y="40507"/>
                </a:lnTo>
                <a:lnTo>
                  <a:pt x="28019" y="40725"/>
                </a:lnTo>
                <a:lnTo>
                  <a:pt x="28481" y="40372"/>
                </a:lnTo>
                <a:lnTo>
                  <a:pt x="28399" y="40426"/>
                </a:lnTo>
                <a:lnTo>
                  <a:pt x="29104" y="39938"/>
                </a:lnTo>
                <a:lnTo>
                  <a:pt x="29104" y="39938"/>
                </a:lnTo>
                <a:lnTo>
                  <a:pt x="29077" y="39965"/>
                </a:lnTo>
                <a:lnTo>
                  <a:pt x="30461" y="39043"/>
                </a:lnTo>
                <a:lnTo>
                  <a:pt x="31112" y="38555"/>
                </a:lnTo>
                <a:cubicBezTo>
                  <a:pt x="33037" y="37198"/>
                  <a:pt x="35099" y="35761"/>
                  <a:pt x="37160" y="34432"/>
                </a:cubicBezTo>
                <a:cubicBezTo>
                  <a:pt x="38571" y="33564"/>
                  <a:pt x="40849" y="32126"/>
                  <a:pt x="42856" y="31258"/>
                </a:cubicBezTo>
                <a:cubicBezTo>
                  <a:pt x="43477" y="30980"/>
                  <a:pt x="43692" y="30888"/>
                  <a:pt x="43649" y="30888"/>
                </a:cubicBezTo>
                <a:cubicBezTo>
                  <a:pt x="43645" y="30888"/>
                  <a:pt x="43640" y="30888"/>
                  <a:pt x="43634" y="30889"/>
                </a:cubicBezTo>
                <a:lnTo>
                  <a:pt x="43634" y="30889"/>
                </a:lnTo>
                <a:cubicBezTo>
                  <a:pt x="44122" y="30677"/>
                  <a:pt x="44625" y="30480"/>
                  <a:pt x="45142" y="30307"/>
                </a:cubicBezTo>
                <a:lnTo>
                  <a:pt x="45142" y="30307"/>
                </a:lnTo>
                <a:cubicBezTo>
                  <a:pt x="45121" y="30316"/>
                  <a:pt x="45101" y="30326"/>
                  <a:pt x="45080" y="30336"/>
                </a:cubicBezTo>
                <a:cubicBezTo>
                  <a:pt x="45127" y="30316"/>
                  <a:pt x="45175" y="30297"/>
                  <a:pt x="45222" y="30280"/>
                </a:cubicBezTo>
                <a:lnTo>
                  <a:pt x="45222" y="30280"/>
                </a:lnTo>
                <a:cubicBezTo>
                  <a:pt x="45195" y="30289"/>
                  <a:pt x="45168" y="30298"/>
                  <a:pt x="45142" y="30307"/>
                </a:cubicBezTo>
                <a:lnTo>
                  <a:pt x="45142" y="30307"/>
                </a:lnTo>
                <a:cubicBezTo>
                  <a:pt x="45284" y="30241"/>
                  <a:pt x="45430" y="30194"/>
                  <a:pt x="45596" y="30146"/>
                </a:cubicBezTo>
                <a:cubicBezTo>
                  <a:pt x="47265" y="29628"/>
                  <a:pt x="48990" y="29353"/>
                  <a:pt x="50740" y="29353"/>
                </a:cubicBezTo>
                <a:cubicBezTo>
                  <a:pt x="51095" y="29353"/>
                  <a:pt x="51450" y="29364"/>
                  <a:pt x="51807" y="29387"/>
                </a:cubicBezTo>
                <a:cubicBezTo>
                  <a:pt x="53028" y="29441"/>
                  <a:pt x="54248" y="29712"/>
                  <a:pt x="55415" y="30146"/>
                </a:cubicBezTo>
                <a:cubicBezTo>
                  <a:pt x="56581" y="30580"/>
                  <a:pt x="57639" y="31231"/>
                  <a:pt x="58561" y="32072"/>
                </a:cubicBezTo>
                <a:cubicBezTo>
                  <a:pt x="58968" y="32425"/>
                  <a:pt x="59347" y="32859"/>
                  <a:pt x="59673" y="33293"/>
                </a:cubicBezTo>
                <a:cubicBezTo>
                  <a:pt x="60161" y="33944"/>
                  <a:pt x="60568" y="34649"/>
                  <a:pt x="60894" y="35408"/>
                </a:cubicBezTo>
                <a:cubicBezTo>
                  <a:pt x="61219" y="36168"/>
                  <a:pt x="61463" y="36981"/>
                  <a:pt x="61545" y="37795"/>
                </a:cubicBezTo>
                <a:cubicBezTo>
                  <a:pt x="61707" y="39124"/>
                  <a:pt x="61490" y="40453"/>
                  <a:pt x="60894" y="41647"/>
                </a:cubicBezTo>
                <a:cubicBezTo>
                  <a:pt x="60812" y="41810"/>
                  <a:pt x="60731" y="41999"/>
                  <a:pt x="60622" y="42162"/>
                </a:cubicBezTo>
                <a:cubicBezTo>
                  <a:pt x="60541" y="42325"/>
                  <a:pt x="60432" y="42460"/>
                  <a:pt x="60324" y="42596"/>
                </a:cubicBezTo>
                <a:lnTo>
                  <a:pt x="60161" y="42840"/>
                </a:lnTo>
                <a:lnTo>
                  <a:pt x="59971" y="43030"/>
                </a:lnTo>
                <a:cubicBezTo>
                  <a:pt x="59844" y="43158"/>
                  <a:pt x="59740" y="43310"/>
                  <a:pt x="59615" y="43440"/>
                </a:cubicBezTo>
                <a:lnTo>
                  <a:pt x="59615" y="43440"/>
                </a:lnTo>
                <a:lnTo>
                  <a:pt x="59239" y="43762"/>
                </a:lnTo>
                <a:cubicBezTo>
                  <a:pt x="59158" y="43844"/>
                  <a:pt x="59076" y="43925"/>
                  <a:pt x="58968" y="44007"/>
                </a:cubicBezTo>
                <a:lnTo>
                  <a:pt x="58615" y="44278"/>
                </a:lnTo>
                <a:cubicBezTo>
                  <a:pt x="58100" y="44685"/>
                  <a:pt x="57530" y="45010"/>
                  <a:pt x="56961" y="45308"/>
                </a:cubicBezTo>
                <a:cubicBezTo>
                  <a:pt x="55198" y="46068"/>
                  <a:pt x="53299" y="46529"/>
                  <a:pt x="51400" y="46610"/>
                </a:cubicBezTo>
                <a:cubicBezTo>
                  <a:pt x="50997" y="46628"/>
                  <a:pt x="50593" y="46637"/>
                  <a:pt x="50189" y="46637"/>
                </a:cubicBezTo>
                <a:cubicBezTo>
                  <a:pt x="49318" y="46637"/>
                  <a:pt x="48447" y="46595"/>
                  <a:pt x="47576" y="46502"/>
                </a:cubicBezTo>
                <a:cubicBezTo>
                  <a:pt x="46301" y="46393"/>
                  <a:pt x="45026" y="46231"/>
                  <a:pt x="43724" y="46095"/>
                </a:cubicBezTo>
                <a:cubicBezTo>
                  <a:pt x="42328" y="45948"/>
                  <a:pt x="40908" y="45825"/>
                  <a:pt x="39486" y="45825"/>
                </a:cubicBezTo>
                <a:cubicBezTo>
                  <a:pt x="38283" y="45825"/>
                  <a:pt x="37079" y="45913"/>
                  <a:pt x="35885" y="46149"/>
                </a:cubicBezTo>
                <a:cubicBezTo>
                  <a:pt x="35560" y="46204"/>
                  <a:pt x="35261" y="46258"/>
                  <a:pt x="34963" y="46339"/>
                </a:cubicBezTo>
                <a:cubicBezTo>
                  <a:pt x="34665" y="46421"/>
                  <a:pt x="34339" y="46529"/>
                  <a:pt x="34041" y="46638"/>
                </a:cubicBezTo>
                <a:cubicBezTo>
                  <a:pt x="33444" y="46855"/>
                  <a:pt x="32875" y="47126"/>
                  <a:pt x="32332" y="47478"/>
                </a:cubicBezTo>
                <a:cubicBezTo>
                  <a:pt x="31220" y="48129"/>
                  <a:pt x="30244" y="48970"/>
                  <a:pt x="29430" y="49974"/>
                </a:cubicBezTo>
                <a:cubicBezTo>
                  <a:pt x="28589" y="50977"/>
                  <a:pt x="28019" y="52144"/>
                  <a:pt x="27694" y="53419"/>
                </a:cubicBezTo>
                <a:cubicBezTo>
                  <a:pt x="27558" y="54042"/>
                  <a:pt x="27504" y="54693"/>
                  <a:pt x="27585" y="55371"/>
                </a:cubicBezTo>
                <a:cubicBezTo>
                  <a:pt x="27613" y="55697"/>
                  <a:pt x="27667" y="56022"/>
                  <a:pt x="27748" y="56321"/>
                </a:cubicBezTo>
                <a:lnTo>
                  <a:pt x="27802" y="56565"/>
                </a:lnTo>
                <a:lnTo>
                  <a:pt x="27911" y="56836"/>
                </a:lnTo>
                <a:cubicBezTo>
                  <a:pt x="27992" y="57080"/>
                  <a:pt x="28101" y="57270"/>
                  <a:pt x="28209" y="57514"/>
                </a:cubicBezTo>
                <a:cubicBezTo>
                  <a:pt x="28236" y="57596"/>
                  <a:pt x="28264" y="57677"/>
                  <a:pt x="28318" y="57758"/>
                </a:cubicBezTo>
                <a:cubicBezTo>
                  <a:pt x="28399" y="57758"/>
                  <a:pt x="28508" y="57704"/>
                  <a:pt x="28589" y="57704"/>
                </a:cubicBezTo>
                <a:lnTo>
                  <a:pt x="29159" y="57514"/>
                </a:lnTo>
                <a:lnTo>
                  <a:pt x="29728" y="57351"/>
                </a:lnTo>
                <a:cubicBezTo>
                  <a:pt x="29918" y="57297"/>
                  <a:pt x="30081" y="57243"/>
                  <a:pt x="30244" y="57189"/>
                </a:cubicBezTo>
                <a:cubicBezTo>
                  <a:pt x="30596" y="57107"/>
                  <a:pt x="30922" y="56999"/>
                  <a:pt x="31274" y="56917"/>
                </a:cubicBezTo>
                <a:cubicBezTo>
                  <a:pt x="31952" y="56728"/>
                  <a:pt x="32630" y="56565"/>
                  <a:pt x="33336" y="56402"/>
                </a:cubicBezTo>
                <a:cubicBezTo>
                  <a:pt x="34692" y="56077"/>
                  <a:pt x="36102" y="55805"/>
                  <a:pt x="37486" y="55616"/>
                </a:cubicBezTo>
                <a:cubicBezTo>
                  <a:pt x="39764" y="55263"/>
                  <a:pt x="42070" y="55046"/>
                  <a:pt x="44375" y="54992"/>
                </a:cubicBezTo>
                <a:lnTo>
                  <a:pt x="45569" y="54965"/>
                </a:lnTo>
                <a:lnTo>
                  <a:pt x="46871" y="54965"/>
                </a:lnTo>
                <a:lnTo>
                  <a:pt x="47521" y="54992"/>
                </a:lnTo>
                <a:cubicBezTo>
                  <a:pt x="49393" y="55019"/>
                  <a:pt x="51237" y="55317"/>
                  <a:pt x="53001" y="55914"/>
                </a:cubicBezTo>
                <a:cubicBezTo>
                  <a:pt x="53868" y="56212"/>
                  <a:pt x="54682" y="56619"/>
                  <a:pt x="55442" y="57134"/>
                </a:cubicBezTo>
                <a:cubicBezTo>
                  <a:pt x="56174" y="57623"/>
                  <a:pt x="56798" y="58274"/>
                  <a:pt x="57232" y="59033"/>
                </a:cubicBezTo>
                <a:cubicBezTo>
                  <a:pt x="57530" y="59576"/>
                  <a:pt x="57720" y="60172"/>
                  <a:pt x="57801" y="60796"/>
                </a:cubicBezTo>
                <a:cubicBezTo>
                  <a:pt x="57856" y="61393"/>
                  <a:pt x="57774" y="62017"/>
                  <a:pt x="57612" y="62613"/>
                </a:cubicBezTo>
                <a:cubicBezTo>
                  <a:pt x="57422" y="63210"/>
                  <a:pt x="57123" y="63780"/>
                  <a:pt x="56744" y="64268"/>
                </a:cubicBezTo>
                <a:cubicBezTo>
                  <a:pt x="56364" y="64783"/>
                  <a:pt x="55930" y="65244"/>
                  <a:pt x="55442" y="65624"/>
                </a:cubicBezTo>
                <a:cubicBezTo>
                  <a:pt x="54628" y="66275"/>
                  <a:pt x="53706" y="66791"/>
                  <a:pt x="52729" y="67116"/>
                </a:cubicBezTo>
                <a:cubicBezTo>
                  <a:pt x="51726" y="67414"/>
                  <a:pt x="50695" y="67631"/>
                  <a:pt x="49664" y="67713"/>
                </a:cubicBezTo>
                <a:cubicBezTo>
                  <a:pt x="48968" y="67767"/>
                  <a:pt x="48266" y="67785"/>
                  <a:pt x="47559" y="67785"/>
                </a:cubicBezTo>
                <a:cubicBezTo>
                  <a:pt x="46144" y="67785"/>
                  <a:pt x="44710" y="67713"/>
                  <a:pt x="43263" y="67713"/>
                </a:cubicBezTo>
                <a:cubicBezTo>
                  <a:pt x="43139" y="67710"/>
                  <a:pt x="43015" y="67709"/>
                  <a:pt x="42891" y="67709"/>
                </a:cubicBezTo>
                <a:cubicBezTo>
                  <a:pt x="41527" y="67709"/>
                  <a:pt x="40187" y="67846"/>
                  <a:pt x="38869" y="68120"/>
                </a:cubicBezTo>
                <a:cubicBezTo>
                  <a:pt x="37431" y="68418"/>
                  <a:pt x="36048" y="68988"/>
                  <a:pt x="34882" y="69856"/>
                </a:cubicBezTo>
                <a:cubicBezTo>
                  <a:pt x="33661" y="70723"/>
                  <a:pt x="32766" y="71944"/>
                  <a:pt x="32278" y="73354"/>
                </a:cubicBezTo>
                <a:cubicBezTo>
                  <a:pt x="31763" y="74765"/>
                  <a:pt x="31627" y="76311"/>
                  <a:pt x="31871" y="77803"/>
                </a:cubicBezTo>
                <a:cubicBezTo>
                  <a:pt x="31871" y="77911"/>
                  <a:pt x="31925" y="78020"/>
                  <a:pt x="31925" y="78128"/>
                </a:cubicBezTo>
                <a:cubicBezTo>
                  <a:pt x="31979" y="78345"/>
                  <a:pt x="32034" y="78562"/>
                  <a:pt x="32088" y="78752"/>
                </a:cubicBezTo>
                <a:cubicBezTo>
                  <a:pt x="32115" y="78969"/>
                  <a:pt x="32169" y="79186"/>
                  <a:pt x="32251" y="79376"/>
                </a:cubicBezTo>
                <a:lnTo>
                  <a:pt x="32468" y="80000"/>
                </a:lnTo>
                <a:lnTo>
                  <a:pt x="32712" y="80569"/>
                </a:lnTo>
                <a:cubicBezTo>
                  <a:pt x="32793" y="80786"/>
                  <a:pt x="32902" y="80976"/>
                  <a:pt x="33010" y="81166"/>
                </a:cubicBezTo>
                <a:cubicBezTo>
                  <a:pt x="33092" y="81356"/>
                  <a:pt x="33200" y="81546"/>
                  <a:pt x="33309" y="81736"/>
                </a:cubicBezTo>
                <a:cubicBezTo>
                  <a:pt x="34204" y="83173"/>
                  <a:pt x="35451" y="84367"/>
                  <a:pt x="36943" y="85208"/>
                </a:cubicBezTo>
                <a:cubicBezTo>
                  <a:pt x="37920" y="85777"/>
                  <a:pt x="38950" y="86211"/>
                  <a:pt x="40035" y="86510"/>
                </a:cubicBezTo>
                <a:cubicBezTo>
                  <a:pt x="41450" y="86894"/>
                  <a:pt x="42911" y="87097"/>
                  <a:pt x="44383" y="87097"/>
                </a:cubicBezTo>
                <a:cubicBezTo>
                  <a:pt x="44886" y="87097"/>
                  <a:pt x="45390" y="87073"/>
                  <a:pt x="45894" y="87025"/>
                </a:cubicBezTo>
                <a:cubicBezTo>
                  <a:pt x="46165" y="87025"/>
                  <a:pt x="46382" y="86998"/>
                  <a:pt x="46545" y="86971"/>
                </a:cubicBezTo>
                <a:cubicBezTo>
                  <a:pt x="46823" y="86931"/>
                  <a:pt x="46912" y="86906"/>
                  <a:pt x="46855" y="86906"/>
                </a:cubicBezTo>
                <a:cubicBezTo>
                  <a:pt x="46834" y="86906"/>
                  <a:pt x="46793" y="86909"/>
                  <a:pt x="46735" y="86916"/>
                </a:cubicBezTo>
                <a:cubicBezTo>
                  <a:pt x="46491" y="86916"/>
                  <a:pt x="45948" y="86971"/>
                  <a:pt x="45189" y="86971"/>
                </a:cubicBezTo>
                <a:cubicBezTo>
                  <a:pt x="44983" y="86978"/>
                  <a:pt x="44779" y="86982"/>
                  <a:pt x="44574" y="86982"/>
                </a:cubicBezTo>
                <a:cubicBezTo>
                  <a:pt x="43349" y="86982"/>
                  <a:pt x="42143" y="86843"/>
                  <a:pt x="40958" y="86564"/>
                </a:cubicBezTo>
                <a:cubicBezTo>
                  <a:pt x="40252" y="86401"/>
                  <a:pt x="39574" y="86184"/>
                  <a:pt x="38923" y="85940"/>
                </a:cubicBezTo>
                <a:cubicBezTo>
                  <a:pt x="38293" y="85688"/>
                  <a:pt x="37687" y="85389"/>
                  <a:pt x="37125" y="85043"/>
                </a:cubicBezTo>
                <a:lnTo>
                  <a:pt x="37125" y="85043"/>
                </a:lnTo>
                <a:cubicBezTo>
                  <a:pt x="38018" y="85508"/>
                  <a:pt x="38960" y="85898"/>
                  <a:pt x="39927" y="86211"/>
                </a:cubicBezTo>
                <a:cubicBezTo>
                  <a:pt x="40849" y="86482"/>
                  <a:pt x="41798" y="86672"/>
                  <a:pt x="42775" y="86754"/>
                </a:cubicBezTo>
                <a:cubicBezTo>
                  <a:pt x="43408" y="86816"/>
                  <a:pt x="44042" y="86849"/>
                  <a:pt x="44676" y="86849"/>
                </a:cubicBezTo>
                <a:cubicBezTo>
                  <a:pt x="45425" y="86849"/>
                  <a:pt x="46175" y="86802"/>
                  <a:pt x="46925" y="86699"/>
                </a:cubicBezTo>
                <a:cubicBezTo>
                  <a:pt x="47494" y="86645"/>
                  <a:pt x="48037" y="86564"/>
                  <a:pt x="48579" y="86401"/>
                </a:cubicBezTo>
                <a:cubicBezTo>
                  <a:pt x="48634" y="86374"/>
                  <a:pt x="48579" y="86374"/>
                  <a:pt x="48579" y="86347"/>
                </a:cubicBezTo>
                <a:cubicBezTo>
                  <a:pt x="47576" y="86537"/>
                  <a:pt x="46545" y="86645"/>
                  <a:pt x="45514" y="86672"/>
                </a:cubicBezTo>
                <a:cubicBezTo>
                  <a:pt x="44646" y="86672"/>
                  <a:pt x="43778" y="86645"/>
                  <a:pt x="42910" y="86537"/>
                </a:cubicBezTo>
                <a:cubicBezTo>
                  <a:pt x="42015" y="86428"/>
                  <a:pt x="41120" y="86238"/>
                  <a:pt x="40252" y="85994"/>
                </a:cubicBezTo>
                <a:cubicBezTo>
                  <a:pt x="38408" y="85479"/>
                  <a:pt x="36699" y="84529"/>
                  <a:pt x="35316" y="83255"/>
                </a:cubicBezTo>
                <a:cubicBezTo>
                  <a:pt x="34692" y="82658"/>
                  <a:pt x="34149" y="81953"/>
                  <a:pt x="33715" y="81220"/>
                </a:cubicBezTo>
                <a:cubicBezTo>
                  <a:pt x="33281" y="80461"/>
                  <a:pt x="32956" y="79674"/>
                  <a:pt x="32739" y="78834"/>
                </a:cubicBezTo>
                <a:cubicBezTo>
                  <a:pt x="32386" y="77532"/>
                  <a:pt x="32332" y="76175"/>
                  <a:pt x="32549" y="74873"/>
                </a:cubicBezTo>
                <a:cubicBezTo>
                  <a:pt x="32739" y="73571"/>
                  <a:pt x="33309" y="72351"/>
                  <a:pt x="34177" y="71374"/>
                </a:cubicBezTo>
                <a:cubicBezTo>
                  <a:pt x="34421" y="71049"/>
                  <a:pt x="34719" y="70778"/>
                  <a:pt x="35044" y="70534"/>
                </a:cubicBezTo>
                <a:cubicBezTo>
                  <a:pt x="35560" y="70127"/>
                  <a:pt x="36102" y="69801"/>
                  <a:pt x="36699" y="69530"/>
                </a:cubicBezTo>
                <a:lnTo>
                  <a:pt x="36699" y="69530"/>
                </a:lnTo>
                <a:cubicBezTo>
                  <a:pt x="35885" y="69910"/>
                  <a:pt x="35126" y="70425"/>
                  <a:pt x="34475" y="71049"/>
                </a:cubicBezTo>
                <a:cubicBezTo>
                  <a:pt x="33797" y="71781"/>
                  <a:pt x="33281" y="72622"/>
                  <a:pt x="32929" y="73544"/>
                </a:cubicBezTo>
                <a:cubicBezTo>
                  <a:pt x="32576" y="74602"/>
                  <a:pt x="32413" y="75687"/>
                  <a:pt x="32468" y="76799"/>
                </a:cubicBezTo>
                <a:cubicBezTo>
                  <a:pt x="32495" y="77233"/>
                  <a:pt x="32549" y="77640"/>
                  <a:pt x="32630" y="78074"/>
                </a:cubicBezTo>
                <a:cubicBezTo>
                  <a:pt x="32712" y="78508"/>
                  <a:pt x="32820" y="78915"/>
                  <a:pt x="32956" y="79349"/>
                </a:cubicBezTo>
                <a:cubicBezTo>
                  <a:pt x="33092" y="79756"/>
                  <a:pt x="33254" y="80135"/>
                  <a:pt x="33444" y="80542"/>
                </a:cubicBezTo>
                <a:cubicBezTo>
                  <a:pt x="33634" y="80922"/>
                  <a:pt x="33851" y="81275"/>
                  <a:pt x="34068" y="81654"/>
                </a:cubicBezTo>
                <a:cubicBezTo>
                  <a:pt x="34502" y="82278"/>
                  <a:pt x="34990" y="82875"/>
                  <a:pt x="35560" y="83390"/>
                </a:cubicBezTo>
                <a:cubicBezTo>
                  <a:pt x="35831" y="83634"/>
                  <a:pt x="36129" y="83851"/>
                  <a:pt x="36455" y="84096"/>
                </a:cubicBezTo>
                <a:cubicBezTo>
                  <a:pt x="36591" y="84177"/>
                  <a:pt x="36753" y="84313"/>
                  <a:pt x="36916" y="84394"/>
                </a:cubicBezTo>
                <a:lnTo>
                  <a:pt x="37377" y="84692"/>
                </a:lnTo>
                <a:cubicBezTo>
                  <a:pt x="38679" y="85425"/>
                  <a:pt x="40117" y="85940"/>
                  <a:pt x="41581" y="86184"/>
                </a:cubicBezTo>
                <a:cubicBezTo>
                  <a:pt x="42247" y="86313"/>
                  <a:pt x="43065" y="86391"/>
                  <a:pt x="43216" y="86391"/>
                </a:cubicBezTo>
                <a:cubicBezTo>
                  <a:pt x="43256" y="86391"/>
                  <a:pt x="43250" y="86385"/>
                  <a:pt x="43182" y="86374"/>
                </a:cubicBezTo>
                <a:cubicBezTo>
                  <a:pt x="42856" y="86320"/>
                  <a:pt x="41690" y="86184"/>
                  <a:pt x="40822" y="85940"/>
                </a:cubicBezTo>
                <a:lnTo>
                  <a:pt x="40008" y="85723"/>
                </a:lnTo>
                <a:cubicBezTo>
                  <a:pt x="39737" y="85642"/>
                  <a:pt x="39493" y="85533"/>
                  <a:pt x="39222" y="85452"/>
                </a:cubicBezTo>
                <a:cubicBezTo>
                  <a:pt x="38326" y="85099"/>
                  <a:pt x="37486" y="84665"/>
                  <a:pt x="36699" y="84123"/>
                </a:cubicBezTo>
                <a:cubicBezTo>
                  <a:pt x="36509" y="83987"/>
                  <a:pt x="36319" y="83851"/>
                  <a:pt x="36129" y="83716"/>
                </a:cubicBezTo>
                <a:lnTo>
                  <a:pt x="35587" y="83255"/>
                </a:lnTo>
                <a:cubicBezTo>
                  <a:pt x="35234" y="82929"/>
                  <a:pt x="34936" y="82577"/>
                  <a:pt x="34638" y="82224"/>
                </a:cubicBezTo>
                <a:cubicBezTo>
                  <a:pt x="34041" y="81465"/>
                  <a:pt x="33580" y="80651"/>
                  <a:pt x="33227" y="79756"/>
                </a:cubicBezTo>
                <a:cubicBezTo>
                  <a:pt x="32902" y="78861"/>
                  <a:pt x="32685" y="77938"/>
                  <a:pt x="32630" y="76989"/>
                </a:cubicBezTo>
                <a:cubicBezTo>
                  <a:pt x="32549" y="76094"/>
                  <a:pt x="32630" y="75226"/>
                  <a:pt x="32847" y="74358"/>
                </a:cubicBezTo>
                <a:cubicBezTo>
                  <a:pt x="33037" y="73490"/>
                  <a:pt x="33390" y="72704"/>
                  <a:pt x="33905" y="71971"/>
                </a:cubicBezTo>
                <a:cubicBezTo>
                  <a:pt x="34936" y="70561"/>
                  <a:pt x="36509" y="69639"/>
                  <a:pt x="38218" y="69150"/>
                </a:cubicBezTo>
                <a:cubicBezTo>
                  <a:pt x="39439" y="68798"/>
                  <a:pt x="40686" y="68608"/>
                  <a:pt x="41934" y="68581"/>
                </a:cubicBezTo>
                <a:cubicBezTo>
                  <a:pt x="42329" y="68564"/>
                  <a:pt x="42727" y="68557"/>
                  <a:pt x="43126" y="68557"/>
                </a:cubicBezTo>
                <a:cubicBezTo>
                  <a:pt x="44014" y="68557"/>
                  <a:pt x="44906" y="68589"/>
                  <a:pt x="45786" y="68608"/>
                </a:cubicBezTo>
                <a:cubicBezTo>
                  <a:pt x="46314" y="68623"/>
                  <a:pt x="46846" y="68634"/>
                  <a:pt x="47380" y="68634"/>
                </a:cubicBezTo>
                <a:cubicBezTo>
                  <a:pt x="48793" y="68634"/>
                  <a:pt x="50220" y="68558"/>
                  <a:pt x="51617" y="68282"/>
                </a:cubicBezTo>
                <a:cubicBezTo>
                  <a:pt x="53624" y="67930"/>
                  <a:pt x="55442" y="66953"/>
                  <a:pt x="56852" y="65516"/>
                </a:cubicBezTo>
                <a:cubicBezTo>
                  <a:pt x="57232" y="65109"/>
                  <a:pt x="57584" y="64648"/>
                  <a:pt x="57856" y="64160"/>
                </a:cubicBezTo>
                <a:cubicBezTo>
                  <a:pt x="58154" y="63671"/>
                  <a:pt x="58371" y="63129"/>
                  <a:pt x="58534" y="62559"/>
                </a:cubicBezTo>
                <a:cubicBezTo>
                  <a:pt x="58561" y="62424"/>
                  <a:pt x="58588" y="62288"/>
                  <a:pt x="58615" y="62125"/>
                </a:cubicBezTo>
                <a:cubicBezTo>
                  <a:pt x="58642" y="61990"/>
                  <a:pt x="58669" y="61854"/>
                  <a:pt x="58669" y="61718"/>
                </a:cubicBezTo>
                <a:lnTo>
                  <a:pt x="58697" y="61284"/>
                </a:lnTo>
                <a:lnTo>
                  <a:pt x="58697" y="60878"/>
                </a:lnTo>
                <a:cubicBezTo>
                  <a:pt x="58669" y="60606"/>
                  <a:pt x="58642" y="60335"/>
                  <a:pt x="58561" y="60091"/>
                </a:cubicBezTo>
                <a:cubicBezTo>
                  <a:pt x="58534" y="59847"/>
                  <a:pt x="58452" y="59603"/>
                  <a:pt x="58344" y="59359"/>
                </a:cubicBezTo>
                <a:cubicBezTo>
                  <a:pt x="57910" y="58192"/>
                  <a:pt x="57123" y="57189"/>
                  <a:pt x="56093" y="56511"/>
                </a:cubicBezTo>
                <a:cubicBezTo>
                  <a:pt x="55089" y="55805"/>
                  <a:pt x="54004" y="55290"/>
                  <a:pt x="52865" y="54937"/>
                </a:cubicBezTo>
                <a:cubicBezTo>
                  <a:pt x="51726" y="54612"/>
                  <a:pt x="50559" y="54368"/>
                  <a:pt x="49366" y="54232"/>
                </a:cubicBezTo>
                <a:cubicBezTo>
                  <a:pt x="49068" y="54205"/>
                  <a:pt x="48796" y="54178"/>
                  <a:pt x="48498" y="54178"/>
                </a:cubicBezTo>
                <a:cubicBezTo>
                  <a:pt x="48200" y="54151"/>
                  <a:pt x="47901" y="54151"/>
                  <a:pt x="47603" y="54124"/>
                </a:cubicBezTo>
                <a:cubicBezTo>
                  <a:pt x="47223" y="54124"/>
                  <a:pt x="46831" y="54112"/>
                  <a:pt x="46444" y="54112"/>
                </a:cubicBezTo>
                <a:cubicBezTo>
                  <a:pt x="46250" y="54112"/>
                  <a:pt x="46057" y="54115"/>
                  <a:pt x="45867" y="54124"/>
                </a:cubicBezTo>
                <a:cubicBezTo>
                  <a:pt x="42015" y="54124"/>
                  <a:pt x="38191" y="54531"/>
                  <a:pt x="34421" y="55290"/>
                </a:cubicBezTo>
                <a:cubicBezTo>
                  <a:pt x="33498" y="55480"/>
                  <a:pt x="32576" y="55697"/>
                  <a:pt x="31708" y="55914"/>
                </a:cubicBezTo>
                <a:cubicBezTo>
                  <a:pt x="31247" y="56050"/>
                  <a:pt x="30786" y="56158"/>
                  <a:pt x="30352" y="56294"/>
                </a:cubicBezTo>
                <a:lnTo>
                  <a:pt x="29674" y="56483"/>
                </a:lnTo>
                <a:lnTo>
                  <a:pt x="29050" y="56673"/>
                </a:lnTo>
                <a:lnTo>
                  <a:pt x="28806" y="56755"/>
                </a:lnTo>
                <a:cubicBezTo>
                  <a:pt x="28752" y="56673"/>
                  <a:pt x="28725" y="56592"/>
                  <a:pt x="28698" y="56511"/>
                </a:cubicBezTo>
                <a:lnTo>
                  <a:pt x="28643" y="56375"/>
                </a:lnTo>
                <a:cubicBezTo>
                  <a:pt x="28616" y="56294"/>
                  <a:pt x="28589" y="56212"/>
                  <a:pt x="28589" y="56131"/>
                </a:cubicBezTo>
                <a:cubicBezTo>
                  <a:pt x="28535" y="55995"/>
                  <a:pt x="28508" y="55833"/>
                  <a:pt x="28481" y="55670"/>
                </a:cubicBezTo>
                <a:cubicBezTo>
                  <a:pt x="28291" y="54503"/>
                  <a:pt x="28508" y="53310"/>
                  <a:pt x="29023" y="52225"/>
                </a:cubicBezTo>
                <a:lnTo>
                  <a:pt x="29023" y="52279"/>
                </a:lnTo>
                <a:cubicBezTo>
                  <a:pt x="29294" y="51601"/>
                  <a:pt x="29674" y="51004"/>
                  <a:pt x="30135" y="50462"/>
                </a:cubicBezTo>
                <a:cubicBezTo>
                  <a:pt x="30976" y="49458"/>
                  <a:pt x="31952" y="48645"/>
                  <a:pt x="33092" y="48021"/>
                </a:cubicBezTo>
                <a:cubicBezTo>
                  <a:pt x="33688" y="47695"/>
                  <a:pt x="34285" y="47424"/>
                  <a:pt x="34936" y="47234"/>
                </a:cubicBezTo>
                <a:cubicBezTo>
                  <a:pt x="35587" y="47072"/>
                  <a:pt x="36238" y="46909"/>
                  <a:pt x="36916" y="46827"/>
                </a:cubicBezTo>
                <a:cubicBezTo>
                  <a:pt x="37786" y="46723"/>
                  <a:pt x="38655" y="46674"/>
                  <a:pt x="39532" y="46674"/>
                </a:cubicBezTo>
                <a:cubicBezTo>
                  <a:pt x="40022" y="46674"/>
                  <a:pt x="40515" y="46690"/>
                  <a:pt x="41012" y="46719"/>
                </a:cubicBezTo>
                <a:cubicBezTo>
                  <a:pt x="43751" y="46882"/>
                  <a:pt x="46518" y="47343"/>
                  <a:pt x="49339" y="47478"/>
                </a:cubicBezTo>
                <a:cubicBezTo>
                  <a:pt x="49650" y="47499"/>
                  <a:pt x="49960" y="47508"/>
                  <a:pt x="50271" y="47508"/>
                </a:cubicBezTo>
                <a:cubicBezTo>
                  <a:pt x="50774" y="47508"/>
                  <a:pt x="51277" y="47485"/>
                  <a:pt x="51780" y="47451"/>
                </a:cubicBezTo>
                <a:cubicBezTo>
                  <a:pt x="52187" y="47424"/>
                  <a:pt x="52567" y="47370"/>
                  <a:pt x="52919" y="47343"/>
                </a:cubicBezTo>
                <a:lnTo>
                  <a:pt x="53868" y="47180"/>
                </a:lnTo>
                <a:cubicBezTo>
                  <a:pt x="55496" y="46882"/>
                  <a:pt x="57069" y="46285"/>
                  <a:pt x="58480" y="45471"/>
                </a:cubicBezTo>
                <a:cubicBezTo>
                  <a:pt x="60351" y="44413"/>
                  <a:pt x="61707" y="42650"/>
                  <a:pt x="62250" y="40589"/>
                </a:cubicBezTo>
                <a:cubicBezTo>
                  <a:pt x="62494" y="39640"/>
                  <a:pt x="62548" y="38636"/>
                  <a:pt x="62440" y="37660"/>
                </a:cubicBezTo>
                <a:cubicBezTo>
                  <a:pt x="62304" y="36710"/>
                  <a:pt x="62060" y="35761"/>
                  <a:pt x="61653" y="34866"/>
                </a:cubicBezTo>
                <a:cubicBezTo>
                  <a:pt x="61300" y="34052"/>
                  <a:pt x="60812" y="33266"/>
                  <a:pt x="60270" y="32560"/>
                </a:cubicBezTo>
                <a:cubicBezTo>
                  <a:pt x="59727" y="31909"/>
                  <a:pt x="59103" y="31313"/>
                  <a:pt x="58425" y="30797"/>
                </a:cubicBezTo>
                <a:cubicBezTo>
                  <a:pt x="56933" y="29712"/>
                  <a:pt x="55198" y="29007"/>
                  <a:pt x="53380" y="28682"/>
                </a:cubicBezTo>
                <a:cubicBezTo>
                  <a:pt x="52485" y="28532"/>
                  <a:pt x="51576" y="28458"/>
                  <a:pt x="50664" y="28458"/>
                </a:cubicBezTo>
                <a:cubicBezTo>
                  <a:pt x="49752" y="28458"/>
                  <a:pt x="48837" y="28532"/>
                  <a:pt x="47928" y="28682"/>
                </a:cubicBezTo>
                <a:cubicBezTo>
                  <a:pt x="46545" y="28926"/>
                  <a:pt x="45189" y="29278"/>
                  <a:pt x="43887" y="29767"/>
                </a:cubicBezTo>
                <a:cubicBezTo>
                  <a:pt x="43209" y="30038"/>
                  <a:pt x="42504" y="30363"/>
                  <a:pt x="41798" y="30716"/>
                </a:cubicBezTo>
                <a:lnTo>
                  <a:pt x="41853" y="30689"/>
                </a:lnTo>
                <a:lnTo>
                  <a:pt x="41853" y="30689"/>
                </a:lnTo>
                <a:cubicBezTo>
                  <a:pt x="40307" y="31448"/>
                  <a:pt x="38815" y="32289"/>
                  <a:pt x="37377" y="33211"/>
                </a:cubicBezTo>
                <a:cubicBezTo>
                  <a:pt x="35858" y="34188"/>
                  <a:pt x="34529" y="35083"/>
                  <a:pt x="32929" y="36222"/>
                </a:cubicBezTo>
                <a:cubicBezTo>
                  <a:pt x="31844" y="36981"/>
                  <a:pt x="30244" y="38066"/>
                  <a:pt x="28942" y="38934"/>
                </a:cubicBezTo>
                <a:lnTo>
                  <a:pt x="26392" y="40697"/>
                </a:lnTo>
                <a:lnTo>
                  <a:pt x="22432" y="43437"/>
                </a:lnTo>
                <a:cubicBezTo>
                  <a:pt x="21808" y="43898"/>
                  <a:pt x="21103" y="44224"/>
                  <a:pt x="20370" y="44441"/>
                </a:cubicBezTo>
                <a:cubicBezTo>
                  <a:pt x="20200" y="44478"/>
                  <a:pt x="20028" y="44497"/>
                  <a:pt x="19858" y="44497"/>
                </a:cubicBezTo>
                <a:cubicBezTo>
                  <a:pt x="19296" y="44497"/>
                  <a:pt x="18752" y="44293"/>
                  <a:pt x="18336" y="43898"/>
                </a:cubicBezTo>
                <a:cubicBezTo>
                  <a:pt x="18038" y="43627"/>
                  <a:pt x="17794" y="43301"/>
                  <a:pt x="17658" y="42922"/>
                </a:cubicBezTo>
                <a:cubicBezTo>
                  <a:pt x="17550" y="42732"/>
                  <a:pt x="17495" y="42542"/>
                  <a:pt x="17441" y="42352"/>
                </a:cubicBezTo>
                <a:cubicBezTo>
                  <a:pt x="17387" y="42135"/>
                  <a:pt x="17333" y="41945"/>
                  <a:pt x="17305" y="41728"/>
                </a:cubicBezTo>
                <a:cubicBezTo>
                  <a:pt x="17143" y="40887"/>
                  <a:pt x="17170" y="40046"/>
                  <a:pt x="17305" y="39206"/>
                </a:cubicBezTo>
                <a:cubicBezTo>
                  <a:pt x="17387" y="38772"/>
                  <a:pt x="17495" y="38365"/>
                  <a:pt x="17658" y="37958"/>
                </a:cubicBezTo>
                <a:lnTo>
                  <a:pt x="17875" y="37334"/>
                </a:lnTo>
                <a:lnTo>
                  <a:pt x="17984" y="37009"/>
                </a:lnTo>
                <a:cubicBezTo>
                  <a:pt x="18011" y="36900"/>
                  <a:pt x="18065" y="36792"/>
                  <a:pt x="18119" y="36710"/>
                </a:cubicBezTo>
                <a:cubicBezTo>
                  <a:pt x="18309" y="36303"/>
                  <a:pt x="18445" y="35869"/>
                  <a:pt x="18662" y="35490"/>
                </a:cubicBezTo>
                <a:lnTo>
                  <a:pt x="19313" y="34296"/>
                </a:lnTo>
                <a:cubicBezTo>
                  <a:pt x="19448" y="34052"/>
                  <a:pt x="19638" y="33754"/>
                  <a:pt x="19828" y="33455"/>
                </a:cubicBezTo>
                <a:cubicBezTo>
                  <a:pt x="19936" y="33293"/>
                  <a:pt x="20018" y="33130"/>
                  <a:pt x="20126" y="32994"/>
                </a:cubicBezTo>
                <a:lnTo>
                  <a:pt x="20452" y="32533"/>
                </a:lnTo>
                <a:lnTo>
                  <a:pt x="20994" y="31774"/>
                </a:lnTo>
                <a:lnTo>
                  <a:pt x="21591" y="31068"/>
                </a:lnTo>
                <a:cubicBezTo>
                  <a:pt x="21990" y="30563"/>
                  <a:pt x="22441" y="30084"/>
                  <a:pt x="22893" y="29631"/>
                </a:cubicBezTo>
                <a:lnTo>
                  <a:pt x="22893" y="29631"/>
                </a:lnTo>
                <a:lnTo>
                  <a:pt x="22947" y="29604"/>
                </a:lnTo>
                <a:cubicBezTo>
                  <a:pt x="24168" y="28410"/>
                  <a:pt x="25497" y="27325"/>
                  <a:pt x="26907" y="26349"/>
                </a:cubicBezTo>
                <a:lnTo>
                  <a:pt x="26907" y="26349"/>
                </a:lnTo>
                <a:lnTo>
                  <a:pt x="26880" y="26376"/>
                </a:lnTo>
                <a:lnTo>
                  <a:pt x="27558" y="25915"/>
                </a:lnTo>
                <a:lnTo>
                  <a:pt x="27504" y="25942"/>
                </a:lnTo>
                <a:cubicBezTo>
                  <a:pt x="27721" y="25806"/>
                  <a:pt x="27965" y="25644"/>
                  <a:pt x="28182" y="25508"/>
                </a:cubicBezTo>
                <a:lnTo>
                  <a:pt x="28182" y="25508"/>
                </a:lnTo>
                <a:lnTo>
                  <a:pt x="28128" y="25535"/>
                </a:lnTo>
                <a:lnTo>
                  <a:pt x="28779" y="25128"/>
                </a:lnTo>
                <a:lnTo>
                  <a:pt x="28752" y="25156"/>
                </a:lnTo>
                <a:cubicBezTo>
                  <a:pt x="29131" y="24911"/>
                  <a:pt x="29538" y="24694"/>
                  <a:pt x="29945" y="24450"/>
                </a:cubicBezTo>
                <a:cubicBezTo>
                  <a:pt x="30840" y="23989"/>
                  <a:pt x="32332" y="23284"/>
                  <a:pt x="33444" y="22823"/>
                </a:cubicBezTo>
                <a:lnTo>
                  <a:pt x="33444" y="22823"/>
                </a:lnTo>
                <a:lnTo>
                  <a:pt x="33390" y="22850"/>
                </a:lnTo>
                <a:cubicBezTo>
                  <a:pt x="34041" y="22579"/>
                  <a:pt x="34665" y="22335"/>
                  <a:pt x="35316" y="22118"/>
                </a:cubicBezTo>
                <a:cubicBezTo>
                  <a:pt x="35777" y="21982"/>
                  <a:pt x="36129" y="21874"/>
                  <a:pt x="36753" y="21684"/>
                </a:cubicBezTo>
                <a:cubicBezTo>
                  <a:pt x="38462" y="21087"/>
                  <a:pt x="40225" y="20626"/>
                  <a:pt x="41988" y="20273"/>
                </a:cubicBezTo>
                <a:lnTo>
                  <a:pt x="41961" y="20273"/>
                </a:lnTo>
                <a:cubicBezTo>
                  <a:pt x="43372" y="20002"/>
                  <a:pt x="44673" y="19758"/>
                  <a:pt x="46138" y="19487"/>
                </a:cubicBezTo>
                <a:cubicBezTo>
                  <a:pt x="47304" y="19297"/>
                  <a:pt x="48742" y="19080"/>
                  <a:pt x="50044" y="18890"/>
                </a:cubicBezTo>
                <a:lnTo>
                  <a:pt x="50121" y="18877"/>
                </a:lnTo>
                <a:lnTo>
                  <a:pt x="50121" y="18877"/>
                </a:lnTo>
                <a:lnTo>
                  <a:pt x="51102" y="18781"/>
                </a:lnTo>
                <a:cubicBezTo>
                  <a:pt x="52133" y="18646"/>
                  <a:pt x="53462" y="18456"/>
                  <a:pt x="53814" y="18402"/>
                </a:cubicBezTo>
                <a:cubicBezTo>
                  <a:pt x="55849" y="18185"/>
                  <a:pt x="57774" y="17859"/>
                  <a:pt x="59727" y="17561"/>
                </a:cubicBezTo>
                <a:lnTo>
                  <a:pt x="59998" y="17561"/>
                </a:lnTo>
                <a:cubicBezTo>
                  <a:pt x="60859" y="17434"/>
                  <a:pt x="61720" y="17213"/>
                  <a:pt x="62537" y="16919"/>
                </a:cubicBezTo>
                <a:lnTo>
                  <a:pt x="62537" y="16919"/>
                </a:lnTo>
                <a:lnTo>
                  <a:pt x="62684" y="16883"/>
                </a:lnTo>
                <a:lnTo>
                  <a:pt x="63308" y="16693"/>
                </a:lnTo>
                <a:lnTo>
                  <a:pt x="63714" y="16530"/>
                </a:lnTo>
                <a:cubicBezTo>
                  <a:pt x="63959" y="16449"/>
                  <a:pt x="63742" y="16557"/>
                  <a:pt x="64148" y="16395"/>
                </a:cubicBezTo>
                <a:cubicBezTo>
                  <a:pt x="64664" y="16178"/>
                  <a:pt x="65179" y="15906"/>
                  <a:pt x="65640" y="15635"/>
                </a:cubicBezTo>
                <a:cubicBezTo>
                  <a:pt x="65855" y="15485"/>
                  <a:pt x="65951" y="15436"/>
                  <a:pt x="65995" y="15436"/>
                </a:cubicBezTo>
                <a:cubicBezTo>
                  <a:pt x="66006" y="15436"/>
                  <a:pt x="66014" y="15440"/>
                  <a:pt x="66020" y="15445"/>
                </a:cubicBezTo>
                <a:cubicBezTo>
                  <a:pt x="66590" y="14984"/>
                  <a:pt x="67078" y="14442"/>
                  <a:pt x="67512" y="13845"/>
                </a:cubicBezTo>
                <a:lnTo>
                  <a:pt x="67729" y="13465"/>
                </a:lnTo>
                <a:cubicBezTo>
                  <a:pt x="67810" y="13357"/>
                  <a:pt x="67837" y="13248"/>
                  <a:pt x="67892" y="13140"/>
                </a:cubicBezTo>
                <a:cubicBezTo>
                  <a:pt x="67946" y="13004"/>
                  <a:pt x="68000" y="12868"/>
                  <a:pt x="68027" y="12760"/>
                </a:cubicBezTo>
                <a:lnTo>
                  <a:pt x="68027" y="12706"/>
                </a:lnTo>
                <a:cubicBezTo>
                  <a:pt x="67892" y="13031"/>
                  <a:pt x="67702" y="13357"/>
                  <a:pt x="67512" y="13628"/>
                </a:cubicBezTo>
                <a:lnTo>
                  <a:pt x="67322" y="13899"/>
                </a:lnTo>
                <a:lnTo>
                  <a:pt x="67186" y="14062"/>
                </a:lnTo>
                <a:cubicBezTo>
                  <a:pt x="67129" y="14119"/>
                  <a:pt x="67101" y="14142"/>
                  <a:pt x="67093" y="14142"/>
                </a:cubicBezTo>
                <a:cubicBezTo>
                  <a:pt x="67083" y="14142"/>
                  <a:pt x="67112" y="14098"/>
                  <a:pt x="67159" y="14035"/>
                </a:cubicBezTo>
                <a:cubicBezTo>
                  <a:pt x="67512" y="13574"/>
                  <a:pt x="67783" y="13058"/>
                  <a:pt x="68000" y="12543"/>
                </a:cubicBezTo>
                <a:cubicBezTo>
                  <a:pt x="68163" y="12136"/>
                  <a:pt x="68271" y="11702"/>
                  <a:pt x="68325" y="11268"/>
                </a:cubicBezTo>
                <a:cubicBezTo>
                  <a:pt x="68431" y="10743"/>
                  <a:pt x="68459" y="10192"/>
                  <a:pt x="68461" y="9640"/>
                </a:cubicBezTo>
                <a:lnTo>
                  <a:pt x="68461" y="9640"/>
                </a:lnTo>
                <a:cubicBezTo>
                  <a:pt x="68461" y="9640"/>
                  <a:pt x="68461" y="9640"/>
                  <a:pt x="68461" y="9641"/>
                </a:cubicBezTo>
                <a:lnTo>
                  <a:pt x="68461" y="9586"/>
                </a:lnTo>
                <a:cubicBezTo>
                  <a:pt x="68461" y="9604"/>
                  <a:pt x="68461" y="9622"/>
                  <a:pt x="68461" y="9640"/>
                </a:cubicBezTo>
                <a:lnTo>
                  <a:pt x="68461" y="9640"/>
                </a:lnTo>
                <a:cubicBezTo>
                  <a:pt x="68407" y="9206"/>
                  <a:pt x="68325" y="8800"/>
                  <a:pt x="68190" y="8366"/>
                </a:cubicBezTo>
                <a:cubicBezTo>
                  <a:pt x="67973" y="7525"/>
                  <a:pt x="67647" y="6738"/>
                  <a:pt x="67186" y="6006"/>
                </a:cubicBezTo>
                <a:cubicBezTo>
                  <a:pt x="66698" y="5220"/>
                  <a:pt x="66074" y="4541"/>
                  <a:pt x="65396" y="3918"/>
                </a:cubicBezTo>
                <a:cubicBezTo>
                  <a:pt x="65071" y="3619"/>
                  <a:pt x="64718" y="3294"/>
                  <a:pt x="64365" y="3022"/>
                </a:cubicBezTo>
                <a:cubicBezTo>
                  <a:pt x="63702" y="2606"/>
                  <a:pt x="63499" y="2483"/>
                  <a:pt x="63486" y="2483"/>
                </a:cubicBezTo>
                <a:lnTo>
                  <a:pt x="63486" y="2483"/>
                </a:lnTo>
                <a:cubicBezTo>
                  <a:pt x="63469" y="2483"/>
                  <a:pt x="63835" y="2730"/>
                  <a:pt x="63815" y="2730"/>
                </a:cubicBezTo>
                <a:cubicBezTo>
                  <a:pt x="63809" y="2730"/>
                  <a:pt x="63765" y="2706"/>
                  <a:pt x="63660" y="2643"/>
                </a:cubicBezTo>
                <a:cubicBezTo>
                  <a:pt x="62856" y="2160"/>
                  <a:pt x="62024" y="1757"/>
                  <a:pt x="61140" y="1433"/>
                </a:cubicBezTo>
                <a:lnTo>
                  <a:pt x="61140" y="1433"/>
                </a:lnTo>
                <a:lnTo>
                  <a:pt x="61002" y="1341"/>
                </a:lnTo>
                <a:cubicBezTo>
                  <a:pt x="60487" y="1151"/>
                  <a:pt x="59944" y="1015"/>
                  <a:pt x="59429" y="907"/>
                </a:cubicBezTo>
                <a:cubicBezTo>
                  <a:pt x="59212" y="853"/>
                  <a:pt x="58941" y="771"/>
                  <a:pt x="58534" y="690"/>
                </a:cubicBezTo>
                <a:cubicBezTo>
                  <a:pt x="58154" y="608"/>
                  <a:pt x="57639" y="473"/>
                  <a:pt x="56879" y="364"/>
                </a:cubicBezTo>
                <a:lnTo>
                  <a:pt x="56879" y="364"/>
                </a:lnTo>
                <a:lnTo>
                  <a:pt x="57639" y="473"/>
                </a:lnTo>
                <a:lnTo>
                  <a:pt x="58154" y="581"/>
                </a:lnTo>
                <a:cubicBezTo>
                  <a:pt x="58452" y="636"/>
                  <a:pt x="58642" y="690"/>
                  <a:pt x="58751" y="690"/>
                </a:cubicBezTo>
                <a:cubicBezTo>
                  <a:pt x="58791" y="703"/>
                  <a:pt x="58832" y="710"/>
                  <a:pt x="58873" y="710"/>
                </a:cubicBezTo>
                <a:cubicBezTo>
                  <a:pt x="58914" y="710"/>
                  <a:pt x="58954" y="703"/>
                  <a:pt x="58995" y="690"/>
                </a:cubicBezTo>
                <a:lnTo>
                  <a:pt x="59049" y="690"/>
                </a:lnTo>
                <a:cubicBezTo>
                  <a:pt x="58751" y="608"/>
                  <a:pt x="58344" y="554"/>
                  <a:pt x="58154" y="527"/>
                </a:cubicBezTo>
                <a:cubicBezTo>
                  <a:pt x="57883" y="473"/>
                  <a:pt x="57720" y="446"/>
                  <a:pt x="57503" y="419"/>
                </a:cubicBezTo>
                <a:lnTo>
                  <a:pt x="57557" y="419"/>
                </a:lnTo>
                <a:cubicBezTo>
                  <a:pt x="56933" y="337"/>
                  <a:pt x="56337" y="229"/>
                  <a:pt x="55713" y="174"/>
                </a:cubicBezTo>
                <a:cubicBezTo>
                  <a:pt x="55415" y="147"/>
                  <a:pt x="55116" y="120"/>
                  <a:pt x="54791" y="93"/>
                </a:cubicBezTo>
                <a:lnTo>
                  <a:pt x="53841" y="39"/>
                </a:lnTo>
                <a:cubicBezTo>
                  <a:pt x="53485" y="13"/>
                  <a:pt x="53128" y="1"/>
                  <a:pt x="52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149A-24D4-45BD-B80A-F19B22ECD8CC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0852-C192-4E62-9EC9-A5BDBC40B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149A-24D4-45BD-B80A-F19B22ECD8CC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0852-C192-4E62-9EC9-A5BDBC40B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149A-24D4-45BD-B80A-F19B22ECD8CC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0852-C192-4E62-9EC9-A5BDBC40B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149A-24D4-45BD-B80A-F19B22ECD8CC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0852-C192-4E62-9EC9-A5BDBC40B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149A-24D4-45BD-B80A-F19B22ECD8CC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0852-C192-4E62-9EC9-A5BDBC40B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149A-24D4-45BD-B80A-F19B22ECD8CC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0852-C192-4E62-9EC9-A5BDBC40B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149A-24D4-45BD-B80A-F19B22ECD8CC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0852-C192-4E62-9EC9-A5BDBC40B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149A-24D4-45BD-B80A-F19B22ECD8CC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0852-C192-4E62-9EC9-A5BDBC40B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F149A-24D4-45BD-B80A-F19B22ECD8CC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00852-C192-4E62-9EC9-A5BDBC40B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Background hoa hồng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86" y="0"/>
            <a:ext cx="9144000" cy="6858000"/>
          </a:xfrm>
          <a:prstGeom prst="rect">
            <a:avLst/>
          </a:prstGeom>
          <a:noFill/>
        </p:spPr>
      </p:pic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649412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kern="10" dirty="0">
              <a:ln w="31750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chemeClr val="tx1">
                    <a:alpha val="79999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4000" kern="10" dirty="0">
              <a:ln w="31750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chemeClr val="tx1">
                    <a:alpha val="79999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13"/>
          <p:cNvSpPr>
            <a:spLocks noChangeArrowheads="1" noChangeShapeType="1" noTextEdit="1"/>
          </p:cNvSpPr>
          <p:nvPr/>
        </p:nvSpPr>
        <p:spPr bwMode="auto">
          <a:xfrm>
            <a:off x="7391400" y="4572000"/>
            <a:ext cx="1752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kern="10" dirty="0">
              <a:ln w="31750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chemeClr val="tx1">
                    <a:alpha val="79999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4000" kern="10" dirty="0">
              <a:ln w="31750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chemeClr val="tx1">
                    <a:alpha val="79999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7363" y="4500102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000" b="1" kern="10" dirty="0" smtClean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KHTN 8</a:t>
            </a: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723900" y="1948543"/>
            <a:ext cx="75438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347"/>
              </a:avLst>
            </a:prstTxWarp>
          </a:bodyPr>
          <a:lstStyle/>
          <a:p>
            <a:pPr algn="ctr"/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</a:t>
            </a:r>
          </a:p>
          <a:p>
            <a:pPr algn="ctr"/>
            <a:endParaRPr lang="en-US" sz="44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00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 THẦY CÔ GIÁ</a:t>
            </a:r>
            <a:r>
              <a:rPr lang="en-US" sz="4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O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ĐẾN DỰ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2657" y="0"/>
            <a:ext cx="5948025" cy="60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Passion One"/>
              <a:buNone/>
              <a:defRPr sz="45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Passion One"/>
              <a:buNone/>
              <a:defRPr sz="45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Passion One"/>
              <a:buNone/>
              <a:defRPr sz="45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Passion One"/>
              <a:buNone/>
              <a:defRPr sz="45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Passion One"/>
              <a:buNone/>
              <a:defRPr sz="45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Passion One"/>
              <a:buNone/>
              <a:defRPr sz="45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Passion One"/>
              <a:buNone/>
              <a:defRPr sz="45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Passion One"/>
              <a:buNone/>
              <a:defRPr sz="45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Passion One"/>
              <a:buNone/>
              <a:defRPr sz="45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pPr algn="l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III.Báo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56" y="596158"/>
            <a:ext cx="91875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nhóm báo cáo kết quả thí nghiệm của nhóm mình.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348926" y="1295400"/>
            <a:ext cx="8337874" cy="3505200"/>
          </a:xfrm>
          <a:prstGeom prst="cloudCallout">
            <a:avLst>
              <a:gd name="adj1" fmla="val -65406"/>
              <a:gd name="adj2" fmla="val 127974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dirty="0"/>
              <a:t>GV </a:t>
            </a:r>
            <a:r>
              <a:rPr lang="en-US" sz="3200" dirty="0" err="1"/>
              <a:t>hướng</a:t>
            </a:r>
            <a:r>
              <a:rPr lang="en-US" sz="3200" dirty="0"/>
              <a:t> </a:t>
            </a:r>
            <a:r>
              <a:rPr lang="en-US" sz="3200" dirty="0" err="1"/>
              <a:t>dẫn</a:t>
            </a:r>
            <a:r>
              <a:rPr lang="en-US" sz="3200" dirty="0"/>
              <a:t> HS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lượng</a:t>
            </a:r>
            <a:r>
              <a:rPr lang="en-US" sz="3200" dirty="0"/>
              <a:t> </a:t>
            </a:r>
            <a:r>
              <a:rPr lang="en-US" sz="3200" dirty="0" err="1"/>
              <a:t>nhiệt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cung</a:t>
            </a:r>
            <a:r>
              <a:rPr lang="en-US" sz="3200" dirty="0"/>
              <a:t> </a:t>
            </a:r>
            <a:r>
              <a:rPr lang="en-US" sz="3200" dirty="0" err="1"/>
              <a:t>cấp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tăng</a:t>
            </a:r>
            <a:r>
              <a:rPr lang="en-US" sz="3200" dirty="0"/>
              <a:t> </a:t>
            </a:r>
            <a:r>
              <a:rPr lang="en-US" sz="3200" dirty="0" err="1"/>
              <a:t>nhiệt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lượng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nhiệt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sôi</a:t>
            </a:r>
            <a:r>
              <a:rPr lang="en-US" sz="3200" dirty="0"/>
              <a:t>: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9788C1-64F4-4070-9490-5953C08EDD26}"/>
              </a:ext>
            </a:extLst>
          </p:cNvPr>
          <p:cNvSpPr txBox="1">
            <a:spLocks/>
          </p:cNvSpPr>
          <p:nvPr/>
        </p:nvSpPr>
        <p:spPr>
          <a:xfrm>
            <a:off x="0" y="309256"/>
            <a:ext cx="9067800" cy="555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latin typeface="Times New Roman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 =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m.c.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t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85800"/>
            <a:ext cx="9067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kilogam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(kg)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kilogam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(J/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kg.K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688E6C81-A43E-4AD4-AA82-DBC6BB11F9B9}"/>
              </a:ext>
            </a:extLst>
          </p:cNvPr>
          <p:cNvSpPr txBox="1">
            <a:spLocks/>
          </p:cNvSpPr>
          <p:nvPr/>
        </p:nvSpPr>
        <p:spPr>
          <a:xfrm>
            <a:off x="75600" y="3372132"/>
            <a:ext cx="8992200" cy="1199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1kg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c)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5600" y="4343400"/>
            <a:ext cx="883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5600" y="5410200"/>
            <a:ext cx="6756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3466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IV.Ghi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800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C8B47B2-75C3-4AB3-8763-F7A18EEAB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059" y="613616"/>
            <a:ext cx="8913542" cy="420726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C, D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2m</a:t>
            </a:r>
            <a:r>
              <a:rPr lang="en-US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3m</a:t>
            </a:r>
            <a:r>
              <a:rPr lang="en-US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4m</a:t>
            </a:r>
            <a:r>
              <a:rPr lang="en-US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Sau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A.Bình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A;     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B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B;   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C.Bình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C;      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D.Bình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D;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0A16BA7-19CB-4A4D-A82E-AA3215CE1183}"/>
              </a:ext>
            </a:extLst>
          </p:cNvPr>
          <p:cNvSpPr txBox="1"/>
          <p:nvPr/>
        </p:nvSpPr>
        <p:spPr>
          <a:xfrm>
            <a:off x="1175657" y="2743200"/>
            <a:ext cx="8643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AF8039-8676-464C-B029-04D51DCBD83B}"/>
              </a:ext>
            </a:extLst>
          </p:cNvPr>
          <p:cNvSpPr txBox="1">
            <a:spLocks/>
          </p:cNvSpPr>
          <p:nvPr/>
        </p:nvSpPr>
        <p:spPr>
          <a:xfrm>
            <a:off x="1" y="-76200"/>
            <a:ext cx="9067800" cy="1927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b,Yếu tố nào sau đây làm cho nhiệt độ của nước ở các bình khác nhau?</a:t>
            </a:r>
            <a:b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1A1E4A4-C581-41C0-98A0-099225F35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95" y="1219200"/>
            <a:ext cx="9036205" cy="3531405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  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B.Năng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C.Lượng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  <a:b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D.Kích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C45E099-E0D7-4EA0-9DCE-223225706C24}"/>
              </a:ext>
            </a:extLst>
          </p:cNvPr>
          <p:cNvSpPr txBox="1"/>
          <p:nvPr/>
        </p:nvSpPr>
        <p:spPr>
          <a:xfrm>
            <a:off x="-152400" y="2281382"/>
            <a:ext cx="8643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105856-F1C1-4211-A13F-5AE807DF288C}"/>
              </a:ext>
            </a:extLst>
          </p:cNvPr>
          <p:cNvSpPr txBox="1">
            <a:spLocks/>
          </p:cNvSpPr>
          <p:nvPr/>
        </p:nvSpPr>
        <p:spPr>
          <a:xfrm>
            <a:off x="21771" y="-11676"/>
            <a:ext cx="9122229" cy="2221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2kg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30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100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4200J/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kg.K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72F345-F404-4F5C-A683-8F3C3F642847}"/>
              </a:ext>
            </a:extLst>
          </p:cNvPr>
          <p:cNvSpPr txBox="1"/>
          <p:nvPr/>
        </p:nvSpPr>
        <p:spPr>
          <a:xfrm>
            <a:off x="21770" y="1981200"/>
            <a:ext cx="90460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2kg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30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m.c.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Q=2.4200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.(100-30)= 588000 (J)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0+ hình nền PowerPoint cute siêu dễ thương, ấn tượ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28600"/>
            <a:ext cx="8610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HƯỚNG DẪN VỀ NHÀ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370" y="1676400"/>
            <a:ext cx="88936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Học bài cũ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Làm bài tập ở SBT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Xem trước bài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28: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và tải hình nền slide cảm ơn dễ dàng và nhanh chó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ền powerpoint đẹp màu hồ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219200"/>
            <a:ext cx="8991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98+ 99-</a:t>
            </a:r>
            <a:r>
              <a:rPr lang="vi-VN" altLang="en-US" sz="6000" b="1" kern="0" dirty="0" smtClean="0">
                <a:solidFill>
                  <a:srgbClr val="FF0000"/>
                </a:solidFill>
                <a:latin typeface="+mj-lt"/>
              </a:rPr>
              <a:t>BÀI 27</a:t>
            </a:r>
            <a:endParaRPr lang="en-US" altLang="en-US" sz="6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vi-VN" altLang="en-US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ĐO NĂNG LƯỢNG NHIỆT BẰNG JOULEMETER</a:t>
            </a:r>
            <a:r>
              <a:rPr lang="vi-VN" altLang="en-US" sz="6000" b="1" kern="0" dirty="0" smtClean="0">
                <a:solidFill>
                  <a:srgbClr val="FF0000"/>
                </a:solidFill>
                <a:latin typeface="+mj-lt"/>
              </a:rPr>
              <a:t>  </a:t>
            </a:r>
            <a:endParaRPr lang="en-US" altLang="en-US" sz="6000" b="1" kern="0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0+ hình nền Powerpoint đẹp, chuyên nghiệp,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536;p23"/>
          <p:cNvSpPr txBox="1">
            <a:spLocks noGrp="1"/>
          </p:cNvSpPr>
          <p:nvPr>
            <p:ph type="title"/>
          </p:nvPr>
        </p:nvSpPr>
        <p:spPr>
          <a:xfrm>
            <a:off x="409037" y="228600"/>
            <a:ext cx="83259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 DUNG BÀI THỰC HÀNH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540;p23"/>
          <p:cNvSpPr/>
          <p:nvPr/>
        </p:nvSpPr>
        <p:spPr>
          <a:xfrm rot="16">
            <a:off x="152401" y="1066801"/>
            <a:ext cx="838200" cy="7680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b="0" i="0" dirty="0">
              <a:ln>
                <a:noFill/>
              </a:ln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535;p23"/>
          <p:cNvSpPr txBox="1">
            <a:spLocks/>
          </p:cNvSpPr>
          <p:nvPr/>
        </p:nvSpPr>
        <p:spPr>
          <a:xfrm>
            <a:off x="1127841" y="1130006"/>
            <a:ext cx="4918925" cy="7203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541;p23"/>
          <p:cNvSpPr/>
          <p:nvPr/>
        </p:nvSpPr>
        <p:spPr>
          <a:xfrm rot="16">
            <a:off x="762002" y="2438402"/>
            <a:ext cx="937325" cy="7068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>
                  <a:noFill/>
                </a:ln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b="0" i="0" dirty="0">
              <a:ln>
                <a:noFill/>
              </a:ln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537;p23"/>
          <p:cNvSpPr txBox="1">
            <a:spLocks/>
          </p:cNvSpPr>
          <p:nvPr/>
        </p:nvSpPr>
        <p:spPr>
          <a:xfrm>
            <a:off x="1784815" y="2424941"/>
            <a:ext cx="3604975" cy="720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542;p23"/>
          <p:cNvSpPr/>
          <p:nvPr/>
        </p:nvSpPr>
        <p:spPr>
          <a:xfrm rot="16">
            <a:off x="1445997" y="3884862"/>
            <a:ext cx="952763" cy="7068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>
                  <a:noFill/>
                </a:ln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b="0" i="0" dirty="0">
              <a:ln>
                <a:noFill/>
              </a:ln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538;p23"/>
          <p:cNvSpPr txBox="1">
            <a:spLocks/>
          </p:cNvSpPr>
          <p:nvPr/>
        </p:nvSpPr>
        <p:spPr>
          <a:xfrm>
            <a:off x="2515141" y="3896416"/>
            <a:ext cx="2104737" cy="720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7E56203-17B3-4C4E-B417-B367FEBF105B}"/>
              </a:ext>
            </a:extLst>
          </p:cNvPr>
          <p:cNvSpPr txBox="1"/>
          <p:nvPr/>
        </p:nvSpPr>
        <p:spPr>
          <a:xfrm>
            <a:off x="1955035" y="4953000"/>
            <a:ext cx="137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5552FEE-9DA4-4853-A9BB-57227362D273}"/>
              </a:ext>
            </a:extLst>
          </p:cNvPr>
          <p:cNvSpPr txBox="1"/>
          <p:nvPr/>
        </p:nvSpPr>
        <p:spPr>
          <a:xfrm>
            <a:off x="3317553" y="5408778"/>
            <a:ext cx="3423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48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build="p"/>
      <p:bldP spid="8" grpId="0"/>
      <p:bldP spid="9" grpId="0" build="p"/>
      <p:bldP spid="10" grpId="0"/>
      <p:bldP spid="11" grpId="0" build="p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ổng hợp hơn 87 về khung hình nền đơn giản đẹp hay nhất - coedo.com.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DBD272-69BA-55E4-4474-FCA69C311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33800" cy="243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3EB053-6B82-3144-5528-39D12E0AE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465" y="0"/>
            <a:ext cx="4891535" cy="2362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060A06B-50B5-9DC2-8C67-C2C737F75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1" y="2860294"/>
            <a:ext cx="4153104" cy="33119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819400"/>
            <a:ext cx="518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800"/>
              </a:spcAft>
              <a:tabLst>
                <a:tab pos="540385" algn="l"/>
                <a:tab pos="630555" algn="l"/>
              </a:tabLst>
            </a:pPr>
            <a:r>
              <a:rPr lang="en-US" sz="3600" kern="0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Khi muốn đun sôi một lượng nước xác định cần cung cấp bao nhiêu năng lượng nhiệt? Làm thế nào để đo được năng lượng nhiệt đó?</a:t>
            </a:r>
            <a:endParaRPr lang="en-US" sz="3600" kern="1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5" name="Google Shape;2985;p59"/>
          <p:cNvSpPr txBox="1">
            <a:spLocks noGrp="1"/>
          </p:cNvSpPr>
          <p:nvPr>
            <p:ph type="title"/>
          </p:nvPr>
        </p:nvSpPr>
        <p:spPr>
          <a:xfrm>
            <a:off x="609600" y="3570147"/>
            <a:ext cx="1839384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accent3">
                    <a:lumMod val="50000"/>
                  </a:schemeClr>
                </a:solidFill>
              </a:rPr>
              <a:t>Tác dụng nhiệt</a:t>
            </a:r>
            <a:endParaRPr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87" name="Google Shape;2987;p59"/>
          <p:cNvSpPr txBox="1">
            <a:spLocks noGrp="1"/>
          </p:cNvSpPr>
          <p:nvPr>
            <p:ph type="title" idx="2"/>
          </p:nvPr>
        </p:nvSpPr>
        <p:spPr>
          <a:xfrm>
            <a:off x="2514600" y="3575733"/>
            <a:ext cx="1746617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accent3">
                    <a:lumMod val="50000"/>
                  </a:schemeClr>
                </a:solidFill>
              </a:rPr>
              <a:t>Tác dụng phát sáng</a:t>
            </a:r>
            <a:endParaRPr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89" name="Google Shape;2989;p59"/>
          <p:cNvSpPr txBox="1">
            <a:spLocks noGrp="1"/>
          </p:cNvSpPr>
          <p:nvPr>
            <p:ph type="title" idx="4"/>
          </p:nvPr>
        </p:nvSpPr>
        <p:spPr>
          <a:xfrm>
            <a:off x="4572000" y="3570147"/>
            <a:ext cx="1546037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accent3">
                    <a:lumMod val="50000"/>
                  </a:schemeClr>
                </a:solidFill>
              </a:rPr>
              <a:t>Tác dụng hóa học</a:t>
            </a:r>
            <a:endParaRPr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91" name="Google Shape;2991;p59"/>
          <p:cNvSpPr txBox="1">
            <a:spLocks noGrp="1"/>
          </p:cNvSpPr>
          <p:nvPr>
            <p:ph type="title" idx="6"/>
          </p:nvPr>
        </p:nvSpPr>
        <p:spPr>
          <a:xfrm>
            <a:off x="711082" y="529647"/>
            <a:ext cx="661362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vi-VN" sz="3600" dirty="0"/>
              <a:t>TÁC DỤNG CỦA DÒNG ĐIỆN</a:t>
            </a:r>
            <a:endParaRPr sz="3600" dirty="0"/>
          </a:p>
        </p:txBody>
      </p:sp>
      <p:sp>
        <p:nvSpPr>
          <p:cNvPr id="2" name="燕尾形箭头 2">
            <a:extLst>
              <a:ext uri="{FF2B5EF4-FFF2-40B4-BE49-F238E27FC236}">
                <a16:creationId xmlns:a16="http://schemas.microsoft.com/office/drawing/2014/main" xmlns="" id="{0C3156F8-1F8B-E4E1-4915-35917693CC21}"/>
              </a:ext>
            </a:extLst>
          </p:cNvPr>
          <p:cNvSpPr/>
          <p:nvPr/>
        </p:nvSpPr>
        <p:spPr>
          <a:xfrm>
            <a:off x="1045369" y="3073400"/>
            <a:ext cx="7053263" cy="228600"/>
          </a:xfrm>
          <a:prstGeom prst="notchedRightArrow">
            <a:avLst/>
          </a:prstGeom>
          <a:solidFill>
            <a:srgbClr val="B3E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anchor="ctr"/>
          <a:lstStyle/>
          <a:p>
            <a:pPr algn="ctr" eaLnBrk="1" fontAlgn="auto" hangingPunct="1">
              <a:defRPr/>
            </a:pPr>
            <a:endParaRPr lang="zh-CN" altLang="en-US" sz="1868" noProof="1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1F142AB8-5B20-6D72-F34A-3ADE2CDFB9D8}"/>
              </a:ext>
            </a:extLst>
          </p:cNvPr>
          <p:cNvSpPr/>
          <p:nvPr/>
        </p:nvSpPr>
        <p:spPr>
          <a:xfrm>
            <a:off x="3550443" y="3099439"/>
            <a:ext cx="125016" cy="166687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anchor="ctr"/>
          <a:lstStyle/>
          <a:p>
            <a:pPr algn="ctr" eaLnBrk="1" fontAlgn="auto" hangingPunct="1">
              <a:defRPr/>
            </a:pPr>
            <a:endParaRPr lang="zh-CN" altLang="en-US" sz="1868" noProof="1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xmlns="" id="{070EB907-1F5D-8D3B-4F7D-F36FAFF16188}"/>
              </a:ext>
            </a:extLst>
          </p:cNvPr>
          <p:cNvSpPr/>
          <p:nvPr/>
        </p:nvSpPr>
        <p:spPr>
          <a:xfrm>
            <a:off x="5422105" y="3099439"/>
            <a:ext cx="125016" cy="16668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anchor="ctr"/>
          <a:lstStyle/>
          <a:p>
            <a:pPr algn="ctr" eaLnBrk="1" fontAlgn="auto" hangingPunct="1">
              <a:defRPr/>
            </a:pPr>
            <a:endParaRPr lang="zh-CN" altLang="en-US" sz="1868" noProof="1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14E6904-1C8C-8C83-76B0-AE32853BCD4B}"/>
              </a:ext>
            </a:extLst>
          </p:cNvPr>
          <p:cNvSpPr/>
          <p:nvPr/>
        </p:nvSpPr>
        <p:spPr>
          <a:xfrm>
            <a:off x="7281862" y="3099439"/>
            <a:ext cx="125016" cy="16668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anchor="ctr"/>
          <a:lstStyle/>
          <a:p>
            <a:pPr algn="ctr" eaLnBrk="1" fontAlgn="auto" hangingPunct="1">
              <a:defRPr/>
            </a:pPr>
            <a:endParaRPr lang="zh-CN" altLang="en-US" sz="1868" noProof="1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1BFAF5C7-FDF0-FC64-C8A5-AA780043144C}"/>
              </a:ext>
            </a:extLst>
          </p:cNvPr>
          <p:cNvSpPr/>
          <p:nvPr/>
        </p:nvSpPr>
        <p:spPr>
          <a:xfrm>
            <a:off x="1690687" y="3099439"/>
            <a:ext cx="125016" cy="1666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anchor="ctr"/>
          <a:lstStyle/>
          <a:p>
            <a:pPr algn="ctr" eaLnBrk="1" fontAlgn="auto" hangingPunct="1">
              <a:defRPr/>
            </a:pPr>
            <a:endParaRPr lang="zh-CN" altLang="en-US" sz="1868" noProof="1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泪滴形 7">
            <a:extLst>
              <a:ext uri="{FF2B5EF4-FFF2-40B4-BE49-F238E27FC236}">
                <a16:creationId xmlns:a16="http://schemas.microsoft.com/office/drawing/2014/main" xmlns="" id="{5B1388AF-E06A-5324-A0E6-F8F05F397D99}"/>
              </a:ext>
            </a:extLst>
          </p:cNvPr>
          <p:cNvSpPr/>
          <p:nvPr/>
        </p:nvSpPr>
        <p:spPr bwMode="auto">
          <a:xfrm rot="8100000">
            <a:off x="3250407" y="1859601"/>
            <a:ext cx="721519" cy="962025"/>
          </a:xfrm>
          <a:prstGeom prst="teardrop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868" noProof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泪滴形 10">
            <a:extLst>
              <a:ext uri="{FF2B5EF4-FFF2-40B4-BE49-F238E27FC236}">
                <a16:creationId xmlns:a16="http://schemas.microsoft.com/office/drawing/2014/main" xmlns="" id="{EBC405E9-4675-F267-5136-FA91C8E5DECA}"/>
              </a:ext>
            </a:extLst>
          </p:cNvPr>
          <p:cNvSpPr/>
          <p:nvPr/>
        </p:nvSpPr>
        <p:spPr bwMode="auto">
          <a:xfrm rot="8100000">
            <a:off x="1389460" y="1859601"/>
            <a:ext cx="721519" cy="962025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868" noProof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泪滴形 13">
            <a:extLst>
              <a:ext uri="{FF2B5EF4-FFF2-40B4-BE49-F238E27FC236}">
                <a16:creationId xmlns:a16="http://schemas.microsoft.com/office/drawing/2014/main" xmlns="" id="{4AE0D929-016E-1EAB-375A-6644CDD3D665}"/>
              </a:ext>
            </a:extLst>
          </p:cNvPr>
          <p:cNvSpPr/>
          <p:nvPr/>
        </p:nvSpPr>
        <p:spPr bwMode="auto">
          <a:xfrm rot="8100000">
            <a:off x="6984206" y="1859601"/>
            <a:ext cx="721519" cy="962025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868" noProof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泪滴形 16">
            <a:extLst>
              <a:ext uri="{FF2B5EF4-FFF2-40B4-BE49-F238E27FC236}">
                <a16:creationId xmlns:a16="http://schemas.microsoft.com/office/drawing/2014/main" xmlns="" id="{30F9AD3A-0849-E4A4-A122-1B59115D1861}"/>
              </a:ext>
            </a:extLst>
          </p:cNvPr>
          <p:cNvSpPr/>
          <p:nvPr/>
        </p:nvSpPr>
        <p:spPr bwMode="auto">
          <a:xfrm rot="8100000">
            <a:off x="5123260" y="1859601"/>
            <a:ext cx="721519" cy="962025"/>
          </a:xfrm>
          <a:prstGeom prst="teardrop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868" noProof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Google Shape;2989;p59">
            <a:extLst>
              <a:ext uri="{FF2B5EF4-FFF2-40B4-BE49-F238E27FC236}">
                <a16:creationId xmlns:a16="http://schemas.microsoft.com/office/drawing/2014/main" xmlns="" id="{3F56BFF3-3527-EA14-F7F0-0CF1AD006397}"/>
              </a:ext>
            </a:extLst>
          </p:cNvPr>
          <p:cNvSpPr txBox="1">
            <a:spLocks/>
          </p:cNvSpPr>
          <p:nvPr/>
        </p:nvSpPr>
        <p:spPr>
          <a:xfrm>
            <a:off x="6587121" y="3570147"/>
            <a:ext cx="171867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"/>
              <a:buNone/>
              <a:defRPr sz="1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"/>
              <a:buNone/>
              <a:defRPr sz="1800" b="1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"/>
              <a:buNone/>
              <a:defRPr sz="1800" b="1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"/>
              <a:buNone/>
              <a:defRPr sz="1800" b="1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"/>
              <a:buNone/>
              <a:defRPr sz="1800" b="1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"/>
              <a:buNone/>
              <a:defRPr sz="1800" b="1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"/>
              <a:buNone/>
              <a:defRPr sz="1800" b="1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"/>
              <a:buNone/>
              <a:defRPr sz="1800" b="1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"/>
              <a:buNone/>
              <a:defRPr sz="1800" b="1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r>
              <a:rPr lang="vi-VN" sz="2800" b="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Tác dụng  sinh lí ...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10C43BA-F97A-BCAB-7115-BEDBB154A2F2}"/>
              </a:ext>
            </a:extLst>
          </p:cNvPr>
          <p:cNvSpPr txBox="1"/>
          <p:nvPr/>
        </p:nvSpPr>
        <p:spPr>
          <a:xfrm>
            <a:off x="0" y="4572000"/>
            <a:ext cx="9144000" cy="236590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6301105" algn="l"/>
              </a:tabLst>
            </a:pPr>
            <a:r>
              <a:rPr lang="vi-VN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Chúng 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nhiệt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Ở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thực hành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nguồn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nhiệt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đốt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nhiệt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kế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Khi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chạy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đốt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nhiệt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kế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hoá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nhiệt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đun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nóng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kern="1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15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5" grpId="0"/>
      <p:bldP spid="2987" grpId="0"/>
      <p:bldP spid="2989" grpId="0"/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11" grpId="0" animBg="1"/>
      <p:bldP spid="14" grpId="0" animBg="1"/>
      <p:bldP spid="17" grpId="0" animBg="1"/>
      <p:bldP spid="19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ập nhật 70+ về các mẫu hình nền powerpoint đẹp mới nhất - cdgdbentre.edu.v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3" name="Google Shape;1771;p42"/>
          <p:cNvSpPr txBox="1">
            <a:spLocks/>
          </p:cNvSpPr>
          <p:nvPr/>
        </p:nvSpPr>
        <p:spPr>
          <a:xfrm>
            <a:off x="0" y="1"/>
            <a:ext cx="2851586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990"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I.Chuẩn bị: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A7C42A-FCB2-2FF2-8D09-D57D887632A9}"/>
              </a:ext>
            </a:extLst>
          </p:cNvPr>
          <p:cNvSpPr txBox="1"/>
          <p:nvPr/>
        </p:nvSpPr>
        <p:spPr>
          <a:xfrm>
            <a:off x="0" y="762000"/>
            <a:ext cx="8382000" cy="3780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vi-VN" sz="3200" kern="0" dirty="0">
                <a:solidFill>
                  <a:srgbClr val="000000"/>
                </a:solidFill>
                <a:effectLst/>
                <a:latin typeface="+mj-lt"/>
                <a:ea typeface="Segoe UI" panose="020B0502040204020203" pitchFamily="34" charset="0"/>
                <a:cs typeface="Arial" panose="020B0604020202020204" pitchFamily="34" charset="0"/>
              </a:rPr>
              <a:t>Bình nhiệt lượng kế (1) có dây đốt, que khuấy</a:t>
            </a:r>
            <a:endParaRPr lang="en-US" sz="3200" kern="100" dirty="0"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vi-VN" sz="3200" kern="0" dirty="0">
                <a:solidFill>
                  <a:srgbClr val="000000"/>
                </a:solidFill>
                <a:effectLst/>
                <a:latin typeface="+mj-lt"/>
                <a:ea typeface="Segoe UI" panose="020B0502040204020203" pitchFamily="34" charset="0"/>
                <a:cs typeface="Arial" panose="020B0604020202020204" pitchFamily="34" charset="0"/>
              </a:rPr>
              <a:t>Nhiệt kế (2)</a:t>
            </a:r>
            <a:endParaRPr lang="en-US" sz="3200" kern="100" dirty="0"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vi-VN" sz="3200" kern="0" dirty="0">
                <a:solidFill>
                  <a:srgbClr val="000000"/>
                </a:solidFill>
                <a:effectLst/>
                <a:latin typeface="+mj-lt"/>
                <a:ea typeface="Segoe UI" panose="020B0502040204020203" pitchFamily="34" charset="0"/>
                <a:cs typeface="Arial" panose="020B0604020202020204" pitchFamily="34" charset="0"/>
              </a:rPr>
              <a:t>Dụng cụ đo năng lượng điện do nguồn điện cung cấp: joulemeter (3)</a:t>
            </a:r>
            <a:endParaRPr lang="en-US" sz="3200" kern="100" dirty="0"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vi-VN" sz="3200" kern="0" dirty="0">
                <a:solidFill>
                  <a:srgbClr val="000000"/>
                </a:solidFill>
                <a:effectLst/>
                <a:latin typeface="+mj-lt"/>
                <a:ea typeface="Segoe UI" panose="020B0502040204020203" pitchFamily="34" charset="0"/>
                <a:cs typeface="Arial" panose="020B0604020202020204" pitchFamily="34" charset="0"/>
              </a:rPr>
              <a:t>Nguồn điện 12 V (4)</a:t>
            </a:r>
            <a:endParaRPr lang="en-US" sz="3200" kern="100" dirty="0"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vi-VN" sz="3200" kern="0" dirty="0">
                <a:solidFill>
                  <a:srgbClr val="000000"/>
                </a:solidFill>
                <a:effectLst/>
                <a:latin typeface="+mj-lt"/>
                <a:ea typeface="Segoe UI" panose="020B0502040204020203" pitchFamily="34" charset="0"/>
                <a:cs typeface="Arial" panose="020B0604020202020204" pitchFamily="34" charset="0"/>
              </a:rPr>
              <a:t>Bốn dây nối (5)</a:t>
            </a:r>
            <a:endParaRPr lang="en-US" sz="3200" kern="100" dirty="0"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vi-VN" sz="3200" kern="0" dirty="0">
                <a:solidFill>
                  <a:srgbClr val="000000"/>
                </a:solidFill>
                <a:effectLst/>
                <a:latin typeface="+mj-lt"/>
                <a:ea typeface="Segoe UI" panose="020B0502040204020203" pitchFamily="34" charset="0"/>
                <a:cs typeface="Arial" panose="020B0604020202020204" pitchFamily="34" charset="0"/>
              </a:rPr>
              <a:t>Một lượng nước sạch</a:t>
            </a:r>
            <a:endParaRPr lang="en-US" sz="3200" kern="100" dirty="0"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771;p42">
            <a:extLst>
              <a:ext uri="{FF2B5EF4-FFF2-40B4-BE49-F238E27FC236}">
                <a16:creationId xmlns:a16="http://schemas.microsoft.com/office/drawing/2014/main" xmlns="" id="{448C11F9-5A29-4F7D-9F4E-ED23092EA039}"/>
              </a:ext>
            </a:extLst>
          </p:cNvPr>
          <p:cNvSpPr txBox="1">
            <a:spLocks/>
          </p:cNvSpPr>
          <p:nvPr/>
        </p:nvSpPr>
        <p:spPr>
          <a:xfrm>
            <a:off x="0" y="4191000"/>
            <a:ext cx="6172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l">
              <a:lnSpc>
                <a:spcPct val="150000"/>
              </a:lnSpc>
              <a:buSzPts val="990"/>
            </a:pPr>
            <a:r>
              <a:rPr lang="vi-VN" sz="3600" dirty="0">
                <a:latin typeface="+mj-lt"/>
              </a:rPr>
              <a:t>II</a:t>
            </a:r>
            <a:r>
              <a:rPr lang="vi-VN" sz="3600">
                <a:latin typeface="+mj-lt"/>
              </a:rPr>
              <a:t>. </a:t>
            </a:r>
            <a:r>
              <a:rPr lang="vi-VN" sz="3600" smtClean="0">
                <a:latin typeface="+mj-lt"/>
              </a:rPr>
              <a:t>Cách tiến hành</a:t>
            </a:r>
            <a:endParaRPr lang="en-US" sz="36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3C19F0A-16D9-F20C-52FB-5A5E2BFDADD2}"/>
              </a:ext>
            </a:extLst>
          </p:cNvPr>
          <p:cNvSpPr txBox="1"/>
          <p:nvPr/>
        </p:nvSpPr>
        <p:spPr>
          <a:xfrm>
            <a:off x="381000" y="4953000"/>
            <a:ext cx="7086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ngập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(2)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ền PPT đẹp - Biến thuyết trình thành một tác phẩm nghệ thuật! (Nhấp để  biết thê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05FBC5-7C0C-4F97-E4F5-5458E8091E2D}"/>
              </a:ext>
            </a:extLst>
          </p:cNvPr>
          <p:cNvSpPr txBox="1"/>
          <p:nvPr/>
        </p:nvSpPr>
        <p:spPr>
          <a:xfrm>
            <a:off x="228600" y="152400"/>
            <a:ext cx="6324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/>
          </a:p>
        </p:txBody>
      </p:sp>
      <p:pic>
        <p:nvPicPr>
          <p:cNvPr id="4" name="Picture 3" descr="thực hành đo năng lượng nhiệt">
            <a:extLst>
              <a:ext uri="{FF2B5EF4-FFF2-40B4-BE49-F238E27FC236}">
                <a16:creationId xmlns:a16="http://schemas.microsoft.com/office/drawing/2014/main" xmlns="" id="{C65C9705-D2AF-87D2-C8B9-C95040FCB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02" y="609600"/>
            <a:ext cx="4391098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685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kern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Khuấy liên tục nước trong bình và đọc giá trị nhiệt độ ban đầu t</a:t>
            </a:r>
            <a:r>
              <a:rPr lang="en-US" sz="3200" kern="0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3200" kern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của nước</a:t>
            </a:r>
            <a:endParaRPr lang="en-US" sz="3200"/>
          </a:p>
        </p:txBody>
      </p:sp>
      <p:sp>
        <p:nvSpPr>
          <p:cNvPr id="6" name="Rectangle 5"/>
          <p:cNvSpPr/>
          <p:nvPr/>
        </p:nvSpPr>
        <p:spPr>
          <a:xfrm>
            <a:off x="0" y="274320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en-US" sz="3200" kern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Bật công tắc nguồn điện để nguồn hoạt động, đồng thời khuấy nhẹ nước trong bình đến khi nhiệt độ tăng 3</a:t>
            </a:r>
            <a:r>
              <a:rPr lang="en-US" sz="3200" kern="0" baseline="30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3200" kern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 so với giá trị ban đầu, đọc giá trị năng lượng điện trên joulemeter và ghi vào bàng số liệu.</a:t>
            </a:r>
            <a:endParaRPr lang="en-US" sz="3200" kern="1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795897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Tiếp tục khuấy nước trong nhiệt lượng kế và đọc giá trị trên joulemeter khi nước trong bình tăng nhiệt độ lần lượt là </a:t>
            </a:r>
            <a:r>
              <a:rPr lang="vi-VN" sz="3200" kern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vi-VN" sz="3200" kern="0" baseline="30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3200" kern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C,  </a:t>
            </a:r>
            <a:r>
              <a:rPr lang="vi-VN" sz="3200" kern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vi-VN" sz="3200" kern="0" baseline="30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3200" kern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 so với nhiệt độ ban đầu và ghi vào vở theo mẫu bảng số liệu trong báo cáo thực hành.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Background ppt orange Đẹp và chuyên nghiệ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723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76400" y="304800"/>
            <a:ext cx="4254691" cy="583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tabLst>
                <a:tab pos="630555" algn="l"/>
              </a:tabLst>
            </a:pPr>
            <a:r>
              <a:rPr lang="en-US" sz="3200" kern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Tắt công tắc nguồn điện.</a:t>
            </a:r>
            <a:endParaRPr lang="en-US" sz="3200" kern="1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762000"/>
            <a:ext cx="815340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6725"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en-US" sz="3200" kern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Lặp lại thí nghiệm với lượng nước trong bình nhiều hơn lượng nước trong thí nghiệm lần 1.</a:t>
            </a:r>
            <a:endParaRPr lang="en-US" sz="3200" kern="1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650EA4EC-3F8A-09F0-65C3-142E47C4B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64" y="1981200"/>
            <a:ext cx="8958636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0863" algn="l"/>
              </a:tabLst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MẪU BÁO CÁO THỰC HÀNH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0863" algn="l"/>
              </a:tabLst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kumimoji="0" lang="vi-VN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ọ  và  tên</a:t>
            </a:r>
            <a:r>
              <a:rPr kumimoji="0" lang="vi-VN" altLang="en-US" sz="2800" b="0" i="0" u="none" strike="noStrike" cap="none" normalizeH="0" baseline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:  </a:t>
            </a:r>
            <a:r>
              <a:rPr kumimoji="0" lang="vi-VN" altLang="en-US" sz="28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…………………………………</a:t>
            </a:r>
            <a:endParaRPr kumimoji="0" lang="en-US" altLang="en-US" sz="28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0863" algn="l"/>
              </a:tabLst>
            </a:pPr>
            <a:r>
              <a:rPr kumimoji="0" lang="vi-VN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Học sinh lớp</a:t>
            </a:r>
            <a:r>
              <a:rPr kumimoji="0" lang="vi-VN" altLang="en-US" sz="2800" b="0" i="0" u="none" strike="noStrike" cap="none" normalizeH="0" baseline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vi-VN" altLang="en-US" sz="28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……… </a:t>
            </a:r>
            <a:endParaRPr kumimoji="0" lang="en-US" altLang="en-US" sz="28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0863" algn="l"/>
              </a:tabLst>
            </a:pPr>
            <a:r>
              <a:rPr kumimoji="0" lang="en-US" altLang="en-US" sz="28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Mục</a:t>
            </a:r>
            <a:r>
              <a:rPr kumimoji="0" lang="en-US" altLang="en-US" sz="28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đích</a:t>
            </a:r>
            <a:r>
              <a:rPr kumimoji="0" lang="en-US" altLang="en-US" sz="28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thí</a:t>
            </a:r>
            <a:r>
              <a:rPr kumimoji="0" lang="en-US" altLang="en-US" sz="28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nghiệm</a:t>
            </a:r>
            <a:r>
              <a:rPr kumimoji="0" lang="en-US" altLang="en-US" sz="28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vi-VN" altLang="en-US" sz="28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endParaRPr kumimoji="0" lang="en-US" altLang="en-US" sz="28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0863" algn="l"/>
              </a:tabLst>
            </a:pP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Đo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năng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lượng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nhiệt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mà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nước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nhiệt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lượng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kế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nhận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thông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qua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đo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năng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lượng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điện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dòng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điện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joulemeter.</a:t>
            </a:r>
            <a:endParaRPr kumimoji="0" lang="en-US" altLang="en-US" sz="28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0863" algn="l"/>
              </a:tabLst>
            </a:pPr>
            <a:r>
              <a:rPr kumimoji="0" lang="en-US" altLang="en-US" sz="28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Chuẩn</a:t>
            </a:r>
            <a:r>
              <a:rPr kumimoji="0" lang="en-US" altLang="en-US" sz="28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bị</a:t>
            </a:r>
            <a:r>
              <a:rPr kumimoji="0" lang="en-US" altLang="en-US" sz="28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  <a:endParaRPr kumimoji="0" lang="en-US" altLang="en-US" sz="28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0863" algn="l"/>
              </a:tabLst>
            </a:pP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Dụng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cụ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thí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nghiệm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: ……</a:t>
            </a:r>
            <a:endParaRPr kumimoji="0" lang="en-US" altLang="en-US" sz="28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0863" algn="l"/>
              </a:tabLst>
            </a:pPr>
            <a:r>
              <a:rPr kumimoji="0" lang="en-US" altLang="en-US" sz="28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kumimoji="0" lang="en-US" altLang="en-US" sz="28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kumimoji="0" lang="en-US" altLang="en-US" sz="28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tiến</a:t>
            </a:r>
            <a:r>
              <a:rPr kumimoji="0" lang="en-US" altLang="en-US" sz="28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hành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kumimoji="0" lang="en-US" altLang="en-US" sz="28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0863" algn="l"/>
              </a:tabLst>
            </a:pP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Mô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tả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tiến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hành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…….</a:t>
            </a:r>
            <a:endParaRPr kumimoji="0" lang="en-US" altLang="en-US" sz="28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ướng dẫn Copy background PowerPoint một cách nhanh chóng và dễ dà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650EA4EC-3F8A-09F0-65C3-142E47C4B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64" y="0"/>
            <a:ext cx="895863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0863" algn="l"/>
              </a:tabLst>
            </a:pPr>
            <a:r>
              <a:rPr kumimoji="0" lang="vi-V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MẪU BÁO CÁO THỰC HÀNH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0863" algn="l"/>
              </a:tabLst>
            </a:pPr>
            <a:r>
              <a:rPr kumimoji="0" lang="vi-VN" altLang="en-US" sz="32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Kết quả t</a:t>
            </a:r>
            <a:r>
              <a:rPr kumimoji="0" lang="en-US" altLang="en-US" sz="32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hí</a:t>
            </a:r>
            <a:r>
              <a:rPr kumimoji="0" lang="en-US" altLang="en-US" sz="32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nghiệm</a:t>
            </a:r>
            <a:r>
              <a:rPr kumimoji="0" lang="en-US" altLang="en-US" sz="32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  <a:endParaRPr kumimoji="0" lang="en-US" altLang="en-US" sz="32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BBD1A5-43B0-93CC-7D10-82A5CA637046}"/>
              </a:ext>
            </a:extLst>
          </p:cNvPr>
          <p:cNvSpPr txBox="1"/>
          <p:nvPr/>
        </p:nvSpPr>
        <p:spPr>
          <a:xfrm>
            <a:off x="304800" y="990600"/>
            <a:ext cx="883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 27.1.Bảng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3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0FFEF76-0A3D-5EC4-A653-A97EE0AE8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43695"/>
              </p:ext>
            </p:extLst>
          </p:nvPr>
        </p:nvGraphicFramePr>
        <p:xfrm>
          <a:off x="228600" y="1524000"/>
          <a:ext cx="8763001" cy="2282825"/>
        </p:xfrm>
        <a:graphic>
          <a:graphicData uri="http://schemas.openxmlformats.org/drawingml/2006/table">
            <a:tbl>
              <a:tblPr firstRow="1" firstCol="1" bandRow="1"/>
              <a:tblGrid>
                <a:gridCol w="2854986">
                  <a:extLst>
                    <a:ext uri="{9D8B030D-6E8A-4147-A177-3AD203B41FA5}">
                      <a16:colId xmlns:a16="http://schemas.microsoft.com/office/drawing/2014/main" xmlns="" val="4235180194"/>
                    </a:ext>
                  </a:extLst>
                </a:gridCol>
                <a:gridCol w="2641169">
                  <a:extLst>
                    <a:ext uri="{9D8B030D-6E8A-4147-A177-3AD203B41FA5}">
                      <a16:colId xmlns:a16="http://schemas.microsoft.com/office/drawing/2014/main" xmlns="" val="2366240385"/>
                    </a:ext>
                  </a:extLst>
                </a:gridCol>
                <a:gridCol w="3266846">
                  <a:extLst>
                    <a:ext uri="{9D8B030D-6E8A-4147-A177-3AD203B41FA5}">
                      <a16:colId xmlns:a16="http://schemas.microsoft.com/office/drawing/2014/main" xmlns="" val="20922184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(</a:t>
                      </a:r>
                      <a:r>
                        <a:rPr lang="en-US" sz="2800" kern="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4727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72171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r>
                        <a:rPr lang="en-US" sz="2800" kern="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53784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  <a:r>
                        <a:rPr lang="en-US" sz="2800" kern="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87964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en-US" sz="28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Tăng 9</a:t>
                      </a:r>
                      <a:r>
                        <a:rPr lang="en-US" sz="2800" kern="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8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800" kern="10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6403614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37459A-4F10-AD9A-3CF2-72BD369698B9}"/>
              </a:ext>
            </a:extLst>
          </p:cNvPr>
          <p:cNvSpPr txBox="1"/>
          <p:nvPr/>
        </p:nvSpPr>
        <p:spPr>
          <a:xfrm>
            <a:off x="-228600" y="3657600"/>
            <a:ext cx="9131642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0995">
              <a:lnSpc>
                <a:spcPct val="107000"/>
              </a:lnSpc>
              <a:spcAft>
                <a:spcPts val="240"/>
              </a:spcAft>
              <a:tabLst>
                <a:tab pos="341630" algn="l"/>
              </a:tabLst>
            </a:pPr>
            <a:r>
              <a:rPr lang="en-US" sz="2800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2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27.2.Bảng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nhiệt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endParaRPr lang="en-US" sz="2800" kern="1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AE64526E-50EB-0F70-9859-461E6A30B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217297"/>
              </p:ext>
            </p:extLst>
          </p:nvPr>
        </p:nvGraphicFramePr>
        <p:xfrm>
          <a:off x="152400" y="4572000"/>
          <a:ext cx="8991600" cy="2282825"/>
        </p:xfrm>
        <a:graphic>
          <a:graphicData uri="http://schemas.openxmlformats.org/drawingml/2006/table">
            <a:tbl>
              <a:tblPr firstRow="1" firstCol="1" bandRow="1"/>
              <a:tblGrid>
                <a:gridCol w="2929464">
                  <a:extLst>
                    <a:ext uri="{9D8B030D-6E8A-4147-A177-3AD203B41FA5}">
                      <a16:colId xmlns:a16="http://schemas.microsoft.com/office/drawing/2014/main" xmlns="" val="3471629954"/>
                    </a:ext>
                  </a:extLst>
                </a:gridCol>
                <a:gridCol w="2710068">
                  <a:extLst>
                    <a:ext uri="{9D8B030D-6E8A-4147-A177-3AD203B41FA5}">
                      <a16:colId xmlns:a16="http://schemas.microsoft.com/office/drawing/2014/main" xmlns="" val="2812165730"/>
                    </a:ext>
                  </a:extLst>
                </a:gridCol>
                <a:gridCol w="3352068">
                  <a:extLst>
                    <a:ext uri="{9D8B030D-6E8A-4147-A177-3AD203B41FA5}">
                      <a16:colId xmlns:a16="http://schemas.microsoft.com/office/drawing/2014/main" xmlns="" val="1763416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(</a:t>
                      </a:r>
                      <a:r>
                        <a:rPr lang="en-US" sz="2800" kern="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6969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en-US" sz="28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 đầu đo</a:t>
                      </a:r>
                      <a:endParaRPr lang="en-US" sz="2800" kern="10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35596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r>
                        <a:rPr lang="en-US" sz="2800" kern="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2892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en-US" sz="28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Tăng 6</a:t>
                      </a:r>
                      <a:r>
                        <a:rPr lang="en-US" sz="2800" kern="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8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800" kern="10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97154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  <a:r>
                        <a:rPr lang="en-US" sz="2800" kern="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6999827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944</Words>
  <Application>Microsoft Office PowerPoint</Application>
  <PresentationFormat>On-screen Show (4:3)</PresentationFormat>
  <Paragraphs>115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NỘI  DUNG BÀI THỰC HÀNH</vt:lpstr>
      <vt:lpstr>PowerPoint Presentation</vt:lpstr>
      <vt:lpstr>Tác dụng nhiệt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14</cp:revision>
  <dcterms:created xsi:type="dcterms:W3CDTF">2023-04-05T17:12:32Z</dcterms:created>
  <dcterms:modified xsi:type="dcterms:W3CDTF">2024-03-10T14:07:08Z</dcterms:modified>
</cp:coreProperties>
</file>