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7" r:id="rId1"/>
  </p:sldMasterIdLst>
  <p:notesMasterIdLst>
    <p:notesMasterId r:id="rId38"/>
  </p:notesMasterIdLst>
  <p:sldIdLst>
    <p:sldId id="256" r:id="rId2"/>
    <p:sldId id="269" r:id="rId3"/>
    <p:sldId id="260" r:id="rId4"/>
    <p:sldId id="325" r:id="rId5"/>
    <p:sldId id="258" r:id="rId6"/>
    <p:sldId id="312" r:id="rId7"/>
    <p:sldId id="264" r:id="rId8"/>
    <p:sldId id="320" r:id="rId9"/>
    <p:sldId id="271" r:id="rId10"/>
    <p:sldId id="259" r:id="rId11"/>
    <p:sldId id="322" r:id="rId12"/>
    <p:sldId id="323" r:id="rId13"/>
    <p:sldId id="329" r:id="rId14"/>
    <p:sldId id="321" r:id="rId15"/>
    <p:sldId id="324" r:id="rId16"/>
    <p:sldId id="272" r:id="rId17"/>
    <p:sldId id="274" r:id="rId18"/>
    <p:sldId id="267" r:id="rId19"/>
    <p:sldId id="266" r:id="rId20"/>
    <p:sldId id="270" r:id="rId21"/>
    <p:sldId id="314" r:id="rId22"/>
    <p:sldId id="261" r:id="rId23"/>
    <p:sldId id="263" r:id="rId24"/>
    <p:sldId id="327" r:id="rId25"/>
    <p:sldId id="328" r:id="rId26"/>
    <p:sldId id="330" r:id="rId27"/>
    <p:sldId id="331" r:id="rId28"/>
    <p:sldId id="326" r:id="rId29"/>
    <p:sldId id="333" r:id="rId30"/>
    <p:sldId id="332" r:id="rId31"/>
    <p:sldId id="315" r:id="rId32"/>
    <p:sldId id="316" r:id="rId33"/>
    <p:sldId id="317" r:id="rId34"/>
    <p:sldId id="318" r:id="rId35"/>
    <p:sldId id="319" r:id="rId36"/>
    <p:sldId id="290" r:id="rId37"/>
  </p:sldIdLst>
  <p:sldSz cx="9144000" cy="5143500" type="screen16x9"/>
  <p:notesSz cx="6858000" cy="9144000"/>
  <p:embeddedFontLst>
    <p:embeddedFont>
      <p:font typeface="#9Slide03 Arima Madurai Black" panose="00000A00000000000000" pitchFamily="2" charset="-93"/>
      <p:bold r:id="rId39"/>
    </p:embeddedFont>
    <p:embeddedFont>
      <p:font typeface="Anaheim" panose="020B0604020202020204" charset="0"/>
      <p:regular r:id="rId40"/>
    </p:embeddedFont>
    <p:embeddedFont>
      <p:font typeface="Cambria Math" panose="02040503050406030204" pitchFamily="18" charset="0"/>
      <p:regular r:id="rId41"/>
    </p:embeddedFont>
    <p:embeddedFont>
      <p:font typeface="DM Sans" pitchFamily="2" charset="0"/>
      <p:regular r:id="rId42"/>
      <p:bold r:id="rId43"/>
      <p:italic r:id="rId44"/>
      <p:boldItalic r:id="rId45"/>
    </p:embeddedFont>
    <p:embeddedFont>
      <p:font typeface="Encode Sans" panose="020B0604020202020204" charset="-93"/>
      <p:regular r:id="rId46"/>
      <p:bold r:id="rId47"/>
    </p:embeddedFont>
    <p:embeddedFont>
      <p:font typeface="Lato" panose="020F0502020204030203" pitchFamily="34" charset="0"/>
      <p:regular r:id="rId48"/>
      <p:bold r:id="rId49"/>
      <p:italic r:id="rId50"/>
      <p:boldItalic r:id="rId51"/>
    </p:embeddedFont>
    <p:embeddedFont>
      <p:font typeface="Segoe UI Symbol" panose="020B0502040204020203" pitchFamily="34" charset="0"/>
      <p:regular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100"/>
    <a:srgbClr val="FF6D6D"/>
    <a:srgbClr val="FFFFCC"/>
    <a:srgbClr val="FFD757"/>
    <a:srgbClr val="F8F8F8"/>
    <a:srgbClr val="041B2D"/>
    <a:srgbClr val="FFFF66"/>
    <a:srgbClr val="C375DA"/>
    <a:srgbClr val="A03E3E"/>
    <a:srgbClr val="FF97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5B80885-4328-4EE8-91F0-77C16C026DC1}">
  <a:tblStyle styleId="{A5B80885-4328-4EE8-91F0-77C16C026DC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84716573-F17E-4C63-B556-75338DCF74E8}"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58" autoAdjust="0"/>
    <p:restoredTop sz="95256" autoAdjust="0"/>
  </p:normalViewPr>
  <p:slideViewPr>
    <p:cSldViewPr snapToGrid="0">
      <p:cViewPr varScale="1">
        <p:scale>
          <a:sx n="109" d="100"/>
          <a:sy n="109" d="100"/>
        </p:scale>
        <p:origin x="158"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3.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3.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49529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29838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08335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86127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 name="Google Shape;417;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54dda1946d_6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54dda1946d_6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54dda1946d_6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54dda1946d_6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637290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04704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245061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185011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072220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76445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433333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42163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8"/>
        <p:cNvGrpSpPr/>
        <p:nvPr/>
      </p:nvGrpSpPr>
      <p:grpSpPr>
        <a:xfrm>
          <a:off x="0" y="0"/>
          <a:ext cx="0" cy="0"/>
          <a:chOff x="0" y="0"/>
          <a:chExt cx="0" cy="0"/>
        </a:xfrm>
      </p:grpSpPr>
      <p:sp>
        <p:nvSpPr>
          <p:cNvPr id="739" name="Google Shape;739;g135e18421cc_13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0" name="Google Shape;740;g135e18421cc_13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683510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2120012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666355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hyperlink" Target="https://bit.ly/3A1uf1Q" TargetMode="External"/><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blip>
          <a:srcRect l="8440" t="53991" r="32496" b="2501"/>
          <a:stretch/>
        </p:blipFill>
        <p:spPr>
          <a:xfrm>
            <a:off x="0" y="0"/>
            <a:ext cx="3157350" cy="1978176"/>
          </a:xfrm>
          <a:prstGeom prst="rect">
            <a:avLst/>
          </a:prstGeom>
          <a:noFill/>
          <a:ln>
            <a:noFill/>
          </a:ln>
        </p:spPr>
      </p:pic>
      <p:sp>
        <p:nvSpPr>
          <p:cNvPr id="10" name="Google Shape;10;p2"/>
          <p:cNvSpPr txBox="1">
            <a:spLocks noGrp="1"/>
          </p:cNvSpPr>
          <p:nvPr>
            <p:ph type="ctrTitle"/>
          </p:nvPr>
        </p:nvSpPr>
        <p:spPr>
          <a:xfrm>
            <a:off x="911150" y="1455988"/>
            <a:ext cx="5318400" cy="1610100"/>
          </a:xfrm>
          <a:prstGeom prst="rect">
            <a:avLst/>
          </a:prstGeom>
        </p:spPr>
        <p:txBody>
          <a:bodyPr spcFirstLastPara="1" wrap="square" lIns="91425" tIns="91425" rIns="91425" bIns="91425" anchor="b" anchorCtr="0">
            <a:noAutofit/>
          </a:bodyPr>
          <a:lstStyle>
            <a:lvl1pPr lvl="0">
              <a:spcBef>
                <a:spcPts val="0"/>
              </a:spcBef>
              <a:spcAft>
                <a:spcPts val="0"/>
              </a:spcAft>
              <a:buClr>
                <a:srgbClr val="191919"/>
              </a:buClr>
              <a:buSzPts val="5200"/>
              <a:buNone/>
              <a:defRPr sz="45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1" name="Google Shape;11;p2"/>
          <p:cNvSpPr txBox="1">
            <a:spLocks noGrp="1"/>
          </p:cNvSpPr>
          <p:nvPr>
            <p:ph type="subTitle" idx="1"/>
          </p:nvPr>
        </p:nvSpPr>
        <p:spPr>
          <a:xfrm>
            <a:off x="911150" y="3354913"/>
            <a:ext cx="3157500" cy="6501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sz="1600">
                <a:solidFill>
                  <a:schemeClr val="dk1"/>
                </a:solidFill>
                <a:latin typeface="Arial" panose="020B0604020202020204" pitchFamily="34" charset="0"/>
                <a:cs typeface="Arial" panose="020B0604020202020204" pitchFamily="34" charset="0"/>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100"/>
        <p:cNvGrpSpPr/>
        <p:nvPr/>
      </p:nvGrpSpPr>
      <p:grpSpPr>
        <a:xfrm>
          <a:off x="0" y="0"/>
          <a:ext cx="0" cy="0"/>
          <a:chOff x="0" y="0"/>
          <a:chExt cx="0" cy="0"/>
        </a:xfrm>
      </p:grpSpPr>
      <p:sp>
        <p:nvSpPr>
          <p:cNvPr id="101" name="Google Shape;101;p17"/>
          <p:cNvSpPr txBox="1">
            <a:spLocks noGrp="1"/>
          </p:cNvSpPr>
          <p:nvPr>
            <p:ph type="title"/>
          </p:nvPr>
        </p:nvSpPr>
        <p:spPr>
          <a:xfrm>
            <a:off x="713225" y="1133850"/>
            <a:ext cx="4098600" cy="17598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2" name="Google Shape;102;p17"/>
          <p:cNvSpPr txBox="1">
            <a:spLocks noGrp="1"/>
          </p:cNvSpPr>
          <p:nvPr>
            <p:ph type="subTitle" idx="1"/>
          </p:nvPr>
        </p:nvSpPr>
        <p:spPr>
          <a:xfrm>
            <a:off x="713225" y="2893350"/>
            <a:ext cx="4098600" cy="1116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03" name="Google Shape;103;p17"/>
          <p:cNvSpPr>
            <a:spLocks noGrp="1"/>
          </p:cNvSpPr>
          <p:nvPr>
            <p:ph type="pic" idx="2"/>
          </p:nvPr>
        </p:nvSpPr>
        <p:spPr>
          <a:xfrm>
            <a:off x="5471621" y="0"/>
            <a:ext cx="3672300" cy="5143500"/>
          </a:xfrm>
          <a:prstGeom prst="rect">
            <a:avLst/>
          </a:prstGeom>
          <a:noFill/>
          <a:ln>
            <a:noFill/>
          </a:ln>
        </p:spPr>
      </p:sp>
      <p:pic>
        <p:nvPicPr>
          <p:cNvPr id="104" name="Google Shape;104;p17"/>
          <p:cNvPicPr preferRelativeResize="0"/>
          <p:nvPr/>
        </p:nvPicPr>
        <p:blipFill rotWithShape="1">
          <a:blip r:embed="rId2">
            <a:alphaModFix/>
          </a:blip>
          <a:srcRect l="53636" t="9637" r="8385" b="24620"/>
          <a:stretch/>
        </p:blipFill>
        <p:spPr>
          <a:xfrm>
            <a:off x="7200" y="0"/>
            <a:ext cx="1831327" cy="2696498"/>
          </a:xfrm>
          <a:prstGeom prst="rect">
            <a:avLst/>
          </a:prstGeom>
          <a:noFill/>
          <a:ln>
            <a:noFill/>
          </a:ln>
        </p:spPr>
      </p:pic>
      <p:grpSp>
        <p:nvGrpSpPr>
          <p:cNvPr id="105" name="Google Shape;105;p17"/>
          <p:cNvGrpSpPr/>
          <p:nvPr/>
        </p:nvGrpSpPr>
        <p:grpSpPr>
          <a:xfrm>
            <a:off x="334308" y="-690201"/>
            <a:ext cx="4154331" cy="5343505"/>
            <a:chOff x="334308" y="-690201"/>
            <a:chExt cx="4154331" cy="5343505"/>
          </a:xfrm>
        </p:grpSpPr>
        <p:sp>
          <p:nvSpPr>
            <p:cNvPr id="106" name="Google Shape;106;p17"/>
            <p:cNvSpPr/>
            <p:nvPr/>
          </p:nvSpPr>
          <p:spPr>
            <a:xfrm flipH="1">
              <a:off x="3258939" y="-690201"/>
              <a:ext cx="1229700" cy="12297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
          <p:nvSpPr>
            <p:cNvPr id="107" name="Google Shape;107;p17"/>
            <p:cNvSpPr/>
            <p:nvPr/>
          </p:nvSpPr>
          <p:spPr>
            <a:xfrm flipH="1">
              <a:off x="334308" y="4554696"/>
              <a:ext cx="757826" cy="98608"/>
            </a:xfrm>
            <a:custGeom>
              <a:avLst/>
              <a:gdLst/>
              <a:ahLst/>
              <a:cxnLst/>
              <a:rect l="l" t="t" r="r" b="b"/>
              <a:pathLst>
                <a:path w="7977111" h="962025" extrusionOk="0">
                  <a:moveTo>
                    <a:pt x="6645669" y="962025"/>
                  </a:moveTo>
                  <a:cubicBezTo>
                    <a:pt x="6269518" y="962025"/>
                    <a:pt x="6077113" y="739797"/>
                    <a:pt x="5907796" y="543544"/>
                  </a:cubicBezTo>
                  <a:cubicBezTo>
                    <a:pt x="5745214" y="354987"/>
                    <a:pt x="5603796" y="192405"/>
                    <a:pt x="5315189" y="192405"/>
                  </a:cubicBezTo>
                  <a:cubicBezTo>
                    <a:pt x="5026581" y="192405"/>
                    <a:pt x="4886125" y="354987"/>
                    <a:pt x="4723543" y="543544"/>
                  </a:cubicBezTo>
                  <a:cubicBezTo>
                    <a:pt x="4554227" y="739797"/>
                    <a:pt x="4362784" y="962025"/>
                    <a:pt x="3986632" y="962025"/>
                  </a:cubicBezTo>
                  <a:cubicBezTo>
                    <a:pt x="3610480" y="962025"/>
                    <a:pt x="3418075" y="739797"/>
                    <a:pt x="3248759" y="543544"/>
                  </a:cubicBezTo>
                  <a:cubicBezTo>
                    <a:pt x="3086177" y="354987"/>
                    <a:pt x="2944759" y="192405"/>
                    <a:pt x="2657113" y="192405"/>
                  </a:cubicBezTo>
                  <a:cubicBezTo>
                    <a:pt x="2369468" y="192405"/>
                    <a:pt x="2228050" y="354987"/>
                    <a:pt x="2065468" y="543544"/>
                  </a:cubicBezTo>
                  <a:cubicBezTo>
                    <a:pt x="1896151" y="739797"/>
                    <a:pt x="1704708" y="962025"/>
                    <a:pt x="1328557" y="962025"/>
                  </a:cubicBezTo>
                  <a:cubicBezTo>
                    <a:pt x="952405" y="962025"/>
                    <a:pt x="760962" y="739797"/>
                    <a:pt x="591645" y="543544"/>
                  </a:cubicBezTo>
                  <a:cubicBezTo>
                    <a:pt x="429063" y="354987"/>
                    <a:pt x="288608" y="192405"/>
                    <a:pt x="0" y="192405"/>
                  </a:cubicBezTo>
                  <a:lnTo>
                    <a:pt x="0" y="0"/>
                  </a:lnTo>
                  <a:cubicBezTo>
                    <a:pt x="376152" y="0"/>
                    <a:pt x="567595" y="222228"/>
                    <a:pt x="736911" y="418481"/>
                  </a:cubicBezTo>
                  <a:cubicBezTo>
                    <a:pt x="899493" y="607038"/>
                    <a:pt x="1039949" y="769620"/>
                    <a:pt x="1328557" y="769620"/>
                  </a:cubicBezTo>
                  <a:cubicBezTo>
                    <a:pt x="1617164" y="769620"/>
                    <a:pt x="1757620" y="607038"/>
                    <a:pt x="1920202" y="418481"/>
                  </a:cubicBezTo>
                  <a:cubicBezTo>
                    <a:pt x="2089518" y="222228"/>
                    <a:pt x="2280961" y="0"/>
                    <a:pt x="2658075" y="0"/>
                  </a:cubicBezTo>
                  <a:cubicBezTo>
                    <a:pt x="3035189" y="0"/>
                    <a:pt x="3226632" y="222228"/>
                    <a:pt x="3395949" y="418481"/>
                  </a:cubicBezTo>
                  <a:cubicBezTo>
                    <a:pt x="3558531" y="607038"/>
                    <a:pt x="3699949" y="769620"/>
                    <a:pt x="3987594" y="769620"/>
                  </a:cubicBezTo>
                  <a:cubicBezTo>
                    <a:pt x="4275240" y="769620"/>
                    <a:pt x="4416657" y="607038"/>
                    <a:pt x="4579240" y="418481"/>
                  </a:cubicBezTo>
                  <a:cubicBezTo>
                    <a:pt x="4748556" y="222228"/>
                    <a:pt x="4939999" y="0"/>
                    <a:pt x="5316151" y="0"/>
                  </a:cubicBezTo>
                  <a:cubicBezTo>
                    <a:pt x="5692303" y="0"/>
                    <a:pt x="5884708" y="222228"/>
                    <a:pt x="6054024" y="418481"/>
                  </a:cubicBezTo>
                  <a:cubicBezTo>
                    <a:pt x="6216606" y="607038"/>
                    <a:pt x="6358024" y="769620"/>
                    <a:pt x="6646631" y="769620"/>
                  </a:cubicBezTo>
                  <a:cubicBezTo>
                    <a:pt x="6935239" y="769620"/>
                    <a:pt x="7075694" y="607038"/>
                    <a:pt x="7239239" y="418481"/>
                  </a:cubicBezTo>
                  <a:cubicBezTo>
                    <a:pt x="7408555" y="222228"/>
                    <a:pt x="7600960" y="0"/>
                    <a:pt x="7977112" y="0"/>
                  </a:cubicBezTo>
                  <a:lnTo>
                    <a:pt x="7977112" y="192405"/>
                  </a:lnTo>
                  <a:cubicBezTo>
                    <a:pt x="7688505" y="192405"/>
                    <a:pt x="7548049" y="354987"/>
                    <a:pt x="7384504" y="543544"/>
                  </a:cubicBezTo>
                  <a:cubicBezTo>
                    <a:pt x="7215188" y="739797"/>
                    <a:pt x="7022783" y="962025"/>
                    <a:pt x="6646631" y="962025"/>
                  </a:cubicBezTo>
                  <a:lnTo>
                    <a:pt x="6645669" y="96202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1">
  <p:cSld name="CUSTOM_4">
    <p:spTree>
      <p:nvGrpSpPr>
        <p:cNvPr id="1" name="Shape 108"/>
        <p:cNvGrpSpPr/>
        <p:nvPr/>
      </p:nvGrpSpPr>
      <p:grpSpPr>
        <a:xfrm>
          <a:off x="0" y="0"/>
          <a:ext cx="0" cy="0"/>
          <a:chOff x="0" y="0"/>
          <a:chExt cx="0" cy="0"/>
        </a:xfrm>
      </p:grpSpPr>
      <p:grpSp>
        <p:nvGrpSpPr>
          <p:cNvPr id="109" name="Google Shape;109;p18"/>
          <p:cNvGrpSpPr/>
          <p:nvPr/>
        </p:nvGrpSpPr>
        <p:grpSpPr>
          <a:xfrm>
            <a:off x="0" y="0"/>
            <a:ext cx="9144000" cy="5143500"/>
            <a:chOff x="0" y="0"/>
            <a:chExt cx="9144000" cy="5143500"/>
          </a:xfrm>
        </p:grpSpPr>
        <p:pic>
          <p:nvPicPr>
            <p:cNvPr id="110" name="Google Shape;110;p18"/>
            <p:cNvPicPr preferRelativeResize="0"/>
            <p:nvPr/>
          </p:nvPicPr>
          <p:blipFill rotWithShape="1">
            <a:blip r:embed="rId2">
              <a:alphaModFix/>
            </a:blip>
            <a:srcRect l="38316" t="4495" r="6985" b="23911"/>
            <a:stretch/>
          </p:blipFill>
          <p:spPr>
            <a:xfrm rot="10800000">
              <a:off x="6220024" y="1888351"/>
              <a:ext cx="2923976" cy="3255149"/>
            </a:xfrm>
            <a:prstGeom prst="rect">
              <a:avLst/>
            </a:prstGeom>
            <a:noFill/>
            <a:ln>
              <a:noFill/>
            </a:ln>
          </p:spPr>
        </p:pic>
        <p:pic>
          <p:nvPicPr>
            <p:cNvPr id="111" name="Google Shape;111;p18"/>
            <p:cNvPicPr preferRelativeResize="0"/>
            <p:nvPr/>
          </p:nvPicPr>
          <p:blipFill rotWithShape="1">
            <a:blip r:embed="rId2">
              <a:alphaModFix/>
            </a:blip>
            <a:srcRect l="8440" t="53991" r="32496" b="2501"/>
            <a:stretch/>
          </p:blipFill>
          <p:spPr>
            <a:xfrm>
              <a:off x="0" y="0"/>
              <a:ext cx="3157350" cy="1978176"/>
            </a:xfrm>
            <a:prstGeom prst="rect">
              <a:avLst/>
            </a:prstGeom>
            <a:noFill/>
            <a:ln>
              <a:noFill/>
            </a:ln>
          </p:spPr>
        </p:pic>
      </p:grpSp>
      <p:sp>
        <p:nvSpPr>
          <p:cNvPr id="112" name="Google Shape;112;p18"/>
          <p:cNvSpPr txBox="1">
            <a:spLocks noGrp="1"/>
          </p:cNvSpPr>
          <p:nvPr>
            <p:ph type="title"/>
          </p:nvPr>
        </p:nvSpPr>
        <p:spPr>
          <a:xfrm>
            <a:off x="932713" y="1554750"/>
            <a:ext cx="2725800" cy="10632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13" name="Google Shape;113;p18"/>
          <p:cNvSpPr txBox="1">
            <a:spLocks noGrp="1"/>
          </p:cNvSpPr>
          <p:nvPr>
            <p:ph type="subTitle" idx="1"/>
          </p:nvPr>
        </p:nvSpPr>
        <p:spPr>
          <a:xfrm>
            <a:off x="932713" y="2617950"/>
            <a:ext cx="2725800" cy="1123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14" name="Google Shape;114;p18"/>
          <p:cNvSpPr/>
          <p:nvPr/>
        </p:nvSpPr>
        <p:spPr>
          <a:xfrm>
            <a:off x="2274448" y="4603999"/>
            <a:ext cx="1229700" cy="12297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119"/>
        <p:cNvGrpSpPr/>
        <p:nvPr/>
      </p:nvGrpSpPr>
      <p:grpSpPr>
        <a:xfrm>
          <a:off x="0" y="0"/>
          <a:ext cx="0" cy="0"/>
          <a:chOff x="0" y="0"/>
          <a:chExt cx="0" cy="0"/>
        </a:xfrm>
      </p:grpSpPr>
      <p:grpSp>
        <p:nvGrpSpPr>
          <p:cNvPr id="120" name="Google Shape;120;p20"/>
          <p:cNvGrpSpPr/>
          <p:nvPr/>
        </p:nvGrpSpPr>
        <p:grpSpPr>
          <a:xfrm>
            <a:off x="-10391" y="0"/>
            <a:ext cx="9154391" cy="5143500"/>
            <a:chOff x="-10391" y="0"/>
            <a:chExt cx="9154391" cy="5143500"/>
          </a:xfrm>
        </p:grpSpPr>
        <p:pic>
          <p:nvPicPr>
            <p:cNvPr id="121" name="Google Shape;121;p20"/>
            <p:cNvPicPr preferRelativeResize="0"/>
            <p:nvPr/>
          </p:nvPicPr>
          <p:blipFill rotWithShape="1">
            <a:blip r:embed="rId2">
              <a:alphaModFix/>
            </a:blip>
            <a:srcRect l="29075" t="54998" r="35396" b="22973"/>
            <a:stretch/>
          </p:blipFill>
          <p:spPr>
            <a:xfrm flipH="1">
              <a:off x="7430776" y="0"/>
              <a:ext cx="1713224" cy="903523"/>
            </a:xfrm>
            <a:prstGeom prst="rect">
              <a:avLst/>
            </a:prstGeom>
            <a:noFill/>
            <a:ln>
              <a:noFill/>
            </a:ln>
          </p:spPr>
        </p:pic>
        <p:pic>
          <p:nvPicPr>
            <p:cNvPr id="122" name="Google Shape;122;p20"/>
            <p:cNvPicPr preferRelativeResize="0"/>
            <p:nvPr/>
          </p:nvPicPr>
          <p:blipFill rotWithShape="1">
            <a:blip r:embed="rId2">
              <a:alphaModFix/>
            </a:blip>
            <a:srcRect l="51729" t="26417" r="36944" b="25974"/>
            <a:stretch/>
          </p:blipFill>
          <p:spPr>
            <a:xfrm rot="10800000" flipH="1">
              <a:off x="-10391" y="3190801"/>
              <a:ext cx="546202" cy="1952699"/>
            </a:xfrm>
            <a:prstGeom prst="rect">
              <a:avLst/>
            </a:prstGeom>
            <a:noFill/>
            <a:ln>
              <a:noFill/>
            </a:ln>
          </p:spPr>
        </p:pic>
      </p:grpSp>
      <p:sp>
        <p:nvSpPr>
          <p:cNvPr id="123" name="Google Shape;123;p2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24" name="Google Shape;124;p20"/>
          <p:cNvSpPr txBox="1">
            <a:spLocks noGrp="1"/>
          </p:cNvSpPr>
          <p:nvPr>
            <p:ph type="subTitle" idx="1"/>
          </p:nvPr>
        </p:nvSpPr>
        <p:spPr>
          <a:xfrm>
            <a:off x="4327445" y="2513452"/>
            <a:ext cx="2849400" cy="1524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25" name="Google Shape;125;p20"/>
          <p:cNvSpPr txBox="1">
            <a:spLocks noGrp="1"/>
          </p:cNvSpPr>
          <p:nvPr>
            <p:ph type="subTitle" idx="2"/>
          </p:nvPr>
        </p:nvSpPr>
        <p:spPr>
          <a:xfrm>
            <a:off x="720000" y="2513452"/>
            <a:ext cx="2849400" cy="1524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26" name="Google Shape;126;p20"/>
          <p:cNvSpPr txBox="1">
            <a:spLocks noGrp="1"/>
          </p:cNvSpPr>
          <p:nvPr>
            <p:ph type="subTitle" idx="3"/>
          </p:nvPr>
        </p:nvSpPr>
        <p:spPr>
          <a:xfrm>
            <a:off x="720000" y="1767031"/>
            <a:ext cx="2849400" cy="8769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27" name="Google Shape;127;p20"/>
          <p:cNvSpPr txBox="1">
            <a:spLocks noGrp="1"/>
          </p:cNvSpPr>
          <p:nvPr>
            <p:ph type="subTitle" idx="4"/>
          </p:nvPr>
        </p:nvSpPr>
        <p:spPr>
          <a:xfrm>
            <a:off x="4327447" y="1767031"/>
            <a:ext cx="2849400" cy="8769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grpSp>
        <p:nvGrpSpPr>
          <p:cNvPr id="128" name="Google Shape;128;p20"/>
          <p:cNvGrpSpPr/>
          <p:nvPr/>
        </p:nvGrpSpPr>
        <p:grpSpPr>
          <a:xfrm rot="-5400000">
            <a:off x="8341022" y="4248797"/>
            <a:ext cx="432705" cy="710396"/>
            <a:chOff x="5741750" y="3809796"/>
            <a:chExt cx="674100" cy="1106709"/>
          </a:xfrm>
        </p:grpSpPr>
        <p:sp>
          <p:nvSpPr>
            <p:cNvPr id="129" name="Google Shape;129;p20"/>
            <p:cNvSpPr/>
            <p:nvPr/>
          </p:nvSpPr>
          <p:spPr>
            <a:xfrm>
              <a:off x="5741750" y="4242405"/>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30" name="Google Shape;130;p20"/>
            <p:cNvSpPr/>
            <p:nvPr/>
          </p:nvSpPr>
          <p:spPr>
            <a:xfrm>
              <a:off x="5741750" y="3809796"/>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sp>
        <p:nvSpPr>
          <p:cNvPr id="131" name="Google Shape;131;p20"/>
          <p:cNvSpPr/>
          <p:nvPr/>
        </p:nvSpPr>
        <p:spPr>
          <a:xfrm flipH="1">
            <a:off x="3728550" y="4604001"/>
            <a:ext cx="1229700" cy="12297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140"/>
        <p:cNvGrpSpPr/>
        <p:nvPr/>
      </p:nvGrpSpPr>
      <p:grpSpPr>
        <a:xfrm>
          <a:off x="0" y="0"/>
          <a:ext cx="0" cy="0"/>
          <a:chOff x="0" y="0"/>
          <a:chExt cx="0" cy="0"/>
        </a:xfrm>
      </p:grpSpPr>
      <p:sp>
        <p:nvSpPr>
          <p:cNvPr id="141" name="Google Shape;141;p2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42" name="Google Shape;142;p22"/>
          <p:cNvSpPr txBox="1">
            <a:spLocks noGrp="1"/>
          </p:cNvSpPr>
          <p:nvPr>
            <p:ph type="subTitle" idx="1"/>
          </p:nvPr>
        </p:nvSpPr>
        <p:spPr>
          <a:xfrm>
            <a:off x="720000" y="2511365"/>
            <a:ext cx="2305500" cy="10155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43" name="Google Shape;143;p22"/>
          <p:cNvSpPr txBox="1">
            <a:spLocks noGrp="1"/>
          </p:cNvSpPr>
          <p:nvPr>
            <p:ph type="subTitle" idx="2"/>
          </p:nvPr>
        </p:nvSpPr>
        <p:spPr>
          <a:xfrm>
            <a:off x="3419250" y="2511365"/>
            <a:ext cx="2305500" cy="10155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44" name="Google Shape;144;p22"/>
          <p:cNvSpPr txBox="1">
            <a:spLocks noGrp="1"/>
          </p:cNvSpPr>
          <p:nvPr>
            <p:ph type="subTitle" idx="3"/>
          </p:nvPr>
        </p:nvSpPr>
        <p:spPr>
          <a:xfrm>
            <a:off x="6118500" y="2511365"/>
            <a:ext cx="2305500" cy="10155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45" name="Google Shape;145;p22"/>
          <p:cNvSpPr txBox="1">
            <a:spLocks noGrp="1"/>
          </p:cNvSpPr>
          <p:nvPr>
            <p:ph type="subTitle" idx="4"/>
          </p:nvPr>
        </p:nvSpPr>
        <p:spPr>
          <a:xfrm>
            <a:off x="720000" y="1981677"/>
            <a:ext cx="2305500" cy="6600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46" name="Google Shape;146;p22"/>
          <p:cNvSpPr txBox="1">
            <a:spLocks noGrp="1"/>
          </p:cNvSpPr>
          <p:nvPr>
            <p:ph type="subTitle" idx="5"/>
          </p:nvPr>
        </p:nvSpPr>
        <p:spPr>
          <a:xfrm>
            <a:off x="3419250" y="1981677"/>
            <a:ext cx="2305500" cy="6600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47" name="Google Shape;147;p22"/>
          <p:cNvSpPr txBox="1">
            <a:spLocks noGrp="1"/>
          </p:cNvSpPr>
          <p:nvPr>
            <p:ph type="subTitle" idx="6"/>
          </p:nvPr>
        </p:nvSpPr>
        <p:spPr>
          <a:xfrm>
            <a:off x="6118500" y="1981677"/>
            <a:ext cx="2305500" cy="6600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grpSp>
        <p:nvGrpSpPr>
          <p:cNvPr id="148" name="Google Shape;148;p22"/>
          <p:cNvGrpSpPr/>
          <p:nvPr/>
        </p:nvGrpSpPr>
        <p:grpSpPr>
          <a:xfrm flipH="1">
            <a:off x="-3191" y="0"/>
            <a:ext cx="9154391" cy="5143500"/>
            <a:chOff x="-3191" y="0"/>
            <a:chExt cx="9154391" cy="5143500"/>
          </a:xfrm>
        </p:grpSpPr>
        <p:pic>
          <p:nvPicPr>
            <p:cNvPr id="149" name="Google Shape;149;p22"/>
            <p:cNvPicPr preferRelativeResize="0"/>
            <p:nvPr/>
          </p:nvPicPr>
          <p:blipFill rotWithShape="1">
            <a:blip r:embed="rId2">
              <a:alphaModFix/>
            </a:blip>
            <a:srcRect l="8459" t="64040" r="27695" b="3101"/>
            <a:stretch/>
          </p:blipFill>
          <p:spPr>
            <a:xfrm rot="10800000" flipH="1">
              <a:off x="-3191" y="3795802"/>
              <a:ext cx="3078676" cy="1347698"/>
            </a:xfrm>
            <a:prstGeom prst="rect">
              <a:avLst/>
            </a:prstGeom>
            <a:noFill/>
            <a:ln>
              <a:noFill/>
            </a:ln>
          </p:spPr>
        </p:pic>
        <p:pic>
          <p:nvPicPr>
            <p:cNvPr id="150" name="Google Shape;150;p22"/>
            <p:cNvPicPr preferRelativeResize="0"/>
            <p:nvPr/>
          </p:nvPicPr>
          <p:blipFill rotWithShape="1">
            <a:blip r:embed="rId2">
              <a:alphaModFix/>
            </a:blip>
            <a:srcRect l="51729" t="26417" r="36944" b="25974"/>
            <a:stretch/>
          </p:blipFill>
          <p:spPr>
            <a:xfrm flipH="1">
              <a:off x="8604998" y="0"/>
              <a:ext cx="546202" cy="1952699"/>
            </a:xfrm>
            <a:prstGeom prst="rect">
              <a:avLst/>
            </a:prstGeom>
            <a:noFill/>
            <a:ln>
              <a:noFill/>
            </a:ln>
          </p:spPr>
        </p:pic>
      </p:grpSp>
      <p:sp>
        <p:nvSpPr>
          <p:cNvPr id="151" name="Google Shape;151;p22"/>
          <p:cNvSpPr/>
          <p:nvPr/>
        </p:nvSpPr>
        <p:spPr>
          <a:xfrm flipH="1">
            <a:off x="8423852" y="-76199"/>
            <a:ext cx="1229700" cy="12297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152"/>
        <p:cNvGrpSpPr/>
        <p:nvPr/>
      </p:nvGrpSpPr>
      <p:grpSpPr>
        <a:xfrm>
          <a:off x="0" y="0"/>
          <a:ext cx="0" cy="0"/>
          <a:chOff x="0" y="0"/>
          <a:chExt cx="0" cy="0"/>
        </a:xfrm>
      </p:grpSpPr>
      <p:grpSp>
        <p:nvGrpSpPr>
          <p:cNvPr id="153" name="Google Shape;153;p23"/>
          <p:cNvGrpSpPr/>
          <p:nvPr/>
        </p:nvGrpSpPr>
        <p:grpSpPr>
          <a:xfrm>
            <a:off x="-2" y="0"/>
            <a:ext cx="9144002" cy="5150225"/>
            <a:chOff x="-2" y="0"/>
            <a:chExt cx="9144002" cy="5150225"/>
          </a:xfrm>
        </p:grpSpPr>
        <p:pic>
          <p:nvPicPr>
            <p:cNvPr id="154" name="Google Shape;154;p23"/>
            <p:cNvPicPr preferRelativeResize="0"/>
            <p:nvPr/>
          </p:nvPicPr>
          <p:blipFill rotWithShape="1">
            <a:blip r:embed="rId2">
              <a:alphaModFix/>
            </a:blip>
            <a:srcRect l="12320" t="65543" r="35160" b="5847"/>
            <a:stretch/>
          </p:blipFill>
          <p:spPr>
            <a:xfrm rot="10800000" flipH="1">
              <a:off x="-2" y="3976775"/>
              <a:ext cx="2532552" cy="1173450"/>
            </a:xfrm>
            <a:prstGeom prst="rect">
              <a:avLst/>
            </a:prstGeom>
            <a:noFill/>
            <a:ln>
              <a:noFill/>
            </a:ln>
          </p:spPr>
        </p:pic>
        <p:pic>
          <p:nvPicPr>
            <p:cNvPr id="155" name="Google Shape;155;p23"/>
            <p:cNvPicPr preferRelativeResize="0"/>
            <p:nvPr/>
          </p:nvPicPr>
          <p:blipFill rotWithShape="1">
            <a:blip r:embed="rId2">
              <a:alphaModFix/>
            </a:blip>
            <a:srcRect l="56217" t="8940" r="11690" b="22655"/>
            <a:stretch/>
          </p:blipFill>
          <p:spPr>
            <a:xfrm rot="5400000">
              <a:off x="6967424" y="-629076"/>
              <a:ext cx="1547500" cy="2805652"/>
            </a:xfrm>
            <a:prstGeom prst="rect">
              <a:avLst/>
            </a:prstGeom>
            <a:noFill/>
            <a:ln>
              <a:noFill/>
            </a:ln>
          </p:spPr>
        </p:pic>
      </p:grpSp>
      <p:sp>
        <p:nvSpPr>
          <p:cNvPr id="156" name="Google Shape;156;p2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57" name="Google Shape;157;p23"/>
          <p:cNvSpPr txBox="1">
            <a:spLocks noGrp="1"/>
          </p:cNvSpPr>
          <p:nvPr>
            <p:ph type="subTitle" idx="1"/>
          </p:nvPr>
        </p:nvSpPr>
        <p:spPr>
          <a:xfrm>
            <a:off x="720000" y="1941074"/>
            <a:ext cx="3176400" cy="66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58" name="Google Shape;158;p23"/>
          <p:cNvSpPr txBox="1">
            <a:spLocks noGrp="1"/>
          </p:cNvSpPr>
          <p:nvPr>
            <p:ph type="subTitle" idx="2"/>
          </p:nvPr>
        </p:nvSpPr>
        <p:spPr>
          <a:xfrm>
            <a:off x="4049343" y="1941074"/>
            <a:ext cx="3176400" cy="66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59" name="Google Shape;159;p23"/>
          <p:cNvSpPr txBox="1">
            <a:spLocks noGrp="1"/>
          </p:cNvSpPr>
          <p:nvPr>
            <p:ph type="subTitle" idx="3"/>
          </p:nvPr>
        </p:nvSpPr>
        <p:spPr>
          <a:xfrm>
            <a:off x="720000" y="3583950"/>
            <a:ext cx="3176400" cy="66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60" name="Google Shape;160;p23"/>
          <p:cNvSpPr txBox="1">
            <a:spLocks noGrp="1"/>
          </p:cNvSpPr>
          <p:nvPr>
            <p:ph type="subTitle" idx="4"/>
          </p:nvPr>
        </p:nvSpPr>
        <p:spPr>
          <a:xfrm>
            <a:off x="4049334" y="3583950"/>
            <a:ext cx="3176400" cy="66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61" name="Google Shape;161;p23"/>
          <p:cNvSpPr txBox="1">
            <a:spLocks noGrp="1"/>
          </p:cNvSpPr>
          <p:nvPr>
            <p:ph type="subTitle" idx="5"/>
          </p:nvPr>
        </p:nvSpPr>
        <p:spPr>
          <a:xfrm>
            <a:off x="720000" y="1573675"/>
            <a:ext cx="31764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62" name="Google Shape;162;p23"/>
          <p:cNvSpPr txBox="1">
            <a:spLocks noGrp="1"/>
          </p:cNvSpPr>
          <p:nvPr>
            <p:ph type="subTitle" idx="6"/>
          </p:nvPr>
        </p:nvSpPr>
        <p:spPr>
          <a:xfrm>
            <a:off x="720000" y="3212297"/>
            <a:ext cx="31764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63" name="Google Shape;163;p23"/>
          <p:cNvSpPr txBox="1">
            <a:spLocks noGrp="1"/>
          </p:cNvSpPr>
          <p:nvPr>
            <p:ph type="subTitle" idx="7"/>
          </p:nvPr>
        </p:nvSpPr>
        <p:spPr>
          <a:xfrm>
            <a:off x="4049329" y="1573675"/>
            <a:ext cx="31764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64" name="Google Shape;164;p23"/>
          <p:cNvSpPr txBox="1">
            <a:spLocks noGrp="1"/>
          </p:cNvSpPr>
          <p:nvPr>
            <p:ph type="subTitle" idx="8"/>
          </p:nvPr>
        </p:nvSpPr>
        <p:spPr>
          <a:xfrm>
            <a:off x="4049329" y="3212297"/>
            <a:ext cx="31764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grpSp>
        <p:nvGrpSpPr>
          <p:cNvPr id="165" name="Google Shape;165;p23"/>
          <p:cNvGrpSpPr/>
          <p:nvPr/>
        </p:nvGrpSpPr>
        <p:grpSpPr>
          <a:xfrm rot="-5400000">
            <a:off x="8341022" y="4248797"/>
            <a:ext cx="432705" cy="710396"/>
            <a:chOff x="5741750" y="3809796"/>
            <a:chExt cx="674100" cy="1106709"/>
          </a:xfrm>
        </p:grpSpPr>
        <p:sp>
          <p:nvSpPr>
            <p:cNvPr id="166" name="Google Shape;166;p23"/>
            <p:cNvSpPr/>
            <p:nvPr/>
          </p:nvSpPr>
          <p:spPr>
            <a:xfrm>
              <a:off x="5741750" y="4242405"/>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67" name="Google Shape;167;p23"/>
            <p:cNvSpPr/>
            <p:nvPr/>
          </p:nvSpPr>
          <p:spPr>
            <a:xfrm>
              <a:off x="5741750" y="3809796"/>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168"/>
        <p:cNvGrpSpPr/>
        <p:nvPr/>
      </p:nvGrpSpPr>
      <p:grpSpPr>
        <a:xfrm>
          <a:off x="0" y="0"/>
          <a:ext cx="0" cy="0"/>
          <a:chOff x="0" y="0"/>
          <a:chExt cx="0" cy="0"/>
        </a:xfrm>
      </p:grpSpPr>
      <p:grpSp>
        <p:nvGrpSpPr>
          <p:cNvPr id="169" name="Google Shape;169;p24"/>
          <p:cNvGrpSpPr/>
          <p:nvPr/>
        </p:nvGrpSpPr>
        <p:grpSpPr>
          <a:xfrm>
            <a:off x="0" y="0"/>
            <a:ext cx="9144000" cy="5143500"/>
            <a:chOff x="0" y="0"/>
            <a:chExt cx="9144000" cy="5143500"/>
          </a:xfrm>
        </p:grpSpPr>
        <p:pic>
          <p:nvPicPr>
            <p:cNvPr id="170" name="Google Shape;170;p24"/>
            <p:cNvPicPr preferRelativeResize="0"/>
            <p:nvPr/>
          </p:nvPicPr>
          <p:blipFill rotWithShape="1">
            <a:blip r:embed="rId2">
              <a:alphaModFix/>
            </a:blip>
            <a:srcRect l="8459" t="64040" r="27695" b="3101"/>
            <a:stretch/>
          </p:blipFill>
          <p:spPr>
            <a:xfrm>
              <a:off x="0" y="0"/>
              <a:ext cx="3078676" cy="1347698"/>
            </a:xfrm>
            <a:prstGeom prst="rect">
              <a:avLst/>
            </a:prstGeom>
            <a:noFill/>
            <a:ln>
              <a:noFill/>
            </a:ln>
          </p:spPr>
        </p:pic>
        <p:pic>
          <p:nvPicPr>
            <p:cNvPr id="171" name="Google Shape;171;p24"/>
            <p:cNvPicPr preferRelativeResize="0"/>
            <p:nvPr/>
          </p:nvPicPr>
          <p:blipFill rotWithShape="1">
            <a:blip r:embed="rId2">
              <a:alphaModFix/>
            </a:blip>
            <a:srcRect l="56089" t="4714" r="-3922" b="27161"/>
            <a:stretch/>
          </p:blipFill>
          <p:spPr>
            <a:xfrm rot="10800000">
              <a:off x="6837399" y="2349201"/>
              <a:ext cx="2306601" cy="2794299"/>
            </a:xfrm>
            <a:prstGeom prst="rect">
              <a:avLst/>
            </a:prstGeom>
            <a:noFill/>
            <a:ln>
              <a:noFill/>
            </a:ln>
          </p:spPr>
        </p:pic>
      </p:grpSp>
      <p:sp>
        <p:nvSpPr>
          <p:cNvPr id="172" name="Google Shape;172;p2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73" name="Google Shape;173;p24"/>
          <p:cNvSpPr txBox="1">
            <a:spLocks noGrp="1"/>
          </p:cNvSpPr>
          <p:nvPr>
            <p:ph type="subTitle" idx="1"/>
          </p:nvPr>
        </p:nvSpPr>
        <p:spPr>
          <a:xfrm>
            <a:off x="720000" y="1948868"/>
            <a:ext cx="2208900" cy="63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74" name="Google Shape;174;p24"/>
          <p:cNvSpPr txBox="1">
            <a:spLocks noGrp="1"/>
          </p:cNvSpPr>
          <p:nvPr>
            <p:ph type="subTitle" idx="2"/>
          </p:nvPr>
        </p:nvSpPr>
        <p:spPr>
          <a:xfrm>
            <a:off x="3467550" y="1948868"/>
            <a:ext cx="2208900" cy="63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75" name="Google Shape;175;p24"/>
          <p:cNvSpPr txBox="1">
            <a:spLocks noGrp="1"/>
          </p:cNvSpPr>
          <p:nvPr>
            <p:ph type="subTitle" idx="3"/>
          </p:nvPr>
        </p:nvSpPr>
        <p:spPr>
          <a:xfrm>
            <a:off x="720000" y="3587522"/>
            <a:ext cx="2208900" cy="63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76" name="Google Shape;176;p24"/>
          <p:cNvSpPr txBox="1">
            <a:spLocks noGrp="1"/>
          </p:cNvSpPr>
          <p:nvPr>
            <p:ph type="subTitle" idx="4"/>
          </p:nvPr>
        </p:nvSpPr>
        <p:spPr>
          <a:xfrm>
            <a:off x="3467550" y="3587522"/>
            <a:ext cx="2208900" cy="63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77" name="Google Shape;177;p24"/>
          <p:cNvSpPr txBox="1">
            <a:spLocks noGrp="1"/>
          </p:cNvSpPr>
          <p:nvPr>
            <p:ph type="subTitle" idx="5"/>
          </p:nvPr>
        </p:nvSpPr>
        <p:spPr>
          <a:xfrm>
            <a:off x="6215100" y="1948868"/>
            <a:ext cx="2208900" cy="63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78" name="Google Shape;178;p24"/>
          <p:cNvSpPr txBox="1">
            <a:spLocks noGrp="1"/>
          </p:cNvSpPr>
          <p:nvPr>
            <p:ph type="subTitle" idx="6"/>
          </p:nvPr>
        </p:nvSpPr>
        <p:spPr>
          <a:xfrm>
            <a:off x="6215100" y="3587522"/>
            <a:ext cx="2208900" cy="63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79" name="Google Shape;179;p24"/>
          <p:cNvSpPr txBox="1">
            <a:spLocks noGrp="1"/>
          </p:cNvSpPr>
          <p:nvPr>
            <p:ph type="subTitle" idx="7"/>
          </p:nvPr>
        </p:nvSpPr>
        <p:spPr>
          <a:xfrm>
            <a:off x="721001" y="1586563"/>
            <a:ext cx="2206800" cy="492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80" name="Google Shape;180;p24"/>
          <p:cNvSpPr txBox="1">
            <a:spLocks noGrp="1"/>
          </p:cNvSpPr>
          <p:nvPr>
            <p:ph type="subTitle" idx="8"/>
          </p:nvPr>
        </p:nvSpPr>
        <p:spPr>
          <a:xfrm>
            <a:off x="3467550" y="1586563"/>
            <a:ext cx="2206800" cy="492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81" name="Google Shape;181;p24"/>
          <p:cNvSpPr txBox="1">
            <a:spLocks noGrp="1"/>
          </p:cNvSpPr>
          <p:nvPr>
            <p:ph type="subTitle" idx="9"/>
          </p:nvPr>
        </p:nvSpPr>
        <p:spPr>
          <a:xfrm>
            <a:off x="6217200" y="1586563"/>
            <a:ext cx="2206800" cy="492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82" name="Google Shape;182;p24"/>
          <p:cNvSpPr txBox="1">
            <a:spLocks noGrp="1"/>
          </p:cNvSpPr>
          <p:nvPr>
            <p:ph type="subTitle" idx="13"/>
          </p:nvPr>
        </p:nvSpPr>
        <p:spPr>
          <a:xfrm>
            <a:off x="721001" y="3225193"/>
            <a:ext cx="2206800" cy="492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83" name="Google Shape;183;p24"/>
          <p:cNvSpPr txBox="1">
            <a:spLocks noGrp="1"/>
          </p:cNvSpPr>
          <p:nvPr>
            <p:ph type="subTitle" idx="14"/>
          </p:nvPr>
        </p:nvSpPr>
        <p:spPr>
          <a:xfrm>
            <a:off x="3467550" y="3225193"/>
            <a:ext cx="2206800" cy="492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84" name="Google Shape;184;p24"/>
          <p:cNvSpPr txBox="1">
            <a:spLocks noGrp="1"/>
          </p:cNvSpPr>
          <p:nvPr>
            <p:ph type="subTitle" idx="15"/>
          </p:nvPr>
        </p:nvSpPr>
        <p:spPr>
          <a:xfrm>
            <a:off x="6217200" y="3225193"/>
            <a:ext cx="2206800" cy="492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185"/>
        <p:cNvGrpSpPr/>
        <p:nvPr/>
      </p:nvGrpSpPr>
      <p:grpSpPr>
        <a:xfrm>
          <a:off x="0" y="0"/>
          <a:ext cx="0" cy="0"/>
          <a:chOff x="0" y="0"/>
          <a:chExt cx="0" cy="0"/>
        </a:xfrm>
      </p:grpSpPr>
      <p:sp>
        <p:nvSpPr>
          <p:cNvPr id="186" name="Google Shape;186;p25"/>
          <p:cNvSpPr txBox="1">
            <a:spLocks noGrp="1"/>
          </p:cNvSpPr>
          <p:nvPr>
            <p:ph type="title" hasCustomPrompt="1"/>
          </p:nvPr>
        </p:nvSpPr>
        <p:spPr>
          <a:xfrm>
            <a:off x="713225" y="780560"/>
            <a:ext cx="4175400" cy="7689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35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87" name="Google Shape;187;p25"/>
          <p:cNvSpPr txBox="1">
            <a:spLocks noGrp="1"/>
          </p:cNvSpPr>
          <p:nvPr>
            <p:ph type="subTitle" idx="1"/>
          </p:nvPr>
        </p:nvSpPr>
        <p:spPr>
          <a:xfrm>
            <a:off x="713225" y="1525514"/>
            <a:ext cx="4175400" cy="437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400"/>
              <a:buNone/>
              <a:defRPr sz="1600">
                <a:solidFill>
                  <a:schemeClr val="dk1"/>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dirty="0"/>
          </a:p>
        </p:txBody>
      </p:sp>
      <p:sp>
        <p:nvSpPr>
          <p:cNvPr id="188" name="Google Shape;188;p25"/>
          <p:cNvSpPr txBox="1">
            <a:spLocks noGrp="1"/>
          </p:cNvSpPr>
          <p:nvPr>
            <p:ph type="title" idx="2" hasCustomPrompt="1"/>
          </p:nvPr>
        </p:nvSpPr>
        <p:spPr>
          <a:xfrm>
            <a:off x="713225" y="1980423"/>
            <a:ext cx="4175400" cy="7689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35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89" name="Google Shape;189;p25"/>
          <p:cNvSpPr txBox="1">
            <a:spLocks noGrp="1"/>
          </p:cNvSpPr>
          <p:nvPr>
            <p:ph type="subTitle" idx="3"/>
          </p:nvPr>
        </p:nvSpPr>
        <p:spPr>
          <a:xfrm>
            <a:off x="713225" y="2725367"/>
            <a:ext cx="4175400" cy="437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400"/>
              <a:buNone/>
              <a:defRPr sz="1600">
                <a:solidFill>
                  <a:schemeClr val="dk1"/>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dirty="0"/>
          </a:p>
        </p:txBody>
      </p:sp>
      <p:sp>
        <p:nvSpPr>
          <p:cNvPr id="190" name="Google Shape;190;p25"/>
          <p:cNvSpPr txBox="1">
            <a:spLocks noGrp="1"/>
          </p:cNvSpPr>
          <p:nvPr>
            <p:ph type="title" idx="4" hasCustomPrompt="1"/>
          </p:nvPr>
        </p:nvSpPr>
        <p:spPr>
          <a:xfrm>
            <a:off x="713225" y="3180286"/>
            <a:ext cx="4175400" cy="7689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35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91" name="Google Shape;191;p25"/>
          <p:cNvSpPr txBox="1">
            <a:spLocks noGrp="1"/>
          </p:cNvSpPr>
          <p:nvPr>
            <p:ph type="subTitle" idx="5"/>
          </p:nvPr>
        </p:nvSpPr>
        <p:spPr>
          <a:xfrm>
            <a:off x="713225" y="3925240"/>
            <a:ext cx="4175400" cy="437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400"/>
              <a:buNone/>
              <a:defRPr sz="1600">
                <a:solidFill>
                  <a:schemeClr val="dk1"/>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hanks">
  <p:cSld name="CUSTOM_3_1">
    <p:spTree>
      <p:nvGrpSpPr>
        <p:cNvPr id="1" name="Shape 192"/>
        <p:cNvGrpSpPr/>
        <p:nvPr/>
      </p:nvGrpSpPr>
      <p:grpSpPr>
        <a:xfrm>
          <a:off x="0" y="0"/>
          <a:ext cx="0" cy="0"/>
          <a:chOff x="0" y="0"/>
          <a:chExt cx="0" cy="0"/>
        </a:xfrm>
      </p:grpSpPr>
      <p:grpSp>
        <p:nvGrpSpPr>
          <p:cNvPr id="193" name="Google Shape;193;p26"/>
          <p:cNvGrpSpPr/>
          <p:nvPr/>
        </p:nvGrpSpPr>
        <p:grpSpPr>
          <a:xfrm>
            <a:off x="0" y="0"/>
            <a:ext cx="9144000" cy="5143500"/>
            <a:chOff x="0" y="0"/>
            <a:chExt cx="9144000" cy="5143500"/>
          </a:xfrm>
        </p:grpSpPr>
        <p:pic>
          <p:nvPicPr>
            <p:cNvPr id="194" name="Google Shape;194;p26"/>
            <p:cNvPicPr preferRelativeResize="0"/>
            <p:nvPr/>
          </p:nvPicPr>
          <p:blipFill rotWithShape="1">
            <a:blip r:embed="rId2">
              <a:alphaModFix/>
            </a:blip>
            <a:srcRect l="8348" t="4337" r="8828" b="1580"/>
            <a:stretch/>
          </p:blipFill>
          <p:spPr>
            <a:xfrm rot="10800000">
              <a:off x="4716398" y="865901"/>
              <a:ext cx="4427602" cy="4277599"/>
            </a:xfrm>
            <a:prstGeom prst="rect">
              <a:avLst/>
            </a:prstGeom>
            <a:noFill/>
            <a:ln>
              <a:noFill/>
            </a:ln>
          </p:spPr>
        </p:pic>
        <p:pic>
          <p:nvPicPr>
            <p:cNvPr id="195" name="Google Shape;195;p26"/>
            <p:cNvPicPr preferRelativeResize="0"/>
            <p:nvPr/>
          </p:nvPicPr>
          <p:blipFill rotWithShape="1">
            <a:blip r:embed="rId2">
              <a:alphaModFix/>
            </a:blip>
            <a:srcRect l="8440" t="64341" r="32496" b="-7848"/>
            <a:stretch/>
          </p:blipFill>
          <p:spPr>
            <a:xfrm>
              <a:off x="0" y="0"/>
              <a:ext cx="3157350" cy="1978176"/>
            </a:xfrm>
            <a:prstGeom prst="rect">
              <a:avLst/>
            </a:prstGeom>
            <a:noFill/>
            <a:ln>
              <a:noFill/>
            </a:ln>
          </p:spPr>
        </p:pic>
      </p:grpSp>
      <p:sp>
        <p:nvSpPr>
          <p:cNvPr id="196" name="Google Shape;196;p26"/>
          <p:cNvSpPr txBox="1">
            <a:spLocks noGrp="1"/>
          </p:cNvSpPr>
          <p:nvPr>
            <p:ph type="title"/>
          </p:nvPr>
        </p:nvSpPr>
        <p:spPr>
          <a:xfrm>
            <a:off x="713225" y="539500"/>
            <a:ext cx="4575300" cy="10587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6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97" name="Google Shape;197;p26"/>
          <p:cNvSpPr txBox="1">
            <a:spLocks noGrp="1"/>
          </p:cNvSpPr>
          <p:nvPr>
            <p:ph type="subTitle" idx="1"/>
          </p:nvPr>
        </p:nvSpPr>
        <p:spPr>
          <a:xfrm>
            <a:off x="713225" y="1522000"/>
            <a:ext cx="4575300" cy="1164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98" name="Google Shape;198;p26"/>
          <p:cNvSpPr txBox="1"/>
          <p:nvPr/>
        </p:nvSpPr>
        <p:spPr>
          <a:xfrm>
            <a:off x="713225" y="3317525"/>
            <a:ext cx="3861600" cy="808200"/>
          </a:xfrm>
          <a:prstGeom prst="rect">
            <a:avLst/>
          </a:prstGeom>
          <a:noFill/>
          <a:ln>
            <a:noFill/>
          </a:ln>
        </p:spPr>
        <p:txBody>
          <a:bodyPr spcFirstLastPara="1" wrap="square" lIns="91425" tIns="91425" rIns="91425" bIns="91425" anchor="t" anchorCtr="0">
            <a:noAutofit/>
          </a:bodyPr>
          <a:lstStyle/>
          <a:p>
            <a:pPr marL="0" lvl="0" indent="0" algn="l" rtl="0">
              <a:spcBef>
                <a:spcPts val="300"/>
              </a:spcBef>
              <a:spcAft>
                <a:spcPts val="0"/>
              </a:spcAft>
              <a:buNone/>
            </a:pPr>
            <a:r>
              <a:rPr lang="en" sz="1200" b="1" dirty="0">
                <a:solidFill>
                  <a:schemeClr val="dk1"/>
                </a:solidFill>
                <a:latin typeface="Arial" panose="020B0604020202020204" pitchFamily="34" charset="0"/>
                <a:ea typeface="DM Sans"/>
                <a:cs typeface="Arial" panose="020B0604020202020204" pitchFamily="34" charset="0"/>
                <a:sym typeface="DM Sans"/>
              </a:rPr>
              <a:t>CREDITS:</a:t>
            </a:r>
            <a:r>
              <a:rPr lang="en" sz="1200" dirty="0">
                <a:solidFill>
                  <a:schemeClr val="dk1"/>
                </a:solidFill>
                <a:latin typeface="Arial" panose="020B0604020202020204" pitchFamily="34" charset="0"/>
                <a:ea typeface="DM Sans"/>
                <a:cs typeface="Arial" panose="020B0604020202020204" pitchFamily="34" charset="0"/>
                <a:sym typeface="DM Sans"/>
              </a:rPr>
              <a:t> This presentation template was created by </a:t>
            </a:r>
            <a:r>
              <a:rPr lang="en" sz="1200" b="1" u="sng" dirty="0">
                <a:solidFill>
                  <a:schemeClr val="hlink"/>
                </a:solidFill>
                <a:latin typeface="Arial" panose="020B0604020202020204" pitchFamily="34" charset="0"/>
                <a:ea typeface="DM Sans"/>
                <a:cs typeface="Arial" panose="020B0604020202020204" pitchFamily="34" charset="0"/>
                <a:sym typeface="DM Sans"/>
                <a:hlinkClick r:id="rId3"/>
              </a:rPr>
              <a:t>Slidesgo</a:t>
            </a:r>
            <a:r>
              <a:rPr lang="en" sz="1200" dirty="0">
                <a:solidFill>
                  <a:schemeClr val="dk1"/>
                </a:solidFill>
                <a:latin typeface="Arial" panose="020B0604020202020204" pitchFamily="34" charset="0"/>
                <a:ea typeface="DM Sans"/>
                <a:cs typeface="Arial" panose="020B0604020202020204" pitchFamily="34" charset="0"/>
                <a:sym typeface="DM Sans"/>
              </a:rPr>
              <a:t>, and includes icons by </a:t>
            </a:r>
            <a:r>
              <a:rPr lang="en" sz="1200" b="1" u="sng" dirty="0">
                <a:solidFill>
                  <a:schemeClr val="dk1"/>
                </a:solidFill>
                <a:latin typeface="Arial" panose="020B0604020202020204" pitchFamily="34" charset="0"/>
                <a:ea typeface="DM Sans"/>
                <a:cs typeface="Arial" panose="020B0604020202020204" pitchFamily="34" charset="0"/>
                <a:sym typeface="DM Sans"/>
                <a:hlinkClick r:id="rId4">
                  <a:extLst>
                    <a:ext uri="{A12FA001-AC4F-418D-AE19-62706E023703}">
                      <ahyp:hlinkClr xmlns:ahyp="http://schemas.microsoft.com/office/drawing/2018/hyperlinkcolor" val="tx"/>
                    </a:ext>
                  </a:extLst>
                </a:hlinkClick>
              </a:rPr>
              <a:t>Flaticon</a:t>
            </a:r>
            <a:r>
              <a:rPr lang="en" sz="1200" dirty="0">
                <a:solidFill>
                  <a:schemeClr val="dk1"/>
                </a:solidFill>
                <a:latin typeface="Arial" panose="020B0604020202020204" pitchFamily="34" charset="0"/>
                <a:ea typeface="DM Sans"/>
                <a:cs typeface="Arial" panose="020B0604020202020204" pitchFamily="34" charset="0"/>
                <a:sym typeface="DM Sans"/>
              </a:rPr>
              <a:t>, and infographics &amp; images by </a:t>
            </a:r>
            <a:r>
              <a:rPr lang="en" sz="1200" b="1" u="sng" dirty="0">
                <a:solidFill>
                  <a:schemeClr val="dk1"/>
                </a:solidFill>
                <a:latin typeface="Arial" panose="020B0604020202020204" pitchFamily="34" charset="0"/>
                <a:ea typeface="DM Sans"/>
                <a:cs typeface="Arial" panose="020B0604020202020204" pitchFamily="34" charset="0"/>
                <a:sym typeface="DM Sans"/>
                <a:hlinkClick r:id="rId5">
                  <a:extLst>
                    <a:ext uri="{A12FA001-AC4F-418D-AE19-62706E023703}">
                      <ahyp:hlinkClr xmlns:ahyp="http://schemas.microsoft.com/office/drawing/2018/hyperlinkcolor" val="tx"/>
                    </a:ext>
                  </a:extLst>
                </a:hlinkClick>
              </a:rPr>
              <a:t>Freepik</a:t>
            </a:r>
            <a:r>
              <a:rPr lang="en" sz="1200" u="sng" dirty="0">
                <a:solidFill>
                  <a:schemeClr val="dk1"/>
                </a:solidFill>
                <a:latin typeface="Arial" panose="020B0604020202020204" pitchFamily="34" charset="0"/>
                <a:ea typeface="DM Sans"/>
                <a:cs typeface="Arial" panose="020B0604020202020204" pitchFamily="34" charset="0"/>
                <a:sym typeface="DM Sans"/>
              </a:rPr>
              <a:t> </a:t>
            </a:r>
            <a:endParaRPr sz="1200" b="1" u="sng" dirty="0">
              <a:solidFill>
                <a:schemeClr val="dk1"/>
              </a:solidFill>
              <a:latin typeface="Arial" panose="020B0604020202020204" pitchFamily="34" charset="0"/>
              <a:ea typeface="DM Sans"/>
              <a:cs typeface="Arial" panose="020B0604020202020204" pitchFamily="34" charset="0"/>
              <a:sym typeface="DM Sans"/>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199"/>
        <p:cNvGrpSpPr/>
        <p:nvPr/>
      </p:nvGrpSpPr>
      <p:grpSpPr>
        <a:xfrm>
          <a:off x="0" y="0"/>
          <a:ext cx="0" cy="0"/>
          <a:chOff x="0" y="0"/>
          <a:chExt cx="0" cy="0"/>
        </a:xfrm>
      </p:grpSpPr>
      <p:grpSp>
        <p:nvGrpSpPr>
          <p:cNvPr id="200" name="Google Shape;200;p27"/>
          <p:cNvGrpSpPr/>
          <p:nvPr/>
        </p:nvGrpSpPr>
        <p:grpSpPr>
          <a:xfrm rot="-5400000">
            <a:off x="63500" y="4279813"/>
            <a:ext cx="534426" cy="877509"/>
            <a:chOff x="5741750" y="3809796"/>
            <a:chExt cx="674100" cy="1106709"/>
          </a:xfrm>
        </p:grpSpPr>
        <p:sp>
          <p:nvSpPr>
            <p:cNvPr id="201" name="Google Shape;201;p27"/>
            <p:cNvSpPr/>
            <p:nvPr/>
          </p:nvSpPr>
          <p:spPr>
            <a:xfrm>
              <a:off x="5741750" y="4242405"/>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02" name="Google Shape;202;p27"/>
            <p:cNvSpPr/>
            <p:nvPr/>
          </p:nvSpPr>
          <p:spPr>
            <a:xfrm>
              <a:off x="5741750" y="3809796"/>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grpSp>
        <p:nvGrpSpPr>
          <p:cNvPr id="203" name="Google Shape;203;p27"/>
          <p:cNvGrpSpPr/>
          <p:nvPr/>
        </p:nvGrpSpPr>
        <p:grpSpPr>
          <a:xfrm>
            <a:off x="0" y="0"/>
            <a:ext cx="9144000" cy="5143500"/>
            <a:chOff x="0" y="0"/>
            <a:chExt cx="9144000" cy="5143500"/>
          </a:xfrm>
        </p:grpSpPr>
        <p:pic>
          <p:nvPicPr>
            <p:cNvPr id="204" name="Google Shape;204;p27"/>
            <p:cNvPicPr preferRelativeResize="0"/>
            <p:nvPr/>
          </p:nvPicPr>
          <p:blipFill rotWithShape="1">
            <a:blip r:embed="rId2">
              <a:alphaModFix/>
            </a:blip>
            <a:srcRect l="8459" t="64040" r="27695" b="3101"/>
            <a:stretch/>
          </p:blipFill>
          <p:spPr>
            <a:xfrm>
              <a:off x="0" y="0"/>
              <a:ext cx="3078676" cy="1347698"/>
            </a:xfrm>
            <a:prstGeom prst="rect">
              <a:avLst/>
            </a:prstGeom>
            <a:noFill/>
            <a:ln>
              <a:noFill/>
            </a:ln>
          </p:spPr>
        </p:pic>
        <p:pic>
          <p:nvPicPr>
            <p:cNvPr id="205" name="Google Shape;205;p27"/>
            <p:cNvPicPr preferRelativeResize="0"/>
            <p:nvPr/>
          </p:nvPicPr>
          <p:blipFill rotWithShape="1">
            <a:blip r:embed="rId2">
              <a:alphaModFix/>
            </a:blip>
            <a:srcRect l="56089" t="4714" r="-3922" b="27161"/>
            <a:stretch/>
          </p:blipFill>
          <p:spPr>
            <a:xfrm rot="10800000">
              <a:off x="6837399" y="2349201"/>
              <a:ext cx="2306601" cy="2794299"/>
            </a:xfrm>
            <a:prstGeom prst="rect">
              <a:avLst/>
            </a:prstGeom>
            <a:noFill/>
            <a:ln>
              <a:noFill/>
            </a:ln>
          </p:spPr>
        </p:pic>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206"/>
        <p:cNvGrpSpPr/>
        <p:nvPr/>
      </p:nvGrpSpPr>
      <p:grpSpPr>
        <a:xfrm>
          <a:off x="0" y="0"/>
          <a:ext cx="0" cy="0"/>
          <a:chOff x="0" y="0"/>
          <a:chExt cx="0" cy="0"/>
        </a:xfrm>
      </p:grpSpPr>
      <p:grpSp>
        <p:nvGrpSpPr>
          <p:cNvPr id="207" name="Google Shape;207;p28"/>
          <p:cNvGrpSpPr/>
          <p:nvPr/>
        </p:nvGrpSpPr>
        <p:grpSpPr>
          <a:xfrm flipH="1">
            <a:off x="352229" y="255930"/>
            <a:ext cx="997327" cy="567147"/>
            <a:chOff x="5692063" y="3258250"/>
            <a:chExt cx="1143200" cy="650100"/>
          </a:xfrm>
        </p:grpSpPr>
        <p:sp>
          <p:nvSpPr>
            <p:cNvPr id="208" name="Google Shape;208;p28"/>
            <p:cNvSpPr/>
            <p:nvPr/>
          </p:nvSpPr>
          <p:spPr>
            <a:xfrm>
              <a:off x="6185162" y="3258250"/>
              <a:ext cx="650100" cy="650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
          <p:nvSpPr>
            <p:cNvPr id="209" name="Google Shape;209;p28"/>
            <p:cNvSpPr/>
            <p:nvPr/>
          </p:nvSpPr>
          <p:spPr>
            <a:xfrm>
              <a:off x="5692063" y="3526781"/>
              <a:ext cx="877482" cy="113038"/>
            </a:xfrm>
            <a:custGeom>
              <a:avLst/>
              <a:gdLst/>
              <a:ahLst/>
              <a:cxnLst/>
              <a:rect l="l" t="t" r="r" b="b"/>
              <a:pathLst>
                <a:path w="7977111" h="962025" extrusionOk="0">
                  <a:moveTo>
                    <a:pt x="6645669" y="962025"/>
                  </a:moveTo>
                  <a:cubicBezTo>
                    <a:pt x="6269518" y="962025"/>
                    <a:pt x="6077113" y="739797"/>
                    <a:pt x="5907796" y="543544"/>
                  </a:cubicBezTo>
                  <a:cubicBezTo>
                    <a:pt x="5745214" y="354987"/>
                    <a:pt x="5603796" y="192405"/>
                    <a:pt x="5315189" y="192405"/>
                  </a:cubicBezTo>
                  <a:cubicBezTo>
                    <a:pt x="5026581" y="192405"/>
                    <a:pt x="4886125" y="354987"/>
                    <a:pt x="4723543" y="543544"/>
                  </a:cubicBezTo>
                  <a:cubicBezTo>
                    <a:pt x="4554227" y="739797"/>
                    <a:pt x="4362784" y="962025"/>
                    <a:pt x="3986632" y="962025"/>
                  </a:cubicBezTo>
                  <a:cubicBezTo>
                    <a:pt x="3610480" y="962025"/>
                    <a:pt x="3418075" y="739797"/>
                    <a:pt x="3248759" y="543544"/>
                  </a:cubicBezTo>
                  <a:cubicBezTo>
                    <a:pt x="3086177" y="354987"/>
                    <a:pt x="2944759" y="192405"/>
                    <a:pt x="2657113" y="192405"/>
                  </a:cubicBezTo>
                  <a:cubicBezTo>
                    <a:pt x="2369468" y="192405"/>
                    <a:pt x="2228050" y="354987"/>
                    <a:pt x="2065468" y="543544"/>
                  </a:cubicBezTo>
                  <a:cubicBezTo>
                    <a:pt x="1896151" y="739797"/>
                    <a:pt x="1704708" y="962025"/>
                    <a:pt x="1328557" y="962025"/>
                  </a:cubicBezTo>
                  <a:cubicBezTo>
                    <a:pt x="952405" y="962025"/>
                    <a:pt x="760962" y="739797"/>
                    <a:pt x="591645" y="543544"/>
                  </a:cubicBezTo>
                  <a:cubicBezTo>
                    <a:pt x="429063" y="354987"/>
                    <a:pt x="288608" y="192405"/>
                    <a:pt x="0" y="192405"/>
                  </a:cubicBezTo>
                  <a:lnTo>
                    <a:pt x="0" y="0"/>
                  </a:lnTo>
                  <a:cubicBezTo>
                    <a:pt x="376152" y="0"/>
                    <a:pt x="567595" y="222228"/>
                    <a:pt x="736911" y="418481"/>
                  </a:cubicBezTo>
                  <a:cubicBezTo>
                    <a:pt x="899493" y="607038"/>
                    <a:pt x="1039949" y="769620"/>
                    <a:pt x="1328557" y="769620"/>
                  </a:cubicBezTo>
                  <a:cubicBezTo>
                    <a:pt x="1617164" y="769620"/>
                    <a:pt x="1757620" y="607038"/>
                    <a:pt x="1920202" y="418481"/>
                  </a:cubicBezTo>
                  <a:cubicBezTo>
                    <a:pt x="2089518" y="222228"/>
                    <a:pt x="2280961" y="0"/>
                    <a:pt x="2658075" y="0"/>
                  </a:cubicBezTo>
                  <a:cubicBezTo>
                    <a:pt x="3035189" y="0"/>
                    <a:pt x="3226632" y="222228"/>
                    <a:pt x="3395949" y="418481"/>
                  </a:cubicBezTo>
                  <a:cubicBezTo>
                    <a:pt x="3558531" y="607038"/>
                    <a:pt x="3699949" y="769620"/>
                    <a:pt x="3987594" y="769620"/>
                  </a:cubicBezTo>
                  <a:cubicBezTo>
                    <a:pt x="4275240" y="769620"/>
                    <a:pt x="4416657" y="607038"/>
                    <a:pt x="4579240" y="418481"/>
                  </a:cubicBezTo>
                  <a:cubicBezTo>
                    <a:pt x="4748556" y="222228"/>
                    <a:pt x="4939999" y="0"/>
                    <a:pt x="5316151" y="0"/>
                  </a:cubicBezTo>
                  <a:cubicBezTo>
                    <a:pt x="5692303" y="0"/>
                    <a:pt x="5884708" y="222228"/>
                    <a:pt x="6054024" y="418481"/>
                  </a:cubicBezTo>
                  <a:cubicBezTo>
                    <a:pt x="6216606" y="607038"/>
                    <a:pt x="6358024" y="769620"/>
                    <a:pt x="6646631" y="769620"/>
                  </a:cubicBezTo>
                  <a:cubicBezTo>
                    <a:pt x="6935239" y="769620"/>
                    <a:pt x="7075694" y="607038"/>
                    <a:pt x="7239239" y="418481"/>
                  </a:cubicBezTo>
                  <a:cubicBezTo>
                    <a:pt x="7408555" y="222228"/>
                    <a:pt x="7600960" y="0"/>
                    <a:pt x="7977112" y="0"/>
                  </a:cubicBezTo>
                  <a:lnTo>
                    <a:pt x="7977112" y="192405"/>
                  </a:lnTo>
                  <a:cubicBezTo>
                    <a:pt x="7688505" y="192405"/>
                    <a:pt x="7548049" y="354987"/>
                    <a:pt x="7384504" y="543544"/>
                  </a:cubicBezTo>
                  <a:cubicBezTo>
                    <a:pt x="7215188" y="739797"/>
                    <a:pt x="7022783" y="962025"/>
                    <a:pt x="6646631" y="962025"/>
                  </a:cubicBezTo>
                  <a:lnTo>
                    <a:pt x="6645669" y="96202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grpSp>
        <p:nvGrpSpPr>
          <p:cNvPr id="210" name="Google Shape;210;p28"/>
          <p:cNvGrpSpPr/>
          <p:nvPr/>
        </p:nvGrpSpPr>
        <p:grpSpPr>
          <a:xfrm>
            <a:off x="0" y="0"/>
            <a:ext cx="9144000" cy="5180025"/>
            <a:chOff x="0" y="0"/>
            <a:chExt cx="9144000" cy="5180025"/>
          </a:xfrm>
        </p:grpSpPr>
        <p:pic>
          <p:nvPicPr>
            <p:cNvPr id="211" name="Google Shape;211;p28"/>
            <p:cNvPicPr preferRelativeResize="0"/>
            <p:nvPr/>
          </p:nvPicPr>
          <p:blipFill rotWithShape="1">
            <a:blip r:embed="rId2">
              <a:alphaModFix/>
            </a:blip>
            <a:srcRect l="48039" t="5892" r="5342" b="25430"/>
            <a:stretch/>
          </p:blipFill>
          <p:spPr>
            <a:xfrm rot="10800000" flipH="1">
              <a:off x="0" y="2057399"/>
              <a:ext cx="2492099" cy="3122626"/>
            </a:xfrm>
            <a:prstGeom prst="rect">
              <a:avLst/>
            </a:prstGeom>
            <a:noFill/>
            <a:ln>
              <a:noFill/>
            </a:ln>
          </p:spPr>
        </p:pic>
        <p:pic>
          <p:nvPicPr>
            <p:cNvPr id="212" name="Google Shape;212;p28"/>
            <p:cNvPicPr preferRelativeResize="0"/>
            <p:nvPr/>
          </p:nvPicPr>
          <p:blipFill rotWithShape="1">
            <a:blip r:embed="rId2">
              <a:alphaModFix/>
            </a:blip>
            <a:srcRect l="29075" t="54998" r="35396" b="22973"/>
            <a:stretch/>
          </p:blipFill>
          <p:spPr>
            <a:xfrm flipH="1">
              <a:off x="7430776" y="0"/>
              <a:ext cx="1713224" cy="903523"/>
            </a:xfrm>
            <a:prstGeom prst="rect">
              <a:avLst/>
            </a:prstGeom>
            <a:noFill/>
            <a:ln>
              <a:noFill/>
            </a:ln>
          </p:spPr>
        </p:pic>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
        <p:cNvGrpSpPr/>
        <p:nvPr/>
      </p:nvGrpSpPr>
      <p:grpSpPr>
        <a:xfrm>
          <a:off x="0" y="0"/>
          <a:ext cx="0" cy="0"/>
          <a:chOff x="0" y="0"/>
          <a:chExt cx="0" cy="0"/>
        </a:xfrm>
      </p:grpSpPr>
      <p:sp>
        <p:nvSpPr>
          <p:cNvPr id="13" name="Google Shape;13;p3"/>
          <p:cNvSpPr txBox="1">
            <a:spLocks noGrp="1"/>
          </p:cNvSpPr>
          <p:nvPr>
            <p:ph type="title"/>
          </p:nvPr>
        </p:nvSpPr>
        <p:spPr>
          <a:xfrm>
            <a:off x="3843475" y="2166912"/>
            <a:ext cx="4587300" cy="8652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45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4" name="Google Shape;14;p3"/>
          <p:cNvSpPr txBox="1">
            <a:spLocks noGrp="1"/>
          </p:cNvSpPr>
          <p:nvPr>
            <p:ph type="title" idx="2" hasCustomPrompt="1"/>
          </p:nvPr>
        </p:nvSpPr>
        <p:spPr>
          <a:xfrm>
            <a:off x="3843475" y="1251012"/>
            <a:ext cx="1419900" cy="9159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55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5" name="Google Shape;15;p3"/>
          <p:cNvSpPr txBox="1">
            <a:spLocks noGrp="1"/>
          </p:cNvSpPr>
          <p:nvPr>
            <p:ph type="subTitle" idx="1"/>
          </p:nvPr>
        </p:nvSpPr>
        <p:spPr>
          <a:xfrm>
            <a:off x="3843475" y="3167388"/>
            <a:ext cx="2617800" cy="7251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pic>
        <p:nvPicPr>
          <p:cNvPr id="16" name="Google Shape;16;p3"/>
          <p:cNvPicPr preferRelativeResize="0"/>
          <p:nvPr/>
        </p:nvPicPr>
        <p:blipFill rotWithShape="1">
          <a:blip r:embed="rId2">
            <a:alphaModFix/>
          </a:blip>
          <a:srcRect l="48039" t="5892" r="5342" b="25430"/>
          <a:stretch/>
        </p:blipFill>
        <p:spPr>
          <a:xfrm rot="10800000">
            <a:off x="6651901" y="2057399"/>
            <a:ext cx="2492099" cy="3122626"/>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6"/>
        <p:cNvGrpSpPr/>
        <p:nvPr/>
      </p:nvGrpSpPr>
      <p:grpSpPr>
        <a:xfrm>
          <a:off x="0" y="0"/>
          <a:ext cx="0" cy="0"/>
          <a:chOff x="0" y="0"/>
          <a:chExt cx="0" cy="0"/>
        </a:xfrm>
      </p:grpSpPr>
      <p:sp>
        <p:nvSpPr>
          <p:cNvPr id="37" name="Google Shape;37;p7"/>
          <p:cNvSpPr txBox="1">
            <a:spLocks noGrp="1"/>
          </p:cNvSpPr>
          <p:nvPr>
            <p:ph type="title"/>
          </p:nvPr>
        </p:nvSpPr>
        <p:spPr>
          <a:xfrm>
            <a:off x="720000" y="445025"/>
            <a:ext cx="4926900" cy="6615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8" name="Google Shape;38;p7"/>
          <p:cNvSpPr txBox="1">
            <a:spLocks noGrp="1"/>
          </p:cNvSpPr>
          <p:nvPr>
            <p:ph type="subTitle" idx="1"/>
          </p:nvPr>
        </p:nvSpPr>
        <p:spPr>
          <a:xfrm>
            <a:off x="720000" y="1574002"/>
            <a:ext cx="3887400" cy="2604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Char char="●"/>
              <a:defRPr>
                <a:latin typeface="Arial" panose="020B0604020202020204" pitchFamily="34" charset="0"/>
                <a:cs typeface="Arial" panose="020B0604020202020204" pitchFamily="34" charset="0"/>
              </a:defRPr>
            </a:lvl1pPr>
            <a:lvl2pPr lvl="1" algn="ctr" rtl="0">
              <a:lnSpc>
                <a:spcPct val="115000"/>
              </a:lnSpc>
              <a:spcBef>
                <a:spcPts val="0"/>
              </a:spcBef>
              <a:spcAft>
                <a:spcPts val="0"/>
              </a:spcAft>
              <a:buClr>
                <a:srgbClr val="E76A28"/>
              </a:buClr>
              <a:buSzPts val="1400"/>
              <a:buChar char="○"/>
              <a:defRPr/>
            </a:lvl2pPr>
            <a:lvl3pPr lvl="2" algn="ctr" rtl="0">
              <a:lnSpc>
                <a:spcPct val="115000"/>
              </a:lnSpc>
              <a:spcBef>
                <a:spcPts val="0"/>
              </a:spcBef>
              <a:spcAft>
                <a:spcPts val="0"/>
              </a:spcAft>
              <a:buClr>
                <a:srgbClr val="E76A28"/>
              </a:buClr>
              <a:buSzPts val="1400"/>
              <a:buChar char="■"/>
              <a:defRPr/>
            </a:lvl3pPr>
            <a:lvl4pPr lvl="3" algn="ctr" rtl="0">
              <a:lnSpc>
                <a:spcPct val="115000"/>
              </a:lnSpc>
              <a:spcBef>
                <a:spcPts val="0"/>
              </a:spcBef>
              <a:spcAft>
                <a:spcPts val="0"/>
              </a:spcAft>
              <a:buClr>
                <a:srgbClr val="E76A28"/>
              </a:buClr>
              <a:buSzPts val="1400"/>
              <a:buChar char="●"/>
              <a:defRPr/>
            </a:lvl4pPr>
            <a:lvl5pPr lvl="4" algn="ctr" rtl="0">
              <a:lnSpc>
                <a:spcPct val="115000"/>
              </a:lnSpc>
              <a:spcBef>
                <a:spcPts val="0"/>
              </a:spcBef>
              <a:spcAft>
                <a:spcPts val="0"/>
              </a:spcAft>
              <a:buClr>
                <a:srgbClr val="E76A28"/>
              </a:buClr>
              <a:buSzPts val="1400"/>
              <a:buChar char="○"/>
              <a:defRPr/>
            </a:lvl5pPr>
            <a:lvl6pPr lvl="5" algn="ctr" rtl="0">
              <a:lnSpc>
                <a:spcPct val="115000"/>
              </a:lnSpc>
              <a:spcBef>
                <a:spcPts val="0"/>
              </a:spcBef>
              <a:spcAft>
                <a:spcPts val="0"/>
              </a:spcAft>
              <a:buClr>
                <a:srgbClr val="999999"/>
              </a:buClr>
              <a:buSzPts val="1400"/>
              <a:buChar char="■"/>
              <a:defRPr/>
            </a:lvl6pPr>
            <a:lvl7pPr lvl="6" algn="ctr" rtl="0">
              <a:lnSpc>
                <a:spcPct val="115000"/>
              </a:lnSpc>
              <a:spcBef>
                <a:spcPts val="0"/>
              </a:spcBef>
              <a:spcAft>
                <a:spcPts val="0"/>
              </a:spcAft>
              <a:buClr>
                <a:srgbClr val="999999"/>
              </a:buClr>
              <a:buSzPts val="1400"/>
              <a:buChar char="●"/>
              <a:defRPr/>
            </a:lvl7pPr>
            <a:lvl8pPr lvl="7" algn="ctr" rtl="0">
              <a:lnSpc>
                <a:spcPct val="115000"/>
              </a:lnSpc>
              <a:spcBef>
                <a:spcPts val="0"/>
              </a:spcBef>
              <a:spcAft>
                <a:spcPts val="0"/>
              </a:spcAft>
              <a:buClr>
                <a:srgbClr val="999999"/>
              </a:buClr>
              <a:buSzPts val="1400"/>
              <a:buChar char="○"/>
              <a:defRPr/>
            </a:lvl8pPr>
            <a:lvl9pPr lvl="8" algn="ctr" rtl="0">
              <a:lnSpc>
                <a:spcPct val="115000"/>
              </a:lnSpc>
              <a:spcBef>
                <a:spcPts val="0"/>
              </a:spcBef>
              <a:spcAft>
                <a:spcPts val="0"/>
              </a:spcAft>
              <a:buClr>
                <a:srgbClr val="999999"/>
              </a:buClr>
              <a:buSzPts val="1400"/>
              <a:buChar char="■"/>
              <a:defRPr/>
            </a:lvl9pPr>
          </a:lstStyle>
          <a:p>
            <a:endParaRPr dirty="0"/>
          </a:p>
        </p:txBody>
      </p:sp>
      <p:sp>
        <p:nvSpPr>
          <p:cNvPr id="39" name="Google Shape;39;p7"/>
          <p:cNvSpPr>
            <a:spLocks noGrp="1"/>
          </p:cNvSpPr>
          <p:nvPr>
            <p:ph type="pic" idx="2"/>
          </p:nvPr>
        </p:nvSpPr>
        <p:spPr>
          <a:xfrm>
            <a:off x="5646899" y="2550"/>
            <a:ext cx="3497100" cy="5143500"/>
          </a:xfrm>
          <a:prstGeom prst="rect">
            <a:avLst/>
          </a:prstGeom>
          <a:noFill/>
          <a:ln>
            <a:noFill/>
          </a:ln>
        </p:spPr>
      </p:sp>
      <p:sp>
        <p:nvSpPr>
          <p:cNvPr id="40" name="Google Shape;40;p7"/>
          <p:cNvSpPr/>
          <p:nvPr/>
        </p:nvSpPr>
        <p:spPr>
          <a:xfrm flipH="1">
            <a:off x="338156" y="4554697"/>
            <a:ext cx="757826" cy="98608"/>
          </a:xfrm>
          <a:custGeom>
            <a:avLst/>
            <a:gdLst/>
            <a:ahLst/>
            <a:cxnLst/>
            <a:rect l="l" t="t" r="r" b="b"/>
            <a:pathLst>
              <a:path w="7977111" h="962025" extrusionOk="0">
                <a:moveTo>
                  <a:pt x="6645669" y="962025"/>
                </a:moveTo>
                <a:cubicBezTo>
                  <a:pt x="6269518" y="962025"/>
                  <a:pt x="6077113" y="739797"/>
                  <a:pt x="5907796" y="543544"/>
                </a:cubicBezTo>
                <a:cubicBezTo>
                  <a:pt x="5745214" y="354987"/>
                  <a:pt x="5603796" y="192405"/>
                  <a:pt x="5315189" y="192405"/>
                </a:cubicBezTo>
                <a:cubicBezTo>
                  <a:pt x="5026581" y="192405"/>
                  <a:pt x="4886125" y="354987"/>
                  <a:pt x="4723543" y="543544"/>
                </a:cubicBezTo>
                <a:cubicBezTo>
                  <a:pt x="4554227" y="739797"/>
                  <a:pt x="4362784" y="962025"/>
                  <a:pt x="3986632" y="962025"/>
                </a:cubicBezTo>
                <a:cubicBezTo>
                  <a:pt x="3610480" y="962025"/>
                  <a:pt x="3418075" y="739797"/>
                  <a:pt x="3248759" y="543544"/>
                </a:cubicBezTo>
                <a:cubicBezTo>
                  <a:pt x="3086177" y="354987"/>
                  <a:pt x="2944759" y="192405"/>
                  <a:pt x="2657113" y="192405"/>
                </a:cubicBezTo>
                <a:cubicBezTo>
                  <a:pt x="2369468" y="192405"/>
                  <a:pt x="2228050" y="354987"/>
                  <a:pt x="2065468" y="543544"/>
                </a:cubicBezTo>
                <a:cubicBezTo>
                  <a:pt x="1896151" y="739797"/>
                  <a:pt x="1704708" y="962025"/>
                  <a:pt x="1328557" y="962025"/>
                </a:cubicBezTo>
                <a:cubicBezTo>
                  <a:pt x="952405" y="962025"/>
                  <a:pt x="760962" y="739797"/>
                  <a:pt x="591645" y="543544"/>
                </a:cubicBezTo>
                <a:cubicBezTo>
                  <a:pt x="429063" y="354987"/>
                  <a:pt x="288608" y="192405"/>
                  <a:pt x="0" y="192405"/>
                </a:cubicBezTo>
                <a:lnTo>
                  <a:pt x="0" y="0"/>
                </a:lnTo>
                <a:cubicBezTo>
                  <a:pt x="376152" y="0"/>
                  <a:pt x="567595" y="222228"/>
                  <a:pt x="736911" y="418481"/>
                </a:cubicBezTo>
                <a:cubicBezTo>
                  <a:pt x="899493" y="607038"/>
                  <a:pt x="1039949" y="769620"/>
                  <a:pt x="1328557" y="769620"/>
                </a:cubicBezTo>
                <a:cubicBezTo>
                  <a:pt x="1617164" y="769620"/>
                  <a:pt x="1757620" y="607038"/>
                  <a:pt x="1920202" y="418481"/>
                </a:cubicBezTo>
                <a:cubicBezTo>
                  <a:pt x="2089518" y="222228"/>
                  <a:pt x="2280961" y="0"/>
                  <a:pt x="2658075" y="0"/>
                </a:cubicBezTo>
                <a:cubicBezTo>
                  <a:pt x="3035189" y="0"/>
                  <a:pt x="3226632" y="222228"/>
                  <a:pt x="3395949" y="418481"/>
                </a:cubicBezTo>
                <a:cubicBezTo>
                  <a:pt x="3558531" y="607038"/>
                  <a:pt x="3699949" y="769620"/>
                  <a:pt x="3987594" y="769620"/>
                </a:cubicBezTo>
                <a:cubicBezTo>
                  <a:pt x="4275240" y="769620"/>
                  <a:pt x="4416657" y="607038"/>
                  <a:pt x="4579240" y="418481"/>
                </a:cubicBezTo>
                <a:cubicBezTo>
                  <a:pt x="4748556" y="222228"/>
                  <a:pt x="4939999" y="0"/>
                  <a:pt x="5316151" y="0"/>
                </a:cubicBezTo>
                <a:cubicBezTo>
                  <a:pt x="5692303" y="0"/>
                  <a:pt x="5884708" y="222228"/>
                  <a:pt x="6054024" y="418481"/>
                </a:cubicBezTo>
                <a:cubicBezTo>
                  <a:pt x="6216606" y="607038"/>
                  <a:pt x="6358024" y="769620"/>
                  <a:pt x="6646631" y="769620"/>
                </a:cubicBezTo>
                <a:cubicBezTo>
                  <a:pt x="6935239" y="769620"/>
                  <a:pt x="7075694" y="607038"/>
                  <a:pt x="7239239" y="418481"/>
                </a:cubicBezTo>
                <a:cubicBezTo>
                  <a:pt x="7408555" y="222228"/>
                  <a:pt x="7600960" y="0"/>
                  <a:pt x="7977112" y="0"/>
                </a:cubicBezTo>
                <a:lnTo>
                  <a:pt x="7977112" y="192405"/>
                </a:lnTo>
                <a:cubicBezTo>
                  <a:pt x="7688505" y="192405"/>
                  <a:pt x="7548049" y="354987"/>
                  <a:pt x="7384504" y="543544"/>
                </a:cubicBezTo>
                <a:cubicBezTo>
                  <a:pt x="7215188" y="739797"/>
                  <a:pt x="7022783" y="962025"/>
                  <a:pt x="6646631" y="962025"/>
                </a:cubicBezTo>
                <a:lnTo>
                  <a:pt x="6645669" y="96202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4"/>
        <p:cNvGrpSpPr/>
        <p:nvPr/>
      </p:nvGrpSpPr>
      <p:grpSpPr>
        <a:xfrm>
          <a:off x="0" y="0"/>
          <a:ext cx="0" cy="0"/>
          <a:chOff x="0" y="0"/>
          <a:chExt cx="0" cy="0"/>
        </a:xfrm>
      </p:grpSpPr>
      <p:sp>
        <p:nvSpPr>
          <p:cNvPr id="45" name="Google Shape;45;p9"/>
          <p:cNvSpPr txBox="1">
            <a:spLocks noGrp="1"/>
          </p:cNvSpPr>
          <p:nvPr>
            <p:ph type="title"/>
          </p:nvPr>
        </p:nvSpPr>
        <p:spPr>
          <a:xfrm>
            <a:off x="1998975" y="1424975"/>
            <a:ext cx="3639600" cy="11613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60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46" name="Google Shape;46;p9"/>
          <p:cNvSpPr txBox="1">
            <a:spLocks noGrp="1"/>
          </p:cNvSpPr>
          <p:nvPr>
            <p:ph type="subTitle" idx="1"/>
          </p:nvPr>
        </p:nvSpPr>
        <p:spPr>
          <a:xfrm>
            <a:off x="1998975" y="2586400"/>
            <a:ext cx="3639600" cy="990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pic>
        <p:nvPicPr>
          <p:cNvPr id="47" name="Google Shape;47;p9"/>
          <p:cNvPicPr preferRelativeResize="0"/>
          <p:nvPr/>
        </p:nvPicPr>
        <p:blipFill rotWithShape="1">
          <a:blip r:embed="rId2">
            <a:alphaModFix/>
          </a:blip>
          <a:srcRect l="48039" t="5892" r="5342" b="25430"/>
          <a:stretch/>
        </p:blipFill>
        <p:spPr>
          <a:xfrm rot="10800000" flipH="1">
            <a:off x="0" y="2057399"/>
            <a:ext cx="2492099" cy="3122626"/>
          </a:xfrm>
          <a:prstGeom prst="rect">
            <a:avLst/>
          </a:prstGeom>
          <a:noFill/>
          <a:ln>
            <a:noFill/>
          </a:ln>
        </p:spPr>
      </p:pic>
      <p:grpSp>
        <p:nvGrpSpPr>
          <p:cNvPr id="48" name="Google Shape;48;p9"/>
          <p:cNvGrpSpPr/>
          <p:nvPr/>
        </p:nvGrpSpPr>
        <p:grpSpPr>
          <a:xfrm>
            <a:off x="352229" y="255930"/>
            <a:ext cx="5238060" cy="5577768"/>
            <a:chOff x="352229" y="255930"/>
            <a:chExt cx="5238060" cy="5577768"/>
          </a:xfrm>
        </p:grpSpPr>
        <p:sp>
          <p:nvSpPr>
            <p:cNvPr id="49" name="Google Shape;49;p9"/>
            <p:cNvSpPr/>
            <p:nvPr/>
          </p:nvSpPr>
          <p:spPr>
            <a:xfrm flipH="1">
              <a:off x="352229" y="255930"/>
              <a:ext cx="567147" cy="567147"/>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
          <p:nvSpPr>
            <p:cNvPr id="50" name="Google Shape;50;p9"/>
            <p:cNvSpPr/>
            <p:nvPr/>
          </p:nvSpPr>
          <p:spPr>
            <a:xfrm flipH="1">
              <a:off x="584041" y="490197"/>
              <a:ext cx="765515" cy="98614"/>
            </a:xfrm>
            <a:custGeom>
              <a:avLst/>
              <a:gdLst/>
              <a:ahLst/>
              <a:cxnLst/>
              <a:rect l="l" t="t" r="r" b="b"/>
              <a:pathLst>
                <a:path w="7977111" h="962025" extrusionOk="0">
                  <a:moveTo>
                    <a:pt x="6645669" y="962025"/>
                  </a:moveTo>
                  <a:cubicBezTo>
                    <a:pt x="6269518" y="962025"/>
                    <a:pt x="6077113" y="739797"/>
                    <a:pt x="5907796" y="543544"/>
                  </a:cubicBezTo>
                  <a:cubicBezTo>
                    <a:pt x="5745214" y="354987"/>
                    <a:pt x="5603796" y="192405"/>
                    <a:pt x="5315189" y="192405"/>
                  </a:cubicBezTo>
                  <a:cubicBezTo>
                    <a:pt x="5026581" y="192405"/>
                    <a:pt x="4886125" y="354987"/>
                    <a:pt x="4723543" y="543544"/>
                  </a:cubicBezTo>
                  <a:cubicBezTo>
                    <a:pt x="4554227" y="739797"/>
                    <a:pt x="4362784" y="962025"/>
                    <a:pt x="3986632" y="962025"/>
                  </a:cubicBezTo>
                  <a:cubicBezTo>
                    <a:pt x="3610480" y="962025"/>
                    <a:pt x="3418075" y="739797"/>
                    <a:pt x="3248759" y="543544"/>
                  </a:cubicBezTo>
                  <a:cubicBezTo>
                    <a:pt x="3086177" y="354987"/>
                    <a:pt x="2944759" y="192405"/>
                    <a:pt x="2657113" y="192405"/>
                  </a:cubicBezTo>
                  <a:cubicBezTo>
                    <a:pt x="2369468" y="192405"/>
                    <a:pt x="2228050" y="354987"/>
                    <a:pt x="2065468" y="543544"/>
                  </a:cubicBezTo>
                  <a:cubicBezTo>
                    <a:pt x="1896151" y="739797"/>
                    <a:pt x="1704708" y="962025"/>
                    <a:pt x="1328557" y="962025"/>
                  </a:cubicBezTo>
                  <a:cubicBezTo>
                    <a:pt x="952405" y="962025"/>
                    <a:pt x="760962" y="739797"/>
                    <a:pt x="591645" y="543544"/>
                  </a:cubicBezTo>
                  <a:cubicBezTo>
                    <a:pt x="429063" y="354987"/>
                    <a:pt x="288608" y="192405"/>
                    <a:pt x="0" y="192405"/>
                  </a:cubicBezTo>
                  <a:lnTo>
                    <a:pt x="0" y="0"/>
                  </a:lnTo>
                  <a:cubicBezTo>
                    <a:pt x="376152" y="0"/>
                    <a:pt x="567595" y="222228"/>
                    <a:pt x="736911" y="418481"/>
                  </a:cubicBezTo>
                  <a:cubicBezTo>
                    <a:pt x="899493" y="607038"/>
                    <a:pt x="1039949" y="769620"/>
                    <a:pt x="1328557" y="769620"/>
                  </a:cubicBezTo>
                  <a:cubicBezTo>
                    <a:pt x="1617164" y="769620"/>
                    <a:pt x="1757620" y="607038"/>
                    <a:pt x="1920202" y="418481"/>
                  </a:cubicBezTo>
                  <a:cubicBezTo>
                    <a:pt x="2089518" y="222228"/>
                    <a:pt x="2280961" y="0"/>
                    <a:pt x="2658075" y="0"/>
                  </a:cubicBezTo>
                  <a:cubicBezTo>
                    <a:pt x="3035189" y="0"/>
                    <a:pt x="3226632" y="222228"/>
                    <a:pt x="3395949" y="418481"/>
                  </a:cubicBezTo>
                  <a:cubicBezTo>
                    <a:pt x="3558531" y="607038"/>
                    <a:pt x="3699949" y="769620"/>
                    <a:pt x="3987594" y="769620"/>
                  </a:cubicBezTo>
                  <a:cubicBezTo>
                    <a:pt x="4275240" y="769620"/>
                    <a:pt x="4416657" y="607038"/>
                    <a:pt x="4579240" y="418481"/>
                  </a:cubicBezTo>
                  <a:cubicBezTo>
                    <a:pt x="4748556" y="222228"/>
                    <a:pt x="4939999" y="0"/>
                    <a:pt x="5316151" y="0"/>
                  </a:cubicBezTo>
                  <a:cubicBezTo>
                    <a:pt x="5692303" y="0"/>
                    <a:pt x="5884708" y="222228"/>
                    <a:pt x="6054024" y="418481"/>
                  </a:cubicBezTo>
                  <a:cubicBezTo>
                    <a:pt x="6216606" y="607038"/>
                    <a:pt x="6358024" y="769620"/>
                    <a:pt x="6646631" y="769620"/>
                  </a:cubicBezTo>
                  <a:cubicBezTo>
                    <a:pt x="6935239" y="769620"/>
                    <a:pt x="7075694" y="607038"/>
                    <a:pt x="7239239" y="418481"/>
                  </a:cubicBezTo>
                  <a:cubicBezTo>
                    <a:pt x="7408555" y="222228"/>
                    <a:pt x="7600960" y="0"/>
                    <a:pt x="7977112" y="0"/>
                  </a:cubicBezTo>
                  <a:lnTo>
                    <a:pt x="7977112" y="192405"/>
                  </a:lnTo>
                  <a:cubicBezTo>
                    <a:pt x="7688505" y="192405"/>
                    <a:pt x="7548049" y="354987"/>
                    <a:pt x="7384504" y="543544"/>
                  </a:cubicBezTo>
                  <a:cubicBezTo>
                    <a:pt x="7215188" y="739797"/>
                    <a:pt x="7022783" y="962025"/>
                    <a:pt x="6646631" y="962025"/>
                  </a:cubicBezTo>
                  <a:lnTo>
                    <a:pt x="6645669" y="96202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51" name="Google Shape;51;p9"/>
            <p:cNvSpPr/>
            <p:nvPr/>
          </p:nvSpPr>
          <p:spPr>
            <a:xfrm flipH="1">
              <a:off x="4360589" y="4603999"/>
              <a:ext cx="1229700" cy="12297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2"/>
        <p:cNvGrpSpPr/>
        <p:nvPr/>
      </p:nvGrpSpPr>
      <p:grpSpPr>
        <a:xfrm>
          <a:off x="0" y="0"/>
          <a:ext cx="0" cy="0"/>
          <a:chOff x="0" y="0"/>
          <a:chExt cx="0" cy="0"/>
        </a:xfrm>
      </p:grpSpPr>
      <p:sp>
        <p:nvSpPr>
          <p:cNvPr id="53" name="Google Shape;53;p10"/>
          <p:cNvSpPr>
            <a:spLocks noGrp="1"/>
          </p:cNvSpPr>
          <p:nvPr>
            <p:ph type="pic" idx="2"/>
          </p:nvPr>
        </p:nvSpPr>
        <p:spPr>
          <a:xfrm>
            <a:off x="-25" y="-13725"/>
            <a:ext cx="9144000" cy="5157300"/>
          </a:xfrm>
          <a:prstGeom prst="rect">
            <a:avLst/>
          </a:prstGeom>
          <a:noFill/>
          <a:ln>
            <a:noFill/>
          </a:ln>
        </p:spPr>
      </p:sp>
      <p:sp>
        <p:nvSpPr>
          <p:cNvPr id="54" name="Google Shape;54;p10"/>
          <p:cNvSpPr txBox="1">
            <a:spLocks noGrp="1"/>
          </p:cNvSpPr>
          <p:nvPr>
            <p:ph type="title"/>
          </p:nvPr>
        </p:nvSpPr>
        <p:spPr>
          <a:xfrm>
            <a:off x="720000" y="3924800"/>
            <a:ext cx="7704000" cy="679200"/>
          </a:xfrm>
          <a:prstGeom prst="rect">
            <a:avLst/>
          </a:prstGeom>
          <a:solidFill>
            <a:schemeClr val="lt1"/>
          </a:solidFill>
        </p:spPr>
        <p:txBody>
          <a:bodyPr spcFirstLastPara="1" wrap="square" lIns="91425" tIns="91425" rIns="91425" bIns="91425" anchor="t"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5"/>
        <p:cNvGrpSpPr/>
        <p:nvPr/>
      </p:nvGrpSpPr>
      <p:grpSpPr>
        <a:xfrm>
          <a:off x="0" y="0"/>
          <a:ext cx="0" cy="0"/>
          <a:chOff x="0" y="0"/>
          <a:chExt cx="0" cy="0"/>
        </a:xfrm>
      </p:grpSpPr>
      <p:sp>
        <p:nvSpPr>
          <p:cNvPr id="56" name="Google Shape;56;p11"/>
          <p:cNvSpPr txBox="1">
            <a:spLocks noGrp="1"/>
          </p:cNvSpPr>
          <p:nvPr>
            <p:ph type="title" hasCustomPrompt="1"/>
          </p:nvPr>
        </p:nvSpPr>
        <p:spPr>
          <a:xfrm>
            <a:off x="713225" y="1702500"/>
            <a:ext cx="5488800" cy="1121100"/>
          </a:xfrm>
          <a:prstGeom prst="rect">
            <a:avLst/>
          </a:prstGeom>
        </p:spPr>
        <p:txBody>
          <a:bodyPr spcFirstLastPara="1" wrap="square" lIns="91425" tIns="91425" rIns="91425" bIns="91425" anchor="b" anchorCtr="0">
            <a:noAutofit/>
          </a:bodyPr>
          <a:lstStyle>
            <a:lvl1pPr lvl="0">
              <a:spcBef>
                <a:spcPts val="0"/>
              </a:spcBef>
              <a:spcAft>
                <a:spcPts val="0"/>
              </a:spcAft>
              <a:buSzPts val="9600"/>
              <a:buNone/>
              <a:defRPr sz="5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57" name="Google Shape;57;p11"/>
          <p:cNvSpPr txBox="1">
            <a:spLocks noGrp="1"/>
          </p:cNvSpPr>
          <p:nvPr>
            <p:ph type="subTitle" idx="1"/>
          </p:nvPr>
        </p:nvSpPr>
        <p:spPr>
          <a:xfrm>
            <a:off x="713225" y="2823600"/>
            <a:ext cx="3156300" cy="769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dirty="0"/>
          </a:p>
        </p:txBody>
      </p:sp>
      <p:pic>
        <p:nvPicPr>
          <p:cNvPr id="58" name="Google Shape;58;p11"/>
          <p:cNvPicPr preferRelativeResize="0"/>
          <p:nvPr/>
        </p:nvPicPr>
        <p:blipFill rotWithShape="1">
          <a:blip r:embed="rId2">
            <a:alphaModFix/>
          </a:blip>
          <a:srcRect l="9055" t="52315" r="36489"/>
          <a:stretch/>
        </p:blipFill>
        <p:spPr>
          <a:xfrm>
            <a:off x="0" y="0"/>
            <a:ext cx="2911002" cy="2168102"/>
          </a:xfrm>
          <a:prstGeom prst="rect">
            <a:avLst/>
          </a:prstGeom>
          <a:noFill/>
          <a:ln>
            <a:noFill/>
          </a:ln>
        </p:spPr>
      </p:pic>
      <p:sp>
        <p:nvSpPr>
          <p:cNvPr id="59" name="Google Shape;59;p11"/>
          <p:cNvSpPr/>
          <p:nvPr/>
        </p:nvSpPr>
        <p:spPr>
          <a:xfrm>
            <a:off x="6832561" y="-690064"/>
            <a:ext cx="1229700" cy="12297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0"/>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61"/>
        <p:cNvGrpSpPr/>
        <p:nvPr/>
      </p:nvGrpSpPr>
      <p:grpSpPr>
        <a:xfrm>
          <a:off x="0" y="0"/>
          <a:ext cx="0" cy="0"/>
          <a:chOff x="0" y="0"/>
          <a:chExt cx="0" cy="0"/>
        </a:xfrm>
      </p:grpSpPr>
      <p:grpSp>
        <p:nvGrpSpPr>
          <p:cNvPr id="62" name="Google Shape;62;p13"/>
          <p:cNvGrpSpPr/>
          <p:nvPr/>
        </p:nvGrpSpPr>
        <p:grpSpPr>
          <a:xfrm>
            <a:off x="-2" y="0"/>
            <a:ext cx="9144002" cy="5150225"/>
            <a:chOff x="-2" y="0"/>
            <a:chExt cx="9144002" cy="5150225"/>
          </a:xfrm>
        </p:grpSpPr>
        <p:pic>
          <p:nvPicPr>
            <p:cNvPr id="63" name="Google Shape;63;p13"/>
            <p:cNvPicPr preferRelativeResize="0"/>
            <p:nvPr/>
          </p:nvPicPr>
          <p:blipFill rotWithShape="1">
            <a:blip r:embed="rId2">
              <a:alphaModFix/>
            </a:blip>
            <a:srcRect l="12320" t="65543" r="35160" b="5847"/>
            <a:stretch/>
          </p:blipFill>
          <p:spPr>
            <a:xfrm>
              <a:off x="-2" y="0"/>
              <a:ext cx="2532552" cy="1173450"/>
            </a:xfrm>
            <a:prstGeom prst="rect">
              <a:avLst/>
            </a:prstGeom>
            <a:noFill/>
            <a:ln>
              <a:noFill/>
            </a:ln>
          </p:spPr>
        </p:pic>
        <p:pic>
          <p:nvPicPr>
            <p:cNvPr id="64" name="Google Shape;64;p13"/>
            <p:cNvPicPr preferRelativeResize="0"/>
            <p:nvPr/>
          </p:nvPicPr>
          <p:blipFill rotWithShape="1">
            <a:blip r:embed="rId2">
              <a:alphaModFix/>
            </a:blip>
            <a:srcRect l="56217" t="8940" r="11690" b="22655"/>
            <a:stretch/>
          </p:blipFill>
          <p:spPr>
            <a:xfrm rot="5400000" flipH="1">
              <a:off x="6967424" y="2973649"/>
              <a:ext cx="1547500" cy="2805652"/>
            </a:xfrm>
            <a:prstGeom prst="rect">
              <a:avLst/>
            </a:prstGeom>
            <a:noFill/>
            <a:ln>
              <a:noFill/>
            </a:ln>
          </p:spPr>
        </p:pic>
      </p:grpSp>
      <p:sp>
        <p:nvSpPr>
          <p:cNvPr id="65" name="Google Shape;65;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6" name="Google Shape;66;p13"/>
          <p:cNvSpPr txBox="1">
            <a:spLocks noGrp="1"/>
          </p:cNvSpPr>
          <p:nvPr>
            <p:ph type="subTitle" idx="1"/>
          </p:nvPr>
        </p:nvSpPr>
        <p:spPr>
          <a:xfrm>
            <a:off x="720000" y="2166398"/>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67" name="Google Shape;67;p13"/>
          <p:cNvSpPr txBox="1">
            <a:spLocks noGrp="1"/>
          </p:cNvSpPr>
          <p:nvPr>
            <p:ph type="subTitle" idx="2"/>
          </p:nvPr>
        </p:nvSpPr>
        <p:spPr>
          <a:xfrm>
            <a:off x="3419250" y="2166398"/>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68" name="Google Shape;68;p13"/>
          <p:cNvSpPr txBox="1">
            <a:spLocks noGrp="1"/>
          </p:cNvSpPr>
          <p:nvPr>
            <p:ph type="subTitle" idx="3"/>
          </p:nvPr>
        </p:nvSpPr>
        <p:spPr>
          <a:xfrm>
            <a:off x="720000" y="3899580"/>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69" name="Google Shape;69;p13"/>
          <p:cNvSpPr txBox="1">
            <a:spLocks noGrp="1"/>
          </p:cNvSpPr>
          <p:nvPr>
            <p:ph type="subTitle" idx="4"/>
          </p:nvPr>
        </p:nvSpPr>
        <p:spPr>
          <a:xfrm>
            <a:off x="3419250" y="3899580"/>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70" name="Google Shape;70;p13"/>
          <p:cNvSpPr txBox="1">
            <a:spLocks noGrp="1"/>
          </p:cNvSpPr>
          <p:nvPr>
            <p:ph type="subTitle" idx="5"/>
          </p:nvPr>
        </p:nvSpPr>
        <p:spPr>
          <a:xfrm>
            <a:off x="6118549" y="2166398"/>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71" name="Google Shape;71;p13"/>
          <p:cNvSpPr txBox="1">
            <a:spLocks noGrp="1"/>
          </p:cNvSpPr>
          <p:nvPr>
            <p:ph type="subTitle" idx="6"/>
          </p:nvPr>
        </p:nvSpPr>
        <p:spPr>
          <a:xfrm>
            <a:off x="6118549" y="3899580"/>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72" name="Google Shape;72;p13"/>
          <p:cNvSpPr txBox="1">
            <a:spLocks noGrp="1"/>
          </p:cNvSpPr>
          <p:nvPr>
            <p:ph type="title" idx="7" hasCustomPrompt="1"/>
          </p:nvPr>
        </p:nvSpPr>
        <p:spPr>
          <a:xfrm>
            <a:off x="720000" y="1408220"/>
            <a:ext cx="734700" cy="447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3" name="Google Shape;73;p13"/>
          <p:cNvSpPr txBox="1">
            <a:spLocks noGrp="1"/>
          </p:cNvSpPr>
          <p:nvPr>
            <p:ph type="title" idx="8" hasCustomPrompt="1"/>
          </p:nvPr>
        </p:nvSpPr>
        <p:spPr>
          <a:xfrm>
            <a:off x="720000" y="3140816"/>
            <a:ext cx="734700" cy="447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4" name="Google Shape;74;p13"/>
          <p:cNvSpPr txBox="1">
            <a:spLocks noGrp="1"/>
          </p:cNvSpPr>
          <p:nvPr>
            <p:ph type="title" idx="9" hasCustomPrompt="1"/>
          </p:nvPr>
        </p:nvSpPr>
        <p:spPr>
          <a:xfrm>
            <a:off x="3419250" y="1408220"/>
            <a:ext cx="734700" cy="447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5" name="Google Shape;75;p13"/>
          <p:cNvSpPr txBox="1">
            <a:spLocks noGrp="1"/>
          </p:cNvSpPr>
          <p:nvPr>
            <p:ph type="title" idx="13" hasCustomPrompt="1"/>
          </p:nvPr>
        </p:nvSpPr>
        <p:spPr>
          <a:xfrm>
            <a:off x="3419250" y="3140816"/>
            <a:ext cx="734700" cy="447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6" name="Google Shape;76;p13"/>
          <p:cNvSpPr txBox="1">
            <a:spLocks noGrp="1"/>
          </p:cNvSpPr>
          <p:nvPr>
            <p:ph type="title" idx="14" hasCustomPrompt="1"/>
          </p:nvPr>
        </p:nvSpPr>
        <p:spPr>
          <a:xfrm>
            <a:off x="6118549" y="1408220"/>
            <a:ext cx="734700" cy="447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7" name="Google Shape;77;p13"/>
          <p:cNvSpPr txBox="1">
            <a:spLocks noGrp="1"/>
          </p:cNvSpPr>
          <p:nvPr>
            <p:ph type="title" idx="15" hasCustomPrompt="1"/>
          </p:nvPr>
        </p:nvSpPr>
        <p:spPr>
          <a:xfrm>
            <a:off x="6118549" y="3140816"/>
            <a:ext cx="734700" cy="447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8" name="Google Shape;78;p13"/>
          <p:cNvSpPr txBox="1">
            <a:spLocks noGrp="1"/>
          </p:cNvSpPr>
          <p:nvPr>
            <p:ph type="subTitle" idx="16"/>
          </p:nvPr>
        </p:nvSpPr>
        <p:spPr>
          <a:xfrm>
            <a:off x="720000" y="1801112"/>
            <a:ext cx="23055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79" name="Google Shape;79;p13"/>
          <p:cNvSpPr txBox="1">
            <a:spLocks noGrp="1"/>
          </p:cNvSpPr>
          <p:nvPr>
            <p:ph type="subTitle" idx="17"/>
          </p:nvPr>
        </p:nvSpPr>
        <p:spPr>
          <a:xfrm>
            <a:off x="3419250" y="1801112"/>
            <a:ext cx="23055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80" name="Google Shape;80;p13"/>
          <p:cNvSpPr txBox="1">
            <a:spLocks noGrp="1"/>
          </p:cNvSpPr>
          <p:nvPr>
            <p:ph type="subTitle" idx="18"/>
          </p:nvPr>
        </p:nvSpPr>
        <p:spPr>
          <a:xfrm>
            <a:off x="6118549" y="1801112"/>
            <a:ext cx="23055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81" name="Google Shape;81;p13"/>
          <p:cNvSpPr txBox="1">
            <a:spLocks noGrp="1"/>
          </p:cNvSpPr>
          <p:nvPr>
            <p:ph type="subTitle" idx="19"/>
          </p:nvPr>
        </p:nvSpPr>
        <p:spPr>
          <a:xfrm>
            <a:off x="720000" y="3533775"/>
            <a:ext cx="23055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82" name="Google Shape;82;p13"/>
          <p:cNvSpPr txBox="1">
            <a:spLocks noGrp="1"/>
          </p:cNvSpPr>
          <p:nvPr>
            <p:ph type="subTitle" idx="20"/>
          </p:nvPr>
        </p:nvSpPr>
        <p:spPr>
          <a:xfrm>
            <a:off x="3419250" y="3533775"/>
            <a:ext cx="23055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83" name="Google Shape;83;p13"/>
          <p:cNvSpPr txBox="1">
            <a:spLocks noGrp="1"/>
          </p:cNvSpPr>
          <p:nvPr>
            <p:ph type="subTitle" idx="21"/>
          </p:nvPr>
        </p:nvSpPr>
        <p:spPr>
          <a:xfrm>
            <a:off x="6118549" y="3533775"/>
            <a:ext cx="23055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Encode Sans"/>
                <a:ea typeface="Encode Sans"/>
                <a:cs typeface="Encode Sans"/>
                <a:sym typeface="Encode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95"/>
        <p:cNvGrpSpPr/>
        <p:nvPr/>
      </p:nvGrpSpPr>
      <p:grpSpPr>
        <a:xfrm>
          <a:off x="0" y="0"/>
          <a:ext cx="0" cy="0"/>
          <a:chOff x="0" y="0"/>
          <a:chExt cx="0" cy="0"/>
        </a:xfrm>
      </p:grpSpPr>
      <p:pic>
        <p:nvPicPr>
          <p:cNvPr id="96" name="Google Shape;96;p16"/>
          <p:cNvPicPr preferRelativeResize="0"/>
          <p:nvPr/>
        </p:nvPicPr>
        <p:blipFill rotWithShape="1">
          <a:blip r:embed="rId2">
            <a:alphaModFix/>
          </a:blip>
          <a:srcRect l="53382" t="5892" b="25430"/>
          <a:stretch/>
        </p:blipFill>
        <p:spPr>
          <a:xfrm flipH="1">
            <a:off x="6651901" y="-1"/>
            <a:ext cx="2492099" cy="3122626"/>
          </a:xfrm>
          <a:prstGeom prst="rect">
            <a:avLst/>
          </a:prstGeom>
          <a:noFill/>
          <a:ln>
            <a:noFill/>
          </a:ln>
        </p:spPr>
      </p:pic>
      <p:sp>
        <p:nvSpPr>
          <p:cNvPr id="97" name="Google Shape;97;p16"/>
          <p:cNvSpPr txBox="1">
            <a:spLocks noGrp="1"/>
          </p:cNvSpPr>
          <p:nvPr>
            <p:ph type="title"/>
          </p:nvPr>
        </p:nvSpPr>
        <p:spPr>
          <a:xfrm>
            <a:off x="2329354" y="2814625"/>
            <a:ext cx="5796600" cy="661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sz="2000">
                <a:latin typeface="Arial" panose="020B0604020202020204" pitchFamily="34" charset="0"/>
                <a:ea typeface="Arial" panose="020B0604020202020204" pitchFamily="34" charset="0"/>
                <a:cs typeface="Arial" panose="020B0604020202020204" pitchFamily="34" charset="0"/>
                <a:sym typeface="DM Sans"/>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dirty="0"/>
          </a:p>
        </p:txBody>
      </p:sp>
      <p:sp>
        <p:nvSpPr>
          <p:cNvPr id="98" name="Google Shape;98;p16"/>
          <p:cNvSpPr txBox="1">
            <a:spLocks noGrp="1"/>
          </p:cNvSpPr>
          <p:nvPr>
            <p:ph type="subTitle" idx="1"/>
          </p:nvPr>
        </p:nvSpPr>
        <p:spPr>
          <a:xfrm>
            <a:off x="2329300" y="951325"/>
            <a:ext cx="5796600" cy="18633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000"/>
              <a:buNone/>
              <a:defRPr sz="25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dirty="0"/>
          </a:p>
        </p:txBody>
      </p:sp>
      <p:sp>
        <p:nvSpPr>
          <p:cNvPr id="99" name="Google Shape;99;p16"/>
          <p:cNvSpPr/>
          <p:nvPr/>
        </p:nvSpPr>
        <p:spPr>
          <a:xfrm flipH="1">
            <a:off x="1018164" y="-690051"/>
            <a:ext cx="1229700" cy="12297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Encode Sans"/>
              <a:buNone/>
              <a:defRPr sz="3000" b="1">
                <a:solidFill>
                  <a:schemeClr val="dk1"/>
                </a:solidFill>
                <a:latin typeface="Encode Sans"/>
                <a:ea typeface="Encode Sans"/>
                <a:cs typeface="Encode Sans"/>
                <a:sym typeface="Encode Sans"/>
              </a:defRPr>
            </a:lvl1pPr>
            <a:lvl2pPr lvl="1" rtl="0">
              <a:spcBef>
                <a:spcPts val="0"/>
              </a:spcBef>
              <a:spcAft>
                <a:spcPts val="0"/>
              </a:spcAft>
              <a:buClr>
                <a:schemeClr val="dk1"/>
              </a:buClr>
              <a:buSzPts val="3000"/>
              <a:buFont typeface="Encode Sans"/>
              <a:buNone/>
              <a:defRPr sz="3000" b="1">
                <a:solidFill>
                  <a:schemeClr val="dk1"/>
                </a:solidFill>
                <a:latin typeface="Encode Sans"/>
                <a:ea typeface="Encode Sans"/>
                <a:cs typeface="Encode Sans"/>
                <a:sym typeface="Encode Sans"/>
              </a:defRPr>
            </a:lvl2pPr>
            <a:lvl3pPr lvl="2" rtl="0">
              <a:spcBef>
                <a:spcPts val="0"/>
              </a:spcBef>
              <a:spcAft>
                <a:spcPts val="0"/>
              </a:spcAft>
              <a:buClr>
                <a:schemeClr val="dk1"/>
              </a:buClr>
              <a:buSzPts val="3000"/>
              <a:buFont typeface="Encode Sans"/>
              <a:buNone/>
              <a:defRPr sz="3000" b="1">
                <a:solidFill>
                  <a:schemeClr val="dk1"/>
                </a:solidFill>
                <a:latin typeface="Encode Sans"/>
                <a:ea typeface="Encode Sans"/>
                <a:cs typeface="Encode Sans"/>
                <a:sym typeface="Encode Sans"/>
              </a:defRPr>
            </a:lvl3pPr>
            <a:lvl4pPr lvl="3" rtl="0">
              <a:spcBef>
                <a:spcPts val="0"/>
              </a:spcBef>
              <a:spcAft>
                <a:spcPts val="0"/>
              </a:spcAft>
              <a:buClr>
                <a:schemeClr val="dk1"/>
              </a:buClr>
              <a:buSzPts val="3000"/>
              <a:buFont typeface="Encode Sans"/>
              <a:buNone/>
              <a:defRPr sz="3000" b="1">
                <a:solidFill>
                  <a:schemeClr val="dk1"/>
                </a:solidFill>
                <a:latin typeface="Encode Sans"/>
                <a:ea typeface="Encode Sans"/>
                <a:cs typeface="Encode Sans"/>
                <a:sym typeface="Encode Sans"/>
              </a:defRPr>
            </a:lvl4pPr>
            <a:lvl5pPr lvl="4" rtl="0">
              <a:spcBef>
                <a:spcPts val="0"/>
              </a:spcBef>
              <a:spcAft>
                <a:spcPts val="0"/>
              </a:spcAft>
              <a:buClr>
                <a:schemeClr val="dk1"/>
              </a:buClr>
              <a:buSzPts val="3000"/>
              <a:buFont typeface="Encode Sans"/>
              <a:buNone/>
              <a:defRPr sz="3000" b="1">
                <a:solidFill>
                  <a:schemeClr val="dk1"/>
                </a:solidFill>
                <a:latin typeface="Encode Sans"/>
                <a:ea typeface="Encode Sans"/>
                <a:cs typeface="Encode Sans"/>
                <a:sym typeface="Encode Sans"/>
              </a:defRPr>
            </a:lvl5pPr>
            <a:lvl6pPr lvl="5" rtl="0">
              <a:spcBef>
                <a:spcPts val="0"/>
              </a:spcBef>
              <a:spcAft>
                <a:spcPts val="0"/>
              </a:spcAft>
              <a:buClr>
                <a:schemeClr val="dk1"/>
              </a:buClr>
              <a:buSzPts val="3000"/>
              <a:buFont typeface="Encode Sans"/>
              <a:buNone/>
              <a:defRPr sz="3000" b="1">
                <a:solidFill>
                  <a:schemeClr val="dk1"/>
                </a:solidFill>
                <a:latin typeface="Encode Sans"/>
                <a:ea typeface="Encode Sans"/>
                <a:cs typeface="Encode Sans"/>
                <a:sym typeface="Encode Sans"/>
              </a:defRPr>
            </a:lvl6pPr>
            <a:lvl7pPr lvl="6" rtl="0">
              <a:spcBef>
                <a:spcPts val="0"/>
              </a:spcBef>
              <a:spcAft>
                <a:spcPts val="0"/>
              </a:spcAft>
              <a:buClr>
                <a:schemeClr val="dk1"/>
              </a:buClr>
              <a:buSzPts val="3000"/>
              <a:buFont typeface="Encode Sans"/>
              <a:buNone/>
              <a:defRPr sz="3000" b="1">
                <a:solidFill>
                  <a:schemeClr val="dk1"/>
                </a:solidFill>
                <a:latin typeface="Encode Sans"/>
                <a:ea typeface="Encode Sans"/>
                <a:cs typeface="Encode Sans"/>
                <a:sym typeface="Encode Sans"/>
              </a:defRPr>
            </a:lvl7pPr>
            <a:lvl8pPr lvl="7" rtl="0">
              <a:spcBef>
                <a:spcPts val="0"/>
              </a:spcBef>
              <a:spcAft>
                <a:spcPts val="0"/>
              </a:spcAft>
              <a:buClr>
                <a:schemeClr val="dk1"/>
              </a:buClr>
              <a:buSzPts val="3000"/>
              <a:buFont typeface="Encode Sans"/>
              <a:buNone/>
              <a:defRPr sz="3000" b="1">
                <a:solidFill>
                  <a:schemeClr val="dk1"/>
                </a:solidFill>
                <a:latin typeface="Encode Sans"/>
                <a:ea typeface="Encode Sans"/>
                <a:cs typeface="Encode Sans"/>
                <a:sym typeface="Encode Sans"/>
              </a:defRPr>
            </a:lvl8pPr>
            <a:lvl9pPr lvl="8" rtl="0">
              <a:spcBef>
                <a:spcPts val="0"/>
              </a:spcBef>
              <a:spcAft>
                <a:spcPts val="0"/>
              </a:spcAft>
              <a:buClr>
                <a:schemeClr val="dk1"/>
              </a:buClr>
              <a:buSzPts val="3000"/>
              <a:buFont typeface="Encode Sans"/>
              <a:buNone/>
              <a:defRPr sz="3000" b="1">
                <a:solidFill>
                  <a:schemeClr val="dk1"/>
                </a:solidFill>
                <a:latin typeface="Encode Sans"/>
                <a:ea typeface="Encode Sans"/>
                <a:cs typeface="Encode Sans"/>
                <a:sym typeface="Encode Sans"/>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1pPr>
            <a:lvl2pPr marL="914400" lvl="1"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2pPr>
            <a:lvl3pPr marL="1371600" lvl="2"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3pPr>
            <a:lvl4pPr marL="1828800" lvl="3"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4pPr>
            <a:lvl5pPr marL="2286000" lvl="4"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5pPr>
            <a:lvl6pPr marL="2743200" lvl="5"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6pPr>
            <a:lvl7pPr marL="3200400" lvl="6"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7pPr>
            <a:lvl8pPr marL="3657600" lvl="7"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8pPr>
            <a:lvl9pPr marL="4114800" lvl="8"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9pPr>
          </a:lstStyle>
          <a:p>
            <a:endParaRPr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3" r:id="rId3"/>
    <p:sldLayoutId id="2147483655" r:id="rId4"/>
    <p:sldLayoutId id="2147483656" r:id="rId5"/>
    <p:sldLayoutId id="2147483657" r:id="rId6"/>
    <p:sldLayoutId id="2147483658" r:id="rId7"/>
    <p:sldLayoutId id="2147483659" r:id="rId8"/>
    <p:sldLayoutId id="2147483662" r:id="rId9"/>
    <p:sldLayoutId id="2147483663" r:id="rId10"/>
    <p:sldLayoutId id="2147483664" r:id="rId11"/>
    <p:sldLayoutId id="2147483666" r:id="rId12"/>
    <p:sldLayoutId id="2147483668" r:id="rId13"/>
    <p:sldLayoutId id="2147483669" r:id="rId14"/>
    <p:sldLayoutId id="2147483670" r:id="rId15"/>
    <p:sldLayoutId id="2147483671" r:id="rId16"/>
    <p:sldLayoutId id="2147483672" r:id="rId17"/>
    <p:sldLayoutId id="2147483673" r:id="rId18"/>
    <p:sldLayoutId id="2147483674" r:id="rId1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11.xml"/><Relationship Id="rId5" Type="http://schemas.openxmlformats.org/officeDocument/2006/relationships/image" Target="../media/image13.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6.xml"/><Relationship Id="rId5" Type="http://schemas.openxmlformats.org/officeDocument/2006/relationships/image" Target="../media/image15.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0.png"/><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15.xml"/><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4.png"/><Relationship Id="rId4"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pic>
        <p:nvPicPr>
          <p:cNvPr id="223" name="Google Shape;223;p32"/>
          <p:cNvPicPr preferRelativeResize="0"/>
          <p:nvPr/>
        </p:nvPicPr>
        <p:blipFill rotWithShape="1">
          <a:blip r:embed="rId3">
            <a:alphaModFix/>
          </a:blip>
          <a:srcRect l="21859" t="10397" r="8303" b="18438"/>
          <a:stretch/>
        </p:blipFill>
        <p:spPr>
          <a:xfrm rot="10800000">
            <a:off x="4627002" y="1228697"/>
            <a:ext cx="4516998" cy="3914803"/>
          </a:xfrm>
          <a:prstGeom prst="rect">
            <a:avLst/>
          </a:prstGeom>
          <a:noFill/>
          <a:ln>
            <a:noFill/>
          </a:ln>
        </p:spPr>
      </p:pic>
      <p:sp>
        <p:nvSpPr>
          <p:cNvPr id="224" name="Google Shape;224;p32"/>
          <p:cNvSpPr txBox="1">
            <a:spLocks noGrp="1"/>
          </p:cNvSpPr>
          <p:nvPr>
            <p:ph type="ctrTitle"/>
          </p:nvPr>
        </p:nvSpPr>
        <p:spPr>
          <a:xfrm>
            <a:off x="825344" y="1512587"/>
            <a:ext cx="4655932" cy="2282768"/>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5400" dirty="0"/>
              <a:t>BÀI 6</a:t>
            </a:r>
            <a:br>
              <a:rPr lang="en" sz="5400" dirty="0"/>
            </a:br>
            <a:r>
              <a:rPr lang="en" sz="5400" dirty="0"/>
              <a:t>PHẢN XẠ TOÀN PHẦN</a:t>
            </a:r>
            <a:endParaRPr sz="5400" dirty="0"/>
          </a:p>
        </p:txBody>
      </p:sp>
      <p:sp>
        <p:nvSpPr>
          <p:cNvPr id="225" name="Google Shape;225;p32"/>
          <p:cNvSpPr txBox="1">
            <a:spLocks noGrp="1"/>
          </p:cNvSpPr>
          <p:nvPr>
            <p:ph type="subTitle" idx="1"/>
          </p:nvPr>
        </p:nvSpPr>
        <p:spPr>
          <a:xfrm>
            <a:off x="967458" y="3914803"/>
            <a:ext cx="3157500" cy="416987"/>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800" dirty="0"/>
              <a:t>Giáo viên:</a:t>
            </a:r>
            <a:endParaRPr sz="1800" dirty="0"/>
          </a:p>
        </p:txBody>
      </p:sp>
      <p:sp>
        <p:nvSpPr>
          <p:cNvPr id="226" name="Google Shape;226;p32"/>
          <p:cNvSpPr/>
          <p:nvPr/>
        </p:nvSpPr>
        <p:spPr>
          <a:xfrm>
            <a:off x="7155701" y="539500"/>
            <a:ext cx="1585500" cy="450300"/>
          </a:xfrm>
          <a:prstGeom prst="roundRect">
            <a:avLst>
              <a:gd name="adj" fmla="val 50000"/>
            </a:avLst>
          </a:prstGeom>
          <a:solidFill>
            <a:srgbClr val="00B0F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b="1" dirty="0">
              <a:solidFill>
                <a:schemeClr val="dk1"/>
              </a:solidFill>
              <a:latin typeface="Encode Sans"/>
              <a:ea typeface="Encode Sans"/>
              <a:cs typeface="Encode Sans"/>
              <a:sym typeface="Encode Sans"/>
            </a:endParaRPr>
          </a:p>
        </p:txBody>
      </p:sp>
      <p:grpSp>
        <p:nvGrpSpPr>
          <p:cNvPr id="227" name="Google Shape;227;p32"/>
          <p:cNvGrpSpPr/>
          <p:nvPr/>
        </p:nvGrpSpPr>
        <p:grpSpPr>
          <a:xfrm rot="-5400000">
            <a:off x="857064" y="438023"/>
            <a:ext cx="534426" cy="877509"/>
            <a:chOff x="5741750" y="3809796"/>
            <a:chExt cx="674100" cy="1106709"/>
          </a:xfrm>
        </p:grpSpPr>
        <p:sp>
          <p:nvSpPr>
            <p:cNvPr id="228" name="Google Shape;228;p32"/>
            <p:cNvSpPr/>
            <p:nvPr/>
          </p:nvSpPr>
          <p:spPr>
            <a:xfrm>
              <a:off x="5741750" y="4242405"/>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29" name="Google Shape;229;p32"/>
            <p:cNvSpPr/>
            <p:nvPr/>
          </p:nvSpPr>
          <p:spPr>
            <a:xfrm>
              <a:off x="5741750" y="3809796"/>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grpSp>
        <p:nvGrpSpPr>
          <p:cNvPr id="230" name="Google Shape;230;p32"/>
          <p:cNvGrpSpPr/>
          <p:nvPr/>
        </p:nvGrpSpPr>
        <p:grpSpPr>
          <a:xfrm>
            <a:off x="5188821" y="2861284"/>
            <a:ext cx="1966880" cy="1229561"/>
            <a:chOff x="5692063" y="2878600"/>
            <a:chExt cx="2254562" cy="1409400"/>
          </a:xfrm>
        </p:grpSpPr>
        <p:sp>
          <p:nvSpPr>
            <p:cNvPr id="231" name="Google Shape;231;p32"/>
            <p:cNvSpPr/>
            <p:nvPr/>
          </p:nvSpPr>
          <p:spPr>
            <a:xfrm>
              <a:off x="6537225" y="2878600"/>
              <a:ext cx="1409400" cy="14094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
          <p:nvSpPr>
            <p:cNvPr id="232" name="Google Shape;232;p32"/>
            <p:cNvSpPr/>
            <p:nvPr/>
          </p:nvSpPr>
          <p:spPr>
            <a:xfrm>
              <a:off x="6185162" y="3258250"/>
              <a:ext cx="650100" cy="650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
          <p:nvSpPr>
            <p:cNvPr id="233" name="Google Shape;233;p32"/>
            <p:cNvSpPr/>
            <p:nvPr/>
          </p:nvSpPr>
          <p:spPr>
            <a:xfrm>
              <a:off x="5692063" y="3526781"/>
              <a:ext cx="877482" cy="113038"/>
            </a:xfrm>
            <a:custGeom>
              <a:avLst/>
              <a:gdLst/>
              <a:ahLst/>
              <a:cxnLst/>
              <a:rect l="l" t="t" r="r" b="b"/>
              <a:pathLst>
                <a:path w="7977111" h="962025" extrusionOk="0">
                  <a:moveTo>
                    <a:pt x="6645669" y="962025"/>
                  </a:moveTo>
                  <a:cubicBezTo>
                    <a:pt x="6269518" y="962025"/>
                    <a:pt x="6077113" y="739797"/>
                    <a:pt x="5907796" y="543544"/>
                  </a:cubicBezTo>
                  <a:cubicBezTo>
                    <a:pt x="5745214" y="354987"/>
                    <a:pt x="5603796" y="192405"/>
                    <a:pt x="5315189" y="192405"/>
                  </a:cubicBezTo>
                  <a:cubicBezTo>
                    <a:pt x="5026581" y="192405"/>
                    <a:pt x="4886125" y="354987"/>
                    <a:pt x="4723543" y="543544"/>
                  </a:cubicBezTo>
                  <a:cubicBezTo>
                    <a:pt x="4554227" y="739797"/>
                    <a:pt x="4362784" y="962025"/>
                    <a:pt x="3986632" y="962025"/>
                  </a:cubicBezTo>
                  <a:cubicBezTo>
                    <a:pt x="3610480" y="962025"/>
                    <a:pt x="3418075" y="739797"/>
                    <a:pt x="3248759" y="543544"/>
                  </a:cubicBezTo>
                  <a:cubicBezTo>
                    <a:pt x="3086177" y="354987"/>
                    <a:pt x="2944759" y="192405"/>
                    <a:pt x="2657113" y="192405"/>
                  </a:cubicBezTo>
                  <a:cubicBezTo>
                    <a:pt x="2369468" y="192405"/>
                    <a:pt x="2228050" y="354987"/>
                    <a:pt x="2065468" y="543544"/>
                  </a:cubicBezTo>
                  <a:cubicBezTo>
                    <a:pt x="1896151" y="739797"/>
                    <a:pt x="1704708" y="962025"/>
                    <a:pt x="1328557" y="962025"/>
                  </a:cubicBezTo>
                  <a:cubicBezTo>
                    <a:pt x="952405" y="962025"/>
                    <a:pt x="760962" y="739797"/>
                    <a:pt x="591645" y="543544"/>
                  </a:cubicBezTo>
                  <a:cubicBezTo>
                    <a:pt x="429063" y="354987"/>
                    <a:pt x="288608" y="192405"/>
                    <a:pt x="0" y="192405"/>
                  </a:cubicBezTo>
                  <a:lnTo>
                    <a:pt x="0" y="0"/>
                  </a:lnTo>
                  <a:cubicBezTo>
                    <a:pt x="376152" y="0"/>
                    <a:pt x="567595" y="222228"/>
                    <a:pt x="736911" y="418481"/>
                  </a:cubicBezTo>
                  <a:cubicBezTo>
                    <a:pt x="899493" y="607038"/>
                    <a:pt x="1039949" y="769620"/>
                    <a:pt x="1328557" y="769620"/>
                  </a:cubicBezTo>
                  <a:cubicBezTo>
                    <a:pt x="1617164" y="769620"/>
                    <a:pt x="1757620" y="607038"/>
                    <a:pt x="1920202" y="418481"/>
                  </a:cubicBezTo>
                  <a:cubicBezTo>
                    <a:pt x="2089518" y="222228"/>
                    <a:pt x="2280961" y="0"/>
                    <a:pt x="2658075" y="0"/>
                  </a:cubicBezTo>
                  <a:cubicBezTo>
                    <a:pt x="3035189" y="0"/>
                    <a:pt x="3226632" y="222228"/>
                    <a:pt x="3395949" y="418481"/>
                  </a:cubicBezTo>
                  <a:cubicBezTo>
                    <a:pt x="3558531" y="607038"/>
                    <a:pt x="3699949" y="769620"/>
                    <a:pt x="3987594" y="769620"/>
                  </a:cubicBezTo>
                  <a:cubicBezTo>
                    <a:pt x="4275240" y="769620"/>
                    <a:pt x="4416657" y="607038"/>
                    <a:pt x="4579240" y="418481"/>
                  </a:cubicBezTo>
                  <a:cubicBezTo>
                    <a:pt x="4748556" y="222228"/>
                    <a:pt x="4939999" y="0"/>
                    <a:pt x="5316151" y="0"/>
                  </a:cubicBezTo>
                  <a:cubicBezTo>
                    <a:pt x="5692303" y="0"/>
                    <a:pt x="5884708" y="222228"/>
                    <a:pt x="6054024" y="418481"/>
                  </a:cubicBezTo>
                  <a:cubicBezTo>
                    <a:pt x="6216606" y="607038"/>
                    <a:pt x="6358024" y="769620"/>
                    <a:pt x="6646631" y="769620"/>
                  </a:cubicBezTo>
                  <a:cubicBezTo>
                    <a:pt x="6935239" y="769620"/>
                    <a:pt x="7075694" y="607038"/>
                    <a:pt x="7239239" y="418481"/>
                  </a:cubicBezTo>
                  <a:cubicBezTo>
                    <a:pt x="7408555" y="222228"/>
                    <a:pt x="7600960" y="0"/>
                    <a:pt x="7977112" y="0"/>
                  </a:cubicBezTo>
                  <a:lnTo>
                    <a:pt x="7977112" y="192405"/>
                  </a:lnTo>
                  <a:cubicBezTo>
                    <a:pt x="7688505" y="192405"/>
                    <a:pt x="7548049" y="354987"/>
                    <a:pt x="7384504" y="543544"/>
                  </a:cubicBezTo>
                  <a:cubicBezTo>
                    <a:pt x="7215188" y="739797"/>
                    <a:pt x="7022783" y="962025"/>
                    <a:pt x="6646631" y="962025"/>
                  </a:cubicBezTo>
                  <a:lnTo>
                    <a:pt x="6645669" y="96202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26"/>
                                        </p:tgtEl>
                                        <p:attrNameLst>
                                          <p:attrName>style.visibility</p:attrName>
                                        </p:attrNameLst>
                                      </p:cBhvr>
                                      <p:to>
                                        <p:strVal val="visible"/>
                                      </p:to>
                                    </p:set>
                                    <p:anim calcmode="lin" valueType="num">
                                      <p:cBhvr additive="base">
                                        <p:cTn id="7" dur="1000" fill="hold"/>
                                        <p:tgtEl>
                                          <p:spTgt spid="226"/>
                                        </p:tgtEl>
                                        <p:attrNameLst>
                                          <p:attrName>ppt_x</p:attrName>
                                        </p:attrNameLst>
                                      </p:cBhvr>
                                      <p:tavLst>
                                        <p:tav tm="0">
                                          <p:val>
                                            <p:strVal val="1+#ppt_w/2"/>
                                          </p:val>
                                        </p:tav>
                                        <p:tav tm="100000">
                                          <p:val>
                                            <p:strVal val="#ppt_x"/>
                                          </p:val>
                                        </p:tav>
                                      </p:tavLst>
                                    </p:anim>
                                    <p:anim calcmode="lin" valueType="num">
                                      <p:cBhvr additive="base">
                                        <p:cTn id="8" dur="1000" fill="hold"/>
                                        <p:tgtEl>
                                          <p:spTgt spid="226"/>
                                        </p:tgtEl>
                                        <p:attrNameLst>
                                          <p:attrName>ppt_y</p:attrName>
                                        </p:attrNameLst>
                                      </p:cBhvr>
                                      <p:tavLst>
                                        <p:tav tm="0">
                                          <p:val>
                                            <p:strVal val="#ppt_y"/>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223"/>
                                        </p:tgtEl>
                                        <p:attrNameLst>
                                          <p:attrName>style.visibility</p:attrName>
                                        </p:attrNameLst>
                                      </p:cBhvr>
                                      <p:to>
                                        <p:strVal val="visible"/>
                                      </p:to>
                                    </p:set>
                                    <p:anim calcmode="lin" valueType="num">
                                      <p:cBhvr additive="base">
                                        <p:cTn id="11" dur="1000" fill="hold"/>
                                        <p:tgtEl>
                                          <p:spTgt spid="223"/>
                                        </p:tgtEl>
                                        <p:attrNameLst>
                                          <p:attrName>ppt_x</p:attrName>
                                        </p:attrNameLst>
                                      </p:cBhvr>
                                      <p:tavLst>
                                        <p:tav tm="0">
                                          <p:val>
                                            <p:strVal val="1+#ppt_w/2"/>
                                          </p:val>
                                        </p:tav>
                                        <p:tav tm="100000">
                                          <p:val>
                                            <p:strVal val="#ppt_x"/>
                                          </p:val>
                                        </p:tav>
                                      </p:tavLst>
                                    </p:anim>
                                    <p:anim calcmode="lin" valueType="num">
                                      <p:cBhvr additive="base">
                                        <p:cTn id="12" dur="1000" fill="hold"/>
                                        <p:tgtEl>
                                          <p:spTgt spid="223"/>
                                        </p:tgtEl>
                                        <p:attrNameLst>
                                          <p:attrName>ppt_y</p:attrName>
                                        </p:attrNameLst>
                                      </p:cBhvr>
                                      <p:tavLst>
                                        <p:tav tm="0">
                                          <p:val>
                                            <p:strVal val="1+#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230"/>
                                        </p:tgtEl>
                                        <p:attrNameLst>
                                          <p:attrName>style.visibility</p:attrName>
                                        </p:attrNameLst>
                                      </p:cBhvr>
                                      <p:to>
                                        <p:strVal val="visible"/>
                                      </p:to>
                                    </p:set>
                                    <p:anim calcmode="lin" valueType="num">
                                      <p:cBhvr additive="base">
                                        <p:cTn id="15" dur="1000" fill="hold"/>
                                        <p:tgtEl>
                                          <p:spTgt spid="230"/>
                                        </p:tgtEl>
                                        <p:attrNameLst>
                                          <p:attrName>ppt_x</p:attrName>
                                        </p:attrNameLst>
                                      </p:cBhvr>
                                      <p:tavLst>
                                        <p:tav tm="0">
                                          <p:val>
                                            <p:strVal val="1+#ppt_w/2"/>
                                          </p:val>
                                        </p:tav>
                                        <p:tav tm="100000">
                                          <p:val>
                                            <p:strVal val="#ppt_x"/>
                                          </p:val>
                                        </p:tav>
                                      </p:tavLst>
                                    </p:anim>
                                    <p:anim calcmode="lin" valueType="num">
                                      <p:cBhvr additive="base">
                                        <p:cTn id="16" dur="1000" fill="hold"/>
                                        <p:tgtEl>
                                          <p:spTgt spid="230"/>
                                        </p:tgtEl>
                                        <p:attrNameLst>
                                          <p:attrName>ppt_y</p:attrName>
                                        </p:attrNameLst>
                                      </p:cBhvr>
                                      <p:tavLst>
                                        <p:tav tm="0">
                                          <p:val>
                                            <p:strVal val="1+#ppt_h/2"/>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227"/>
                                        </p:tgtEl>
                                        <p:attrNameLst>
                                          <p:attrName>style.visibility</p:attrName>
                                        </p:attrNameLst>
                                      </p:cBhvr>
                                      <p:to>
                                        <p:strVal val="visible"/>
                                      </p:to>
                                    </p:set>
                                    <p:anim calcmode="lin" valueType="num">
                                      <p:cBhvr additive="base">
                                        <p:cTn id="19" dur="1000" fill="hold"/>
                                        <p:tgtEl>
                                          <p:spTgt spid="227"/>
                                        </p:tgtEl>
                                        <p:attrNameLst>
                                          <p:attrName>ppt_x</p:attrName>
                                        </p:attrNameLst>
                                      </p:cBhvr>
                                      <p:tavLst>
                                        <p:tav tm="0">
                                          <p:val>
                                            <p:strVal val="0-#ppt_w/2"/>
                                          </p:val>
                                        </p:tav>
                                        <p:tav tm="100000">
                                          <p:val>
                                            <p:strVal val="#ppt_x"/>
                                          </p:val>
                                        </p:tav>
                                      </p:tavLst>
                                    </p:anim>
                                    <p:anim calcmode="lin" valueType="num">
                                      <p:cBhvr additive="base">
                                        <p:cTn id="20" dur="1000" fill="hold"/>
                                        <p:tgtEl>
                                          <p:spTgt spid="227"/>
                                        </p:tgtEl>
                                        <p:attrNameLst>
                                          <p:attrName>ppt_y</p:attrName>
                                        </p:attrNameLst>
                                      </p:cBhvr>
                                      <p:tavLst>
                                        <p:tav tm="0">
                                          <p:val>
                                            <p:strVal val="#ppt_y"/>
                                          </p:val>
                                        </p:tav>
                                        <p:tav tm="100000">
                                          <p:val>
                                            <p:strVal val="#ppt_y"/>
                                          </p:val>
                                        </p:tav>
                                      </p:tavLst>
                                    </p:anim>
                                  </p:childTnLst>
                                </p:cTn>
                              </p:par>
                            </p:childTnLst>
                          </p:cTn>
                        </p:par>
                        <p:par>
                          <p:cTn id="21" fill="hold">
                            <p:stCondLst>
                              <p:cond delay="1000"/>
                            </p:stCondLst>
                            <p:childTnLst>
                              <p:par>
                                <p:cTn id="22" presetID="47" presetClass="entr" presetSubtype="0" fill="hold" grpId="0" nodeType="afterEffect">
                                  <p:stCondLst>
                                    <p:cond delay="0"/>
                                  </p:stCondLst>
                                  <p:childTnLst>
                                    <p:set>
                                      <p:cBhvr>
                                        <p:cTn id="23" dur="1" fill="hold">
                                          <p:stCondLst>
                                            <p:cond delay="0"/>
                                          </p:stCondLst>
                                        </p:cTn>
                                        <p:tgtEl>
                                          <p:spTgt spid="224"/>
                                        </p:tgtEl>
                                        <p:attrNameLst>
                                          <p:attrName>style.visibility</p:attrName>
                                        </p:attrNameLst>
                                      </p:cBhvr>
                                      <p:to>
                                        <p:strVal val="visible"/>
                                      </p:to>
                                    </p:set>
                                    <p:animEffect transition="in" filter="fade">
                                      <p:cBhvr>
                                        <p:cTn id="24" dur="500"/>
                                        <p:tgtEl>
                                          <p:spTgt spid="224"/>
                                        </p:tgtEl>
                                      </p:cBhvr>
                                    </p:animEffect>
                                    <p:anim calcmode="lin" valueType="num">
                                      <p:cBhvr>
                                        <p:cTn id="25" dur="500" fill="hold"/>
                                        <p:tgtEl>
                                          <p:spTgt spid="224"/>
                                        </p:tgtEl>
                                        <p:attrNameLst>
                                          <p:attrName>ppt_x</p:attrName>
                                        </p:attrNameLst>
                                      </p:cBhvr>
                                      <p:tavLst>
                                        <p:tav tm="0">
                                          <p:val>
                                            <p:strVal val="#ppt_x"/>
                                          </p:val>
                                        </p:tav>
                                        <p:tav tm="100000">
                                          <p:val>
                                            <p:strVal val="#ppt_x"/>
                                          </p:val>
                                        </p:tav>
                                      </p:tavLst>
                                    </p:anim>
                                    <p:anim calcmode="lin" valueType="num">
                                      <p:cBhvr>
                                        <p:cTn id="26" dur="500" fill="hold"/>
                                        <p:tgtEl>
                                          <p:spTgt spid="224"/>
                                        </p:tgtEl>
                                        <p:attrNameLst>
                                          <p:attrName>ppt_y</p:attrName>
                                        </p:attrNameLst>
                                      </p:cBhvr>
                                      <p:tavLst>
                                        <p:tav tm="0">
                                          <p:val>
                                            <p:strVal val="#ppt_y-.1"/>
                                          </p:val>
                                        </p:tav>
                                        <p:tav tm="100000">
                                          <p:val>
                                            <p:strVal val="#ppt_y"/>
                                          </p:val>
                                        </p:tav>
                                      </p:tavLst>
                                    </p:anim>
                                  </p:childTnLst>
                                </p:cTn>
                              </p:par>
                            </p:childTnLst>
                          </p:cTn>
                        </p:par>
                        <p:par>
                          <p:cTn id="27" fill="hold">
                            <p:stCondLst>
                              <p:cond delay="1500"/>
                            </p:stCondLst>
                            <p:childTnLst>
                              <p:par>
                                <p:cTn id="28" presetID="14" presetClass="entr" presetSubtype="10" fill="hold" grpId="0" nodeType="afterEffect">
                                  <p:stCondLst>
                                    <p:cond delay="0"/>
                                  </p:stCondLst>
                                  <p:childTnLst>
                                    <p:set>
                                      <p:cBhvr>
                                        <p:cTn id="29" dur="1" fill="hold">
                                          <p:stCondLst>
                                            <p:cond delay="0"/>
                                          </p:stCondLst>
                                        </p:cTn>
                                        <p:tgtEl>
                                          <p:spTgt spid="225">
                                            <p:txEl>
                                              <p:pRg st="0" end="0"/>
                                            </p:txEl>
                                          </p:spTgt>
                                        </p:tgtEl>
                                        <p:attrNameLst>
                                          <p:attrName>style.visibility</p:attrName>
                                        </p:attrNameLst>
                                      </p:cBhvr>
                                      <p:to>
                                        <p:strVal val="visible"/>
                                      </p:to>
                                    </p:set>
                                    <p:animEffect transition="in" filter="randombar(horizontal)">
                                      <p:cBhvr>
                                        <p:cTn id="30" dur="500"/>
                                        <p:tgtEl>
                                          <p:spTgt spid="2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 grpId="0"/>
      <p:bldP spid="225" grpId="0" build="p"/>
      <p:bldP spid="22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430E6D63-1180-77CF-D6E2-114DA9EDA386}"/>
              </a:ext>
            </a:extLst>
          </p:cNvPr>
          <p:cNvSpPr/>
          <p:nvPr/>
        </p:nvSpPr>
        <p:spPr>
          <a:xfrm>
            <a:off x="903591" y="1090248"/>
            <a:ext cx="7336818" cy="2616589"/>
          </a:xfrm>
          <a:prstGeom prst="roundRect">
            <a:avLst>
              <a:gd name="adj" fmla="val 11235"/>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3" name="Google Shape;273;p35"/>
          <p:cNvPicPr preferRelativeResize="0"/>
          <p:nvPr/>
        </p:nvPicPr>
        <p:blipFill rotWithShape="1">
          <a:blip r:embed="rId3">
            <a:alphaModFix/>
          </a:blip>
          <a:srcRect l="8745" t="31645" r="6350" b="43092"/>
          <a:stretch/>
        </p:blipFill>
        <p:spPr>
          <a:xfrm flipH="1">
            <a:off x="61879" y="3521811"/>
            <a:ext cx="9143997" cy="1239433"/>
          </a:xfrm>
          <a:prstGeom prst="rect">
            <a:avLst/>
          </a:prstGeom>
          <a:noFill/>
          <a:ln>
            <a:noFill/>
          </a:ln>
        </p:spPr>
      </p:pic>
      <p:grpSp>
        <p:nvGrpSpPr>
          <p:cNvPr id="274" name="Google Shape;274;p35"/>
          <p:cNvGrpSpPr/>
          <p:nvPr/>
        </p:nvGrpSpPr>
        <p:grpSpPr>
          <a:xfrm>
            <a:off x="7729044" y="3543083"/>
            <a:ext cx="1022730" cy="567000"/>
            <a:chOff x="429803" y="2431905"/>
            <a:chExt cx="1022730" cy="567000"/>
          </a:xfrm>
        </p:grpSpPr>
        <p:sp>
          <p:nvSpPr>
            <p:cNvPr id="275" name="Google Shape;275;p35"/>
            <p:cNvSpPr/>
            <p:nvPr/>
          </p:nvSpPr>
          <p:spPr>
            <a:xfrm flipH="1">
              <a:off x="429803" y="2431905"/>
              <a:ext cx="567000" cy="5670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
          <p:nvSpPr>
            <p:cNvPr id="276" name="Google Shape;276;p35"/>
            <p:cNvSpPr/>
            <p:nvPr/>
          </p:nvSpPr>
          <p:spPr>
            <a:xfrm flipH="1">
              <a:off x="687018" y="2666172"/>
              <a:ext cx="765515" cy="98614"/>
            </a:xfrm>
            <a:custGeom>
              <a:avLst/>
              <a:gdLst/>
              <a:ahLst/>
              <a:cxnLst/>
              <a:rect l="l" t="t" r="r" b="b"/>
              <a:pathLst>
                <a:path w="7977111" h="962025" extrusionOk="0">
                  <a:moveTo>
                    <a:pt x="6645669" y="962025"/>
                  </a:moveTo>
                  <a:cubicBezTo>
                    <a:pt x="6269518" y="962025"/>
                    <a:pt x="6077113" y="739797"/>
                    <a:pt x="5907796" y="543544"/>
                  </a:cubicBezTo>
                  <a:cubicBezTo>
                    <a:pt x="5745214" y="354987"/>
                    <a:pt x="5603796" y="192405"/>
                    <a:pt x="5315189" y="192405"/>
                  </a:cubicBezTo>
                  <a:cubicBezTo>
                    <a:pt x="5026581" y="192405"/>
                    <a:pt x="4886125" y="354987"/>
                    <a:pt x="4723543" y="543544"/>
                  </a:cubicBezTo>
                  <a:cubicBezTo>
                    <a:pt x="4554227" y="739797"/>
                    <a:pt x="4362784" y="962025"/>
                    <a:pt x="3986632" y="962025"/>
                  </a:cubicBezTo>
                  <a:cubicBezTo>
                    <a:pt x="3610480" y="962025"/>
                    <a:pt x="3418075" y="739797"/>
                    <a:pt x="3248759" y="543544"/>
                  </a:cubicBezTo>
                  <a:cubicBezTo>
                    <a:pt x="3086177" y="354987"/>
                    <a:pt x="2944759" y="192405"/>
                    <a:pt x="2657113" y="192405"/>
                  </a:cubicBezTo>
                  <a:cubicBezTo>
                    <a:pt x="2369468" y="192405"/>
                    <a:pt x="2228050" y="354987"/>
                    <a:pt x="2065468" y="543544"/>
                  </a:cubicBezTo>
                  <a:cubicBezTo>
                    <a:pt x="1896151" y="739797"/>
                    <a:pt x="1704708" y="962025"/>
                    <a:pt x="1328557" y="962025"/>
                  </a:cubicBezTo>
                  <a:cubicBezTo>
                    <a:pt x="952405" y="962025"/>
                    <a:pt x="760962" y="739797"/>
                    <a:pt x="591645" y="543544"/>
                  </a:cubicBezTo>
                  <a:cubicBezTo>
                    <a:pt x="429063" y="354987"/>
                    <a:pt x="288608" y="192405"/>
                    <a:pt x="0" y="192405"/>
                  </a:cubicBezTo>
                  <a:lnTo>
                    <a:pt x="0" y="0"/>
                  </a:lnTo>
                  <a:cubicBezTo>
                    <a:pt x="376152" y="0"/>
                    <a:pt x="567595" y="222228"/>
                    <a:pt x="736911" y="418481"/>
                  </a:cubicBezTo>
                  <a:cubicBezTo>
                    <a:pt x="899493" y="607038"/>
                    <a:pt x="1039949" y="769620"/>
                    <a:pt x="1328557" y="769620"/>
                  </a:cubicBezTo>
                  <a:cubicBezTo>
                    <a:pt x="1617164" y="769620"/>
                    <a:pt x="1757620" y="607038"/>
                    <a:pt x="1920202" y="418481"/>
                  </a:cubicBezTo>
                  <a:cubicBezTo>
                    <a:pt x="2089518" y="222228"/>
                    <a:pt x="2280961" y="0"/>
                    <a:pt x="2658075" y="0"/>
                  </a:cubicBezTo>
                  <a:cubicBezTo>
                    <a:pt x="3035189" y="0"/>
                    <a:pt x="3226632" y="222228"/>
                    <a:pt x="3395949" y="418481"/>
                  </a:cubicBezTo>
                  <a:cubicBezTo>
                    <a:pt x="3558531" y="607038"/>
                    <a:pt x="3699949" y="769620"/>
                    <a:pt x="3987594" y="769620"/>
                  </a:cubicBezTo>
                  <a:cubicBezTo>
                    <a:pt x="4275240" y="769620"/>
                    <a:pt x="4416657" y="607038"/>
                    <a:pt x="4579240" y="418481"/>
                  </a:cubicBezTo>
                  <a:cubicBezTo>
                    <a:pt x="4748556" y="222228"/>
                    <a:pt x="4939999" y="0"/>
                    <a:pt x="5316151" y="0"/>
                  </a:cubicBezTo>
                  <a:cubicBezTo>
                    <a:pt x="5692303" y="0"/>
                    <a:pt x="5884708" y="222228"/>
                    <a:pt x="6054024" y="418481"/>
                  </a:cubicBezTo>
                  <a:cubicBezTo>
                    <a:pt x="6216606" y="607038"/>
                    <a:pt x="6358024" y="769620"/>
                    <a:pt x="6646631" y="769620"/>
                  </a:cubicBezTo>
                  <a:cubicBezTo>
                    <a:pt x="6935239" y="769620"/>
                    <a:pt x="7075694" y="607038"/>
                    <a:pt x="7239239" y="418481"/>
                  </a:cubicBezTo>
                  <a:cubicBezTo>
                    <a:pt x="7408555" y="222228"/>
                    <a:pt x="7600960" y="0"/>
                    <a:pt x="7977112" y="0"/>
                  </a:cubicBezTo>
                  <a:lnTo>
                    <a:pt x="7977112" y="192405"/>
                  </a:lnTo>
                  <a:cubicBezTo>
                    <a:pt x="7688505" y="192405"/>
                    <a:pt x="7548049" y="354987"/>
                    <a:pt x="7384504" y="543544"/>
                  </a:cubicBezTo>
                  <a:cubicBezTo>
                    <a:pt x="7215188" y="739797"/>
                    <a:pt x="7022783" y="962025"/>
                    <a:pt x="6646631" y="962025"/>
                  </a:cubicBezTo>
                  <a:lnTo>
                    <a:pt x="6645669" y="96202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sp>
        <p:nvSpPr>
          <p:cNvPr id="8" name="Google Shape;247;p34">
            <a:extLst>
              <a:ext uri="{FF2B5EF4-FFF2-40B4-BE49-F238E27FC236}">
                <a16:creationId xmlns:a16="http://schemas.microsoft.com/office/drawing/2014/main" id="{A627FF5A-41D2-D1C9-16D4-1CDF96F707DD}"/>
              </a:ext>
            </a:extLst>
          </p:cNvPr>
          <p:cNvSpPr txBox="1">
            <a:spLocks/>
          </p:cNvSpPr>
          <p:nvPr/>
        </p:nvSpPr>
        <p:spPr>
          <a:xfrm>
            <a:off x="969622" y="830753"/>
            <a:ext cx="2195609" cy="393477"/>
          </a:xfrm>
          <a:prstGeom prst="rect">
            <a:avLst/>
          </a:prstGeom>
          <a:solidFill>
            <a:schemeClr val="accent6"/>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2000" dirty="0"/>
              <a:t>1. </a:t>
            </a:r>
            <a:r>
              <a:rPr lang="en-US" sz="2000" dirty="0" err="1"/>
              <a:t>Định</a:t>
            </a:r>
            <a:r>
              <a:rPr lang="en-US" sz="2000" dirty="0"/>
              <a:t> </a:t>
            </a:r>
            <a:r>
              <a:rPr lang="en-US" sz="2000" dirty="0" err="1"/>
              <a:t>Nghĩa</a:t>
            </a:r>
            <a:endParaRPr lang="en-US" sz="2000" dirty="0"/>
          </a:p>
        </p:txBody>
      </p:sp>
      <p:sp>
        <p:nvSpPr>
          <p:cNvPr id="12" name="Google Shape;310;p38">
            <a:extLst>
              <a:ext uri="{FF2B5EF4-FFF2-40B4-BE49-F238E27FC236}">
                <a16:creationId xmlns:a16="http://schemas.microsoft.com/office/drawing/2014/main" id="{5F104E50-FE57-612D-E87A-2BDAF7D210D0}"/>
              </a:ext>
            </a:extLst>
          </p:cNvPr>
          <p:cNvSpPr txBox="1">
            <a:spLocks/>
          </p:cNvSpPr>
          <p:nvPr/>
        </p:nvSpPr>
        <p:spPr>
          <a:xfrm>
            <a:off x="1630713" y="1528594"/>
            <a:ext cx="6475101" cy="116750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nSpc>
                <a:spcPct val="150000"/>
              </a:lnSpc>
            </a:pPr>
            <a:r>
              <a:rPr lang="en-US" sz="2000" dirty="0" err="1">
                <a:solidFill>
                  <a:srgbClr val="041B2D"/>
                </a:solidFill>
              </a:rPr>
              <a:t>Hiện</a:t>
            </a:r>
            <a:r>
              <a:rPr lang="en-US" sz="2000" dirty="0">
                <a:solidFill>
                  <a:srgbClr val="041B2D"/>
                </a:solidFill>
              </a:rPr>
              <a:t> </a:t>
            </a:r>
            <a:r>
              <a:rPr lang="en-US" sz="2000" dirty="0" err="1">
                <a:solidFill>
                  <a:srgbClr val="041B2D"/>
                </a:solidFill>
              </a:rPr>
              <a:t>tượng</a:t>
            </a:r>
            <a:r>
              <a:rPr lang="en-US" sz="2000" dirty="0">
                <a:solidFill>
                  <a:srgbClr val="041B2D"/>
                </a:solidFill>
              </a:rPr>
              <a:t> </a:t>
            </a:r>
            <a:r>
              <a:rPr lang="vi-VN" sz="2000" dirty="0">
                <a:solidFill>
                  <a:srgbClr val="041B2D"/>
                </a:solidFill>
              </a:rPr>
              <a:t>toàn bộ tia tới bị phản xạ tại mặt phẳng phân cách</a:t>
            </a:r>
            <a:r>
              <a:rPr lang="en-US" sz="2000" dirty="0">
                <a:solidFill>
                  <a:srgbClr val="041B2D"/>
                </a:solidFill>
              </a:rPr>
              <a:t> </a:t>
            </a:r>
            <a:r>
              <a:rPr lang="en-US" sz="2000" dirty="0" err="1">
                <a:solidFill>
                  <a:srgbClr val="041B2D"/>
                </a:solidFill>
              </a:rPr>
              <a:t>giữa</a:t>
            </a:r>
            <a:r>
              <a:rPr lang="en-US" sz="2000" dirty="0">
                <a:solidFill>
                  <a:srgbClr val="041B2D"/>
                </a:solidFill>
              </a:rPr>
              <a:t> 2 </a:t>
            </a:r>
            <a:r>
              <a:rPr lang="en-US" sz="2000" dirty="0" err="1">
                <a:solidFill>
                  <a:srgbClr val="041B2D"/>
                </a:solidFill>
              </a:rPr>
              <a:t>môi</a:t>
            </a:r>
            <a:r>
              <a:rPr lang="en-US" sz="2000" dirty="0">
                <a:solidFill>
                  <a:srgbClr val="041B2D"/>
                </a:solidFill>
              </a:rPr>
              <a:t> </a:t>
            </a:r>
            <a:r>
              <a:rPr lang="en-US" sz="2000" dirty="0" err="1">
                <a:solidFill>
                  <a:srgbClr val="041B2D"/>
                </a:solidFill>
              </a:rPr>
              <a:t>trường</a:t>
            </a:r>
            <a:r>
              <a:rPr lang="en-US" sz="2000" dirty="0">
                <a:solidFill>
                  <a:srgbClr val="041B2D"/>
                </a:solidFill>
              </a:rPr>
              <a:t> (</a:t>
            </a:r>
            <a:r>
              <a:rPr lang="vi-VN" sz="2000" dirty="0">
                <a:solidFill>
                  <a:srgbClr val="041B2D"/>
                </a:solidFill>
              </a:rPr>
              <a:t>không còn quan sát thấy tia khúc xạ</a:t>
            </a:r>
            <a:r>
              <a:rPr lang="en-US" sz="2000" dirty="0">
                <a:solidFill>
                  <a:srgbClr val="041B2D"/>
                </a:solidFill>
              </a:rPr>
              <a:t>)</a:t>
            </a:r>
            <a:r>
              <a:rPr lang="vi-VN" sz="2000" dirty="0">
                <a:solidFill>
                  <a:srgbClr val="041B2D"/>
                </a:solidFill>
              </a:rPr>
              <a:t> gọi là </a:t>
            </a:r>
            <a:r>
              <a:rPr lang="vi-VN" sz="2000" b="1" dirty="0">
                <a:solidFill>
                  <a:srgbClr val="C00000"/>
                </a:solidFill>
              </a:rPr>
              <a:t>hiện tượng phản xạ toàn ph</a:t>
            </a:r>
            <a:r>
              <a:rPr lang="en-US" sz="2000" b="1" dirty="0">
                <a:solidFill>
                  <a:srgbClr val="C00000"/>
                </a:solidFill>
              </a:rPr>
              <a:t>ầ</a:t>
            </a:r>
            <a:r>
              <a:rPr lang="vi-VN" sz="2000" b="1" dirty="0">
                <a:solidFill>
                  <a:srgbClr val="C00000"/>
                </a:solidFill>
              </a:rPr>
              <a:t>n</a:t>
            </a:r>
            <a:endParaRPr lang="en-US" sz="2000" b="1" dirty="0">
              <a:solidFill>
                <a:srgbClr val="C00000"/>
              </a:solidFill>
            </a:endParaRPr>
          </a:p>
        </p:txBody>
      </p:sp>
      <p:pic>
        <p:nvPicPr>
          <p:cNvPr id="2052" name="Picture 4" descr="Pencil">
            <a:extLst>
              <a:ext uri="{FF2B5EF4-FFF2-40B4-BE49-F238E27FC236}">
                <a16:creationId xmlns:a16="http://schemas.microsoft.com/office/drawing/2014/main" id="{6D5605BF-4AA2-8D0F-213E-BF482C59AB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8186" y="2128000"/>
            <a:ext cx="443750" cy="4437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 calcmode="lin" valueType="num">
                                      <p:cBhvr>
                                        <p:cTn id="7" dur="500" fill="hold"/>
                                        <p:tgtEl>
                                          <p:spTgt spid="2052"/>
                                        </p:tgtEl>
                                        <p:attrNameLst>
                                          <p:attrName>ppt_w</p:attrName>
                                        </p:attrNameLst>
                                      </p:cBhvr>
                                      <p:tavLst>
                                        <p:tav tm="0">
                                          <p:val>
                                            <p:fltVal val="0"/>
                                          </p:val>
                                        </p:tav>
                                        <p:tav tm="100000">
                                          <p:val>
                                            <p:strVal val="#ppt_w"/>
                                          </p:val>
                                        </p:tav>
                                      </p:tavLst>
                                    </p:anim>
                                    <p:anim calcmode="lin" valueType="num">
                                      <p:cBhvr>
                                        <p:cTn id="8" dur="500" fill="hold"/>
                                        <p:tgtEl>
                                          <p:spTgt spid="2052"/>
                                        </p:tgtEl>
                                        <p:attrNameLst>
                                          <p:attrName>ppt_h</p:attrName>
                                        </p:attrNameLst>
                                      </p:cBhvr>
                                      <p:tavLst>
                                        <p:tav tm="0">
                                          <p:val>
                                            <p:fltVal val="0"/>
                                          </p:val>
                                        </p:tav>
                                        <p:tav tm="100000">
                                          <p:val>
                                            <p:strVal val="#ppt_h"/>
                                          </p:val>
                                        </p:tav>
                                      </p:tavLst>
                                    </p:anim>
                                    <p:animEffect transition="in" filter="fade">
                                      <p:cBhvr>
                                        <p:cTn id="9" dur="500"/>
                                        <p:tgtEl>
                                          <p:spTgt spid="2052"/>
                                        </p:tgtEl>
                                      </p:cBhvr>
                                    </p:animEffect>
                                  </p:childTnLst>
                                </p:cTn>
                              </p:par>
                            </p:childTnLst>
                          </p:cTn>
                        </p:par>
                        <p:par>
                          <p:cTn id="10" fill="hold">
                            <p:stCondLst>
                              <p:cond delay="500"/>
                            </p:stCondLst>
                            <p:childTnLst>
                              <p:par>
                                <p:cTn id="11" presetID="22" presetClass="entr" presetSubtype="8" fill="hold" grpId="0" nodeType="afterEffect">
                                  <p:stCondLst>
                                    <p:cond delay="0"/>
                                  </p:stCondLst>
                                  <p:iterate type="lt">
                                    <p:tmPct val="4000"/>
                                  </p:iterate>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grpSp>
        <p:nvGrpSpPr>
          <p:cNvPr id="6" name="Group 5">
            <a:extLst>
              <a:ext uri="{FF2B5EF4-FFF2-40B4-BE49-F238E27FC236}">
                <a16:creationId xmlns:a16="http://schemas.microsoft.com/office/drawing/2014/main" id="{124E0849-FD77-3F1C-1DC7-6906552DACEE}"/>
              </a:ext>
            </a:extLst>
          </p:cNvPr>
          <p:cNvGrpSpPr/>
          <p:nvPr/>
        </p:nvGrpSpPr>
        <p:grpSpPr>
          <a:xfrm>
            <a:off x="0" y="152026"/>
            <a:ext cx="4915519" cy="443010"/>
            <a:chOff x="2392630" y="3324553"/>
            <a:chExt cx="6354529" cy="572700"/>
          </a:xfrm>
        </p:grpSpPr>
        <p:grpSp>
          <p:nvGrpSpPr>
            <p:cNvPr id="7" name="Google Shape;286;p36">
              <a:extLst>
                <a:ext uri="{FF2B5EF4-FFF2-40B4-BE49-F238E27FC236}">
                  <a16:creationId xmlns:a16="http://schemas.microsoft.com/office/drawing/2014/main" id="{610701C8-26B6-1F31-52AF-A54AD2E8056A}"/>
                </a:ext>
              </a:extLst>
            </p:cNvPr>
            <p:cNvGrpSpPr/>
            <p:nvPr/>
          </p:nvGrpSpPr>
          <p:grpSpPr>
            <a:xfrm rot="-5400000">
              <a:off x="2496563" y="3342446"/>
              <a:ext cx="323799" cy="531666"/>
              <a:chOff x="5741750" y="3809796"/>
              <a:chExt cx="674100" cy="1106709"/>
            </a:xfrm>
          </p:grpSpPr>
          <p:sp>
            <p:nvSpPr>
              <p:cNvPr id="9" name="Google Shape;287;p36">
                <a:extLst>
                  <a:ext uri="{FF2B5EF4-FFF2-40B4-BE49-F238E27FC236}">
                    <a16:creationId xmlns:a16="http://schemas.microsoft.com/office/drawing/2014/main" id="{5D6AD743-22A1-225C-A2EE-B76C74CBD5FD}"/>
                  </a:ext>
                </a:extLst>
              </p:cNvPr>
              <p:cNvSpPr/>
              <p:nvPr/>
            </p:nvSpPr>
            <p:spPr>
              <a:xfrm>
                <a:off x="5741750" y="4242405"/>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Lato"/>
                  <a:ea typeface="Lato"/>
                  <a:cs typeface="Lato"/>
                  <a:sym typeface="Lato"/>
                </a:endParaRPr>
              </a:p>
            </p:txBody>
          </p:sp>
          <p:sp>
            <p:nvSpPr>
              <p:cNvPr id="10" name="Google Shape;288;p36">
                <a:extLst>
                  <a:ext uri="{FF2B5EF4-FFF2-40B4-BE49-F238E27FC236}">
                    <a16:creationId xmlns:a16="http://schemas.microsoft.com/office/drawing/2014/main" id="{084FD762-70A6-6E15-42A4-CBDED021D117}"/>
                  </a:ext>
                </a:extLst>
              </p:cNvPr>
              <p:cNvSpPr/>
              <p:nvPr/>
            </p:nvSpPr>
            <p:spPr>
              <a:xfrm>
                <a:off x="5741750" y="3809796"/>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Lato"/>
                  <a:ea typeface="Lato"/>
                  <a:cs typeface="Lato"/>
                  <a:sym typeface="Lato"/>
                </a:endParaRPr>
              </a:p>
            </p:txBody>
          </p:sp>
        </p:grpSp>
        <p:sp>
          <p:nvSpPr>
            <p:cNvPr id="8" name="Google Shape;247;p34">
              <a:extLst>
                <a:ext uri="{FF2B5EF4-FFF2-40B4-BE49-F238E27FC236}">
                  <a16:creationId xmlns:a16="http://schemas.microsoft.com/office/drawing/2014/main" id="{FADBA39D-3927-BD2B-F0F4-FD69D075CE81}"/>
                </a:ext>
              </a:extLst>
            </p:cNvPr>
            <p:cNvSpPr txBox="1">
              <a:spLocks/>
            </p:cNvSpPr>
            <p:nvPr/>
          </p:nvSpPr>
          <p:spPr>
            <a:xfrm>
              <a:off x="2924297" y="3324553"/>
              <a:ext cx="5822862"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1600" dirty="0"/>
                <a:t>2. </a:t>
              </a:r>
              <a:r>
                <a:rPr lang="en-US" sz="1600" dirty="0" err="1"/>
                <a:t>Góc</a:t>
              </a:r>
              <a:r>
                <a:rPr lang="en-US" sz="1600" dirty="0"/>
                <a:t> </a:t>
              </a:r>
              <a:r>
                <a:rPr lang="en-US" sz="1600" dirty="0" err="1"/>
                <a:t>tới</a:t>
              </a:r>
              <a:r>
                <a:rPr lang="en-US" sz="1600" dirty="0"/>
                <a:t> </a:t>
              </a:r>
              <a:r>
                <a:rPr lang="en-US" sz="1600" dirty="0" err="1"/>
                <a:t>hạn</a:t>
              </a:r>
              <a:r>
                <a:rPr lang="en-US" sz="1600" dirty="0"/>
                <a:t> </a:t>
              </a:r>
              <a:r>
                <a:rPr lang="en-US" sz="1600" dirty="0" err="1"/>
                <a:t>phản</a:t>
              </a:r>
              <a:r>
                <a:rPr lang="en-US" sz="1600" dirty="0"/>
                <a:t> </a:t>
              </a:r>
              <a:r>
                <a:rPr lang="en-US" sz="1600" dirty="0" err="1"/>
                <a:t>xạ</a:t>
              </a:r>
              <a:r>
                <a:rPr lang="en-US" sz="1600" dirty="0"/>
                <a:t> </a:t>
              </a:r>
              <a:r>
                <a:rPr lang="en-US" sz="1600" dirty="0" err="1"/>
                <a:t>toàn</a:t>
              </a:r>
              <a:r>
                <a:rPr lang="en-US" sz="1600" dirty="0"/>
                <a:t> </a:t>
              </a:r>
              <a:r>
                <a:rPr lang="en-US" sz="1600" dirty="0" err="1"/>
                <a:t>phần</a:t>
              </a:r>
              <a:r>
                <a:rPr lang="en-US" sz="1600" dirty="0"/>
                <a:t> </a:t>
              </a:r>
            </a:p>
          </p:txBody>
        </p:sp>
      </p:grpSp>
      <p:grpSp>
        <p:nvGrpSpPr>
          <p:cNvPr id="3" name="Group 2">
            <a:extLst>
              <a:ext uri="{FF2B5EF4-FFF2-40B4-BE49-F238E27FC236}">
                <a16:creationId xmlns:a16="http://schemas.microsoft.com/office/drawing/2014/main" id="{50E2A71A-E9DA-193C-B45E-3F038EE23B37}"/>
              </a:ext>
            </a:extLst>
          </p:cNvPr>
          <p:cNvGrpSpPr/>
          <p:nvPr/>
        </p:nvGrpSpPr>
        <p:grpSpPr>
          <a:xfrm>
            <a:off x="-1" y="1056227"/>
            <a:ext cx="5590779" cy="3935247"/>
            <a:chOff x="58393" y="1188379"/>
            <a:chExt cx="5209070" cy="3666570"/>
          </a:xfrm>
        </p:grpSpPr>
        <p:sp>
          <p:nvSpPr>
            <p:cNvPr id="18" name="TextBox 17">
              <a:extLst>
                <a:ext uri="{FF2B5EF4-FFF2-40B4-BE49-F238E27FC236}">
                  <a16:creationId xmlns:a16="http://schemas.microsoft.com/office/drawing/2014/main" id="{A1DB181E-3604-177A-62B6-64FDB26E7DA0}"/>
                </a:ext>
              </a:extLst>
            </p:cNvPr>
            <p:cNvSpPr txBox="1"/>
            <p:nvPr/>
          </p:nvSpPr>
          <p:spPr>
            <a:xfrm>
              <a:off x="58393" y="2914629"/>
              <a:ext cx="319271" cy="515698"/>
            </a:xfrm>
            <a:prstGeom prst="rect">
              <a:avLst/>
            </a:prstGeom>
            <a:noFill/>
          </p:spPr>
          <p:txBody>
            <a:bodyPr wrap="square">
              <a:spAutoFit/>
            </a:bodyPr>
            <a:lstStyle/>
            <a:p>
              <a:r>
                <a:rPr lang="vi-VN" b="1" dirty="0">
                  <a:solidFill>
                    <a:srgbClr val="D35C27"/>
                  </a:solidFill>
                </a:rPr>
                <a:t>P</a:t>
              </a:r>
              <a:endParaRPr lang="en-US" dirty="0">
                <a:solidFill>
                  <a:srgbClr val="D35C27"/>
                </a:solidFill>
              </a:endParaRPr>
            </a:p>
          </p:txBody>
        </p:sp>
        <p:grpSp>
          <p:nvGrpSpPr>
            <p:cNvPr id="19" name="Group 18">
              <a:extLst>
                <a:ext uri="{FF2B5EF4-FFF2-40B4-BE49-F238E27FC236}">
                  <a16:creationId xmlns:a16="http://schemas.microsoft.com/office/drawing/2014/main" id="{577FBDDA-0AEC-CA8E-6C9C-98447FE133D8}"/>
                </a:ext>
              </a:extLst>
            </p:cNvPr>
            <p:cNvGrpSpPr/>
            <p:nvPr/>
          </p:nvGrpSpPr>
          <p:grpSpPr>
            <a:xfrm>
              <a:off x="377663" y="1246619"/>
              <a:ext cx="4636389" cy="3392676"/>
              <a:chOff x="149305" y="883103"/>
              <a:chExt cx="4354937" cy="3522581"/>
            </a:xfrm>
          </p:grpSpPr>
          <p:sp>
            <p:nvSpPr>
              <p:cNvPr id="28" name="Rectangle 27">
                <a:extLst>
                  <a:ext uri="{FF2B5EF4-FFF2-40B4-BE49-F238E27FC236}">
                    <a16:creationId xmlns:a16="http://schemas.microsoft.com/office/drawing/2014/main" id="{F0BABA50-D2DD-C245-F472-C3214E9B4F86}"/>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29" name="Straight Connector 28">
                <a:extLst>
                  <a:ext uri="{FF2B5EF4-FFF2-40B4-BE49-F238E27FC236}">
                    <a16:creationId xmlns:a16="http://schemas.microsoft.com/office/drawing/2014/main" id="{1841FFAF-976D-4DB4-DC92-A1B4A8971568}"/>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730D5A7A-5CEA-092A-4D39-4A4F11FAAE21}"/>
                  </a:ext>
                </a:extLst>
              </p:cNvPr>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sp>
          <p:nvSpPr>
            <p:cNvPr id="20" name="TextBox 19">
              <a:extLst>
                <a:ext uri="{FF2B5EF4-FFF2-40B4-BE49-F238E27FC236}">
                  <a16:creationId xmlns:a16="http://schemas.microsoft.com/office/drawing/2014/main" id="{DD3CC532-70F5-1808-1432-45EFF8795A6F}"/>
                </a:ext>
              </a:extLst>
            </p:cNvPr>
            <p:cNvSpPr txBox="1"/>
            <p:nvPr/>
          </p:nvSpPr>
          <p:spPr>
            <a:xfrm>
              <a:off x="4948192" y="2891152"/>
              <a:ext cx="319271" cy="515698"/>
            </a:xfrm>
            <a:prstGeom prst="rect">
              <a:avLst/>
            </a:prstGeom>
            <a:noFill/>
          </p:spPr>
          <p:txBody>
            <a:bodyPr wrap="square">
              <a:spAutoFit/>
            </a:bodyPr>
            <a:lstStyle/>
            <a:p>
              <a:r>
                <a:rPr lang="en-US" b="1" dirty="0">
                  <a:solidFill>
                    <a:srgbClr val="D35C27"/>
                  </a:solidFill>
                </a:rPr>
                <a:t>Q</a:t>
              </a:r>
              <a:endParaRPr lang="en-US" dirty="0">
                <a:solidFill>
                  <a:srgbClr val="D35C27"/>
                </a:solidFill>
              </a:endParaRPr>
            </a:p>
          </p:txBody>
        </p:sp>
        <p:sp>
          <p:nvSpPr>
            <p:cNvPr id="21" name="TextBox 20">
              <a:extLst>
                <a:ext uri="{FF2B5EF4-FFF2-40B4-BE49-F238E27FC236}">
                  <a16:creationId xmlns:a16="http://schemas.microsoft.com/office/drawing/2014/main" id="{85242652-5017-578C-41C6-B136DDD829F1}"/>
                </a:ext>
              </a:extLst>
            </p:cNvPr>
            <p:cNvSpPr txBox="1"/>
            <p:nvPr/>
          </p:nvSpPr>
          <p:spPr>
            <a:xfrm>
              <a:off x="377660" y="3143768"/>
              <a:ext cx="991931" cy="46380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100" dirty="0" err="1"/>
                <a:t>Nước</a:t>
              </a:r>
              <a:endParaRPr lang="en-US" sz="1100" dirty="0"/>
            </a:p>
          </p:txBody>
        </p:sp>
        <p:sp>
          <p:nvSpPr>
            <p:cNvPr id="22" name="TextBox 21">
              <a:extLst>
                <a:ext uri="{FF2B5EF4-FFF2-40B4-BE49-F238E27FC236}">
                  <a16:creationId xmlns:a16="http://schemas.microsoft.com/office/drawing/2014/main" id="{A29315F9-EC12-74C5-79D5-37ACAE7BA8D6}"/>
                </a:ext>
              </a:extLst>
            </p:cNvPr>
            <p:cNvSpPr txBox="1"/>
            <p:nvPr/>
          </p:nvSpPr>
          <p:spPr>
            <a:xfrm>
              <a:off x="377664" y="2699527"/>
              <a:ext cx="1497908" cy="46380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100" dirty="0" err="1"/>
                <a:t>Không</a:t>
              </a:r>
              <a:r>
                <a:rPr lang="en-US" sz="1100" dirty="0"/>
                <a:t> </a:t>
              </a:r>
              <a:r>
                <a:rPr lang="en-US" sz="1100" dirty="0" err="1"/>
                <a:t>khí</a:t>
              </a:r>
              <a:endParaRPr lang="en-US" sz="1100" dirty="0"/>
            </a:p>
          </p:txBody>
        </p:sp>
        <p:sp>
          <p:nvSpPr>
            <p:cNvPr id="23" name="TextBox 22">
              <a:extLst>
                <a:ext uri="{FF2B5EF4-FFF2-40B4-BE49-F238E27FC236}">
                  <a16:creationId xmlns:a16="http://schemas.microsoft.com/office/drawing/2014/main" id="{A907614F-26AD-6027-2D4B-42EB0ABE5179}"/>
                </a:ext>
              </a:extLst>
            </p:cNvPr>
            <p:cNvSpPr txBox="1"/>
            <p:nvPr/>
          </p:nvSpPr>
          <p:spPr>
            <a:xfrm>
              <a:off x="1533309" y="4236112"/>
              <a:ext cx="319271" cy="618837"/>
            </a:xfrm>
            <a:prstGeom prst="rect">
              <a:avLst/>
            </a:prstGeom>
            <a:noFill/>
          </p:spPr>
          <p:txBody>
            <a:bodyPr wrap="square">
              <a:spAutoFit/>
            </a:bodyPr>
            <a:lstStyle/>
            <a:p>
              <a:r>
                <a:rPr lang="en-US" sz="1800" b="1" dirty="0">
                  <a:solidFill>
                    <a:srgbClr val="0E2A47"/>
                  </a:solidFill>
                </a:rPr>
                <a:t>S</a:t>
              </a:r>
              <a:endParaRPr lang="en-US" sz="1800" dirty="0">
                <a:solidFill>
                  <a:srgbClr val="0E2A47"/>
                </a:solidFill>
              </a:endParaRPr>
            </a:p>
          </p:txBody>
        </p:sp>
        <p:sp>
          <p:nvSpPr>
            <p:cNvPr id="24" name="TextBox 23">
              <a:extLst>
                <a:ext uri="{FF2B5EF4-FFF2-40B4-BE49-F238E27FC236}">
                  <a16:creationId xmlns:a16="http://schemas.microsoft.com/office/drawing/2014/main" id="{D30C869B-2238-BC83-48CE-9EADFC54CFAE}"/>
                </a:ext>
              </a:extLst>
            </p:cNvPr>
            <p:cNvSpPr txBox="1"/>
            <p:nvPr/>
          </p:nvSpPr>
          <p:spPr>
            <a:xfrm>
              <a:off x="4027527" y="1340350"/>
              <a:ext cx="319271" cy="618837"/>
            </a:xfrm>
            <a:prstGeom prst="rect">
              <a:avLst/>
            </a:prstGeom>
            <a:noFill/>
          </p:spPr>
          <p:txBody>
            <a:bodyPr wrap="square">
              <a:spAutoFit/>
            </a:bodyPr>
            <a:lstStyle/>
            <a:p>
              <a:r>
                <a:rPr lang="en-US" sz="1800" b="1" dirty="0">
                  <a:solidFill>
                    <a:srgbClr val="0E2A47"/>
                  </a:solidFill>
                </a:rPr>
                <a:t>R</a:t>
              </a:r>
              <a:endParaRPr lang="en-US" sz="1800" dirty="0">
                <a:solidFill>
                  <a:srgbClr val="0E2A47"/>
                </a:solidFill>
              </a:endParaRPr>
            </a:p>
          </p:txBody>
        </p:sp>
        <p:sp>
          <p:nvSpPr>
            <p:cNvPr id="25" name="TextBox 24">
              <a:extLst>
                <a:ext uri="{FF2B5EF4-FFF2-40B4-BE49-F238E27FC236}">
                  <a16:creationId xmlns:a16="http://schemas.microsoft.com/office/drawing/2014/main" id="{0B432CB4-90CF-9DF1-D137-7ABD5CDF2E30}"/>
                </a:ext>
              </a:extLst>
            </p:cNvPr>
            <p:cNvSpPr txBox="1"/>
            <p:nvPr/>
          </p:nvSpPr>
          <p:spPr>
            <a:xfrm>
              <a:off x="2423333" y="1188379"/>
              <a:ext cx="319271" cy="515698"/>
            </a:xfrm>
            <a:prstGeom prst="rect">
              <a:avLst/>
            </a:prstGeom>
            <a:noFill/>
          </p:spPr>
          <p:txBody>
            <a:bodyPr wrap="square">
              <a:spAutoFit/>
            </a:bodyPr>
            <a:lstStyle/>
            <a:p>
              <a:r>
                <a:rPr lang="en-US" b="1" dirty="0">
                  <a:solidFill>
                    <a:srgbClr val="0E2A47"/>
                  </a:solidFill>
                </a:rPr>
                <a:t>N</a:t>
              </a:r>
              <a:endParaRPr lang="en-US" dirty="0">
                <a:solidFill>
                  <a:srgbClr val="0E2A47"/>
                </a:solidFill>
              </a:endParaRPr>
            </a:p>
          </p:txBody>
        </p:sp>
        <p:sp>
          <p:nvSpPr>
            <p:cNvPr id="26" name="TextBox 25">
              <a:extLst>
                <a:ext uri="{FF2B5EF4-FFF2-40B4-BE49-F238E27FC236}">
                  <a16:creationId xmlns:a16="http://schemas.microsoft.com/office/drawing/2014/main" id="{0D331CFE-F7DC-2B8E-329A-1ADCD62350E9}"/>
                </a:ext>
              </a:extLst>
            </p:cNvPr>
            <p:cNvSpPr txBox="1"/>
            <p:nvPr/>
          </p:nvSpPr>
          <p:spPr>
            <a:xfrm>
              <a:off x="2274665" y="4239049"/>
              <a:ext cx="628371" cy="515698"/>
            </a:xfrm>
            <a:prstGeom prst="rect">
              <a:avLst/>
            </a:prstGeom>
            <a:noFill/>
          </p:spPr>
          <p:txBody>
            <a:bodyPr wrap="square">
              <a:spAutoFit/>
            </a:bodyPr>
            <a:lstStyle/>
            <a:p>
              <a:r>
                <a:rPr lang="en-US" b="1" dirty="0">
                  <a:solidFill>
                    <a:srgbClr val="0E2A47"/>
                  </a:solidFill>
                </a:rPr>
                <a:t>N’</a:t>
              </a:r>
              <a:endParaRPr lang="en-US" dirty="0">
                <a:solidFill>
                  <a:srgbClr val="0E2A47"/>
                </a:solidFill>
              </a:endParaRPr>
            </a:p>
          </p:txBody>
        </p:sp>
        <p:sp>
          <p:nvSpPr>
            <p:cNvPr id="27" name="TextBox 26">
              <a:extLst>
                <a:ext uri="{FF2B5EF4-FFF2-40B4-BE49-F238E27FC236}">
                  <a16:creationId xmlns:a16="http://schemas.microsoft.com/office/drawing/2014/main" id="{C6CFC6FF-D089-70BC-1285-F883E5E5AFF5}"/>
                </a:ext>
              </a:extLst>
            </p:cNvPr>
            <p:cNvSpPr txBox="1"/>
            <p:nvPr/>
          </p:nvSpPr>
          <p:spPr>
            <a:xfrm>
              <a:off x="2471703" y="2667098"/>
              <a:ext cx="319271" cy="618837"/>
            </a:xfrm>
            <a:prstGeom prst="rect">
              <a:avLst/>
            </a:prstGeom>
            <a:noFill/>
          </p:spPr>
          <p:txBody>
            <a:bodyPr wrap="square">
              <a:spAutoFit/>
            </a:bodyPr>
            <a:lstStyle/>
            <a:p>
              <a:r>
                <a:rPr lang="en-US" sz="1800" b="1" dirty="0">
                  <a:solidFill>
                    <a:srgbClr val="0E2A47"/>
                  </a:solidFill>
                </a:rPr>
                <a:t>I</a:t>
              </a:r>
              <a:endParaRPr lang="en-US" sz="1800" dirty="0">
                <a:solidFill>
                  <a:srgbClr val="0E2A47"/>
                </a:solidFill>
              </a:endParaRPr>
            </a:p>
          </p:txBody>
        </p:sp>
      </p:grpSp>
      <p:cxnSp>
        <p:nvCxnSpPr>
          <p:cNvPr id="4" name="Straight Connector 3">
            <a:extLst>
              <a:ext uri="{FF2B5EF4-FFF2-40B4-BE49-F238E27FC236}">
                <a16:creationId xmlns:a16="http://schemas.microsoft.com/office/drawing/2014/main" id="{58F469AF-96AB-62C9-7C21-09C31B4CA06F}"/>
              </a:ext>
            </a:extLst>
          </p:cNvPr>
          <p:cNvCxnSpPr>
            <a:cxnSpLocks/>
          </p:cNvCxnSpPr>
          <p:nvPr/>
        </p:nvCxnSpPr>
        <p:spPr>
          <a:xfrm>
            <a:off x="2954859" y="1200518"/>
            <a:ext cx="0" cy="3559499"/>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44492051-6F4D-0E50-0B75-143032914CA0}"/>
              </a:ext>
            </a:extLst>
          </p:cNvPr>
          <p:cNvGrpSpPr/>
          <p:nvPr/>
        </p:nvGrpSpPr>
        <p:grpSpPr>
          <a:xfrm rot="16460969">
            <a:off x="2966104" y="1656318"/>
            <a:ext cx="1562831" cy="1514706"/>
            <a:chOff x="1022287" y="1484770"/>
            <a:chExt cx="1456130" cy="1411289"/>
          </a:xfrm>
        </p:grpSpPr>
        <p:cxnSp>
          <p:nvCxnSpPr>
            <p:cNvPr id="15" name="Straight Connector 14">
              <a:extLst>
                <a:ext uri="{FF2B5EF4-FFF2-40B4-BE49-F238E27FC236}">
                  <a16:creationId xmlns:a16="http://schemas.microsoft.com/office/drawing/2014/main" id="{1278EDC0-1BC1-A9AE-AE38-C86A3E3350F4}"/>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4B17BCE9-187F-6776-66DE-A04D7CB5E01F}"/>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5FFC1FA4-8C89-6BC7-EEFB-1F5DBA64AB86}"/>
              </a:ext>
            </a:extLst>
          </p:cNvPr>
          <p:cNvGrpSpPr/>
          <p:nvPr/>
        </p:nvGrpSpPr>
        <p:grpSpPr>
          <a:xfrm rot="15129824">
            <a:off x="1871635" y="3306469"/>
            <a:ext cx="1325495" cy="1284677"/>
            <a:chOff x="1022287" y="1484770"/>
            <a:chExt cx="1456130" cy="1411289"/>
          </a:xfrm>
        </p:grpSpPr>
        <p:cxnSp>
          <p:nvCxnSpPr>
            <p:cNvPr id="13" name="Straight Connector 12">
              <a:extLst>
                <a:ext uri="{FF2B5EF4-FFF2-40B4-BE49-F238E27FC236}">
                  <a16:creationId xmlns:a16="http://schemas.microsoft.com/office/drawing/2014/main" id="{9B92F3A1-7579-6C64-3BA7-D7BC01E4C7B4}"/>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5E41820C-B473-615C-AD9D-A2F6B532AAB1}"/>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sp>
        <p:nvSpPr>
          <p:cNvPr id="31" name="Google Shape;310;p38">
            <a:extLst>
              <a:ext uri="{FF2B5EF4-FFF2-40B4-BE49-F238E27FC236}">
                <a16:creationId xmlns:a16="http://schemas.microsoft.com/office/drawing/2014/main" id="{FA50AD70-EDCF-FCCC-1296-D94F79096BDC}"/>
              </a:ext>
            </a:extLst>
          </p:cNvPr>
          <p:cNvSpPr txBox="1">
            <a:spLocks/>
          </p:cNvSpPr>
          <p:nvPr/>
        </p:nvSpPr>
        <p:spPr>
          <a:xfrm>
            <a:off x="5688471" y="1452160"/>
            <a:ext cx="3253497" cy="100986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nSpc>
                <a:spcPct val="150000"/>
              </a:lnSpc>
            </a:pPr>
            <a:r>
              <a:rPr lang="en-US" sz="2000" dirty="0">
                <a:solidFill>
                  <a:srgbClr val="041B2D"/>
                </a:solidFill>
              </a:rPr>
              <a:t>Khi </a:t>
            </a:r>
            <a:r>
              <a:rPr lang="en-US" sz="2000" dirty="0" err="1">
                <a:solidFill>
                  <a:srgbClr val="041B2D"/>
                </a:solidFill>
              </a:rPr>
              <a:t>có</a:t>
            </a:r>
            <a:r>
              <a:rPr lang="en-US" sz="2000" dirty="0">
                <a:solidFill>
                  <a:srgbClr val="041B2D"/>
                </a:solidFill>
              </a:rPr>
              <a:t> </a:t>
            </a:r>
            <a:r>
              <a:rPr lang="en-US" sz="2000" dirty="0" err="1">
                <a:solidFill>
                  <a:srgbClr val="041B2D"/>
                </a:solidFill>
              </a:rPr>
              <a:t>tia</a:t>
            </a:r>
            <a:r>
              <a:rPr lang="en-US" sz="2000" dirty="0">
                <a:solidFill>
                  <a:srgbClr val="041B2D"/>
                </a:solidFill>
              </a:rPr>
              <a:t> </a:t>
            </a:r>
            <a:r>
              <a:rPr lang="en-US" sz="2000" dirty="0" err="1">
                <a:solidFill>
                  <a:srgbClr val="041B2D"/>
                </a:solidFill>
              </a:rPr>
              <a:t>khúc</a:t>
            </a:r>
            <a:r>
              <a:rPr lang="en-US" sz="2000" dirty="0">
                <a:solidFill>
                  <a:srgbClr val="041B2D"/>
                </a:solidFill>
              </a:rPr>
              <a:t> </a:t>
            </a:r>
            <a:r>
              <a:rPr lang="en-US" sz="2000" dirty="0" err="1">
                <a:solidFill>
                  <a:srgbClr val="041B2D"/>
                </a:solidFill>
              </a:rPr>
              <a:t>xạ</a:t>
            </a:r>
            <a:r>
              <a:rPr lang="en-US" sz="2000" dirty="0">
                <a:solidFill>
                  <a:srgbClr val="041B2D"/>
                </a:solidFill>
              </a:rPr>
              <a:t>:</a:t>
            </a:r>
          </a:p>
          <a:p>
            <a:pPr marL="0" indent="0">
              <a:lnSpc>
                <a:spcPct val="150000"/>
              </a:lnSpc>
            </a:pPr>
            <a:r>
              <a:rPr lang="en-US" sz="2000" dirty="0">
                <a:solidFill>
                  <a:srgbClr val="041B2D"/>
                </a:solidFill>
              </a:rPr>
              <a:t>n</a:t>
            </a:r>
            <a:r>
              <a:rPr lang="en-US" sz="2000" baseline="-25000" dirty="0">
                <a:solidFill>
                  <a:srgbClr val="041B2D"/>
                </a:solidFill>
              </a:rPr>
              <a:t>1</a:t>
            </a:r>
            <a:r>
              <a:rPr lang="en-US" sz="2000" dirty="0">
                <a:solidFill>
                  <a:srgbClr val="041B2D"/>
                </a:solidFill>
              </a:rPr>
              <a:t>sini = n</a:t>
            </a:r>
            <a:r>
              <a:rPr lang="en-US" sz="2000" baseline="-25000" dirty="0">
                <a:solidFill>
                  <a:srgbClr val="041B2D"/>
                </a:solidFill>
              </a:rPr>
              <a:t>2</a:t>
            </a:r>
            <a:r>
              <a:rPr lang="en-US" sz="2000" dirty="0">
                <a:solidFill>
                  <a:srgbClr val="041B2D"/>
                </a:solidFill>
              </a:rPr>
              <a:t>sinr</a:t>
            </a:r>
            <a:endParaRPr lang="en-US" sz="2000" dirty="0">
              <a:solidFill>
                <a:srgbClr val="C00000"/>
              </a:solidFill>
            </a:endParaRPr>
          </a:p>
        </p:txBody>
      </p:sp>
      <mc:AlternateContent xmlns:mc="http://schemas.openxmlformats.org/markup-compatibility/2006">
        <mc:Choice xmlns:a14="http://schemas.microsoft.com/office/drawing/2010/main" Requires="a14">
          <p:sp>
            <p:nvSpPr>
              <p:cNvPr id="32" name="Google Shape;310;p38">
                <a:extLst>
                  <a:ext uri="{FF2B5EF4-FFF2-40B4-BE49-F238E27FC236}">
                    <a16:creationId xmlns:a16="http://schemas.microsoft.com/office/drawing/2014/main" id="{C80B9CF9-6640-1B1B-3756-FF471A40DE05}"/>
                  </a:ext>
                </a:extLst>
              </p:cNvPr>
              <p:cNvSpPr txBox="1">
                <a:spLocks/>
              </p:cNvSpPr>
              <p:nvPr/>
            </p:nvSpPr>
            <p:spPr>
              <a:xfrm>
                <a:off x="5688471" y="2416225"/>
                <a:ext cx="3344963" cy="80558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nSpc>
                    <a:spcPct val="150000"/>
                  </a:lnSpc>
                </a:pPr>
                <a:r>
                  <a:rPr lang="en-US" sz="2000" dirty="0">
                    <a:solidFill>
                      <a:srgbClr val="041B2D"/>
                    </a:solidFill>
                    <a:latin typeface="#9Slide03 Arima Madurai Black" panose="00000A00000000000000" pitchFamily="2" charset="-93"/>
                    <a:cs typeface="#9Slide03 Arima Madurai Black" panose="00000A00000000000000" pitchFamily="2" charset="-93"/>
                  </a:rPr>
                  <a:t>→</a:t>
                </a:r>
                <a:r>
                  <a:rPr lang="en-US" sz="2000" dirty="0">
                    <a:solidFill>
                      <a:srgbClr val="041B2D"/>
                    </a:solidFill>
                  </a:rPr>
                  <a:t> </a:t>
                </a:r>
                <a:r>
                  <a:rPr lang="en-US" sz="2000" dirty="0" err="1">
                    <a:solidFill>
                      <a:srgbClr val="041B2D"/>
                    </a:solidFill>
                  </a:rPr>
                  <a:t>sinr</a:t>
                </a:r>
                <a:r>
                  <a:rPr lang="en-US" sz="2000" dirty="0">
                    <a:solidFill>
                      <a:srgbClr val="041B2D"/>
                    </a:solidFill>
                  </a:rPr>
                  <a:t> = </a:t>
                </a:r>
                <a14:m>
                  <m:oMath xmlns:m="http://schemas.openxmlformats.org/officeDocument/2006/math">
                    <m:f>
                      <m:fPr>
                        <m:ctrlPr>
                          <a:rPr lang="en-US" sz="2000" i="1" smtClean="0">
                            <a:solidFill>
                              <a:srgbClr val="041B2D"/>
                            </a:solidFill>
                            <a:latin typeface="Cambria Math" panose="02040503050406030204" pitchFamily="18" charset="0"/>
                          </a:rPr>
                        </m:ctrlPr>
                      </m:fPr>
                      <m:num>
                        <m:r>
                          <m:rPr>
                            <m:nor/>
                          </m:rPr>
                          <a:rPr lang="en-US" sz="2000" dirty="0">
                            <a:solidFill>
                              <a:srgbClr val="041B2D"/>
                            </a:solidFill>
                          </a:rPr>
                          <m:t>n</m:t>
                        </m:r>
                        <m:r>
                          <m:rPr>
                            <m:nor/>
                          </m:rPr>
                          <a:rPr lang="en-US" sz="2000" baseline="-25000" dirty="0">
                            <a:solidFill>
                              <a:srgbClr val="041B2D"/>
                            </a:solidFill>
                          </a:rPr>
                          <m:t>1</m:t>
                        </m:r>
                      </m:num>
                      <m:den>
                        <m:r>
                          <m:rPr>
                            <m:nor/>
                          </m:rPr>
                          <a:rPr lang="en-US" sz="2000" dirty="0">
                            <a:solidFill>
                              <a:srgbClr val="041B2D"/>
                            </a:solidFill>
                          </a:rPr>
                          <m:t>n</m:t>
                        </m:r>
                        <m:r>
                          <m:rPr>
                            <m:nor/>
                          </m:rPr>
                          <a:rPr lang="en-US" sz="2000" baseline="-25000" dirty="0">
                            <a:solidFill>
                              <a:srgbClr val="041B2D"/>
                            </a:solidFill>
                          </a:rPr>
                          <m:t>2</m:t>
                        </m:r>
                      </m:den>
                    </m:f>
                  </m:oMath>
                </a14:m>
                <a:r>
                  <a:rPr lang="en-US" sz="2000" dirty="0">
                    <a:solidFill>
                      <a:srgbClr val="041B2D"/>
                    </a:solidFill>
                  </a:rPr>
                  <a:t>sini</a:t>
                </a:r>
                <a:endParaRPr lang="en-US" sz="2000" dirty="0">
                  <a:solidFill>
                    <a:srgbClr val="C00000"/>
                  </a:solidFill>
                </a:endParaRPr>
              </a:p>
            </p:txBody>
          </p:sp>
        </mc:Choice>
        <mc:Fallback>
          <p:sp>
            <p:nvSpPr>
              <p:cNvPr id="32" name="Google Shape;310;p38">
                <a:extLst>
                  <a:ext uri="{FF2B5EF4-FFF2-40B4-BE49-F238E27FC236}">
                    <a16:creationId xmlns:a16="http://schemas.microsoft.com/office/drawing/2014/main" id="{C80B9CF9-6640-1B1B-3756-FF471A40DE05}"/>
                  </a:ext>
                </a:extLst>
              </p:cNvPr>
              <p:cNvSpPr txBox="1">
                <a:spLocks noRot="1" noChangeAspect="1" noMove="1" noResize="1" noEditPoints="1" noAdjustHandles="1" noChangeArrowheads="1" noChangeShapeType="1" noTextEdit="1"/>
              </p:cNvSpPr>
              <p:nvPr/>
            </p:nvSpPr>
            <p:spPr>
              <a:xfrm>
                <a:off x="5688471" y="2416225"/>
                <a:ext cx="3344963" cy="805583"/>
              </a:xfrm>
              <a:prstGeom prst="rect">
                <a:avLst/>
              </a:prstGeom>
              <a:blipFill>
                <a:blip r:embed="rId3"/>
                <a:stretch>
                  <a:fillRect l="-1821" b="-3759"/>
                </a:stretch>
              </a:blipFill>
              <a:ln>
                <a:noFill/>
              </a:ln>
            </p:spPr>
            <p:txBody>
              <a:bodyPr/>
              <a:lstStyle/>
              <a:p>
                <a:r>
                  <a:rPr lang="en-US">
                    <a:noFill/>
                  </a:rPr>
                  <a:t> </a:t>
                </a:r>
              </a:p>
            </p:txBody>
          </p:sp>
        </mc:Fallback>
      </mc:AlternateContent>
      <p:sp>
        <p:nvSpPr>
          <p:cNvPr id="33" name="Google Shape;310;p38">
            <a:extLst>
              <a:ext uri="{FF2B5EF4-FFF2-40B4-BE49-F238E27FC236}">
                <a16:creationId xmlns:a16="http://schemas.microsoft.com/office/drawing/2014/main" id="{1BD163EB-ED12-0540-1C89-FCBD3B8A167B}"/>
              </a:ext>
            </a:extLst>
          </p:cNvPr>
          <p:cNvSpPr txBox="1">
            <a:spLocks/>
          </p:cNvSpPr>
          <p:nvPr/>
        </p:nvSpPr>
        <p:spPr>
          <a:xfrm>
            <a:off x="5688471" y="3194359"/>
            <a:ext cx="3253497" cy="64413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nSpc>
                <a:spcPct val="150000"/>
              </a:lnSpc>
            </a:pPr>
            <a:r>
              <a:rPr lang="en-US" sz="2000" dirty="0" err="1">
                <a:solidFill>
                  <a:srgbClr val="041B2D"/>
                </a:solidFill>
              </a:rPr>
              <a:t>Nếu</a:t>
            </a:r>
            <a:r>
              <a:rPr lang="en-US" sz="2000" dirty="0">
                <a:solidFill>
                  <a:srgbClr val="041B2D"/>
                </a:solidFill>
              </a:rPr>
              <a:t> n</a:t>
            </a:r>
            <a:r>
              <a:rPr lang="en-US" sz="2000" baseline="-25000" dirty="0">
                <a:solidFill>
                  <a:srgbClr val="041B2D"/>
                </a:solidFill>
              </a:rPr>
              <a:t>1</a:t>
            </a:r>
            <a:r>
              <a:rPr lang="en-US" sz="2000" dirty="0">
                <a:solidFill>
                  <a:srgbClr val="041B2D"/>
                </a:solidFill>
              </a:rPr>
              <a:t> &gt; n</a:t>
            </a:r>
            <a:r>
              <a:rPr lang="en-US" sz="2000" baseline="-25000" dirty="0">
                <a:solidFill>
                  <a:srgbClr val="041B2D"/>
                </a:solidFill>
              </a:rPr>
              <a:t>2</a:t>
            </a:r>
            <a:r>
              <a:rPr lang="en-US" sz="2000" dirty="0">
                <a:solidFill>
                  <a:srgbClr val="041B2D"/>
                </a:solidFill>
                <a:latin typeface="#9Slide03 Arima Madurai Black" panose="00000A00000000000000" pitchFamily="2" charset="-93"/>
                <a:cs typeface="#9Slide03 Arima Madurai Black" panose="00000A00000000000000" pitchFamily="2" charset="-93"/>
              </a:rPr>
              <a:t> →</a:t>
            </a:r>
            <a:r>
              <a:rPr lang="en-US" sz="2000" dirty="0">
                <a:solidFill>
                  <a:srgbClr val="041B2D"/>
                </a:solidFill>
              </a:rPr>
              <a:t> </a:t>
            </a:r>
            <a:r>
              <a:rPr lang="en-US" sz="2000" dirty="0" err="1">
                <a:solidFill>
                  <a:srgbClr val="041B2D"/>
                </a:solidFill>
              </a:rPr>
              <a:t>sinr</a:t>
            </a:r>
            <a:r>
              <a:rPr lang="en-US" sz="2000" dirty="0">
                <a:solidFill>
                  <a:srgbClr val="041B2D"/>
                </a:solidFill>
              </a:rPr>
              <a:t> &gt; </a:t>
            </a:r>
            <a:r>
              <a:rPr lang="en-US" sz="2000" dirty="0" err="1">
                <a:solidFill>
                  <a:srgbClr val="041B2D"/>
                </a:solidFill>
              </a:rPr>
              <a:t>sini</a:t>
            </a:r>
            <a:endParaRPr lang="en-US" sz="2000" dirty="0">
              <a:solidFill>
                <a:srgbClr val="C00000"/>
              </a:solidFill>
            </a:endParaRPr>
          </a:p>
        </p:txBody>
      </p:sp>
      <p:sp>
        <p:nvSpPr>
          <p:cNvPr id="34" name="Google Shape;310;p38">
            <a:extLst>
              <a:ext uri="{FF2B5EF4-FFF2-40B4-BE49-F238E27FC236}">
                <a16:creationId xmlns:a16="http://schemas.microsoft.com/office/drawing/2014/main" id="{DEDB30F9-907A-82D5-AC38-0CE963A8CFCB}"/>
              </a:ext>
            </a:extLst>
          </p:cNvPr>
          <p:cNvSpPr txBox="1">
            <a:spLocks/>
          </p:cNvSpPr>
          <p:nvPr/>
        </p:nvSpPr>
        <p:spPr>
          <a:xfrm>
            <a:off x="5688471" y="3733407"/>
            <a:ext cx="3253497" cy="64413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nSpc>
                <a:spcPct val="150000"/>
              </a:lnSpc>
            </a:pPr>
            <a:r>
              <a:rPr lang="en-US" sz="2000" b="1" dirty="0">
                <a:solidFill>
                  <a:srgbClr val="041B2D"/>
                </a:solidFill>
                <a:latin typeface="#9Slide03 Arima Madurai Black" panose="00000A00000000000000" pitchFamily="2" charset="-93"/>
                <a:cs typeface="#9Slide03 Arima Madurai Black" panose="00000A00000000000000" pitchFamily="2" charset="-93"/>
              </a:rPr>
              <a:t>→</a:t>
            </a:r>
            <a:r>
              <a:rPr lang="en-US" sz="2000" b="1" dirty="0">
                <a:solidFill>
                  <a:srgbClr val="041B2D"/>
                </a:solidFill>
              </a:rPr>
              <a:t> r &gt; </a:t>
            </a:r>
            <a:r>
              <a:rPr lang="en-US" sz="2000" b="1" dirty="0" err="1">
                <a:solidFill>
                  <a:srgbClr val="041B2D"/>
                </a:solidFill>
              </a:rPr>
              <a:t>i</a:t>
            </a:r>
            <a:endParaRPr lang="en-US" sz="2000" b="1" dirty="0">
              <a:solidFill>
                <a:srgbClr val="C00000"/>
              </a:solidFill>
            </a:endParaRPr>
          </a:p>
        </p:txBody>
      </p:sp>
    </p:spTree>
    <p:extLst>
      <p:ext uri="{BB962C8B-B14F-4D97-AF65-F5344CB8AC3E}">
        <p14:creationId xmlns:p14="http://schemas.microsoft.com/office/powerpoint/2010/main" val="9620866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par>
                                <p:cTn id="13" presetID="14" presetClass="entr" presetSubtype="1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par>
                                <p:cTn id="16" presetID="14" presetClass="entr" presetSubtype="1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randombar(horizontal)">
                                      <p:cBhvr>
                                        <p:cTn id="18" dur="500"/>
                                        <p:tgtEl>
                                          <p:spTgt spid="12"/>
                                        </p:tgtEl>
                                      </p:cBhvr>
                                    </p:animEffect>
                                  </p:childTnLst>
                                </p:cTn>
                              </p:par>
                              <p:par>
                                <p:cTn id="19" presetID="14" presetClass="entr" presetSubtype="1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randombar(horizontal)">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iterate type="lt">
                                    <p:tmPct val="3000"/>
                                  </p:iterate>
                                  <p:childTnLst>
                                    <p:set>
                                      <p:cBhvr>
                                        <p:cTn id="25" dur="1" fill="hold">
                                          <p:stCondLst>
                                            <p:cond delay="0"/>
                                          </p:stCondLst>
                                        </p:cTn>
                                        <p:tgtEl>
                                          <p:spTgt spid="31"/>
                                        </p:tgtEl>
                                        <p:attrNameLst>
                                          <p:attrName>style.visibility</p:attrName>
                                        </p:attrNameLst>
                                      </p:cBhvr>
                                      <p:to>
                                        <p:strVal val="visible"/>
                                      </p:to>
                                    </p:set>
                                    <p:animEffect transition="in" filter="wipe(left)">
                                      <p:cBhvr>
                                        <p:cTn id="26" dur="500"/>
                                        <p:tgtEl>
                                          <p:spTgt spid="3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iterate type="lt">
                                    <p:tmPct val="3000"/>
                                  </p:iterate>
                                  <p:childTnLst>
                                    <p:set>
                                      <p:cBhvr>
                                        <p:cTn id="30" dur="1" fill="hold">
                                          <p:stCondLst>
                                            <p:cond delay="0"/>
                                          </p:stCondLst>
                                        </p:cTn>
                                        <p:tgtEl>
                                          <p:spTgt spid="32"/>
                                        </p:tgtEl>
                                        <p:attrNameLst>
                                          <p:attrName>style.visibility</p:attrName>
                                        </p:attrNameLst>
                                      </p:cBhvr>
                                      <p:to>
                                        <p:strVal val="visible"/>
                                      </p:to>
                                    </p:set>
                                    <p:animEffect transition="in" filter="wipe(left)">
                                      <p:cBhvr>
                                        <p:cTn id="31" dur="500"/>
                                        <p:tgtEl>
                                          <p:spTgt spid="3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iterate type="lt">
                                    <p:tmPct val="3000"/>
                                  </p:iterate>
                                  <p:childTnLst>
                                    <p:set>
                                      <p:cBhvr>
                                        <p:cTn id="35" dur="1" fill="hold">
                                          <p:stCondLst>
                                            <p:cond delay="0"/>
                                          </p:stCondLst>
                                        </p:cTn>
                                        <p:tgtEl>
                                          <p:spTgt spid="33"/>
                                        </p:tgtEl>
                                        <p:attrNameLst>
                                          <p:attrName>style.visibility</p:attrName>
                                        </p:attrNameLst>
                                      </p:cBhvr>
                                      <p:to>
                                        <p:strVal val="visible"/>
                                      </p:to>
                                    </p:set>
                                    <p:animEffect transition="in" filter="wipe(left)">
                                      <p:cBhvr>
                                        <p:cTn id="36" dur="500"/>
                                        <p:tgtEl>
                                          <p:spTgt spid="3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iterate type="lt">
                                    <p:tmPct val="3000"/>
                                  </p:iterate>
                                  <p:childTnLst>
                                    <p:set>
                                      <p:cBhvr>
                                        <p:cTn id="40" dur="1" fill="hold">
                                          <p:stCondLst>
                                            <p:cond delay="0"/>
                                          </p:stCondLst>
                                        </p:cTn>
                                        <p:tgtEl>
                                          <p:spTgt spid="34"/>
                                        </p:tgtEl>
                                        <p:attrNameLst>
                                          <p:attrName>style.visibility</p:attrName>
                                        </p:attrNameLst>
                                      </p:cBhvr>
                                      <p:to>
                                        <p:strVal val="visible"/>
                                      </p:to>
                                    </p:set>
                                    <p:animEffect transition="in" filter="wipe(left)">
                                      <p:cBhvr>
                                        <p:cTn id="4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3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grpSp>
        <p:nvGrpSpPr>
          <p:cNvPr id="6" name="Group 5">
            <a:extLst>
              <a:ext uri="{FF2B5EF4-FFF2-40B4-BE49-F238E27FC236}">
                <a16:creationId xmlns:a16="http://schemas.microsoft.com/office/drawing/2014/main" id="{124E0849-FD77-3F1C-1DC7-6906552DACEE}"/>
              </a:ext>
            </a:extLst>
          </p:cNvPr>
          <p:cNvGrpSpPr/>
          <p:nvPr/>
        </p:nvGrpSpPr>
        <p:grpSpPr>
          <a:xfrm>
            <a:off x="0" y="152026"/>
            <a:ext cx="4915519" cy="443010"/>
            <a:chOff x="2392630" y="3324553"/>
            <a:chExt cx="6354529" cy="572700"/>
          </a:xfrm>
        </p:grpSpPr>
        <p:grpSp>
          <p:nvGrpSpPr>
            <p:cNvPr id="7" name="Google Shape;286;p36">
              <a:extLst>
                <a:ext uri="{FF2B5EF4-FFF2-40B4-BE49-F238E27FC236}">
                  <a16:creationId xmlns:a16="http://schemas.microsoft.com/office/drawing/2014/main" id="{610701C8-26B6-1F31-52AF-A54AD2E8056A}"/>
                </a:ext>
              </a:extLst>
            </p:cNvPr>
            <p:cNvGrpSpPr/>
            <p:nvPr/>
          </p:nvGrpSpPr>
          <p:grpSpPr>
            <a:xfrm rot="-5400000">
              <a:off x="2496563" y="3342446"/>
              <a:ext cx="323799" cy="531666"/>
              <a:chOff x="5741750" y="3809796"/>
              <a:chExt cx="674100" cy="1106709"/>
            </a:xfrm>
          </p:grpSpPr>
          <p:sp>
            <p:nvSpPr>
              <p:cNvPr id="9" name="Google Shape;287;p36">
                <a:extLst>
                  <a:ext uri="{FF2B5EF4-FFF2-40B4-BE49-F238E27FC236}">
                    <a16:creationId xmlns:a16="http://schemas.microsoft.com/office/drawing/2014/main" id="{5D6AD743-22A1-225C-A2EE-B76C74CBD5FD}"/>
                  </a:ext>
                </a:extLst>
              </p:cNvPr>
              <p:cNvSpPr/>
              <p:nvPr/>
            </p:nvSpPr>
            <p:spPr>
              <a:xfrm>
                <a:off x="5741750" y="4242405"/>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Lato"/>
                  <a:ea typeface="Lato"/>
                  <a:cs typeface="Lato"/>
                  <a:sym typeface="Lato"/>
                </a:endParaRPr>
              </a:p>
            </p:txBody>
          </p:sp>
          <p:sp>
            <p:nvSpPr>
              <p:cNvPr id="10" name="Google Shape;288;p36">
                <a:extLst>
                  <a:ext uri="{FF2B5EF4-FFF2-40B4-BE49-F238E27FC236}">
                    <a16:creationId xmlns:a16="http://schemas.microsoft.com/office/drawing/2014/main" id="{084FD762-70A6-6E15-42A4-CBDED021D117}"/>
                  </a:ext>
                </a:extLst>
              </p:cNvPr>
              <p:cNvSpPr/>
              <p:nvPr/>
            </p:nvSpPr>
            <p:spPr>
              <a:xfrm>
                <a:off x="5741750" y="3809796"/>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Lato"/>
                  <a:ea typeface="Lato"/>
                  <a:cs typeface="Lato"/>
                  <a:sym typeface="Lato"/>
                </a:endParaRPr>
              </a:p>
            </p:txBody>
          </p:sp>
        </p:grpSp>
        <p:sp>
          <p:nvSpPr>
            <p:cNvPr id="8" name="Google Shape;247;p34">
              <a:extLst>
                <a:ext uri="{FF2B5EF4-FFF2-40B4-BE49-F238E27FC236}">
                  <a16:creationId xmlns:a16="http://schemas.microsoft.com/office/drawing/2014/main" id="{FADBA39D-3927-BD2B-F0F4-FD69D075CE81}"/>
                </a:ext>
              </a:extLst>
            </p:cNvPr>
            <p:cNvSpPr txBox="1">
              <a:spLocks/>
            </p:cNvSpPr>
            <p:nvPr/>
          </p:nvSpPr>
          <p:spPr>
            <a:xfrm>
              <a:off x="2924297" y="3324553"/>
              <a:ext cx="5822862"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1600" dirty="0"/>
                <a:t>2. </a:t>
              </a:r>
              <a:r>
                <a:rPr lang="en-US" sz="1600" dirty="0" err="1"/>
                <a:t>Góc</a:t>
              </a:r>
              <a:r>
                <a:rPr lang="en-US" sz="1600" dirty="0"/>
                <a:t> </a:t>
              </a:r>
              <a:r>
                <a:rPr lang="en-US" sz="1600" dirty="0" err="1"/>
                <a:t>tới</a:t>
              </a:r>
              <a:r>
                <a:rPr lang="en-US" sz="1600" dirty="0"/>
                <a:t> </a:t>
              </a:r>
              <a:r>
                <a:rPr lang="en-US" sz="1600" dirty="0" err="1"/>
                <a:t>hạn</a:t>
              </a:r>
              <a:r>
                <a:rPr lang="en-US" sz="1600" dirty="0"/>
                <a:t> </a:t>
              </a:r>
              <a:r>
                <a:rPr lang="en-US" sz="1600" dirty="0" err="1"/>
                <a:t>phản</a:t>
              </a:r>
              <a:r>
                <a:rPr lang="en-US" sz="1600" dirty="0"/>
                <a:t> </a:t>
              </a:r>
              <a:r>
                <a:rPr lang="en-US" sz="1600" dirty="0" err="1"/>
                <a:t>xạ</a:t>
              </a:r>
              <a:r>
                <a:rPr lang="en-US" sz="1600" dirty="0"/>
                <a:t> </a:t>
              </a:r>
              <a:r>
                <a:rPr lang="en-US" sz="1600" dirty="0" err="1"/>
                <a:t>toàn</a:t>
              </a:r>
              <a:r>
                <a:rPr lang="en-US" sz="1600" dirty="0"/>
                <a:t> </a:t>
              </a:r>
              <a:r>
                <a:rPr lang="en-US" sz="1600" dirty="0" err="1"/>
                <a:t>phần</a:t>
              </a:r>
              <a:r>
                <a:rPr lang="en-US" sz="1600" dirty="0"/>
                <a:t> </a:t>
              </a:r>
            </a:p>
          </p:txBody>
        </p:sp>
      </p:grpSp>
      <p:grpSp>
        <p:nvGrpSpPr>
          <p:cNvPr id="3" name="Group 2">
            <a:extLst>
              <a:ext uri="{FF2B5EF4-FFF2-40B4-BE49-F238E27FC236}">
                <a16:creationId xmlns:a16="http://schemas.microsoft.com/office/drawing/2014/main" id="{50E2A71A-E9DA-193C-B45E-3F038EE23B37}"/>
              </a:ext>
            </a:extLst>
          </p:cNvPr>
          <p:cNvGrpSpPr/>
          <p:nvPr/>
        </p:nvGrpSpPr>
        <p:grpSpPr>
          <a:xfrm>
            <a:off x="3553221" y="1056227"/>
            <a:ext cx="5590779" cy="3935247"/>
            <a:chOff x="58393" y="1188379"/>
            <a:chExt cx="5209070" cy="3666570"/>
          </a:xfrm>
        </p:grpSpPr>
        <p:sp>
          <p:nvSpPr>
            <p:cNvPr id="18" name="TextBox 17">
              <a:extLst>
                <a:ext uri="{FF2B5EF4-FFF2-40B4-BE49-F238E27FC236}">
                  <a16:creationId xmlns:a16="http://schemas.microsoft.com/office/drawing/2014/main" id="{A1DB181E-3604-177A-62B6-64FDB26E7DA0}"/>
                </a:ext>
              </a:extLst>
            </p:cNvPr>
            <p:cNvSpPr txBox="1"/>
            <p:nvPr/>
          </p:nvSpPr>
          <p:spPr>
            <a:xfrm>
              <a:off x="58393" y="2914629"/>
              <a:ext cx="319271" cy="515698"/>
            </a:xfrm>
            <a:prstGeom prst="rect">
              <a:avLst/>
            </a:prstGeom>
            <a:noFill/>
          </p:spPr>
          <p:txBody>
            <a:bodyPr wrap="square">
              <a:spAutoFit/>
            </a:bodyPr>
            <a:lstStyle/>
            <a:p>
              <a:r>
                <a:rPr lang="vi-VN" b="1" dirty="0">
                  <a:solidFill>
                    <a:srgbClr val="D35C27"/>
                  </a:solidFill>
                </a:rPr>
                <a:t>P</a:t>
              </a:r>
              <a:endParaRPr lang="en-US" dirty="0">
                <a:solidFill>
                  <a:srgbClr val="D35C27"/>
                </a:solidFill>
              </a:endParaRPr>
            </a:p>
          </p:txBody>
        </p:sp>
        <p:grpSp>
          <p:nvGrpSpPr>
            <p:cNvPr id="19" name="Group 18">
              <a:extLst>
                <a:ext uri="{FF2B5EF4-FFF2-40B4-BE49-F238E27FC236}">
                  <a16:creationId xmlns:a16="http://schemas.microsoft.com/office/drawing/2014/main" id="{577FBDDA-0AEC-CA8E-6C9C-98447FE133D8}"/>
                </a:ext>
              </a:extLst>
            </p:cNvPr>
            <p:cNvGrpSpPr/>
            <p:nvPr/>
          </p:nvGrpSpPr>
          <p:grpSpPr>
            <a:xfrm>
              <a:off x="377663" y="1246619"/>
              <a:ext cx="4636389" cy="3392676"/>
              <a:chOff x="149305" y="883103"/>
              <a:chExt cx="4354937" cy="3522581"/>
            </a:xfrm>
          </p:grpSpPr>
          <p:sp>
            <p:nvSpPr>
              <p:cNvPr id="28" name="Rectangle 27">
                <a:extLst>
                  <a:ext uri="{FF2B5EF4-FFF2-40B4-BE49-F238E27FC236}">
                    <a16:creationId xmlns:a16="http://schemas.microsoft.com/office/drawing/2014/main" id="{F0BABA50-D2DD-C245-F472-C3214E9B4F86}"/>
                  </a:ext>
                </a:extLst>
              </p:cNvPr>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29" name="Straight Connector 28">
                <a:extLst>
                  <a:ext uri="{FF2B5EF4-FFF2-40B4-BE49-F238E27FC236}">
                    <a16:creationId xmlns:a16="http://schemas.microsoft.com/office/drawing/2014/main" id="{1841FFAF-976D-4DB4-DC92-A1B4A8971568}"/>
                  </a:ext>
                </a:extLst>
              </p:cNvPr>
              <p:cNvCxnSpPr>
                <a:cxnSpLocks/>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730D5A7A-5CEA-092A-4D39-4A4F11FAAE21}"/>
                  </a:ext>
                </a:extLst>
              </p:cNvPr>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sp>
          <p:nvSpPr>
            <p:cNvPr id="20" name="TextBox 19">
              <a:extLst>
                <a:ext uri="{FF2B5EF4-FFF2-40B4-BE49-F238E27FC236}">
                  <a16:creationId xmlns:a16="http://schemas.microsoft.com/office/drawing/2014/main" id="{DD3CC532-70F5-1808-1432-45EFF8795A6F}"/>
                </a:ext>
              </a:extLst>
            </p:cNvPr>
            <p:cNvSpPr txBox="1"/>
            <p:nvPr/>
          </p:nvSpPr>
          <p:spPr>
            <a:xfrm>
              <a:off x="4948192" y="2891152"/>
              <a:ext cx="319271" cy="515698"/>
            </a:xfrm>
            <a:prstGeom prst="rect">
              <a:avLst/>
            </a:prstGeom>
            <a:noFill/>
          </p:spPr>
          <p:txBody>
            <a:bodyPr wrap="square">
              <a:spAutoFit/>
            </a:bodyPr>
            <a:lstStyle/>
            <a:p>
              <a:r>
                <a:rPr lang="en-US" b="1" dirty="0">
                  <a:solidFill>
                    <a:srgbClr val="D35C27"/>
                  </a:solidFill>
                </a:rPr>
                <a:t>Q</a:t>
              </a:r>
              <a:endParaRPr lang="en-US" dirty="0">
                <a:solidFill>
                  <a:srgbClr val="D35C27"/>
                </a:solidFill>
              </a:endParaRPr>
            </a:p>
          </p:txBody>
        </p:sp>
        <p:sp>
          <p:nvSpPr>
            <p:cNvPr id="21" name="TextBox 20">
              <a:extLst>
                <a:ext uri="{FF2B5EF4-FFF2-40B4-BE49-F238E27FC236}">
                  <a16:creationId xmlns:a16="http://schemas.microsoft.com/office/drawing/2014/main" id="{85242652-5017-578C-41C6-B136DDD829F1}"/>
                </a:ext>
              </a:extLst>
            </p:cNvPr>
            <p:cNvSpPr txBox="1"/>
            <p:nvPr/>
          </p:nvSpPr>
          <p:spPr>
            <a:xfrm>
              <a:off x="377660" y="3143768"/>
              <a:ext cx="991931" cy="46380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100" dirty="0" err="1"/>
                <a:t>Nước</a:t>
              </a:r>
              <a:endParaRPr lang="en-US" sz="1100" dirty="0"/>
            </a:p>
          </p:txBody>
        </p:sp>
        <p:sp>
          <p:nvSpPr>
            <p:cNvPr id="22" name="TextBox 21">
              <a:extLst>
                <a:ext uri="{FF2B5EF4-FFF2-40B4-BE49-F238E27FC236}">
                  <a16:creationId xmlns:a16="http://schemas.microsoft.com/office/drawing/2014/main" id="{A29315F9-EC12-74C5-79D5-37ACAE7BA8D6}"/>
                </a:ext>
              </a:extLst>
            </p:cNvPr>
            <p:cNvSpPr txBox="1"/>
            <p:nvPr/>
          </p:nvSpPr>
          <p:spPr>
            <a:xfrm>
              <a:off x="377664" y="2699527"/>
              <a:ext cx="1497908" cy="46380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tabLst/>
                <a:defRPr sz="2000">
                  <a:solidFill>
                    <a:schemeClr val="bg1">
                      <a:lumMod val="10000"/>
                    </a:schemeClr>
                  </a:solidFill>
                  <a:latin typeface="+mn-lt"/>
                </a:defRPr>
              </a:lvl1pPr>
            </a:lstStyle>
            <a:p>
              <a:pPr algn="l"/>
              <a:r>
                <a:rPr lang="en-US" sz="1100" dirty="0" err="1"/>
                <a:t>Không</a:t>
              </a:r>
              <a:r>
                <a:rPr lang="en-US" sz="1100" dirty="0"/>
                <a:t> </a:t>
              </a:r>
              <a:r>
                <a:rPr lang="en-US" sz="1100" dirty="0" err="1"/>
                <a:t>khí</a:t>
              </a:r>
              <a:endParaRPr lang="en-US" sz="1100" dirty="0"/>
            </a:p>
          </p:txBody>
        </p:sp>
        <p:sp>
          <p:nvSpPr>
            <p:cNvPr id="23" name="TextBox 22">
              <a:extLst>
                <a:ext uri="{FF2B5EF4-FFF2-40B4-BE49-F238E27FC236}">
                  <a16:creationId xmlns:a16="http://schemas.microsoft.com/office/drawing/2014/main" id="{A907614F-26AD-6027-2D4B-42EB0ABE5179}"/>
                </a:ext>
              </a:extLst>
            </p:cNvPr>
            <p:cNvSpPr txBox="1"/>
            <p:nvPr/>
          </p:nvSpPr>
          <p:spPr>
            <a:xfrm>
              <a:off x="1533309" y="4236112"/>
              <a:ext cx="319271" cy="618837"/>
            </a:xfrm>
            <a:prstGeom prst="rect">
              <a:avLst/>
            </a:prstGeom>
            <a:noFill/>
          </p:spPr>
          <p:txBody>
            <a:bodyPr wrap="square">
              <a:spAutoFit/>
            </a:bodyPr>
            <a:lstStyle/>
            <a:p>
              <a:r>
                <a:rPr lang="en-US" sz="1800" b="1" dirty="0">
                  <a:solidFill>
                    <a:srgbClr val="0E2A47"/>
                  </a:solidFill>
                </a:rPr>
                <a:t>S</a:t>
              </a:r>
              <a:endParaRPr lang="en-US" sz="1800" dirty="0">
                <a:solidFill>
                  <a:srgbClr val="0E2A47"/>
                </a:solidFill>
              </a:endParaRPr>
            </a:p>
          </p:txBody>
        </p:sp>
        <p:sp>
          <p:nvSpPr>
            <p:cNvPr id="24" name="TextBox 23">
              <a:extLst>
                <a:ext uri="{FF2B5EF4-FFF2-40B4-BE49-F238E27FC236}">
                  <a16:creationId xmlns:a16="http://schemas.microsoft.com/office/drawing/2014/main" id="{D30C869B-2238-BC83-48CE-9EADFC54CFAE}"/>
                </a:ext>
              </a:extLst>
            </p:cNvPr>
            <p:cNvSpPr txBox="1"/>
            <p:nvPr/>
          </p:nvSpPr>
          <p:spPr>
            <a:xfrm>
              <a:off x="4027527" y="1340350"/>
              <a:ext cx="319271" cy="618837"/>
            </a:xfrm>
            <a:prstGeom prst="rect">
              <a:avLst/>
            </a:prstGeom>
            <a:noFill/>
          </p:spPr>
          <p:txBody>
            <a:bodyPr wrap="square">
              <a:spAutoFit/>
            </a:bodyPr>
            <a:lstStyle/>
            <a:p>
              <a:r>
                <a:rPr lang="en-US" sz="1800" b="1" dirty="0">
                  <a:solidFill>
                    <a:srgbClr val="0E2A47"/>
                  </a:solidFill>
                </a:rPr>
                <a:t>R</a:t>
              </a:r>
              <a:endParaRPr lang="en-US" sz="1800" dirty="0">
                <a:solidFill>
                  <a:srgbClr val="0E2A47"/>
                </a:solidFill>
              </a:endParaRPr>
            </a:p>
          </p:txBody>
        </p:sp>
        <p:sp>
          <p:nvSpPr>
            <p:cNvPr id="25" name="TextBox 24">
              <a:extLst>
                <a:ext uri="{FF2B5EF4-FFF2-40B4-BE49-F238E27FC236}">
                  <a16:creationId xmlns:a16="http://schemas.microsoft.com/office/drawing/2014/main" id="{0B432CB4-90CF-9DF1-D137-7ABD5CDF2E30}"/>
                </a:ext>
              </a:extLst>
            </p:cNvPr>
            <p:cNvSpPr txBox="1"/>
            <p:nvPr/>
          </p:nvSpPr>
          <p:spPr>
            <a:xfrm>
              <a:off x="2423333" y="1188379"/>
              <a:ext cx="319271" cy="515698"/>
            </a:xfrm>
            <a:prstGeom prst="rect">
              <a:avLst/>
            </a:prstGeom>
            <a:noFill/>
          </p:spPr>
          <p:txBody>
            <a:bodyPr wrap="square">
              <a:spAutoFit/>
            </a:bodyPr>
            <a:lstStyle/>
            <a:p>
              <a:r>
                <a:rPr lang="en-US" b="1" dirty="0">
                  <a:solidFill>
                    <a:srgbClr val="0E2A47"/>
                  </a:solidFill>
                </a:rPr>
                <a:t>N</a:t>
              </a:r>
              <a:endParaRPr lang="en-US" dirty="0">
                <a:solidFill>
                  <a:srgbClr val="0E2A47"/>
                </a:solidFill>
              </a:endParaRPr>
            </a:p>
          </p:txBody>
        </p:sp>
        <p:sp>
          <p:nvSpPr>
            <p:cNvPr id="26" name="TextBox 25">
              <a:extLst>
                <a:ext uri="{FF2B5EF4-FFF2-40B4-BE49-F238E27FC236}">
                  <a16:creationId xmlns:a16="http://schemas.microsoft.com/office/drawing/2014/main" id="{0D331CFE-F7DC-2B8E-329A-1ADCD62350E9}"/>
                </a:ext>
              </a:extLst>
            </p:cNvPr>
            <p:cNvSpPr txBox="1"/>
            <p:nvPr/>
          </p:nvSpPr>
          <p:spPr>
            <a:xfrm>
              <a:off x="2274665" y="4239049"/>
              <a:ext cx="628371" cy="515698"/>
            </a:xfrm>
            <a:prstGeom prst="rect">
              <a:avLst/>
            </a:prstGeom>
            <a:noFill/>
          </p:spPr>
          <p:txBody>
            <a:bodyPr wrap="square">
              <a:spAutoFit/>
            </a:bodyPr>
            <a:lstStyle/>
            <a:p>
              <a:r>
                <a:rPr lang="en-US" b="1" dirty="0">
                  <a:solidFill>
                    <a:srgbClr val="0E2A47"/>
                  </a:solidFill>
                </a:rPr>
                <a:t>N’</a:t>
              </a:r>
              <a:endParaRPr lang="en-US" dirty="0">
                <a:solidFill>
                  <a:srgbClr val="0E2A47"/>
                </a:solidFill>
              </a:endParaRPr>
            </a:p>
          </p:txBody>
        </p:sp>
        <p:sp>
          <p:nvSpPr>
            <p:cNvPr id="27" name="TextBox 26">
              <a:extLst>
                <a:ext uri="{FF2B5EF4-FFF2-40B4-BE49-F238E27FC236}">
                  <a16:creationId xmlns:a16="http://schemas.microsoft.com/office/drawing/2014/main" id="{C6CFC6FF-D089-70BC-1285-F883E5E5AFF5}"/>
                </a:ext>
              </a:extLst>
            </p:cNvPr>
            <p:cNvSpPr txBox="1"/>
            <p:nvPr/>
          </p:nvSpPr>
          <p:spPr>
            <a:xfrm>
              <a:off x="2471703" y="2667098"/>
              <a:ext cx="319271" cy="618837"/>
            </a:xfrm>
            <a:prstGeom prst="rect">
              <a:avLst/>
            </a:prstGeom>
            <a:noFill/>
          </p:spPr>
          <p:txBody>
            <a:bodyPr wrap="square">
              <a:spAutoFit/>
            </a:bodyPr>
            <a:lstStyle/>
            <a:p>
              <a:r>
                <a:rPr lang="en-US" sz="1800" b="1" dirty="0">
                  <a:solidFill>
                    <a:srgbClr val="0E2A47"/>
                  </a:solidFill>
                </a:rPr>
                <a:t>I</a:t>
              </a:r>
              <a:endParaRPr lang="en-US" sz="1800" dirty="0">
                <a:solidFill>
                  <a:srgbClr val="0E2A47"/>
                </a:solidFill>
              </a:endParaRPr>
            </a:p>
          </p:txBody>
        </p:sp>
      </p:grpSp>
      <p:cxnSp>
        <p:nvCxnSpPr>
          <p:cNvPr id="4" name="Straight Connector 3">
            <a:extLst>
              <a:ext uri="{FF2B5EF4-FFF2-40B4-BE49-F238E27FC236}">
                <a16:creationId xmlns:a16="http://schemas.microsoft.com/office/drawing/2014/main" id="{58F469AF-96AB-62C9-7C21-09C31B4CA06F}"/>
              </a:ext>
            </a:extLst>
          </p:cNvPr>
          <p:cNvCxnSpPr>
            <a:cxnSpLocks/>
          </p:cNvCxnSpPr>
          <p:nvPr/>
        </p:nvCxnSpPr>
        <p:spPr>
          <a:xfrm>
            <a:off x="6508081" y="1200518"/>
            <a:ext cx="0" cy="3559499"/>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44492051-6F4D-0E50-0B75-143032914CA0}"/>
              </a:ext>
            </a:extLst>
          </p:cNvPr>
          <p:cNvGrpSpPr/>
          <p:nvPr/>
        </p:nvGrpSpPr>
        <p:grpSpPr>
          <a:xfrm rot="17619495">
            <a:off x="6708040" y="1963359"/>
            <a:ext cx="1562831" cy="1514706"/>
            <a:chOff x="1022287" y="1484770"/>
            <a:chExt cx="1456130" cy="1411289"/>
          </a:xfrm>
        </p:grpSpPr>
        <p:cxnSp>
          <p:nvCxnSpPr>
            <p:cNvPr id="15" name="Straight Connector 14">
              <a:extLst>
                <a:ext uri="{FF2B5EF4-FFF2-40B4-BE49-F238E27FC236}">
                  <a16:creationId xmlns:a16="http://schemas.microsoft.com/office/drawing/2014/main" id="{1278EDC0-1BC1-A9AE-AE38-C86A3E3350F4}"/>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4B17BCE9-187F-6776-66DE-A04D7CB5E01F}"/>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5FFC1FA4-8C89-6BC7-EEFB-1F5DBA64AB86}"/>
              </a:ext>
            </a:extLst>
          </p:cNvPr>
          <p:cNvGrpSpPr/>
          <p:nvPr/>
        </p:nvGrpSpPr>
        <p:grpSpPr>
          <a:xfrm rot="15795367">
            <a:off x="5272726" y="3214239"/>
            <a:ext cx="1325495" cy="1284677"/>
            <a:chOff x="1022287" y="1484770"/>
            <a:chExt cx="1456130" cy="1411289"/>
          </a:xfrm>
        </p:grpSpPr>
        <p:cxnSp>
          <p:nvCxnSpPr>
            <p:cNvPr id="13" name="Straight Connector 12">
              <a:extLst>
                <a:ext uri="{FF2B5EF4-FFF2-40B4-BE49-F238E27FC236}">
                  <a16:creationId xmlns:a16="http://schemas.microsoft.com/office/drawing/2014/main" id="{9B92F3A1-7579-6C64-3BA7-D7BC01E4C7B4}"/>
                </a:ext>
              </a:extLst>
            </p:cNvPr>
            <p:cNvCxnSpPr>
              <a:cxnSpLocks/>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5E41820C-B473-615C-AD9D-A2F6B532AAB1}"/>
                </a:ext>
              </a:extLst>
            </p:cNvPr>
            <p:cNvCxnSpPr>
              <a:cxnSpLocks/>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sp>
        <p:nvSpPr>
          <p:cNvPr id="31" name="Google Shape;310;p38">
            <a:extLst>
              <a:ext uri="{FF2B5EF4-FFF2-40B4-BE49-F238E27FC236}">
                <a16:creationId xmlns:a16="http://schemas.microsoft.com/office/drawing/2014/main" id="{FA50AD70-EDCF-FCCC-1296-D94F79096BDC}"/>
              </a:ext>
            </a:extLst>
          </p:cNvPr>
          <p:cNvSpPr txBox="1">
            <a:spLocks/>
          </p:cNvSpPr>
          <p:nvPr/>
        </p:nvSpPr>
        <p:spPr>
          <a:xfrm>
            <a:off x="597762" y="1452160"/>
            <a:ext cx="3253497" cy="58803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nSpc>
                <a:spcPct val="150000"/>
              </a:lnSpc>
            </a:pPr>
            <a:r>
              <a:rPr lang="en-US" sz="2000" dirty="0">
                <a:solidFill>
                  <a:srgbClr val="041B2D"/>
                </a:solidFill>
              </a:rPr>
              <a:t>Khi </a:t>
            </a:r>
            <a:r>
              <a:rPr lang="en-US" sz="2000" dirty="0" err="1">
                <a:solidFill>
                  <a:srgbClr val="041B2D"/>
                </a:solidFill>
              </a:rPr>
              <a:t>i</a:t>
            </a:r>
            <a:r>
              <a:rPr lang="en-US" sz="2000" dirty="0">
                <a:solidFill>
                  <a:srgbClr val="041B2D"/>
                </a:solidFill>
              </a:rPr>
              <a:t> </a:t>
            </a:r>
            <a:r>
              <a:rPr lang="en-US" sz="2000" dirty="0" err="1">
                <a:solidFill>
                  <a:srgbClr val="041B2D"/>
                </a:solidFill>
              </a:rPr>
              <a:t>tăng</a:t>
            </a:r>
            <a:r>
              <a:rPr lang="en-US" sz="2000" dirty="0">
                <a:solidFill>
                  <a:srgbClr val="041B2D"/>
                </a:solidFill>
              </a:rPr>
              <a:t> </a:t>
            </a:r>
            <a:r>
              <a:rPr lang="en-US" sz="2000" dirty="0">
                <a:solidFill>
                  <a:srgbClr val="041B2D"/>
                </a:solidFill>
                <a:latin typeface="#9Slide03 Arima Madurai Black" panose="00000A00000000000000" pitchFamily="2" charset="-93"/>
                <a:cs typeface="#9Slide03 Arima Madurai Black" panose="00000A00000000000000" pitchFamily="2" charset="-93"/>
              </a:rPr>
              <a:t>→</a:t>
            </a:r>
            <a:r>
              <a:rPr lang="en-US" sz="2000" dirty="0">
                <a:solidFill>
                  <a:srgbClr val="041B2D"/>
                </a:solidFill>
              </a:rPr>
              <a:t> r </a:t>
            </a:r>
            <a:r>
              <a:rPr lang="en-US" sz="2000" dirty="0" err="1">
                <a:solidFill>
                  <a:srgbClr val="041B2D"/>
                </a:solidFill>
              </a:rPr>
              <a:t>tăng</a:t>
            </a:r>
            <a:endParaRPr lang="en-US" sz="2000" dirty="0">
              <a:solidFill>
                <a:srgbClr val="041B2D"/>
              </a:solidFill>
            </a:endParaRPr>
          </a:p>
        </p:txBody>
      </p:sp>
      <p:sp>
        <p:nvSpPr>
          <p:cNvPr id="32" name="Google Shape;310;p38">
            <a:extLst>
              <a:ext uri="{FF2B5EF4-FFF2-40B4-BE49-F238E27FC236}">
                <a16:creationId xmlns:a16="http://schemas.microsoft.com/office/drawing/2014/main" id="{C80B9CF9-6640-1B1B-3756-FF471A40DE05}"/>
              </a:ext>
            </a:extLst>
          </p:cNvPr>
          <p:cNvSpPr txBox="1">
            <a:spLocks/>
          </p:cNvSpPr>
          <p:nvPr/>
        </p:nvSpPr>
        <p:spPr>
          <a:xfrm>
            <a:off x="598114" y="2105695"/>
            <a:ext cx="3344963" cy="80558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nSpc>
                <a:spcPct val="150000"/>
              </a:lnSpc>
            </a:pPr>
            <a:r>
              <a:rPr lang="en-US" sz="2000" dirty="0">
                <a:solidFill>
                  <a:srgbClr val="041B2D"/>
                </a:solidFill>
              </a:rPr>
              <a:t>Khi r = 90</a:t>
            </a:r>
            <a:r>
              <a:rPr lang="en-US" sz="2000" baseline="30000" dirty="0">
                <a:solidFill>
                  <a:srgbClr val="041B2D"/>
                </a:solidFill>
              </a:rPr>
              <a:t>o</a:t>
            </a:r>
            <a:r>
              <a:rPr lang="en-US" sz="2000" dirty="0">
                <a:solidFill>
                  <a:srgbClr val="041B2D"/>
                </a:solidFill>
              </a:rPr>
              <a:t> </a:t>
            </a:r>
            <a:r>
              <a:rPr lang="en-US" sz="2000" dirty="0">
                <a:solidFill>
                  <a:srgbClr val="041B2D"/>
                </a:solidFill>
                <a:latin typeface="#9Slide03 Arima Madurai Black" panose="00000A00000000000000" pitchFamily="2" charset="-93"/>
                <a:cs typeface="#9Slide03 Arima Madurai Black" panose="00000A00000000000000" pitchFamily="2" charset="-93"/>
              </a:rPr>
              <a:t>→</a:t>
            </a:r>
            <a:r>
              <a:rPr lang="en-US" sz="2000" dirty="0">
                <a:solidFill>
                  <a:srgbClr val="041B2D"/>
                </a:solidFill>
              </a:rPr>
              <a:t> </a:t>
            </a:r>
            <a:r>
              <a:rPr lang="en-US" sz="2000" dirty="0" err="1">
                <a:solidFill>
                  <a:srgbClr val="041B2D"/>
                </a:solidFill>
              </a:rPr>
              <a:t>i</a:t>
            </a:r>
            <a:r>
              <a:rPr lang="en-US" sz="2000" dirty="0">
                <a:solidFill>
                  <a:srgbClr val="041B2D"/>
                </a:solidFill>
              </a:rPr>
              <a:t> </a:t>
            </a:r>
            <a:r>
              <a:rPr lang="en-US" sz="2000" dirty="0" err="1">
                <a:solidFill>
                  <a:srgbClr val="041B2D"/>
                </a:solidFill>
              </a:rPr>
              <a:t>đạt</a:t>
            </a:r>
            <a:r>
              <a:rPr lang="en-US" sz="2000" dirty="0">
                <a:solidFill>
                  <a:srgbClr val="041B2D"/>
                </a:solidFill>
              </a:rPr>
              <a:t> </a:t>
            </a:r>
            <a:r>
              <a:rPr lang="en-US" sz="2000" dirty="0" err="1">
                <a:solidFill>
                  <a:srgbClr val="041B2D"/>
                </a:solidFill>
              </a:rPr>
              <a:t>i</a:t>
            </a:r>
            <a:r>
              <a:rPr lang="en-US" sz="2000" baseline="-25000" dirty="0" err="1">
                <a:solidFill>
                  <a:srgbClr val="041B2D"/>
                </a:solidFill>
              </a:rPr>
              <a:t>th</a:t>
            </a:r>
            <a:endParaRPr lang="en-US" sz="2000" baseline="-25000" dirty="0">
              <a:solidFill>
                <a:srgbClr val="041B2D"/>
              </a:solidFill>
            </a:endParaRPr>
          </a:p>
        </p:txBody>
      </p:sp>
      <p:sp>
        <p:nvSpPr>
          <p:cNvPr id="33" name="Google Shape;310;p38">
            <a:extLst>
              <a:ext uri="{FF2B5EF4-FFF2-40B4-BE49-F238E27FC236}">
                <a16:creationId xmlns:a16="http://schemas.microsoft.com/office/drawing/2014/main" id="{1BD163EB-ED12-0540-1C89-FCBD3B8A167B}"/>
              </a:ext>
            </a:extLst>
          </p:cNvPr>
          <p:cNvSpPr txBox="1">
            <a:spLocks/>
          </p:cNvSpPr>
          <p:nvPr/>
        </p:nvSpPr>
        <p:spPr>
          <a:xfrm>
            <a:off x="620072" y="2767186"/>
            <a:ext cx="3253497" cy="64413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nSpc>
                <a:spcPct val="150000"/>
              </a:lnSpc>
            </a:pPr>
            <a:r>
              <a:rPr lang="en-US" sz="2000" dirty="0">
                <a:solidFill>
                  <a:srgbClr val="041B2D"/>
                </a:solidFill>
                <a:latin typeface="#9Slide03 Arima Madurai Black" panose="00000A00000000000000" pitchFamily="2" charset="-93"/>
                <a:cs typeface="#9Slide03 Arima Madurai Black" panose="00000A00000000000000" pitchFamily="2" charset="-93"/>
              </a:rPr>
              <a:t>→</a:t>
            </a:r>
            <a:r>
              <a:rPr lang="en-US" sz="2000" dirty="0">
                <a:solidFill>
                  <a:srgbClr val="041B2D"/>
                </a:solidFill>
              </a:rPr>
              <a:t> n</a:t>
            </a:r>
            <a:r>
              <a:rPr lang="en-US" sz="2000" baseline="-25000" dirty="0">
                <a:solidFill>
                  <a:srgbClr val="041B2D"/>
                </a:solidFill>
              </a:rPr>
              <a:t>1</a:t>
            </a:r>
            <a:r>
              <a:rPr lang="en-US" sz="2000" dirty="0">
                <a:solidFill>
                  <a:srgbClr val="041B2D"/>
                </a:solidFill>
              </a:rPr>
              <a:t>sini = n</a:t>
            </a:r>
            <a:r>
              <a:rPr lang="en-US" sz="2000" baseline="-25000" dirty="0">
                <a:solidFill>
                  <a:srgbClr val="041B2D"/>
                </a:solidFill>
              </a:rPr>
              <a:t>2</a:t>
            </a:r>
            <a:r>
              <a:rPr lang="en-US" sz="2000" dirty="0">
                <a:solidFill>
                  <a:srgbClr val="041B2D"/>
                </a:solidFill>
              </a:rPr>
              <a:t>sin90</a:t>
            </a:r>
            <a:r>
              <a:rPr lang="en-US" sz="2000" baseline="30000" dirty="0">
                <a:solidFill>
                  <a:srgbClr val="041B2D"/>
                </a:solidFill>
              </a:rPr>
              <a:t>o</a:t>
            </a:r>
            <a:endParaRPr lang="en-US" sz="2000" baseline="30000" dirty="0">
              <a:solidFill>
                <a:srgbClr val="C00000"/>
              </a:solidFill>
            </a:endParaRPr>
          </a:p>
          <a:p>
            <a:pPr marL="0" indent="0">
              <a:lnSpc>
                <a:spcPct val="150000"/>
              </a:lnSpc>
            </a:pPr>
            <a:endParaRPr lang="en-US" sz="2000" dirty="0">
              <a:solidFill>
                <a:srgbClr val="C00000"/>
              </a:solidFill>
            </a:endParaRPr>
          </a:p>
        </p:txBody>
      </p:sp>
      <mc:AlternateContent xmlns:mc="http://schemas.openxmlformats.org/markup-compatibility/2006">
        <mc:Choice xmlns:a14="http://schemas.microsoft.com/office/drawing/2010/main" Requires="a14">
          <p:sp>
            <p:nvSpPr>
              <p:cNvPr id="34" name="Google Shape;310;p38">
                <a:extLst>
                  <a:ext uri="{FF2B5EF4-FFF2-40B4-BE49-F238E27FC236}">
                    <a16:creationId xmlns:a16="http://schemas.microsoft.com/office/drawing/2014/main" id="{DEDB30F9-907A-82D5-AC38-0CE963A8CFCB}"/>
                  </a:ext>
                </a:extLst>
              </p:cNvPr>
              <p:cNvSpPr txBox="1">
                <a:spLocks/>
              </p:cNvSpPr>
              <p:nvPr/>
            </p:nvSpPr>
            <p:spPr>
              <a:xfrm>
                <a:off x="576848" y="3330630"/>
                <a:ext cx="3253497" cy="64413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nSpc>
                    <a:spcPct val="150000"/>
                  </a:lnSpc>
                </a:pPr>
                <a:r>
                  <a:rPr lang="en-US" sz="2000" b="1" dirty="0">
                    <a:solidFill>
                      <a:srgbClr val="041B2D"/>
                    </a:solidFill>
                    <a:latin typeface="#9Slide03 Arima Madurai Black" panose="00000A00000000000000" pitchFamily="2" charset="-93"/>
                    <a:cs typeface="#9Slide03 Arima Madurai Black" panose="00000A00000000000000" pitchFamily="2" charset="-93"/>
                  </a:rPr>
                  <a:t>→</a:t>
                </a:r>
                <a:r>
                  <a:rPr lang="en-US" sz="2000" b="1" dirty="0">
                    <a:solidFill>
                      <a:srgbClr val="041B2D"/>
                    </a:solidFill>
                  </a:rPr>
                  <a:t> </a:t>
                </a:r>
                <a:r>
                  <a:rPr lang="vi-VN" sz="2000" b="1" dirty="0"/>
                  <a:t>sin</a:t>
                </a:r>
                <a:r>
                  <a:rPr lang="en-US" sz="2000" b="1" dirty="0" err="1"/>
                  <a:t>i</a:t>
                </a:r>
                <a:r>
                  <a:rPr lang="en-US" sz="2000" b="1" baseline="-25000" dirty="0" err="1"/>
                  <a:t>th</a:t>
                </a:r>
                <a:r>
                  <a:rPr lang="en-US" sz="2000" b="1" dirty="0"/>
                  <a:t> = </a:t>
                </a:r>
                <a14:m>
                  <m:oMath xmlns:m="http://schemas.openxmlformats.org/officeDocument/2006/math">
                    <m:f>
                      <m:fPr>
                        <m:ctrlPr>
                          <a:rPr lang="en-US" sz="2000" b="1" i="1">
                            <a:latin typeface="Cambria Math" panose="02040503050406030204" pitchFamily="18" charset="0"/>
                          </a:rPr>
                        </m:ctrlPr>
                      </m:fPr>
                      <m:num>
                        <m:r>
                          <m:rPr>
                            <m:nor/>
                          </m:rPr>
                          <a:rPr lang="en-US" sz="2000" b="1" dirty="0"/>
                          <m:t>n</m:t>
                        </m:r>
                        <m:r>
                          <m:rPr>
                            <m:nor/>
                          </m:rPr>
                          <a:rPr lang="en-US" sz="2000" b="1" baseline="-25000" dirty="0"/>
                          <m:t>2</m:t>
                        </m:r>
                      </m:num>
                      <m:den>
                        <m:r>
                          <m:rPr>
                            <m:nor/>
                          </m:rPr>
                          <a:rPr lang="en-US" sz="2000" b="1" dirty="0"/>
                          <m:t>n</m:t>
                        </m:r>
                        <m:r>
                          <m:rPr>
                            <m:nor/>
                          </m:rPr>
                          <a:rPr lang="en-US" sz="2000" b="1" baseline="-25000" dirty="0"/>
                          <m:t>1</m:t>
                        </m:r>
                      </m:den>
                    </m:f>
                  </m:oMath>
                </a14:m>
                <a:endParaRPr lang="en-US" sz="2000" b="1" dirty="0">
                  <a:solidFill>
                    <a:srgbClr val="C00000"/>
                  </a:solidFill>
                </a:endParaRPr>
              </a:p>
            </p:txBody>
          </p:sp>
        </mc:Choice>
        <mc:Fallback>
          <p:sp>
            <p:nvSpPr>
              <p:cNvPr id="34" name="Google Shape;310;p38">
                <a:extLst>
                  <a:ext uri="{FF2B5EF4-FFF2-40B4-BE49-F238E27FC236}">
                    <a16:creationId xmlns:a16="http://schemas.microsoft.com/office/drawing/2014/main" id="{DEDB30F9-907A-82D5-AC38-0CE963A8CFCB}"/>
                  </a:ext>
                </a:extLst>
              </p:cNvPr>
              <p:cNvSpPr txBox="1">
                <a:spLocks noRot="1" noChangeAspect="1" noMove="1" noResize="1" noEditPoints="1" noAdjustHandles="1" noChangeArrowheads="1" noChangeShapeType="1" noTextEdit="1"/>
              </p:cNvSpPr>
              <p:nvPr/>
            </p:nvSpPr>
            <p:spPr>
              <a:xfrm>
                <a:off x="576848" y="3330630"/>
                <a:ext cx="3253497" cy="644130"/>
              </a:xfrm>
              <a:prstGeom prst="rect">
                <a:avLst/>
              </a:prstGeom>
              <a:blipFill>
                <a:blip r:embed="rId3"/>
                <a:stretch>
                  <a:fillRect l="-2064" b="-30189"/>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25445779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3000"/>
                                  </p:iterate>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par>
                          <p:cTn id="8" fill="hold">
                            <p:stCondLst>
                              <p:cond delay="695"/>
                            </p:stCondLst>
                            <p:childTnLst>
                              <p:par>
                                <p:cTn id="9" presetID="22" presetClass="entr" presetSubtype="4"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par>
                          <p:cTn id="12" fill="hold">
                            <p:stCondLst>
                              <p:cond delay="1195"/>
                            </p:stCondLst>
                            <p:childTnLst>
                              <p:par>
                                <p:cTn id="13" presetID="22" presetClass="entr" presetSubtype="8"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iterate type="lt">
                                    <p:tmPct val="3000"/>
                                  </p:iterate>
                                  <p:childTnLst>
                                    <p:set>
                                      <p:cBhvr>
                                        <p:cTn id="19" dur="1" fill="hold">
                                          <p:stCondLst>
                                            <p:cond delay="0"/>
                                          </p:stCondLst>
                                        </p:cTn>
                                        <p:tgtEl>
                                          <p:spTgt spid="32"/>
                                        </p:tgtEl>
                                        <p:attrNameLst>
                                          <p:attrName>style.visibility</p:attrName>
                                        </p:attrNameLst>
                                      </p:cBhvr>
                                      <p:to>
                                        <p:strVal val="visible"/>
                                      </p:to>
                                    </p:set>
                                    <p:animEffect transition="in" filter="wipe(left)">
                                      <p:cBhvr>
                                        <p:cTn id="20" dur="500"/>
                                        <p:tgtEl>
                                          <p:spTgt spid="3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iterate type="lt">
                                    <p:tmPct val="3000"/>
                                  </p:iterate>
                                  <p:childTnLst>
                                    <p:set>
                                      <p:cBhvr>
                                        <p:cTn id="24" dur="1" fill="hold">
                                          <p:stCondLst>
                                            <p:cond delay="0"/>
                                          </p:stCondLst>
                                        </p:cTn>
                                        <p:tgtEl>
                                          <p:spTgt spid="33"/>
                                        </p:tgtEl>
                                        <p:attrNameLst>
                                          <p:attrName>style.visibility</p:attrName>
                                        </p:attrNameLst>
                                      </p:cBhvr>
                                      <p:to>
                                        <p:strVal val="visible"/>
                                      </p:to>
                                    </p:set>
                                    <p:animEffect transition="in" filter="wipe(left)">
                                      <p:cBhvr>
                                        <p:cTn id="25" dur="500"/>
                                        <p:tgtEl>
                                          <p:spTgt spid="3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iterate type="lt">
                                    <p:tmPct val="3000"/>
                                  </p:iterate>
                                  <p:childTnLst>
                                    <p:set>
                                      <p:cBhvr>
                                        <p:cTn id="29" dur="1" fill="hold">
                                          <p:stCondLst>
                                            <p:cond delay="0"/>
                                          </p:stCondLst>
                                        </p:cTn>
                                        <p:tgtEl>
                                          <p:spTgt spid="34"/>
                                        </p:tgtEl>
                                        <p:attrNameLst>
                                          <p:attrName>style.visibility</p:attrName>
                                        </p:attrNameLst>
                                      </p:cBhvr>
                                      <p:to>
                                        <p:strVal val="visible"/>
                                      </p:to>
                                    </p:set>
                                    <p:animEffect transition="in" filter="wipe(left)">
                                      <p:cBhvr>
                                        <p:cTn id="3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3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í nghiệm phản xạ toàn phần">
            <a:hlinkClick r:id="" action="ppaction://media"/>
            <a:extLst>
              <a:ext uri="{FF2B5EF4-FFF2-40B4-BE49-F238E27FC236}">
                <a16:creationId xmlns:a16="http://schemas.microsoft.com/office/drawing/2014/main" id="{F7654F39-CB99-F74A-EB0C-BE4ACA48E78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3245227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2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430E6D63-1180-77CF-D6E2-114DA9EDA386}"/>
              </a:ext>
            </a:extLst>
          </p:cNvPr>
          <p:cNvSpPr/>
          <p:nvPr/>
        </p:nvSpPr>
        <p:spPr>
          <a:xfrm>
            <a:off x="650372" y="1090248"/>
            <a:ext cx="7642809" cy="2856110"/>
          </a:xfrm>
          <a:prstGeom prst="roundRect">
            <a:avLst>
              <a:gd name="adj" fmla="val 11235"/>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3" name="Google Shape;273;p35"/>
          <p:cNvPicPr preferRelativeResize="0"/>
          <p:nvPr/>
        </p:nvPicPr>
        <p:blipFill rotWithShape="1">
          <a:blip r:embed="rId3">
            <a:alphaModFix/>
          </a:blip>
          <a:srcRect l="8745" t="31645" r="6350" b="43092"/>
          <a:stretch/>
        </p:blipFill>
        <p:spPr>
          <a:xfrm flipH="1">
            <a:off x="61879" y="3521811"/>
            <a:ext cx="9143997" cy="1239433"/>
          </a:xfrm>
          <a:prstGeom prst="rect">
            <a:avLst/>
          </a:prstGeom>
          <a:noFill/>
          <a:ln>
            <a:noFill/>
          </a:ln>
        </p:spPr>
      </p:pic>
      <p:grpSp>
        <p:nvGrpSpPr>
          <p:cNvPr id="274" name="Google Shape;274;p35"/>
          <p:cNvGrpSpPr/>
          <p:nvPr/>
        </p:nvGrpSpPr>
        <p:grpSpPr>
          <a:xfrm>
            <a:off x="7713417" y="3585467"/>
            <a:ext cx="1022730" cy="567000"/>
            <a:chOff x="429803" y="2431905"/>
            <a:chExt cx="1022730" cy="567000"/>
          </a:xfrm>
        </p:grpSpPr>
        <p:sp>
          <p:nvSpPr>
            <p:cNvPr id="275" name="Google Shape;275;p35"/>
            <p:cNvSpPr/>
            <p:nvPr/>
          </p:nvSpPr>
          <p:spPr>
            <a:xfrm flipH="1">
              <a:off x="429803" y="2431905"/>
              <a:ext cx="567000" cy="5670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
          <p:nvSpPr>
            <p:cNvPr id="276" name="Google Shape;276;p35"/>
            <p:cNvSpPr/>
            <p:nvPr/>
          </p:nvSpPr>
          <p:spPr>
            <a:xfrm flipH="1">
              <a:off x="687018" y="2666172"/>
              <a:ext cx="765515" cy="98614"/>
            </a:xfrm>
            <a:custGeom>
              <a:avLst/>
              <a:gdLst/>
              <a:ahLst/>
              <a:cxnLst/>
              <a:rect l="l" t="t" r="r" b="b"/>
              <a:pathLst>
                <a:path w="7977111" h="962025" extrusionOk="0">
                  <a:moveTo>
                    <a:pt x="6645669" y="962025"/>
                  </a:moveTo>
                  <a:cubicBezTo>
                    <a:pt x="6269518" y="962025"/>
                    <a:pt x="6077113" y="739797"/>
                    <a:pt x="5907796" y="543544"/>
                  </a:cubicBezTo>
                  <a:cubicBezTo>
                    <a:pt x="5745214" y="354987"/>
                    <a:pt x="5603796" y="192405"/>
                    <a:pt x="5315189" y="192405"/>
                  </a:cubicBezTo>
                  <a:cubicBezTo>
                    <a:pt x="5026581" y="192405"/>
                    <a:pt x="4886125" y="354987"/>
                    <a:pt x="4723543" y="543544"/>
                  </a:cubicBezTo>
                  <a:cubicBezTo>
                    <a:pt x="4554227" y="739797"/>
                    <a:pt x="4362784" y="962025"/>
                    <a:pt x="3986632" y="962025"/>
                  </a:cubicBezTo>
                  <a:cubicBezTo>
                    <a:pt x="3610480" y="962025"/>
                    <a:pt x="3418075" y="739797"/>
                    <a:pt x="3248759" y="543544"/>
                  </a:cubicBezTo>
                  <a:cubicBezTo>
                    <a:pt x="3086177" y="354987"/>
                    <a:pt x="2944759" y="192405"/>
                    <a:pt x="2657113" y="192405"/>
                  </a:cubicBezTo>
                  <a:cubicBezTo>
                    <a:pt x="2369468" y="192405"/>
                    <a:pt x="2228050" y="354987"/>
                    <a:pt x="2065468" y="543544"/>
                  </a:cubicBezTo>
                  <a:cubicBezTo>
                    <a:pt x="1896151" y="739797"/>
                    <a:pt x="1704708" y="962025"/>
                    <a:pt x="1328557" y="962025"/>
                  </a:cubicBezTo>
                  <a:cubicBezTo>
                    <a:pt x="952405" y="962025"/>
                    <a:pt x="760962" y="739797"/>
                    <a:pt x="591645" y="543544"/>
                  </a:cubicBezTo>
                  <a:cubicBezTo>
                    <a:pt x="429063" y="354987"/>
                    <a:pt x="288608" y="192405"/>
                    <a:pt x="0" y="192405"/>
                  </a:cubicBezTo>
                  <a:lnTo>
                    <a:pt x="0" y="0"/>
                  </a:lnTo>
                  <a:cubicBezTo>
                    <a:pt x="376152" y="0"/>
                    <a:pt x="567595" y="222228"/>
                    <a:pt x="736911" y="418481"/>
                  </a:cubicBezTo>
                  <a:cubicBezTo>
                    <a:pt x="899493" y="607038"/>
                    <a:pt x="1039949" y="769620"/>
                    <a:pt x="1328557" y="769620"/>
                  </a:cubicBezTo>
                  <a:cubicBezTo>
                    <a:pt x="1617164" y="769620"/>
                    <a:pt x="1757620" y="607038"/>
                    <a:pt x="1920202" y="418481"/>
                  </a:cubicBezTo>
                  <a:cubicBezTo>
                    <a:pt x="2089518" y="222228"/>
                    <a:pt x="2280961" y="0"/>
                    <a:pt x="2658075" y="0"/>
                  </a:cubicBezTo>
                  <a:cubicBezTo>
                    <a:pt x="3035189" y="0"/>
                    <a:pt x="3226632" y="222228"/>
                    <a:pt x="3395949" y="418481"/>
                  </a:cubicBezTo>
                  <a:cubicBezTo>
                    <a:pt x="3558531" y="607038"/>
                    <a:pt x="3699949" y="769620"/>
                    <a:pt x="3987594" y="769620"/>
                  </a:cubicBezTo>
                  <a:cubicBezTo>
                    <a:pt x="4275240" y="769620"/>
                    <a:pt x="4416657" y="607038"/>
                    <a:pt x="4579240" y="418481"/>
                  </a:cubicBezTo>
                  <a:cubicBezTo>
                    <a:pt x="4748556" y="222228"/>
                    <a:pt x="4939999" y="0"/>
                    <a:pt x="5316151" y="0"/>
                  </a:cubicBezTo>
                  <a:cubicBezTo>
                    <a:pt x="5692303" y="0"/>
                    <a:pt x="5884708" y="222228"/>
                    <a:pt x="6054024" y="418481"/>
                  </a:cubicBezTo>
                  <a:cubicBezTo>
                    <a:pt x="6216606" y="607038"/>
                    <a:pt x="6358024" y="769620"/>
                    <a:pt x="6646631" y="769620"/>
                  </a:cubicBezTo>
                  <a:cubicBezTo>
                    <a:pt x="6935239" y="769620"/>
                    <a:pt x="7075694" y="607038"/>
                    <a:pt x="7239239" y="418481"/>
                  </a:cubicBezTo>
                  <a:cubicBezTo>
                    <a:pt x="7408555" y="222228"/>
                    <a:pt x="7600960" y="0"/>
                    <a:pt x="7977112" y="0"/>
                  </a:cubicBezTo>
                  <a:lnTo>
                    <a:pt x="7977112" y="192405"/>
                  </a:lnTo>
                  <a:cubicBezTo>
                    <a:pt x="7688505" y="192405"/>
                    <a:pt x="7548049" y="354987"/>
                    <a:pt x="7384504" y="543544"/>
                  </a:cubicBezTo>
                  <a:cubicBezTo>
                    <a:pt x="7215188" y="739797"/>
                    <a:pt x="7022783" y="962025"/>
                    <a:pt x="6646631" y="962025"/>
                  </a:cubicBezTo>
                  <a:lnTo>
                    <a:pt x="6645669" y="96202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sp>
        <p:nvSpPr>
          <p:cNvPr id="8" name="Google Shape;247;p34">
            <a:extLst>
              <a:ext uri="{FF2B5EF4-FFF2-40B4-BE49-F238E27FC236}">
                <a16:creationId xmlns:a16="http://schemas.microsoft.com/office/drawing/2014/main" id="{A627FF5A-41D2-D1C9-16D4-1CDF96F707DD}"/>
              </a:ext>
            </a:extLst>
          </p:cNvPr>
          <p:cNvSpPr txBox="1">
            <a:spLocks/>
          </p:cNvSpPr>
          <p:nvPr/>
        </p:nvSpPr>
        <p:spPr>
          <a:xfrm>
            <a:off x="716404" y="830753"/>
            <a:ext cx="4228390" cy="393477"/>
          </a:xfrm>
          <a:prstGeom prst="rect">
            <a:avLst/>
          </a:prstGeom>
          <a:solidFill>
            <a:schemeClr val="accent6"/>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2000" dirty="0"/>
              <a:t>2. </a:t>
            </a:r>
            <a:r>
              <a:rPr lang="en-US" sz="2000" dirty="0" err="1"/>
              <a:t>Góc</a:t>
            </a:r>
            <a:r>
              <a:rPr lang="en-US" sz="2000" dirty="0"/>
              <a:t> </a:t>
            </a:r>
            <a:r>
              <a:rPr lang="en-US" sz="2000" dirty="0" err="1"/>
              <a:t>tới</a:t>
            </a:r>
            <a:r>
              <a:rPr lang="en-US" sz="2000" dirty="0"/>
              <a:t> </a:t>
            </a:r>
            <a:r>
              <a:rPr lang="en-US" sz="2000" dirty="0" err="1"/>
              <a:t>hạn</a:t>
            </a:r>
            <a:r>
              <a:rPr lang="en-US" sz="2000" dirty="0"/>
              <a:t> </a:t>
            </a:r>
            <a:r>
              <a:rPr lang="en-US" sz="2000" dirty="0" err="1"/>
              <a:t>phản</a:t>
            </a:r>
            <a:r>
              <a:rPr lang="en-US" sz="2000" dirty="0"/>
              <a:t> </a:t>
            </a:r>
            <a:r>
              <a:rPr lang="en-US" sz="2000" dirty="0" err="1"/>
              <a:t>xạ</a:t>
            </a:r>
            <a:r>
              <a:rPr lang="en-US" sz="2000" dirty="0"/>
              <a:t> </a:t>
            </a:r>
            <a:r>
              <a:rPr lang="en-US" sz="2000" dirty="0" err="1"/>
              <a:t>toàn</a:t>
            </a:r>
            <a:r>
              <a:rPr lang="en-US" sz="2000" dirty="0"/>
              <a:t> </a:t>
            </a:r>
            <a:r>
              <a:rPr lang="en-US" sz="2000" dirty="0" err="1"/>
              <a:t>phần</a:t>
            </a:r>
            <a:r>
              <a:rPr lang="en-US" sz="2000" dirty="0"/>
              <a:t> </a:t>
            </a:r>
          </a:p>
        </p:txBody>
      </p:sp>
      <p:sp>
        <p:nvSpPr>
          <p:cNvPr id="12" name="Google Shape;310;p38">
            <a:extLst>
              <a:ext uri="{FF2B5EF4-FFF2-40B4-BE49-F238E27FC236}">
                <a16:creationId xmlns:a16="http://schemas.microsoft.com/office/drawing/2014/main" id="{5F104E50-FE57-612D-E87A-2BDAF7D210D0}"/>
              </a:ext>
            </a:extLst>
          </p:cNvPr>
          <p:cNvSpPr txBox="1">
            <a:spLocks/>
          </p:cNvSpPr>
          <p:nvPr/>
        </p:nvSpPr>
        <p:spPr>
          <a:xfrm>
            <a:off x="1377495" y="1596358"/>
            <a:ext cx="6475101" cy="8031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vi-VN" sz="2000" dirty="0">
                <a:solidFill>
                  <a:srgbClr val="041B2D"/>
                </a:solidFill>
              </a:rPr>
              <a:t>Góc tới lúc bắt đầu không quan sát thãy tia khúc xạ được gọi là </a:t>
            </a:r>
            <a:r>
              <a:rPr lang="vi-VN" sz="2000" b="1" dirty="0">
                <a:solidFill>
                  <a:srgbClr val="C00000"/>
                </a:solidFill>
              </a:rPr>
              <a:t>góc tới hạn </a:t>
            </a:r>
            <a:r>
              <a:rPr lang="vi-VN" sz="2000" dirty="0">
                <a:solidFill>
                  <a:srgbClr val="041B2D"/>
                </a:solidFill>
              </a:rPr>
              <a:t>(kí hiệu: i</a:t>
            </a:r>
            <a:r>
              <a:rPr lang="en-US" sz="2000" baseline="-25000" dirty="0">
                <a:solidFill>
                  <a:srgbClr val="041B2D"/>
                </a:solidFill>
              </a:rPr>
              <a:t>t</a:t>
            </a:r>
            <a:r>
              <a:rPr lang="vi-VN" sz="2000" baseline="-25000" dirty="0">
                <a:solidFill>
                  <a:srgbClr val="041B2D"/>
                </a:solidFill>
              </a:rPr>
              <a:t>h</a:t>
            </a:r>
            <a:r>
              <a:rPr lang="vi-VN" sz="2000" dirty="0">
                <a:solidFill>
                  <a:srgbClr val="041B2D"/>
                </a:solidFill>
              </a:rPr>
              <a:t>)</a:t>
            </a:r>
            <a:endParaRPr lang="en-US" sz="2000" dirty="0">
              <a:solidFill>
                <a:srgbClr val="041B2D"/>
              </a:solidFill>
            </a:endParaRPr>
          </a:p>
        </p:txBody>
      </p:sp>
      <p:pic>
        <p:nvPicPr>
          <p:cNvPr id="2052" name="Picture 4" descr="Pencil">
            <a:extLst>
              <a:ext uri="{FF2B5EF4-FFF2-40B4-BE49-F238E27FC236}">
                <a16:creationId xmlns:a16="http://schemas.microsoft.com/office/drawing/2014/main" id="{6D5605BF-4AA2-8D0F-213E-BF482C59AB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932" y="1833822"/>
            <a:ext cx="443750" cy="44375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Pencil">
            <a:extLst>
              <a:ext uri="{FF2B5EF4-FFF2-40B4-BE49-F238E27FC236}">
                <a16:creationId xmlns:a16="http://schemas.microsoft.com/office/drawing/2014/main" id="{3D429FAF-9DF8-4AE5-C63C-B81D0D8A8F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5167" y="3031819"/>
            <a:ext cx="443750" cy="443750"/>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310;p38">
            <a:extLst>
              <a:ext uri="{FF2B5EF4-FFF2-40B4-BE49-F238E27FC236}">
                <a16:creationId xmlns:a16="http://schemas.microsoft.com/office/drawing/2014/main" id="{94FF653D-BF73-1780-F745-FDF7EF19308F}"/>
              </a:ext>
            </a:extLst>
          </p:cNvPr>
          <p:cNvSpPr txBox="1">
            <a:spLocks/>
          </p:cNvSpPr>
          <p:nvPr/>
        </p:nvSpPr>
        <p:spPr>
          <a:xfrm>
            <a:off x="1362462" y="2811741"/>
            <a:ext cx="6793920" cy="8992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nSpc>
                <a:spcPct val="115000"/>
              </a:lnSpc>
              <a:buClr>
                <a:schemeClr val="dk1"/>
              </a:buClr>
              <a:buSzPts val="1400"/>
              <a:buFont typeface="DM Sans"/>
              <a:buNone/>
              <a:defRPr sz="2000">
                <a:solidFill>
                  <a:srgbClr val="041B2D"/>
                </a:solidFill>
                <a:latin typeface="Arial" panose="020B0604020202020204" pitchFamily="34" charset="0"/>
                <a:ea typeface="DM Sans"/>
                <a:cs typeface="Arial" panose="020B0604020202020204" pitchFamily="34" charset="0"/>
              </a:defRPr>
            </a:lvl1pPr>
            <a:lvl2pPr marL="914400" indent="-317500" algn="ctr">
              <a:buClr>
                <a:schemeClr val="dk1"/>
              </a:buClr>
              <a:buSzPts val="1400"/>
              <a:buFont typeface="DM Sans"/>
              <a:buNone/>
              <a:defRPr>
                <a:solidFill>
                  <a:schemeClr val="dk1"/>
                </a:solidFill>
                <a:latin typeface="DM Sans"/>
                <a:ea typeface="DM Sans"/>
                <a:cs typeface="DM Sans"/>
              </a:defRPr>
            </a:lvl2pPr>
            <a:lvl3pPr marL="1371600" indent="-317500" algn="ctr">
              <a:buClr>
                <a:schemeClr val="dk1"/>
              </a:buClr>
              <a:buSzPts val="1400"/>
              <a:buFont typeface="DM Sans"/>
              <a:buNone/>
              <a:defRPr>
                <a:solidFill>
                  <a:schemeClr val="dk1"/>
                </a:solidFill>
                <a:latin typeface="DM Sans"/>
                <a:ea typeface="DM Sans"/>
                <a:cs typeface="DM Sans"/>
              </a:defRPr>
            </a:lvl3pPr>
            <a:lvl4pPr marL="1828800" indent="-317500" algn="ctr">
              <a:buClr>
                <a:schemeClr val="dk1"/>
              </a:buClr>
              <a:buSzPts val="1400"/>
              <a:buFont typeface="DM Sans"/>
              <a:buNone/>
              <a:defRPr>
                <a:solidFill>
                  <a:schemeClr val="dk1"/>
                </a:solidFill>
                <a:latin typeface="DM Sans"/>
                <a:ea typeface="DM Sans"/>
                <a:cs typeface="DM Sans"/>
              </a:defRPr>
            </a:lvl4pPr>
            <a:lvl5pPr marL="2286000" indent="-317500" algn="ctr">
              <a:buClr>
                <a:schemeClr val="dk1"/>
              </a:buClr>
              <a:buSzPts val="1400"/>
              <a:buFont typeface="DM Sans"/>
              <a:buNone/>
              <a:defRPr>
                <a:solidFill>
                  <a:schemeClr val="dk1"/>
                </a:solidFill>
                <a:latin typeface="DM Sans"/>
                <a:ea typeface="DM Sans"/>
                <a:cs typeface="DM Sans"/>
              </a:defRPr>
            </a:lvl5pPr>
            <a:lvl6pPr marL="2743200" indent="-317500" algn="ctr">
              <a:buClr>
                <a:schemeClr val="dk1"/>
              </a:buClr>
              <a:buSzPts val="1400"/>
              <a:buFont typeface="DM Sans"/>
              <a:buNone/>
              <a:defRPr>
                <a:solidFill>
                  <a:schemeClr val="dk1"/>
                </a:solidFill>
                <a:latin typeface="DM Sans"/>
                <a:ea typeface="DM Sans"/>
                <a:cs typeface="DM Sans"/>
              </a:defRPr>
            </a:lvl6pPr>
            <a:lvl7pPr marL="3200400" indent="-317500" algn="ctr">
              <a:buClr>
                <a:schemeClr val="dk1"/>
              </a:buClr>
              <a:buSzPts val="1400"/>
              <a:buFont typeface="DM Sans"/>
              <a:buNone/>
              <a:defRPr>
                <a:solidFill>
                  <a:schemeClr val="dk1"/>
                </a:solidFill>
                <a:latin typeface="DM Sans"/>
                <a:ea typeface="DM Sans"/>
                <a:cs typeface="DM Sans"/>
              </a:defRPr>
            </a:lvl7pPr>
            <a:lvl8pPr marL="3657600" indent="-317500" algn="ctr">
              <a:buClr>
                <a:schemeClr val="dk1"/>
              </a:buClr>
              <a:buSzPts val="1400"/>
              <a:buFont typeface="DM Sans"/>
              <a:buNone/>
              <a:defRPr>
                <a:solidFill>
                  <a:schemeClr val="dk1"/>
                </a:solidFill>
                <a:latin typeface="DM Sans"/>
                <a:ea typeface="DM Sans"/>
                <a:cs typeface="DM Sans"/>
              </a:defRPr>
            </a:lvl8pPr>
            <a:lvl9pPr marL="4114800" indent="-317500" algn="ctr">
              <a:buClr>
                <a:schemeClr val="dk1"/>
              </a:buClr>
              <a:buSzPts val="1400"/>
              <a:buFont typeface="DM Sans"/>
              <a:buNone/>
              <a:defRPr>
                <a:solidFill>
                  <a:schemeClr val="dk1"/>
                </a:solidFill>
                <a:latin typeface="DM Sans"/>
                <a:ea typeface="DM Sans"/>
                <a:cs typeface="DM Sans"/>
              </a:defRPr>
            </a:lvl9pPr>
          </a:lstStyle>
          <a:p>
            <a:r>
              <a:rPr lang="vi-VN" dirty="0"/>
              <a:t>Khi i &gt; i</a:t>
            </a:r>
            <a:r>
              <a:rPr lang="vi-VN" baseline="-25000" dirty="0"/>
              <a:t>th</a:t>
            </a:r>
            <a:r>
              <a:rPr lang="vi-VN" dirty="0"/>
              <a:t> </a:t>
            </a:r>
            <a:r>
              <a:rPr lang="en-US" dirty="0">
                <a:latin typeface="#9Slide03 Arima Madurai Black" panose="00000A00000000000000" pitchFamily="2" charset="-93"/>
                <a:cs typeface="#9Slide03 Arima Madurai Black" panose="00000A00000000000000" pitchFamily="2" charset="-93"/>
              </a:rPr>
              <a:t>→</a:t>
            </a:r>
            <a:r>
              <a:rPr lang="en-US" dirty="0"/>
              <a:t> </a:t>
            </a:r>
            <a:r>
              <a:rPr lang="vi-VN" dirty="0"/>
              <a:t>không có tia khúc xạ, toàn bộ tia sáng bị phản xạ ở mặt phân cách</a:t>
            </a:r>
            <a:r>
              <a:rPr lang="en-US" dirty="0"/>
              <a:t> </a:t>
            </a:r>
            <a:r>
              <a:rPr lang="en-US" dirty="0">
                <a:latin typeface="#9Slide03 Arima Madurai Black" panose="00000A00000000000000" pitchFamily="2" charset="-93"/>
                <a:cs typeface="#9Slide03 Arima Madurai Black" panose="00000A00000000000000" pitchFamily="2" charset="-93"/>
              </a:rPr>
              <a:t>→</a:t>
            </a:r>
            <a:r>
              <a:rPr lang="en-US" dirty="0"/>
              <a:t> </a:t>
            </a:r>
            <a:r>
              <a:rPr lang="vi-VN" b="1" dirty="0">
                <a:solidFill>
                  <a:srgbClr val="C00000"/>
                </a:solidFill>
              </a:rPr>
              <a:t>hiện tượng phản xạ toàn phần</a:t>
            </a:r>
            <a:r>
              <a:rPr lang="vi-VN" dirty="0"/>
              <a:t>.</a:t>
            </a:r>
            <a:endParaRPr lang="en-US" dirty="0"/>
          </a:p>
        </p:txBody>
      </p:sp>
    </p:spTree>
    <p:extLst>
      <p:ext uri="{BB962C8B-B14F-4D97-AF65-F5344CB8AC3E}">
        <p14:creationId xmlns:p14="http://schemas.microsoft.com/office/powerpoint/2010/main" val="121388055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 calcmode="lin" valueType="num">
                                      <p:cBhvr>
                                        <p:cTn id="7" dur="500" fill="hold"/>
                                        <p:tgtEl>
                                          <p:spTgt spid="2052"/>
                                        </p:tgtEl>
                                        <p:attrNameLst>
                                          <p:attrName>ppt_w</p:attrName>
                                        </p:attrNameLst>
                                      </p:cBhvr>
                                      <p:tavLst>
                                        <p:tav tm="0">
                                          <p:val>
                                            <p:fltVal val="0"/>
                                          </p:val>
                                        </p:tav>
                                        <p:tav tm="100000">
                                          <p:val>
                                            <p:strVal val="#ppt_w"/>
                                          </p:val>
                                        </p:tav>
                                      </p:tavLst>
                                    </p:anim>
                                    <p:anim calcmode="lin" valueType="num">
                                      <p:cBhvr>
                                        <p:cTn id="8" dur="500" fill="hold"/>
                                        <p:tgtEl>
                                          <p:spTgt spid="2052"/>
                                        </p:tgtEl>
                                        <p:attrNameLst>
                                          <p:attrName>ppt_h</p:attrName>
                                        </p:attrNameLst>
                                      </p:cBhvr>
                                      <p:tavLst>
                                        <p:tav tm="0">
                                          <p:val>
                                            <p:fltVal val="0"/>
                                          </p:val>
                                        </p:tav>
                                        <p:tav tm="100000">
                                          <p:val>
                                            <p:strVal val="#ppt_h"/>
                                          </p:val>
                                        </p:tav>
                                      </p:tavLst>
                                    </p:anim>
                                    <p:animEffect transition="in" filter="fade">
                                      <p:cBhvr>
                                        <p:cTn id="9" dur="500"/>
                                        <p:tgtEl>
                                          <p:spTgt spid="2052"/>
                                        </p:tgtEl>
                                      </p:cBhvr>
                                    </p:animEffect>
                                  </p:childTnLst>
                                </p:cTn>
                              </p:par>
                            </p:childTnLst>
                          </p:cTn>
                        </p:par>
                        <p:par>
                          <p:cTn id="10" fill="hold">
                            <p:stCondLst>
                              <p:cond delay="500"/>
                            </p:stCondLst>
                            <p:childTnLst>
                              <p:par>
                                <p:cTn id="11" presetID="22" presetClass="entr" presetSubtype="8" fill="hold" grpId="0" nodeType="afterEffect">
                                  <p:stCondLst>
                                    <p:cond delay="0"/>
                                  </p:stCondLst>
                                  <p:iterate type="lt">
                                    <p:tmPct val="4000"/>
                                  </p:iterate>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p:cTn id="18" dur="500" fill="hold"/>
                                        <p:tgtEl>
                                          <p:spTgt spid="22"/>
                                        </p:tgtEl>
                                        <p:attrNameLst>
                                          <p:attrName>ppt_w</p:attrName>
                                        </p:attrNameLst>
                                      </p:cBhvr>
                                      <p:tavLst>
                                        <p:tav tm="0">
                                          <p:val>
                                            <p:fltVal val="0"/>
                                          </p:val>
                                        </p:tav>
                                        <p:tav tm="100000">
                                          <p:val>
                                            <p:strVal val="#ppt_w"/>
                                          </p:val>
                                        </p:tav>
                                      </p:tavLst>
                                    </p:anim>
                                    <p:anim calcmode="lin" valueType="num">
                                      <p:cBhvr>
                                        <p:cTn id="19" dur="500" fill="hold"/>
                                        <p:tgtEl>
                                          <p:spTgt spid="22"/>
                                        </p:tgtEl>
                                        <p:attrNameLst>
                                          <p:attrName>ppt_h</p:attrName>
                                        </p:attrNameLst>
                                      </p:cBhvr>
                                      <p:tavLst>
                                        <p:tav tm="0">
                                          <p:val>
                                            <p:fltVal val="0"/>
                                          </p:val>
                                        </p:tav>
                                        <p:tav tm="100000">
                                          <p:val>
                                            <p:strVal val="#ppt_h"/>
                                          </p:val>
                                        </p:tav>
                                      </p:tavLst>
                                    </p:anim>
                                    <p:animEffect transition="in" filter="fade">
                                      <p:cBhvr>
                                        <p:cTn id="20" dur="500"/>
                                        <p:tgtEl>
                                          <p:spTgt spid="22"/>
                                        </p:tgtEl>
                                      </p:cBhvr>
                                    </p:animEffect>
                                  </p:childTnLst>
                                </p:cTn>
                              </p:par>
                            </p:childTnLst>
                          </p:cTn>
                        </p:par>
                        <p:par>
                          <p:cTn id="21" fill="hold">
                            <p:stCondLst>
                              <p:cond delay="500"/>
                            </p:stCondLst>
                            <p:childTnLst>
                              <p:par>
                                <p:cTn id="22" presetID="22" presetClass="entr" presetSubtype="8" fill="hold" grpId="0" nodeType="afterEffect">
                                  <p:stCondLst>
                                    <p:cond delay="0"/>
                                  </p:stCondLst>
                                  <p:iterate type="lt">
                                    <p:tmPct val="4000"/>
                                  </p:iterate>
                                  <p:childTnLst>
                                    <p:set>
                                      <p:cBhvr>
                                        <p:cTn id="23" dur="1" fill="hold">
                                          <p:stCondLst>
                                            <p:cond delay="0"/>
                                          </p:stCondLst>
                                        </p:cTn>
                                        <p:tgtEl>
                                          <p:spTgt spid="23"/>
                                        </p:tgtEl>
                                        <p:attrNameLst>
                                          <p:attrName>style.visibility</p:attrName>
                                        </p:attrNameLst>
                                      </p:cBhvr>
                                      <p:to>
                                        <p:strVal val="visible"/>
                                      </p:to>
                                    </p:set>
                                    <p:animEffect transition="in" filter="wipe(left)">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DE25CB7F-B7D3-28AB-245C-164D3A06036C}"/>
              </a:ext>
            </a:extLst>
          </p:cNvPr>
          <p:cNvSpPr/>
          <p:nvPr/>
        </p:nvSpPr>
        <p:spPr>
          <a:xfrm>
            <a:off x="815927" y="2806304"/>
            <a:ext cx="7183274" cy="1884672"/>
          </a:xfrm>
          <a:prstGeom prst="roundRect">
            <a:avLst/>
          </a:prstGeom>
          <a:solidFill>
            <a:srgbClr val="FF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124E0849-FD77-3F1C-1DC7-6906552DACEE}"/>
              </a:ext>
            </a:extLst>
          </p:cNvPr>
          <p:cNvGrpSpPr/>
          <p:nvPr/>
        </p:nvGrpSpPr>
        <p:grpSpPr>
          <a:xfrm>
            <a:off x="0" y="152026"/>
            <a:ext cx="4915519" cy="443010"/>
            <a:chOff x="2392630" y="3324553"/>
            <a:chExt cx="6354529" cy="572700"/>
          </a:xfrm>
        </p:grpSpPr>
        <p:grpSp>
          <p:nvGrpSpPr>
            <p:cNvPr id="7" name="Google Shape;286;p36">
              <a:extLst>
                <a:ext uri="{FF2B5EF4-FFF2-40B4-BE49-F238E27FC236}">
                  <a16:creationId xmlns:a16="http://schemas.microsoft.com/office/drawing/2014/main" id="{610701C8-26B6-1F31-52AF-A54AD2E8056A}"/>
                </a:ext>
              </a:extLst>
            </p:cNvPr>
            <p:cNvGrpSpPr/>
            <p:nvPr/>
          </p:nvGrpSpPr>
          <p:grpSpPr>
            <a:xfrm rot="-5400000">
              <a:off x="2496563" y="3342446"/>
              <a:ext cx="323799" cy="531666"/>
              <a:chOff x="5741750" y="3809796"/>
              <a:chExt cx="674100" cy="1106709"/>
            </a:xfrm>
          </p:grpSpPr>
          <p:sp>
            <p:nvSpPr>
              <p:cNvPr id="9" name="Google Shape;287;p36">
                <a:extLst>
                  <a:ext uri="{FF2B5EF4-FFF2-40B4-BE49-F238E27FC236}">
                    <a16:creationId xmlns:a16="http://schemas.microsoft.com/office/drawing/2014/main" id="{5D6AD743-22A1-225C-A2EE-B76C74CBD5FD}"/>
                  </a:ext>
                </a:extLst>
              </p:cNvPr>
              <p:cNvSpPr/>
              <p:nvPr/>
            </p:nvSpPr>
            <p:spPr>
              <a:xfrm>
                <a:off x="5741750" y="4242405"/>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Lato"/>
                  <a:ea typeface="Lato"/>
                  <a:cs typeface="Lato"/>
                  <a:sym typeface="Lato"/>
                </a:endParaRPr>
              </a:p>
            </p:txBody>
          </p:sp>
          <p:sp>
            <p:nvSpPr>
              <p:cNvPr id="10" name="Google Shape;288;p36">
                <a:extLst>
                  <a:ext uri="{FF2B5EF4-FFF2-40B4-BE49-F238E27FC236}">
                    <a16:creationId xmlns:a16="http://schemas.microsoft.com/office/drawing/2014/main" id="{084FD762-70A6-6E15-42A4-CBDED021D117}"/>
                  </a:ext>
                </a:extLst>
              </p:cNvPr>
              <p:cNvSpPr/>
              <p:nvPr/>
            </p:nvSpPr>
            <p:spPr>
              <a:xfrm>
                <a:off x="5741750" y="3809796"/>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Lato"/>
                  <a:ea typeface="Lato"/>
                  <a:cs typeface="Lato"/>
                  <a:sym typeface="Lato"/>
                </a:endParaRPr>
              </a:p>
            </p:txBody>
          </p:sp>
        </p:grpSp>
        <p:sp>
          <p:nvSpPr>
            <p:cNvPr id="8" name="Google Shape;247;p34">
              <a:extLst>
                <a:ext uri="{FF2B5EF4-FFF2-40B4-BE49-F238E27FC236}">
                  <a16:creationId xmlns:a16="http://schemas.microsoft.com/office/drawing/2014/main" id="{FADBA39D-3927-BD2B-F0F4-FD69D075CE81}"/>
                </a:ext>
              </a:extLst>
            </p:cNvPr>
            <p:cNvSpPr txBox="1">
              <a:spLocks/>
            </p:cNvSpPr>
            <p:nvPr/>
          </p:nvSpPr>
          <p:spPr>
            <a:xfrm>
              <a:off x="2924297" y="3324553"/>
              <a:ext cx="5822862"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1600" dirty="0"/>
                <a:t>2. </a:t>
              </a:r>
              <a:r>
                <a:rPr lang="en-US" sz="1600" dirty="0" err="1"/>
                <a:t>Góc</a:t>
              </a:r>
              <a:r>
                <a:rPr lang="en-US" sz="1600" dirty="0"/>
                <a:t> </a:t>
              </a:r>
              <a:r>
                <a:rPr lang="en-US" sz="1600" dirty="0" err="1"/>
                <a:t>tới</a:t>
              </a:r>
              <a:r>
                <a:rPr lang="en-US" sz="1600" dirty="0"/>
                <a:t> </a:t>
              </a:r>
              <a:r>
                <a:rPr lang="en-US" sz="1600" dirty="0" err="1"/>
                <a:t>hạn</a:t>
              </a:r>
              <a:r>
                <a:rPr lang="en-US" sz="1600" dirty="0"/>
                <a:t> </a:t>
              </a:r>
              <a:r>
                <a:rPr lang="en-US" sz="1600" dirty="0" err="1"/>
                <a:t>phản</a:t>
              </a:r>
              <a:r>
                <a:rPr lang="en-US" sz="1600" dirty="0"/>
                <a:t> </a:t>
              </a:r>
              <a:r>
                <a:rPr lang="en-US" sz="1600" dirty="0" err="1"/>
                <a:t>xạ</a:t>
              </a:r>
              <a:r>
                <a:rPr lang="en-US" sz="1600" dirty="0"/>
                <a:t> </a:t>
              </a:r>
              <a:r>
                <a:rPr lang="en-US" sz="1600" dirty="0" err="1"/>
                <a:t>toàn</a:t>
              </a:r>
              <a:r>
                <a:rPr lang="en-US" sz="1600" dirty="0"/>
                <a:t> </a:t>
              </a:r>
              <a:r>
                <a:rPr lang="en-US" sz="1600" dirty="0" err="1"/>
                <a:t>phần</a:t>
              </a:r>
              <a:r>
                <a:rPr lang="en-US" sz="1600" dirty="0"/>
                <a:t> </a:t>
              </a:r>
            </a:p>
          </p:txBody>
        </p:sp>
      </p:grpSp>
      <p:sp>
        <p:nvSpPr>
          <p:cNvPr id="11" name="Google Shape;310;p38">
            <a:extLst>
              <a:ext uri="{FF2B5EF4-FFF2-40B4-BE49-F238E27FC236}">
                <a16:creationId xmlns:a16="http://schemas.microsoft.com/office/drawing/2014/main" id="{88E62CD4-081B-F79A-34FA-FB342016C0AD}"/>
              </a:ext>
            </a:extLst>
          </p:cNvPr>
          <p:cNvSpPr txBox="1">
            <a:spLocks/>
          </p:cNvSpPr>
          <p:nvPr/>
        </p:nvSpPr>
        <p:spPr>
          <a:xfrm>
            <a:off x="356013" y="765165"/>
            <a:ext cx="6854694" cy="142675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nSpc>
                <a:spcPct val="150000"/>
              </a:lnSpc>
              <a:buClr>
                <a:schemeClr val="dk1"/>
              </a:buClr>
              <a:buSzPts val="1400"/>
              <a:buFont typeface="DM Sans"/>
              <a:buNone/>
              <a:defRPr sz="1900">
                <a:solidFill>
                  <a:schemeClr val="dk1"/>
                </a:solidFill>
                <a:latin typeface="Arial" panose="020B0604020202020204" pitchFamily="34" charset="0"/>
                <a:ea typeface="DM Sans"/>
                <a:cs typeface="Arial" panose="020B0604020202020204" pitchFamily="34" charset="0"/>
              </a:defRPr>
            </a:lvl1pPr>
            <a:lvl2pPr marL="914400" indent="-317500" algn="ctr">
              <a:buClr>
                <a:schemeClr val="dk1"/>
              </a:buClr>
              <a:buSzPts val="1400"/>
              <a:buFont typeface="DM Sans"/>
              <a:buNone/>
              <a:defRPr>
                <a:solidFill>
                  <a:schemeClr val="dk1"/>
                </a:solidFill>
                <a:latin typeface="DM Sans"/>
                <a:ea typeface="DM Sans"/>
                <a:cs typeface="DM Sans"/>
              </a:defRPr>
            </a:lvl2pPr>
            <a:lvl3pPr marL="1371600" indent="-317500" algn="ctr">
              <a:buClr>
                <a:schemeClr val="dk1"/>
              </a:buClr>
              <a:buSzPts val="1400"/>
              <a:buFont typeface="DM Sans"/>
              <a:buNone/>
              <a:defRPr>
                <a:solidFill>
                  <a:schemeClr val="dk1"/>
                </a:solidFill>
                <a:latin typeface="DM Sans"/>
                <a:ea typeface="DM Sans"/>
                <a:cs typeface="DM Sans"/>
              </a:defRPr>
            </a:lvl3pPr>
            <a:lvl4pPr marL="1828800" indent="-317500" algn="ctr">
              <a:buClr>
                <a:schemeClr val="dk1"/>
              </a:buClr>
              <a:buSzPts val="1400"/>
              <a:buFont typeface="DM Sans"/>
              <a:buNone/>
              <a:defRPr>
                <a:solidFill>
                  <a:schemeClr val="dk1"/>
                </a:solidFill>
                <a:latin typeface="DM Sans"/>
                <a:ea typeface="DM Sans"/>
                <a:cs typeface="DM Sans"/>
              </a:defRPr>
            </a:lvl4pPr>
            <a:lvl5pPr marL="2286000" indent="-317500" algn="ctr">
              <a:buClr>
                <a:schemeClr val="dk1"/>
              </a:buClr>
              <a:buSzPts val="1400"/>
              <a:buFont typeface="DM Sans"/>
              <a:buNone/>
              <a:defRPr>
                <a:solidFill>
                  <a:schemeClr val="dk1"/>
                </a:solidFill>
                <a:latin typeface="DM Sans"/>
                <a:ea typeface="DM Sans"/>
                <a:cs typeface="DM Sans"/>
              </a:defRPr>
            </a:lvl5pPr>
            <a:lvl6pPr marL="2743200" indent="-317500" algn="ctr">
              <a:buClr>
                <a:schemeClr val="dk1"/>
              </a:buClr>
              <a:buSzPts val="1400"/>
              <a:buFont typeface="DM Sans"/>
              <a:buNone/>
              <a:defRPr>
                <a:solidFill>
                  <a:schemeClr val="dk1"/>
                </a:solidFill>
                <a:latin typeface="DM Sans"/>
                <a:ea typeface="DM Sans"/>
                <a:cs typeface="DM Sans"/>
              </a:defRPr>
            </a:lvl6pPr>
            <a:lvl7pPr marL="3200400" indent="-317500" algn="ctr">
              <a:buClr>
                <a:schemeClr val="dk1"/>
              </a:buClr>
              <a:buSzPts val="1400"/>
              <a:buFont typeface="DM Sans"/>
              <a:buNone/>
              <a:defRPr>
                <a:solidFill>
                  <a:schemeClr val="dk1"/>
                </a:solidFill>
                <a:latin typeface="DM Sans"/>
                <a:ea typeface="DM Sans"/>
                <a:cs typeface="DM Sans"/>
              </a:defRPr>
            </a:lvl7pPr>
            <a:lvl8pPr marL="3657600" indent="-317500" algn="ctr">
              <a:buClr>
                <a:schemeClr val="dk1"/>
              </a:buClr>
              <a:buSzPts val="1400"/>
              <a:buFont typeface="DM Sans"/>
              <a:buNone/>
              <a:defRPr>
                <a:solidFill>
                  <a:schemeClr val="dk1"/>
                </a:solidFill>
                <a:latin typeface="DM Sans"/>
                <a:ea typeface="DM Sans"/>
                <a:cs typeface="DM Sans"/>
              </a:defRPr>
            </a:lvl8pPr>
            <a:lvl9pPr marL="4114800" indent="-317500" algn="ctr">
              <a:buClr>
                <a:schemeClr val="dk1"/>
              </a:buClr>
              <a:buSzPts val="1400"/>
              <a:buFont typeface="DM Sans"/>
              <a:buNone/>
              <a:defRPr>
                <a:solidFill>
                  <a:schemeClr val="dk1"/>
                </a:solidFill>
                <a:latin typeface="DM Sans"/>
                <a:ea typeface="DM Sans"/>
                <a:cs typeface="DM Sans"/>
              </a:defRPr>
            </a:lvl9pPr>
          </a:lstStyle>
          <a:p>
            <a:r>
              <a:rPr lang="vi-VN" sz="2000" dirty="0"/>
              <a:t>Tính góc tới hạn phản xạ toàn phần trong trường hợp tia sáng chiếu từ bản bán trụ thủy tinh (chiết suất n</a:t>
            </a:r>
            <a:r>
              <a:rPr lang="vi-VN" sz="2000" baseline="-25000" dirty="0"/>
              <a:t>1</a:t>
            </a:r>
            <a:r>
              <a:rPr lang="vi-VN" sz="2000" dirty="0"/>
              <a:t> = 1,5) ra không khí (chiết suất n</a:t>
            </a:r>
            <a:r>
              <a:rPr lang="vi-VN" sz="2000" baseline="-25000" dirty="0"/>
              <a:t>2</a:t>
            </a:r>
            <a:r>
              <a:rPr lang="vi-VN" sz="2000" dirty="0"/>
              <a:t> = 1).</a:t>
            </a:r>
            <a:r>
              <a:rPr lang="en-US" sz="2000" dirty="0"/>
              <a:t> </a:t>
            </a:r>
          </a:p>
        </p:txBody>
      </p:sp>
      <p:pic>
        <p:nvPicPr>
          <p:cNvPr id="16" name="Picture 15">
            <a:extLst>
              <a:ext uri="{FF2B5EF4-FFF2-40B4-BE49-F238E27FC236}">
                <a16:creationId xmlns:a16="http://schemas.microsoft.com/office/drawing/2014/main" id="{826E9240-D51F-6906-6DF8-A31EF2E6DFD7}"/>
              </a:ext>
            </a:extLst>
          </p:cNvPr>
          <p:cNvPicPr>
            <a:picLocks noChangeAspect="1"/>
          </p:cNvPicPr>
          <p:nvPr/>
        </p:nvPicPr>
        <p:blipFill>
          <a:blip r:embed="rId3"/>
          <a:stretch>
            <a:fillRect/>
          </a:stretch>
        </p:blipFill>
        <p:spPr>
          <a:xfrm>
            <a:off x="6918529" y="371501"/>
            <a:ext cx="2303401" cy="2303401"/>
          </a:xfrm>
          <a:prstGeom prst="rect">
            <a:avLst/>
          </a:prstGeom>
        </p:spPr>
      </p:pic>
      <p:pic>
        <p:nvPicPr>
          <p:cNvPr id="2" name="Picture 1">
            <a:extLst>
              <a:ext uri="{FF2B5EF4-FFF2-40B4-BE49-F238E27FC236}">
                <a16:creationId xmlns:a16="http://schemas.microsoft.com/office/drawing/2014/main" id="{48C88DF0-6D83-A304-7FC8-49DD7BFBDD2F}"/>
              </a:ext>
            </a:extLst>
          </p:cNvPr>
          <p:cNvPicPr>
            <a:picLocks noChangeAspect="1"/>
          </p:cNvPicPr>
          <p:nvPr/>
        </p:nvPicPr>
        <p:blipFill>
          <a:blip r:embed="rId4"/>
          <a:stretch>
            <a:fillRect/>
          </a:stretch>
        </p:blipFill>
        <p:spPr>
          <a:xfrm>
            <a:off x="125252" y="2656836"/>
            <a:ext cx="2034140" cy="2034140"/>
          </a:xfrm>
          <a:prstGeom prst="rect">
            <a:avLst/>
          </a:prstGeom>
        </p:spPr>
      </p:pic>
      <mc:AlternateContent xmlns:mc="http://schemas.openxmlformats.org/markup-compatibility/2006">
        <mc:Choice xmlns:a14="http://schemas.microsoft.com/office/drawing/2010/main" Requires="a14">
          <p:sp>
            <p:nvSpPr>
              <p:cNvPr id="4" name="Google Shape;310;p38">
                <a:extLst>
                  <a:ext uri="{FF2B5EF4-FFF2-40B4-BE49-F238E27FC236}">
                    <a16:creationId xmlns:a16="http://schemas.microsoft.com/office/drawing/2014/main" id="{404DCD2D-1E87-08D0-E519-E452B00B2D04}"/>
                  </a:ext>
                </a:extLst>
              </p:cNvPr>
              <p:cNvSpPr txBox="1">
                <a:spLocks/>
              </p:cNvSpPr>
              <p:nvPr/>
            </p:nvSpPr>
            <p:spPr>
              <a:xfrm>
                <a:off x="2335680" y="3068566"/>
                <a:ext cx="5922886" cy="123289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nSpc>
                    <a:spcPct val="150000"/>
                  </a:lnSpc>
                  <a:buClr>
                    <a:schemeClr val="dk1"/>
                  </a:buClr>
                  <a:buSzPts val="1400"/>
                  <a:buFont typeface="DM Sans"/>
                  <a:buNone/>
                  <a:defRPr sz="1900">
                    <a:solidFill>
                      <a:schemeClr val="dk1"/>
                    </a:solidFill>
                    <a:latin typeface="Arial" panose="020B0604020202020204" pitchFamily="34" charset="0"/>
                    <a:ea typeface="DM Sans"/>
                    <a:cs typeface="Arial" panose="020B0604020202020204" pitchFamily="34" charset="0"/>
                  </a:defRPr>
                </a:lvl1pPr>
                <a:lvl2pPr marL="914400" indent="-317500" algn="ctr">
                  <a:buClr>
                    <a:schemeClr val="dk1"/>
                  </a:buClr>
                  <a:buSzPts val="1400"/>
                  <a:buFont typeface="DM Sans"/>
                  <a:buNone/>
                  <a:defRPr>
                    <a:solidFill>
                      <a:schemeClr val="dk1"/>
                    </a:solidFill>
                    <a:latin typeface="DM Sans"/>
                    <a:ea typeface="DM Sans"/>
                    <a:cs typeface="DM Sans"/>
                  </a:defRPr>
                </a:lvl2pPr>
                <a:lvl3pPr marL="1371600" indent="-317500" algn="ctr">
                  <a:buClr>
                    <a:schemeClr val="dk1"/>
                  </a:buClr>
                  <a:buSzPts val="1400"/>
                  <a:buFont typeface="DM Sans"/>
                  <a:buNone/>
                  <a:defRPr>
                    <a:solidFill>
                      <a:schemeClr val="dk1"/>
                    </a:solidFill>
                    <a:latin typeface="DM Sans"/>
                    <a:ea typeface="DM Sans"/>
                    <a:cs typeface="DM Sans"/>
                  </a:defRPr>
                </a:lvl3pPr>
                <a:lvl4pPr marL="1828800" indent="-317500" algn="ctr">
                  <a:buClr>
                    <a:schemeClr val="dk1"/>
                  </a:buClr>
                  <a:buSzPts val="1400"/>
                  <a:buFont typeface="DM Sans"/>
                  <a:buNone/>
                  <a:defRPr>
                    <a:solidFill>
                      <a:schemeClr val="dk1"/>
                    </a:solidFill>
                    <a:latin typeface="DM Sans"/>
                    <a:ea typeface="DM Sans"/>
                    <a:cs typeface="DM Sans"/>
                  </a:defRPr>
                </a:lvl4pPr>
                <a:lvl5pPr marL="2286000" indent="-317500" algn="ctr">
                  <a:buClr>
                    <a:schemeClr val="dk1"/>
                  </a:buClr>
                  <a:buSzPts val="1400"/>
                  <a:buFont typeface="DM Sans"/>
                  <a:buNone/>
                  <a:defRPr>
                    <a:solidFill>
                      <a:schemeClr val="dk1"/>
                    </a:solidFill>
                    <a:latin typeface="DM Sans"/>
                    <a:ea typeface="DM Sans"/>
                    <a:cs typeface="DM Sans"/>
                  </a:defRPr>
                </a:lvl5pPr>
                <a:lvl6pPr marL="2743200" indent="-317500" algn="ctr">
                  <a:buClr>
                    <a:schemeClr val="dk1"/>
                  </a:buClr>
                  <a:buSzPts val="1400"/>
                  <a:buFont typeface="DM Sans"/>
                  <a:buNone/>
                  <a:defRPr>
                    <a:solidFill>
                      <a:schemeClr val="dk1"/>
                    </a:solidFill>
                    <a:latin typeface="DM Sans"/>
                    <a:ea typeface="DM Sans"/>
                    <a:cs typeface="DM Sans"/>
                  </a:defRPr>
                </a:lvl6pPr>
                <a:lvl7pPr marL="3200400" indent="-317500" algn="ctr">
                  <a:buClr>
                    <a:schemeClr val="dk1"/>
                  </a:buClr>
                  <a:buSzPts val="1400"/>
                  <a:buFont typeface="DM Sans"/>
                  <a:buNone/>
                  <a:defRPr>
                    <a:solidFill>
                      <a:schemeClr val="dk1"/>
                    </a:solidFill>
                    <a:latin typeface="DM Sans"/>
                    <a:ea typeface="DM Sans"/>
                    <a:cs typeface="DM Sans"/>
                  </a:defRPr>
                </a:lvl7pPr>
                <a:lvl8pPr marL="3657600" indent="-317500" algn="ctr">
                  <a:buClr>
                    <a:schemeClr val="dk1"/>
                  </a:buClr>
                  <a:buSzPts val="1400"/>
                  <a:buFont typeface="DM Sans"/>
                  <a:buNone/>
                  <a:defRPr>
                    <a:solidFill>
                      <a:schemeClr val="dk1"/>
                    </a:solidFill>
                    <a:latin typeface="DM Sans"/>
                    <a:ea typeface="DM Sans"/>
                    <a:cs typeface="DM Sans"/>
                  </a:defRPr>
                </a:lvl8pPr>
                <a:lvl9pPr marL="4114800" indent="-317500" algn="ctr">
                  <a:buClr>
                    <a:schemeClr val="dk1"/>
                  </a:buClr>
                  <a:buSzPts val="1400"/>
                  <a:buFont typeface="DM Sans"/>
                  <a:buNone/>
                  <a:defRPr>
                    <a:solidFill>
                      <a:schemeClr val="dk1"/>
                    </a:solidFill>
                    <a:latin typeface="DM Sans"/>
                    <a:ea typeface="DM Sans"/>
                    <a:cs typeface="DM Sans"/>
                  </a:defRPr>
                </a:lvl9pPr>
              </a:lstStyle>
              <a:p>
                <a:r>
                  <a:rPr lang="vi-VN" sz="2400" dirty="0"/>
                  <a:t>sin</a:t>
                </a:r>
                <a:r>
                  <a:rPr lang="en-US" sz="2400" dirty="0" err="1"/>
                  <a:t>i</a:t>
                </a:r>
                <a:r>
                  <a:rPr lang="en-US" sz="2400" baseline="-25000" dirty="0" err="1"/>
                  <a:t>th</a:t>
                </a:r>
                <a:r>
                  <a:rPr lang="en-US" sz="2400" dirty="0"/>
                  <a:t> = </a:t>
                </a:r>
                <a14:m>
                  <m:oMath xmlns:m="http://schemas.openxmlformats.org/officeDocument/2006/math">
                    <m:f>
                      <m:fPr>
                        <m:ctrlPr>
                          <a:rPr lang="en-US" sz="2400" i="1">
                            <a:latin typeface="Cambria Math" panose="02040503050406030204" pitchFamily="18" charset="0"/>
                          </a:rPr>
                        </m:ctrlPr>
                      </m:fPr>
                      <m:num>
                        <m:r>
                          <m:rPr>
                            <m:nor/>
                          </m:rPr>
                          <a:rPr lang="en-US" sz="2400" dirty="0"/>
                          <m:t>n</m:t>
                        </m:r>
                        <m:r>
                          <m:rPr>
                            <m:nor/>
                          </m:rPr>
                          <a:rPr lang="en-US" sz="2400" baseline="-25000" dirty="0"/>
                          <m:t>2</m:t>
                        </m:r>
                      </m:num>
                      <m:den>
                        <m:r>
                          <m:rPr>
                            <m:nor/>
                          </m:rPr>
                          <a:rPr lang="en-US" sz="2400" dirty="0"/>
                          <m:t>n</m:t>
                        </m:r>
                        <m:r>
                          <m:rPr>
                            <m:nor/>
                          </m:rPr>
                          <a:rPr lang="en-US" sz="2400" baseline="-25000" dirty="0"/>
                          <m:t>1</m:t>
                        </m:r>
                      </m:den>
                    </m:f>
                  </m:oMath>
                </a14:m>
                <a:r>
                  <a:rPr lang="en-US" sz="2400" dirty="0">
                    <a:solidFill>
                      <a:srgbClr val="041B2D"/>
                    </a:solidFill>
                  </a:rPr>
                  <a:t> = </a:t>
                </a:r>
                <a14:m>
                  <m:oMath xmlns:m="http://schemas.openxmlformats.org/officeDocument/2006/math">
                    <m:f>
                      <m:fPr>
                        <m:ctrlPr>
                          <a:rPr lang="en-US" sz="2400" i="1">
                            <a:latin typeface="Cambria Math" panose="02040503050406030204" pitchFamily="18" charset="0"/>
                          </a:rPr>
                        </m:ctrlPr>
                      </m:fPr>
                      <m:num>
                        <m:r>
                          <m:rPr>
                            <m:nor/>
                          </m:rPr>
                          <a:rPr lang="vi-VN" sz="2400" dirty="0">
                            <a:solidFill>
                              <a:srgbClr val="041B2D"/>
                            </a:solidFill>
                          </a:rPr>
                          <m:t>1</m:t>
                        </m:r>
                      </m:num>
                      <m:den>
                        <m:r>
                          <m:rPr>
                            <m:nor/>
                          </m:rPr>
                          <a:rPr lang="vi-VN" sz="2400" dirty="0">
                            <a:solidFill>
                              <a:srgbClr val="041B2D"/>
                            </a:solidFill>
                          </a:rPr>
                          <m:t>1,</m:t>
                        </m:r>
                        <m:r>
                          <m:rPr>
                            <m:nor/>
                          </m:rPr>
                          <a:rPr lang="en-US" sz="2400" b="0" i="0" dirty="0" smtClean="0">
                            <a:solidFill>
                              <a:srgbClr val="041B2D"/>
                            </a:solidFill>
                          </a:rPr>
                          <m:t>5</m:t>
                        </m:r>
                      </m:den>
                    </m:f>
                  </m:oMath>
                </a14:m>
                <a:r>
                  <a:rPr lang="en-US" sz="2400" dirty="0">
                    <a:solidFill>
                      <a:srgbClr val="041B2D"/>
                    </a:solidFill>
                  </a:rPr>
                  <a:t> = </a:t>
                </a:r>
                <a14:m>
                  <m:oMath xmlns:m="http://schemas.openxmlformats.org/officeDocument/2006/math">
                    <m:f>
                      <m:fPr>
                        <m:ctrlPr>
                          <a:rPr lang="en-US" sz="2400" i="1">
                            <a:latin typeface="Cambria Math" panose="02040503050406030204" pitchFamily="18" charset="0"/>
                          </a:rPr>
                        </m:ctrlPr>
                      </m:fPr>
                      <m:num>
                        <m:r>
                          <m:rPr>
                            <m:nor/>
                          </m:rPr>
                          <a:rPr lang="en-US" sz="2400" b="0" i="0" dirty="0" smtClean="0">
                            <a:solidFill>
                              <a:srgbClr val="041B2D"/>
                            </a:solidFill>
                          </a:rPr>
                          <m:t>2</m:t>
                        </m:r>
                      </m:num>
                      <m:den>
                        <m:r>
                          <m:rPr>
                            <m:nor/>
                          </m:rPr>
                          <a:rPr lang="en-US" sz="2400" b="0" i="0" dirty="0" smtClean="0">
                            <a:solidFill>
                              <a:srgbClr val="041B2D"/>
                            </a:solidFill>
                          </a:rPr>
                          <m:t>3</m:t>
                        </m:r>
                      </m:den>
                    </m:f>
                  </m:oMath>
                </a14:m>
                <a:r>
                  <a:rPr lang="en-US" sz="2400" dirty="0">
                    <a:solidFill>
                      <a:srgbClr val="041B2D"/>
                    </a:solidFill>
                  </a:rPr>
                  <a:t>  </a:t>
                </a:r>
                <a:r>
                  <a:rPr lang="en-US" sz="2400" dirty="0">
                    <a:solidFill>
                      <a:srgbClr val="041B2D"/>
                    </a:solidFill>
                    <a:latin typeface="#9Slide03 Arima Madurai Black" panose="00000A00000000000000" pitchFamily="2" charset="-93"/>
                    <a:cs typeface="#9Slide03 Arima Madurai Black" panose="00000A00000000000000" pitchFamily="2" charset="-93"/>
                  </a:rPr>
                  <a:t>→ </a:t>
                </a:r>
                <a:r>
                  <a:rPr lang="vi-VN" sz="2400" dirty="0">
                    <a:solidFill>
                      <a:srgbClr val="041B2D"/>
                    </a:solidFill>
                  </a:rPr>
                  <a:t>i</a:t>
                </a:r>
                <a:r>
                  <a:rPr lang="vi-VN" sz="2400" baseline="-25000" dirty="0">
                    <a:solidFill>
                      <a:srgbClr val="041B2D"/>
                    </a:solidFill>
                  </a:rPr>
                  <a:t>th</a:t>
                </a:r>
                <a:r>
                  <a:rPr lang="en-US" sz="2400" baseline="-25000" dirty="0">
                    <a:solidFill>
                      <a:srgbClr val="041B2D"/>
                    </a:solidFill>
                  </a:rPr>
                  <a:t> </a:t>
                </a:r>
                <a:r>
                  <a:rPr lang="vi-VN" sz="2400" dirty="0">
                    <a:solidFill>
                      <a:srgbClr val="041B2D"/>
                    </a:solidFill>
                  </a:rPr>
                  <a:t>=</a:t>
                </a:r>
                <a:r>
                  <a:rPr lang="en-US" sz="2400" dirty="0">
                    <a:solidFill>
                      <a:srgbClr val="041B2D"/>
                    </a:solidFill>
                  </a:rPr>
                  <a:t> </a:t>
                </a:r>
                <a:r>
                  <a:rPr lang="vi-VN" sz="2400" dirty="0">
                    <a:solidFill>
                      <a:srgbClr val="041B2D"/>
                    </a:solidFill>
                  </a:rPr>
                  <a:t>4</a:t>
                </a:r>
                <a:r>
                  <a:rPr lang="en-US" sz="2400" dirty="0">
                    <a:solidFill>
                      <a:srgbClr val="041B2D"/>
                    </a:solidFill>
                  </a:rPr>
                  <a:t>1</a:t>
                </a:r>
                <a:r>
                  <a:rPr lang="vi-VN" sz="2400" dirty="0">
                    <a:solidFill>
                      <a:srgbClr val="041B2D"/>
                    </a:solidFill>
                  </a:rPr>
                  <a:t>,</a:t>
                </a:r>
                <a:r>
                  <a:rPr lang="en-US" sz="2400" dirty="0">
                    <a:solidFill>
                      <a:srgbClr val="041B2D"/>
                    </a:solidFill>
                  </a:rPr>
                  <a:t>48</a:t>
                </a:r>
                <a:r>
                  <a:rPr lang="en-US" sz="2400" baseline="30000" dirty="0">
                    <a:solidFill>
                      <a:srgbClr val="041B2D"/>
                    </a:solidFill>
                  </a:rPr>
                  <a:t>o</a:t>
                </a:r>
                <a:endParaRPr lang="en-US" sz="2400" dirty="0">
                  <a:solidFill>
                    <a:srgbClr val="041B2D"/>
                  </a:solidFill>
                </a:endParaRPr>
              </a:p>
            </p:txBody>
          </p:sp>
        </mc:Choice>
        <mc:Fallback>
          <p:sp>
            <p:nvSpPr>
              <p:cNvPr id="4" name="Google Shape;310;p38">
                <a:extLst>
                  <a:ext uri="{FF2B5EF4-FFF2-40B4-BE49-F238E27FC236}">
                    <a16:creationId xmlns:a16="http://schemas.microsoft.com/office/drawing/2014/main" id="{404DCD2D-1E87-08D0-E519-E452B00B2D04}"/>
                  </a:ext>
                </a:extLst>
              </p:cNvPr>
              <p:cNvSpPr txBox="1">
                <a:spLocks noRot="1" noChangeAspect="1" noMove="1" noResize="1" noEditPoints="1" noAdjustHandles="1" noChangeArrowheads="1" noChangeShapeType="1" noTextEdit="1"/>
              </p:cNvSpPr>
              <p:nvPr/>
            </p:nvSpPr>
            <p:spPr>
              <a:xfrm>
                <a:off x="2335680" y="3068566"/>
                <a:ext cx="5922886" cy="1232896"/>
              </a:xfrm>
              <a:prstGeom prst="rect">
                <a:avLst/>
              </a:prstGeom>
              <a:blipFill>
                <a:blip r:embed="rId5"/>
                <a:stretch>
                  <a:fillRect l="-1543"/>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12015266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par>
                          <p:cTn id="19" fill="hold">
                            <p:stCondLst>
                              <p:cond delay="1000"/>
                            </p:stCondLst>
                            <p:childTnLst>
                              <p:par>
                                <p:cTn id="20" presetID="14" presetClass="entr" presetSubtype="10"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randombar(horizont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A89ACEC7-7170-66A8-3CF3-DCCA1802A969}"/>
              </a:ext>
            </a:extLst>
          </p:cNvPr>
          <p:cNvSpPr/>
          <p:nvPr/>
        </p:nvSpPr>
        <p:spPr>
          <a:xfrm>
            <a:off x="408578" y="1062747"/>
            <a:ext cx="7336818" cy="2856110"/>
          </a:xfrm>
          <a:prstGeom prst="roundRect">
            <a:avLst>
              <a:gd name="adj" fmla="val 11235"/>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Google Shape;310;p38">
            <a:extLst>
              <a:ext uri="{FF2B5EF4-FFF2-40B4-BE49-F238E27FC236}">
                <a16:creationId xmlns:a16="http://schemas.microsoft.com/office/drawing/2014/main" id="{38570AF0-5B50-0FAB-A300-8AB036D7BB26}"/>
              </a:ext>
            </a:extLst>
          </p:cNvPr>
          <p:cNvSpPr txBox="1">
            <a:spLocks/>
          </p:cNvSpPr>
          <p:nvPr/>
        </p:nvSpPr>
        <p:spPr>
          <a:xfrm>
            <a:off x="1112200" y="1463472"/>
            <a:ext cx="6475101" cy="9051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nSpc>
                <a:spcPct val="115000"/>
              </a:lnSpc>
              <a:buClr>
                <a:schemeClr val="dk1"/>
              </a:buClr>
              <a:buSzPts val="1400"/>
              <a:buFont typeface="DM Sans"/>
              <a:buNone/>
              <a:defRPr sz="2000">
                <a:solidFill>
                  <a:srgbClr val="041B2D"/>
                </a:solidFill>
                <a:latin typeface="Arial" panose="020B0604020202020204" pitchFamily="34" charset="0"/>
                <a:ea typeface="DM Sans"/>
                <a:cs typeface="Arial" panose="020B0604020202020204" pitchFamily="34" charset="0"/>
              </a:defRPr>
            </a:lvl1pPr>
            <a:lvl2pPr marL="914400" indent="-317500" algn="ctr">
              <a:buClr>
                <a:schemeClr val="dk1"/>
              </a:buClr>
              <a:buSzPts val="1400"/>
              <a:buFont typeface="DM Sans"/>
              <a:buNone/>
              <a:defRPr>
                <a:solidFill>
                  <a:schemeClr val="dk1"/>
                </a:solidFill>
                <a:latin typeface="DM Sans"/>
                <a:ea typeface="DM Sans"/>
                <a:cs typeface="DM Sans"/>
              </a:defRPr>
            </a:lvl2pPr>
            <a:lvl3pPr marL="1371600" indent="-317500" algn="ctr">
              <a:buClr>
                <a:schemeClr val="dk1"/>
              </a:buClr>
              <a:buSzPts val="1400"/>
              <a:buFont typeface="DM Sans"/>
              <a:buNone/>
              <a:defRPr>
                <a:solidFill>
                  <a:schemeClr val="dk1"/>
                </a:solidFill>
                <a:latin typeface="DM Sans"/>
                <a:ea typeface="DM Sans"/>
                <a:cs typeface="DM Sans"/>
              </a:defRPr>
            </a:lvl3pPr>
            <a:lvl4pPr marL="1828800" indent="-317500" algn="ctr">
              <a:buClr>
                <a:schemeClr val="dk1"/>
              </a:buClr>
              <a:buSzPts val="1400"/>
              <a:buFont typeface="DM Sans"/>
              <a:buNone/>
              <a:defRPr>
                <a:solidFill>
                  <a:schemeClr val="dk1"/>
                </a:solidFill>
                <a:latin typeface="DM Sans"/>
                <a:ea typeface="DM Sans"/>
                <a:cs typeface="DM Sans"/>
              </a:defRPr>
            </a:lvl4pPr>
            <a:lvl5pPr marL="2286000" indent="-317500" algn="ctr">
              <a:buClr>
                <a:schemeClr val="dk1"/>
              </a:buClr>
              <a:buSzPts val="1400"/>
              <a:buFont typeface="DM Sans"/>
              <a:buNone/>
              <a:defRPr>
                <a:solidFill>
                  <a:schemeClr val="dk1"/>
                </a:solidFill>
                <a:latin typeface="DM Sans"/>
                <a:ea typeface="DM Sans"/>
                <a:cs typeface="DM Sans"/>
              </a:defRPr>
            </a:lvl5pPr>
            <a:lvl6pPr marL="2743200" indent="-317500" algn="ctr">
              <a:buClr>
                <a:schemeClr val="dk1"/>
              </a:buClr>
              <a:buSzPts val="1400"/>
              <a:buFont typeface="DM Sans"/>
              <a:buNone/>
              <a:defRPr>
                <a:solidFill>
                  <a:schemeClr val="dk1"/>
                </a:solidFill>
                <a:latin typeface="DM Sans"/>
                <a:ea typeface="DM Sans"/>
                <a:cs typeface="DM Sans"/>
              </a:defRPr>
            </a:lvl6pPr>
            <a:lvl7pPr marL="3200400" indent="-317500" algn="ctr">
              <a:buClr>
                <a:schemeClr val="dk1"/>
              </a:buClr>
              <a:buSzPts val="1400"/>
              <a:buFont typeface="DM Sans"/>
              <a:buNone/>
              <a:defRPr>
                <a:solidFill>
                  <a:schemeClr val="dk1"/>
                </a:solidFill>
                <a:latin typeface="DM Sans"/>
                <a:ea typeface="DM Sans"/>
                <a:cs typeface="DM Sans"/>
              </a:defRPr>
            </a:lvl7pPr>
            <a:lvl8pPr marL="3657600" indent="-317500" algn="ctr">
              <a:buClr>
                <a:schemeClr val="dk1"/>
              </a:buClr>
              <a:buSzPts val="1400"/>
              <a:buFont typeface="DM Sans"/>
              <a:buNone/>
              <a:defRPr>
                <a:solidFill>
                  <a:schemeClr val="dk1"/>
                </a:solidFill>
                <a:latin typeface="DM Sans"/>
                <a:ea typeface="DM Sans"/>
                <a:cs typeface="DM Sans"/>
              </a:defRPr>
            </a:lvl8pPr>
            <a:lvl9pPr marL="4114800" indent="-317500" algn="ctr">
              <a:buClr>
                <a:schemeClr val="dk1"/>
              </a:buClr>
              <a:buSzPts val="1400"/>
              <a:buFont typeface="DM Sans"/>
              <a:buNone/>
              <a:defRPr>
                <a:solidFill>
                  <a:schemeClr val="dk1"/>
                </a:solidFill>
                <a:latin typeface="DM Sans"/>
                <a:ea typeface="DM Sans"/>
                <a:cs typeface="DM Sans"/>
              </a:defRPr>
            </a:lvl9pPr>
          </a:lstStyle>
          <a:p>
            <a:r>
              <a:rPr lang="vi-VN" dirty="0"/>
              <a:t>Ánh sáng truyền từ môi trường có chiết suất </a:t>
            </a:r>
            <a:r>
              <a:rPr lang="en-US" b="1" dirty="0"/>
              <a:t>n</a:t>
            </a:r>
            <a:r>
              <a:rPr lang="en-US" b="1" baseline="-25000" dirty="0"/>
              <a:t>1</a:t>
            </a:r>
            <a:r>
              <a:rPr lang="en-US" baseline="-25000" dirty="0"/>
              <a:t> </a:t>
            </a:r>
            <a:r>
              <a:rPr lang="vi-VN" dirty="0"/>
              <a:t>lớn sang môi trường có chiết su</a:t>
            </a:r>
            <a:r>
              <a:rPr lang="en-US" dirty="0"/>
              <a:t>ấ</a:t>
            </a:r>
            <a:r>
              <a:rPr lang="vi-VN" dirty="0"/>
              <a:t>t </a:t>
            </a:r>
            <a:r>
              <a:rPr lang="en-US" b="1" dirty="0"/>
              <a:t>n</a:t>
            </a:r>
            <a:r>
              <a:rPr lang="en-US" b="1" baseline="-25000" dirty="0"/>
              <a:t>2</a:t>
            </a:r>
            <a:r>
              <a:rPr lang="en-US" baseline="-25000" dirty="0"/>
              <a:t> </a:t>
            </a:r>
            <a:r>
              <a:rPr lang="vi-VN" dirty="0"/>
              <a:t>nhỏ hơn</a:t>
            </a:r>
            <a:r>
              <a:rPr lang="en-US" dirty="0"/>
              <a:t>: </a:t>
            </a:r>
            <a:r>
              <a:rPr lang="en-US" b="1" dirty="0">
                <a:solidFill>
                  <a:srgbClr val="C00000"/>
                </a:solidFill>
              </a:rPr>
              <a:t>n</a:t>
            </a:r>
            <a:r>
              <a:rPr lang="en-US" b="1" baseline="-25000" dirty="0">
                <a:solidFill>
                  <a:srgbClr val="C00000"/>
                </a:solidFill>
              </a:rPr>
              <a:t>1 </a:t>
            </a:r>
            <a:r>
              <a:rPr lang="en-US" b="1" dirty="0">
                <a:solidFill>
                  <a:srgbClr val="C00000"/>
                </a:solidFill>
              </a:rPr>
              <a:t>&gt; n</a:t>
            </a:r>
            <a:r>
              <a:rPr lang="en-US" b="1" baseline="-25000" dirty="0">
                <a:solidFill>
                  <a:srgbClr val="C00000"/>
                </a:solidFill>
              </a:rPr>
              <a:t>2 </a:t>
            </a:r>
            <a:endParaRPr lang="en-US" b="1" dirty="0">
              <a:solidFill>
                <a:srgbClr val="C00000"/>
              </a:solidFill>
            </a:endParaRPr>
          </a:p>
        </p:txBody>
      </p:sp>
      <p:pic>
        <p:nvPicPr>
          <p:cNvPr id="419" name="Google Shape;419;p48"/>
          <p:cNvPicPr preferRelativeResize="0"/>
          <p:nvPr/>
        </p:nvPicPr>
        <p:blipFill rotWithShape="1">
          <a:blip r:embed="rId3">
            <a:alphaModFix/>
          </a:blip>
          <a:srcRect l="58164" t="31042" b="36412"/>
          <a:stretch/>
        </p:blipFill>
        <p:spPr>
          <a:xfrm rot="-5400000">
            <a:off x="5238751" y="1238250"/>
            <a:ext cx="5143501" cy="2666998"/>
          </a:xfrm>
          <a:prstGeom prst="rect">
            <a:avLst/>
          </a:prstGeom>
          <a:noFill/>
          <a:ln>
            <a:noFill/>
          </a:ln>
        </p:spPr>
      </p:pic>
      <p:grpSp>
        <p:nvGrpSpPr>
          <p:cNvPr id="426" name="Google Shape;426;p48"/>
          <p:cNvGrpSpPr/>
          <p:nvPr/>
        </p:nvGrpSpPr>
        <p:grpSpPr>
          <a:xfrm>
            <a:off x="5317936" y="3834404"/>
            <a:ext cx="1966880" cy="1229561"/>
            <a:chOff x="5692063" y="2878600"/>
            <a:chExt cx="2254562" cy="1409400"/>
          </a:xfrm>
        </p:grpSpPr>
        <p:sp>
          <p:nvSpPr>
            <p:cNvPr id="427" name="Google Shape;427;p48"/>
            <p:cNvSpPr/>
            <p:nvPr/>
          </p:nvSpPr>
          <p:spPr>
            <a:xfrm>
              <a:off x="6537225" y="2878600"/>
              <a:ext cx="1409400" cy="14094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
          <p:nvSpPr>
            <p:cNvPr id="428" name="Google Shape;428;p48"/>
            <p:cNvSpPr/>
            <p:nvPr/>
          </p:nvSpPr>
          <p:spPr>
            <a:xfrm>
              <a:off x="6185162" y="3258250"/>
              <a:ext cx="650100" cy="650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
          <p:nvSpPr>
            <p:cNvPr id="429" name="Google Shape;429;p48"/>
            <p:cNvSpPr/>
            <p:nvPr/>
          </p:nvSpPr>
          <p:spPr>
            <a:xfrm>
              <a:off x="5692063" y="3526781"/>
              <a:ext cx="877482" cy="113038"/>
            </a:xfrm>
            <a:custGeom>
              <a:avLst/>
              <a:gdLst/>
              <a:ahLst/>
              <a:cxnLst/>
              <a:rect l="l" t="t" r="r" b="b"/>
              <a:pathLst>
                <a:path w="7977111" h="962025" extrusionOk="0">
                  <a:moveTo>
                    <a:pt x="6645669" y="962025"/>
                  </a:moveTo>
                  <a:cubicBezTo>
                    <a:pt x="6269518" y="962025"/>
                    <a:pt x="6077113" y="739797"/>
                    <a:pt x="5907796" y="543544"/>
                  </a:cubicBezTo>
                  <a:cubicBezTo>
                    <a:pt x="5745214" y="354987"/>
                    <a:pt x="5603796" y="192405"/>
                    <a:pt x="5315189" y="192405"/>
                  </a:cubicBezTo>
                  <a:cubicBezTo>
                    <a:pt x="5026581" y="192405"/>
                    <a:pt x="4886125" y="354987"/>
                    <a:pt x="4723543" y="543544"/>
                  </a:cubicBezTo>
                  <a:cubicBezTo>
                    <a:pt x="4554227" y="739797"/>
                    <a:pt x="4362784" y="962025"/>
                    <a:pt x="3986632" y="962025"/>
                  </a:cubicBezTo>
                  <a:cubicBezTo>
                    <a:pt x="3610480" y="962025"/>
                    <a:pt x="3418075" y="739797"/>
                    <a:pt x="3248759" y="543544"/>
                  </a:cubicBezTo>
                  <a:cubicBezTo>
                    <a:pt x="3086177" y="354987"/>
                    <a:pt x="2944759" y="192405"/>
                    <a:pt x="2657113" y="192405"/>
                  </a:cubicBezTo>
                  <a:cubicBezTo>
                    <a:pt x="2369468" y="192405"/>
                    <a:pt x="2228050" y="354987"/>
                    <a:pt x="2065468" y="543544"/>
                  </a:cubicBezTo>
                  <a:cubicBezTo>
                    <a:pt x="1896151" y="739797"/>
                    <a:pt x="1704708" y="962025"/>
                    <a:pt x="1328557" y="962025"/>
                  </a:cubicBezTo>
                  <a:cubicBezTo>
                    <a:pt x="952405" y="962025"/>
                    <a:pt x="760962" y="739797"/>
                    <a:pt x="591645" y="543544"/>
                  </a:cubicBezTo>
                  <a:cubicBezTo>
                    <a:pt x="429063" y="354987"/>
                    <a:pt x="288608" y="192405"/>
                    <a:pt x="0" y="192405"/>
                  </a:cubicBezTo>
                  <a:lnTo>
                    <a:pt x="0" y="0"/>
                  </a:lnTo>
                  <a:cubicBezTo>
                    <a:pt x="376152" y="0"/>
                    <a:pt x="567595" y="222228"/>
                    <a:pt x="736911" y="418481"/>
                  </a:cubicBezTo>
                  <a:cubicBezTo>
                    <a:pt x="899493" y="607038"/>
                    <a:pt x="1039949" y="769620"/>
                    <a:pt x="1328557" y="769620"/>
                  </a:cubicBezTo>
                  <a:cubicBezTo>
                    <a:pt x="1617164" y="769620"/>
                    <a:pt x="1757620" y="607038"/>
                    <a:pt x="1920202" y="418481"/>
                  </a:cubicBezTo>
                  <a:cubicBezTo>
                    <a:pt x="2089518" y="222228"/>
                    <a:pt x="2280961" y="0"/>
                    <a:pt x="2658075" y="0"/>
                  </a:cubicBezTo>
                  <a:cubicBezTo>
                    <a:pt x="3035189" y="0"/>
                    <a:pt x="3226632" y="222228"/>
                    <a:pt x="3395949" y="418481"/>
                  </a:cubicBezTo>
                  <a:cubicBezTo>
                    <a:pt x="3558531" y="607038"/>
                    <a:pt x="3699949" y="769620"/>
                    <a:pt x="3987594" y="769620"/>
                  </a:cubicBezTo>
                  <a:cubicBezTo>
                    <a:pt x="4275240" y="769620"/>
                    <a:pt x="4416657" y="607038"/>
                    <a:pt x="4579240" y="418481"/>
                  </a:cubicBezTo>
                  <a:cubicBezTo>
                    <a:pt x="4748556" y="222228"/>
                    <a:pt x="4939999" y="0"/>
                    <a:pt x="5316151" y="0"/>
                  </a:cubicBezTo>
                  <a:cubicBezTo>
                    <a:pt x="5692303" y="0"/>
                    <a:pt x="5884708" y="222228"/>
                    <a:pt x="6054024" y="418481"/>
                  </a:cubicBezTo>
                  <a:cubicBezTo>
                    <a:pt x="6216606" y="607038"/>
                    <a:pt x="6358024" y="769620"/>
                    <a:pt x="6646631" y="769620"/>
                  </a:cubicBezTo>
                  <a:cubicBezTo>
                    <a:pt x="6935239" y="769620"/>
                    <a:pt x="7075694" y="607038"/>
                    <a:pt x="7239239" y="418481"/>
                  </a:cubicBezTo>
                  <a:cubicBezTo>
                    <a:pt x="7408555" y="222228"/>
                    <a:pt x="7600960" y="0"/>
                    <a:pt x="7977112" y="0"/>
                  </a:cubicBezTo>
                  <a:lnTo>
                    <a:pt x="7977112" y="192405"/>
                  </a:lnTo>
                  <a:cubicBezTo>
                    <a:pt x="7688505" y="192405"/>
                    <a:pt x="7548049" y="354987"/>
                    <a:pt x="7384504" y="543544"/>
                  </a:cubicBezTo>
                  <a:cubicBezTo>
                    <a:pt x="7215188" y="739797"/>
                    <a:pt x="7022783" y="962025"/>
                    <a:pt x="6646631" y="962025"/>
                  </a:cubicBezTo>
                  <a:lnTo>
                    <a:pt x="6645669" y="96202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grpSp>
        <p:nvGrpSpPr>
          <p:cNvPr id="18" name="Group 17">
            <a:extLst>
              <a:ext uri="{FF2B5EF4-FFF2-40B4-BE49-F238E27FC236}">
                <a16:creationId xmlns:a16="http://schemas.microsoft.com/office/drawing/2014/main" id="{4AC98B7A-E4D3-6F64-860F-F05BC8E7F891}"/>
              </a:ext>
            </a:extLst>
          </p:cNvPr>
          <p:cNvGrpSpPr/>
          <p:nvPr/>
        </p:nvGrpSpPr>
        <p:grpSpPr>
          <a:xfrm>
            <a:off x="264154" y="770793"/>
            <a:ext cx="6448862" cy="572700"/>
            <a:chOff x="2392630" y="3324553"/>
            <a:chExt cx="6448862" cy="572700"/>
          </a:xfrm>
        </p:grpSpPr>
        <p:grpSp>
          <p:nvGrpSpPr>
            <p:cNvPr id="14" name="Google Shape;286;p36">
              <a:extLst>
                <a:ext uri="{FF2B5EF4-FFF2-40B4-BE49-F238E27FC236}">
                  <a16:creationId xmlns:a16="http://schemas.microsoft.com/office/drawing/2014/main" id="{876B22F0-0518-F2B7-519C-39A4C62ACCF8}"/>
                </a:ext>
              </a:extLst>
            </p:cNvPr>
            <p:cNvGrpSpPr/>
            <p:nvPr/>
          </p:nvGrpSpPr>
          <p:grpSpPr>
            <a:xfrm rot="-5400000">
              <a:off x="2496563" y="3342446"/>
              <a:ext cx="323799" cy="531666"/>
              <a:chOff x="5741750" y="3809796"/>
              <a:chExt cx="674100" cy="1106709"/>
            </a:xfrm>
          </p:grpSpPr>
          <p:sp>
            <p:nvSpPr>
              <p:cNvPr id="15" name="Google Shape;287;p36">
                <a:extLst>
                  <a:ext uri="{FF2B5EF4-FFF2-40B4-BE49-F238E27FC236}">
                    <a16:creationId xmlns:a16="http://schemas.microsoft.com/office/drawing/2014/main" id="{46572853-3D6B-6680-D32B-A7C5B5323A52}"/>
                  </a:ext>
                </a:extLst>
              </p:cNvPr>
              <p:cNvSpPr/>
              <p:nvPr/>
            </p:nvSpPr>
            <p:spPr>
              <a:xfrm>
                <a:off x="5741750" y="4242405"/>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6" name="Google Shape;288;p36">
                <a:extLst>
                  <a:ext uri="{FF2B5EF4-FFF2-40B4-BE49-F238E27FC236}">
                    <a16:creationId xmlns:a16="http://schemas.microsoft.com/office/drawing/2014/main" id="{93CDCA7E-9081-80C2-A582-5A2FC2C03803}"/>
                  </a:ext>
                </a:extLst>
              </p:cNvPr>
              <p:cNvSpPr/>
              <p:nvPr/>
            </p:nvSpPr>
            <p:spPr>
              <a:xfrm>
                <a:off x="5741750" y="3809796"/>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sp>
          <p:nvSpPr>
            <p:cNvPr id="17" name="Google Shape;247;p34">
              <a:extLst>
                <a:ext uri="{FF2B5EF4-FFF2-40B4-BE49-F238E27FC236}">
                  <a16:creationId xmlns:a16="http://schemas.microsoft.com/office/drawing/2014/main" id="{55B75B04-D591-8162-6470-C4B27F3E111F}"/>
                </a:ext>
              </a:extLst>
            </p:cNvPr>
            <p:cNvSpPr txBox="1">
              <a:spLocks/>
            </p:cNvSpPr>
            <p:nvPr/>
          </p:nvSpPr>
          <p:spPr>
            <a:xfrm>
              <a:off x="3018630" y="3324553"/>
              <a:ext cx="5822862" cy="572700"/>
            </a:xfrm>
            <a:prstGeom prst="rect">
              <a:avLst/>
            </a:prstGeom>
            <a:solidFill>
              <a:srgbClr val="F8F8F8"/>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2400" dirty="0" err="1"/>
                <a:t>Điều</a:t>
              </a:r>
              <a:r>
                <a:rPr lang="en-US" sz="2400" dirty="0"/>
                <a:t> </a:t>
              </a:r>
              <a:r>
                <a:rPr lang="en-US" sz="2400" dirty="0" err="1"/>
                <a:t>Kiện</a:t>
              </a:r>
              <a:r>
                <a:rPr lang="en-US" sz="2400" dirty="0"/>
                <a:t> </a:t>
              </a:r>
              <a:r>
                <a:rPr lang="en-US" sz="2400" dirty="0" err="1"/>
                <a:t>Xảy</a:t>
              </a:r>
              <a:r>
                <a:rPr lang="en-US" sz="2400" dirty="0"/>
                <a:t> Ra </a:t>
              </a:r>
              <a:r>
                <a:rPr lang="en-US" sz="2400" dirty="0" err="1"/>
                <a:t>Phản</a:t>
              </a:r>
              <a:r>
                <a:rPr lang="en-US" sz="2400" dirty="0"/>
                <a:t> </a:t>
              </a:r>
              <a:r>
                <a:rPr lang="en-US" sz="2400" dirty="0" err="1"/>
                <a:t>Xạ</a:t>
              </a:r>
              <a:r>
                <a:rPr lang="en-US" sz="2400" dirty="0"/>
                <a:t> </a:t>
              </a:r>
              <a:r>
                <a:rPr lang="en-US" sz="2400" dirty="0" err="1"/>
                <a:t>Toàn</a:t>
              </a:r>
              <a:r>
                <a:rPr lang="en-US" sz="2400" dirty="0"/>
                <a:t> </a:t>
              </a:r>
              <a:r>
                <a:rPr lang="en-US" sz="2400" dirty="0" err="1"/>
                <a:t>Phần</a:t>
              </a:r>
              <a:endParaRPr lang="en-US" sz="2400" dirty="0"/>
            </a:p>
          </p:txBody>
        </p:sp>
      </p:grpSp>
      <p:pic>
        <p:nvPicPr>
          <p:cNvPr id="3074" name="Picture 2" descr="Checklist ">
            <a:extLst>
              <a:ext uri="{FF2B5EF4-FFF2-40B4-BE49-F238E27FC236}">
                <a16:creationId xmlns:a16="http://schemas.microsoft.com/office/drawing/2014/main" id="{BB23653A-EA8C-428E-4DF4-8DF1C54E00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108" y="1606693"/>
            <a:ext cx="444092" cy="444092"/>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23" name="Google Shape;310;p38">
                <a:extLst>
                  <a:ext uri="{FF2B5EF4-FFF2-40B4-BE49-F238E27FC236}">
                    <a16:creationId xmlns:a16="http://schemas.microsoft.com/office/drawing/2014/main" id="{E0FA2937-63EE-2DC4-B2EB-48E5845137C1}"/>
                  </a:ext>
                </a:extLst>
              </p:cNvPr>
              <p:cNvSpPr txBox="1">
                <a:spLocks/>
              </p:cNvSpPr>
              <p:nvPr/>
            </p:nvSpPr>
            <p:spPr>
              <a:xfrm>
                <a:off x="1112200" y="2406242"/>
                <a:ext cx="6475101" cy="9051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nSpc>
                    <a:spcPct val="115000"/>
                  </a:lnSpc>
                  <a:buClr>
                    <a:schemeClr val="dk1"/>
                  </a:buClr>
                  <a:buSzPts val="1400"/>
                  <a:buFont typeface="DM Sans"/>
                  <a:buNone/>
                  <a:defRPr sz="2000">
                    <a:solidFill>
                      <a:srgbClr val="041B2D"/>
                    </a:solidFill>
                    <a:latin typeface="Arial" panose="020B0604020202020204" pitchFamily="34" charset="0"/>
                    <a:ea typeface="DM Sans"/>
                    <a:cs typeface="Arial" panose="020B0604020202020204" pitchFamily="34" charset="0"/>
                  </a:defRPr>
                </a:lvl1pPr>
                <a:lvl2pPr marL="914400" indent="-317500" algn="ctr">
                  <a:buClr>
                    <a:schemeClr val="dk1"/>
                  </a:buClr>
                  <a:buSzPts val="1400"/>
                  <a:buFont typeface="DM Sans"/>
                  <a:buNone/>
                  <a:defRPr>
                    <a:solidFill>
                      <a:schemeClr val="dk1"/>
                    </a:solidFill>
                    <a:latin typeface="DM Sans"/>
                    <a:ea typeface="DM Sans"/>
                    <a:cs typeface="DM Sans"/>
                  </a:defRPr>
                </a:lvl2pPr>
                <a:lvl3pPr marL="1371600" indent="-317500" algn="ctr">
                  <a:buClr>
                    <a:schemeClr val="dk1"/>
                  </a:buClr>
                  <a:buSzPts val="1400"/>
                  <a:buFont typeface="DM Sans"/>
                  <a:buNone/>
                  <a:defRPr>
                    <a:solidFill>
                      <a:schemeClr val="dk1"/>
                    </a:solidFill>
                    <a:latin typeface="DM Sans"/>
                    <a:ea typeface="DM Sans"/>
                    <a:cs typeface="DM Sans"/>
                  </a:defRPr>
                </a:lvl3pPr>
                <a:lvl4pPr marL="1828800" indent="-317500" algn="ctr">
                  <a:buClr>
                    <a:schemeClr val="dk1"/>
                  </a:buClr>
                  <a:buSzPts val="1400"/>
                  <a:buFont typeface="DM Sans"/>
                  <a:buNone/>
                  <a:defRPr>
                    <a:solidFill>
                      <a:schemeClr val="dk1"/>
                    </a:solidFill>
                    <a:latin typeface="DM Sans"/>
                    <a:ea typeface="DM Sans"/>
                    <a:cs typeface="DM Sans"/>
                  </a:defRPr>
                </a:lvl4pPr>
                <a:lvl5pPr marL="2286000" indent="-317500" algn="ctr">
                  <a:buClr>
                    <a:schemeClr val="dk1"/>
                  </a:buClr>
                  <a:buSzPts val="1400"/>
                  <a:buFont typeface="DM Sans"/>
                  <a:buNone/>
                  <a:defRPr>
                    <a:solidFill>
                      <a:schemeClr val="dk1"/>
                    </a:solidFill>
                    <a:latin typeface="DM Sans"/>
                    <a:ea typeface="DM Sans"/>
                    <a:cs typeface="DM Sans"/>
                  </a:defRPr>
                </a:lvl5pPr>
                <a:lvl6pPr marL="2743200" indent="-317500" algn="ctr">
                  <a:buClr>
                    <a:schemeClr val="dk1"/>
                  </a:buClr>
                  <a:buSzPts val="1400"/>
                  <a:buFont typeface="DM Sans"/>
                  <a:buNone/>
                  <a:defRPr>
                    <a:solidFill>
                      <a:schemeClr val="dk1"/>
                    </a:solidFill>
                    <a:latin typeface="DM Sans"/>
                    <a:ea typeface="DM Sans"/>
                    <a:cs typeface="DM Sans"/>
                  </a:defRPr>
                </a:lvl6pPr>
                <a:lvl7pPr marL="3200400" indent="-317500" algn="ctr">
                  <a:buClr>
                    <a:schemeClr val="dk1"/>
                  </a:buClr>
                  <a:buSzPts val="1400"/>
                  <a:buFont typeface="DM Sans"/>
                  <a:buNone/>
                  <a:defRPr>
                    <a:solidFill>
                      <a:schemeClr val="dk1"/>
                    </a:solidFill>
                    <a:latin typeface="DM Sans"/>
                    <a:ea typeface="DM Sans"/>
                    <a:cs typeface="DM Sans"/>
                  </a:defRPr>
                </a:lvl7pPr>
                <a:lvl8pPr marL="3657600" indent="-317500" algn="ctr">
                  <a:buClr>
                    <a:schemeClr val="dk1"/>
                  </a:buClr>
                  <a:buSzPts val="1400"/>
                  <a:buFont typeface="DM Sans"/>
                  <a:buNone/>
                  <a:defRPr>
                    <a:solidFill>
                      <a:schemeClr val="dk1"/>
                    </a:solidFill>
                    <a:latin typeface="DM Sans"/>
                    <a:ea typeface="DM Sans"/>
                    <a:cs typeface="DM Sans"/>
                  </a:defRPr>
                </a:lvl8pPr>
                <a:lvl9pPr marL="4114800" indent="-317500" algn="ctr">
                  <a:buClr>
                    <a:schemeClr val="dk1"/>
                  </a:buClr>
                  <a:buSzPts val="1400"/>
                  <a:buFont typeface="DM Sans"/>
                  <a:buNone/>
                  <a:defRPr>
                    <a:solidFill>
                      <a:schemeClr val="dk1"/>
                    </a:solidFill>
                    <a:latin typeface="DM Sans"/>
                    <a:ea typeface="DM Sans"/>
                    <a:cs typeface="DM Sans"/>
                  </a:defRPr>
                </a:lvl9pPr>
              </a:lstStyle>
              <a:p>
                <a:r>
                  <a:rPr lang="vi-VN" dirty="0"/>
                  <a:t>Góc tới lớn hơn hoặc bằng góc tới hạn: </a:t>
                </a:r>
                <a:r>
                  <a:rPr lang="vi-VN" b="1" dirty="0">
                    <a:solidFill>
                      <a:srgbClr val="C00000"/>
                    </a:solidFill>
                  </a:rPr>
                  <a:t>i </a:t>
                </a:r>
                <a:r>
                  <a:rPr lang="vi-VN" b="1" dirty="0">
                    <a:solidFill>
                      <a:srgbClr val="C00000"/>
                    </a:solidFill>
                    <a:ea typeface="Segoe UI Symbol" panose="020B0502040204020203" pitchFamily="34" charset="0"/>
                  </a:rPr>
                  <a:t>⩾</a:t>
                </a:r>
                <a:r>
                  <a:rPr lang="vi-VN" b="1" dirty="0">
                    <a:solidFill>
                      <a:srgbClr val="C00000"/>
                    </a:solidFill>
                  </a:rPr>
                  <a:t> i</a:t>
                </a:r>
                <a:r>
                  <a:rPr lang="en-US" b="1" baseline="-25000" dirty="0">
                    <a:solidFill>
                      <a:srgbClr val="C00000"/>
                    </a:solidFill>
                  </a:rPr>
                  <a:t>t</a:t>
                </a:r>
                <a:r>
                  <a:rPr lang="vi-VN" b="1" baseline="-25000" dirty="0">
                    <a:solidFill>
                      <a:srgbClr val="C00000"/>
                    </a:solidFill>
                  </a:rPr>
                  <a:t>h</a:t>
                </a:r>
                <a:r>
                  <a:rPr lang="vi-VN" b="1" dirty="0">
                    <a:solidFill>
                      <a:srgbClr val="C00000"/>
                    </a:solidFill>
                  </a:rPr>
                  <a:t> </a:t>
                </a:r>
                <a:endParaRPr lang="en-US" b="1" dirty="0">
                  <a:solidFill>
                    <a:srgbClr val="C00000"/>
                  </a:solidFill>
                </a:endParaRPr>
              </a:p>
              <a:p>
                <a:r>
                  <a:rPr lang="vi-VN" dirty="0"/>
                  <a:t>với </a:t>
                </a:r>
                <a:r>
                  <a:rPr lang="vi-VN" b="1" dirty="0"/>
                  <a:t>sin</a:t>
                </a:r>
                <a:r>
                  <a:rPr lang="en-US" b="1" dirty="0" err="1"/>
                  <a:t>i</a:t>
                </a:r>
                <a:r>
                  <a:rPr lang="en-US" b="1" baseline="-25000" dirty="0" err="1"/>
                  <a:t>th</a:t>
                </a:r>
                <a:r>
                  <a:rPr lang="en-US" b="1" dirty="0"/>
                  <a:t> = </a:t>
                </a:r>
                <a14:m>
                  <m:oMath xmlns:m="http://schemas.openxmlformats.org/officeDocument/2006/math">
                    <m:f>
                      <m:fPr>
                        <m:ctrlPr>
                          <a:rPr lang="en-US" b="1" i="1" smtClean="0">
                            <a:latin typeface="Cambria Math" panose="02040503050406030204" pitchFamily="18" charset="0"/>
                          </a:rPr>
                        </m:ctrlPr>
                      </m:fPr>
                      <m:num>
                        <m:r>
                          <m:rPr>
                            <m:nor/>
                          </m:rPr>
                          <a:rPr lang="en-US" b="1" dirty="0"/>
                          <m:t>n</m:t>
                        </m:r>
                        <m:r>
                          <m:rPr>
                            <m:nor/>
                          </m:rPr>
                          <a:rPr lang="en-US" b="1" baseline="-25000" dirty="0"/>
                          <m:t>2</m:t>
                        </m:r>
                      </m:num>
                      <m:den>
                        <m:r>
                          <m:rPr>
                            <m:nor/>
                          </m:rPr>
                          <a:rPr lang="en-US" b="1" dirty="0"/>
                          <m:t>n</m:t>
                        </m:r>
                        <m:r>
                          <m:rPr>
                            <m:nor/>
                          </m:rPr>
                          <a:rPr lang="en-US" b="1" baseline="-25000" dirty="0"/>
                          <m:t>1</m:t>
                        </m:r>
                      </m:den>
                    </m:f>
                  </m:oMath>
                </a14:m>
                <a:endParaRPr lang="en-US" b="1" dirty="0">
                  <a:solidFill>
                    <a:srgbClr val="C00000"/>
                  </a:solidFill>
                </a:endParaRPr>
              </a:p>
            </p:txBody>
          </p:sp>
        </mc:Choice>
        <mc:Fallback>
          <p:sp>
            <p:nvSpPr>
              <p:cNvPr id="23" name="Google Shape;310;p38">
                <a:extLst>
                  <a:ext uri="{FF2B5EF4-FFF2-40B4-BE49-F238E27FC236}">
                    <a16:creationId xmlns:a16="http://schemas.microsoft.com/office/drawing/2014/main" id="{E0FA2937-63EE-2DC4-B2EB-48E5845137C1}"/>
                  </a:ext>
                </a:extLst>
              </p:cNvPr>
              <p:cNvSpPr txBox="1">
                <a:spLocks noRot="1" noChangeAspect="1" noMove="1" noResize="1" noEditPoints="1" noAdjustHandles="1" noChangeArrowheads="1" noChangeShapeType="1" noTextEdit="1"/>
              </p:cNvSpPr>
              <p:nvPr/>
            </p:nvSpPr>
            <p:spPr>
              <a:xfrm>
                <a:off x="1112200" y="2406242"/>
                <a:ext cx="6475101" cy="905149"/>
              </a:xfrm>
              <a:prstGeom prst="rect">
                <a:avLst/>
              </a:prstGeom>
              <a:blipFill>
                <a:blip r:embed="rId5"/>
                <a:stretch>
                  <a:fillRect l="-941" b="-13514"/>
                </a:stretch>
              </a:blipFill>
              <a:ln>
                <a:noFill/>
              </a:ln>
            </p:spPr>
            <p:txBody>
              <a:bodyPr/>
              <a:lstStyle/>
              <a:p>
                <a:r>
                  <a:rPr lang="en-US">
                    <a:noFill/>
                  </a:rPr>
                  <a:t> </a:t>
                </a:r>
              </a:p>
            </p:txBody>
          </p:sp>
        </mc:Fallback>
      </mc:AlternateContent>
      <p:pic>
        <p:nvPicPr>
          <p:cNvPr id="24" name="Picture 2" descr="Checklist ">
            <a:extLst>
              <a:ext uri="{FF2B5EF4-FFF2-40B4-BE49-F238E27FC236}">
                <a16:creationId xmlns:a16="http://schemas.microsoft.com/office/drawing/2014/main" id="{5FD0735F-5437-6D81-0AE8-AE5F75AB19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108" y="2549463"/>
            <a:ext cx="444092" cy="44409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Effect transition="in" filter="fade">
                                      <p:cBhvr>
                                        <p:cTn id="9" dur="500"/>
                                        <p:tgtEl>
                                          <p:spTgt spid="3074"/>
                                        </p:tgtEl>
                                      </p:cBhvr>
                                    </p:animEffect>
                                  </p:childTnLst>
                                </p:cTn>
                              </p:par>
                            </p:childTnLst>
                          </p:cTn>
                        </p:par>
                        <p:par>
                          <p:cTn id="10" fill="hold">
                            <p:stCondLst>
                              <p:cond delay="500"/>
                            </p:stCondLst>
                            <p:childTnLst>
                              <p:par>
                                <p:cTn id="11" presetID="22" presetClass="entr" presetSubtype="8" fill="hold" grpId="0" nodeType="afterEffect">
                                  <p:stCondLst>
                                    <p:cond delay="0"/>
                                  </p:stCondLst>
                                  <p:iterate type="lt">
                                    <p:tmPct val="4000"/>
                                  </p:iterate>
                                  <p:childTnLst>
                                    <p:set>
                                      <p:cBhvr>
                                        <p:cTn id="12" dur="1" fill="hold">
                                          <p:stCondLst>
                                            <p:cond delay="0"/>
                                          </p:stCondLst>
                                        </p:cTn>
                                        <p:tgtEl>
                                          <p:spTgt spid="20"/>
                                        </p:tgtEl>
                                        <p:attrNameLst>
                                          <p:attrName>style.visibility</p:attrName>
                                        </p:attrNameLst>
                                      </p:cBhvr>
                                      <p:to>
                                        <p:strVal val="visible"/>
                                      </p:to>
                                    </p:set>
                                    <p:animEffect transition="in" filter="wipe(left)">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4"/>
                                        </p:tgtEl>
                                        <p:attrNameLst>
                                          <p:attrName>style.visibility</p:attrName>
                                        </p:attrNameLst>
                                      </p:cBhvr>
                                      <p:to>
                                        <p:strVal val="visible"/>
                                      </p:to>
                                    </p:set>
                                    <p:anim calcmode="lin" valueType="num">
                                      <p:cBhvr>
                                        <p:cTn id="18" dur="500" fill="hold"/>
                                        <p:tgtEl>
                                          <p:spTgt spid="24"/>
                                        </p:tgtEl>
                                        <p:attrNameLst>
                                          <p:attrName>ppt_w</p:attrName>
                                        </p:attrNameLst>
                                      </p:cBhvr>
                                      <p:tavLst>
                                        <p:tav tm="0">
                                          <p:val>
                                            <p:fltVal val="0"/>
                                          </p:val>
                                        </p:tav>
                                        <p:tav tm="100000">
                                          <p:val>
                                            <p:strVal val="#ppt_w"/>
                                          </p:val>
                                        </p:tav>
                                      </p:tavLst>
                                    </p:anim>
                                    <p:anim calcmode="lin" valueType="num">
                                      <p:cBhvr>
                                        <p:cTn id="19" dur="500" fill="hold"/>
                                        <p:tgtEl>
                                          <p:spTgt spid="24"/>
                                        </p:tgtEl>
                                        <p:attrNameLst>
                                          <p:attrName>ppt_h</p:attrName>
                                        </p:attrNameLst>
                                      </p:cBhvr>
                                      <p:tavLst>
                                        <p:tav tm="0">
                                          <p:val>
                                            <p:fltVal val="0"/>
                                          </p:val>
                                        </p:tav>
                                        <p:tav tm="100000">
                                          <p:val>
                                            <p:strVal val="#ppt_h"/>
                                          </p:val>
                                        </p:tav>
                                      </p:tavLst>
                                    </p:anim>
                                    <p:animEffect transition="in" filter="fade">
                                      <p:cBhvr>
                                        <p:cTn id="20" dur="500"/>
                                        <p:tgtEl>
                                          <p:spTgt spid="24"/>
                                        </p:tgtEl>
                                      </p:cBhvr>
                                    </p:animEffect>
                                  </p:childTnLst>
                                </p:cTn>
                              </p:par>
                            </p:childTnLst>
                          </p:cTn>
                        </p:par>
                        <p:par>
                          <p:cTn id="21" fill="hold">
                            <p:stCondLst>
                              <p:cond delay="500"/>
                            </p:stCondLst>
                            <p:childTnLst>
                              <p:par>
                                <p:cTn id="22" presetID="22" presetClass="entr" presetSubtype="8" fill="hold" grpId="0" nodeType="afterEffect">
                                  <p:stCondLst>
                                    <p:cond delay="0"/>
                                  </p:stCondLst>
                                  <p:iterate type="lt">
                                    <p:tmPct val="4000"/>
                                  </p:iterate>
                                  <p:childTnLst>
                                    <p:set>
                                      <p:cBhvr>
                                        <p:cTn id="23" dur="1" fill="hold">
                                          <p:stCondLst>
                                            <p:cond delay="0"/>
                                          </p:stCondLst>
                                        </p:cTn>
                                        <p:tgtEl>
                                          <p:spTgt spid="23"/>
                                        </p:tgtEl>
                                        <p:attrNameLst>
                                          <p:attrName>style.visibility</p:attrName>
                                        </p:attrNameLst>
                                      </p:cBhvr>
                                      <p:to>
                                        <p:strVal val="visible"/>
                                      </p:to>
                                    </p:set>
                                    <p:animEffect transition="in" filter="wipe(left)">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grpSp>
        <p:nvGrpSpPr>
          <p:cNvPr id="6" name="Group 5">
            <a:extLst>
              <a:ext uri="{FF2B5EF4-FFF2-40B4-BE49-F238E27FC236}">
                <a16:creationId xmlns:a16="http://schemas.microsoft.com/office/drawing/2014/main" id="{124E0849-FD77-3F1C-1DC7-6906552DACEE}"/>
              </a:ext>
            </a:extLst>
          </p:cNvPr>
          <p:cNvGrpSpPr/>
          <p:nvPr/>
        </p:nvGrpSpPr>
        <p:grpSpPr>
          <a:xfrm>
            <a:off x="0" y="152026"/>
            <a:ext cx="4915519" cy="443010"/>
            <a:chOff x="2392630" y="3324553"/>
            <a:chExt cx="6354529" cy="572700"/>
          </a:xfrm>
        </p:grpSpPr>
        <p:grpSp>
          <p:nvGrpSpPr>
            <p:cNvPr id="7" name="Google Shape;286;p36">
              <a:extLst>
                <a:ext uri="{FF2B5EF4-FFF2-40B4-BE49-F238E27FC236}">
                  <a16:creationId xmlns:a16="http://schemas.microsoft.com/office/drawing/2014/main" id="{610701C8-26B6-1F31-52AF-A54AD2E8056A}"/>
                </a:ext>
              </a:extLst>
            </p:cNvPr>
            <p:cNvGrpSpPr/>
            <p:nvPr/>
          </p:nvGrpSpPr>
          <p:grpSpPr>
            <a:xfrm rot="-5400000">
              <a:off x="2496563" y="3342446"/>
              <a:ext cx="323799" cy="531666"/>
              <a:chOff x="5741750" y="3809796"/>
              <a:chExt cx="674100" cy="1106709"/>
            </a:xfrm>
          </p:grpSpPr>
          <p:sp>
            <p:nvSpPr>
              <p:cNvPr id="9" name="Google Shape;287;p36">
                <a:extLst>
                  <a:ext uri="{FF2B5EF4-FFF2-40B4-BE49-F238E27FC236}">
                    <a16:creationId xmlns:a16="http://schemas.microsoft.com/office/drawing/2014/main" id="{5D6AD743-22A1-225C-A2EE-B76C74CBD5FD}"/>
                  </a:ext>
                </a:extLst>
              </p:cNvPr>
              <p:cNvSpPr/>
              <p:nvPr/>
            </p:nvSpPr>
            <p:spPr>
              <a:xfrm>
                <a:off x="5741750" y="4242405"/>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Lato"/>
                  <a:ea typeface="Lato"/>
                  <a:cs typeface="Lato"/>
                  <a:sym typeface="Lato"/>
                </a:endParaRPr>
              </a:p>
            </p:txBody>
          </p:sp>
          <p:sp>
            <p:nvSpPr>
              <p:cNvPr id="10" name="Google Shape;288;p36">
                <a:extLst>
                  <a:ext uri="{FF2B5EF4-FFF2-40B4-BE49-F238E27FC236}">
                    <a16:creationId xmlns:a16="http://schemas.microsoft.com/office/drawing/2014/main" id="{084FD762-70A6-6E15-42A4-CBDED021D117}"/>
                  </a:ext>
                </a:extLst>
              </p:cNvPr>
              <p:cNvSpPr/>
              <p:nvPr/>
            </p:nvSpPr>
            <p:spPr>
              <a:xfrm>
                <a:off x="5741750" y="3809796"/>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Lato"/>
                  <a:ea typeface="Lato"/>
                  <a:cs typeface="Lato"/>
                  <a:sym typeface="Lato"/>
                </a:endParaRPr>
              </a:p>
            </p:txBody>
          </p:sp>
        </p:grpSp>
        <p:sp>
          <p:nvSpPr>
            <p:cNvPr id="8" name="Google Shape;247;p34">
              <a:extLst>
                <a:ext uri="{FF2B5EF4-FFF2-40B4-BE49-F238E27FC236}">
                  <a16:creationId xmlns:a16="http://schemas.microsoft.com/office/drawing/2014/main" id="{FADBA39D-3927-BD2B-F0F4-FD69D075CE81}"/>
                </a:ext>
              </a:extLst>
            </p:cNvPr>
            <p:cNvSpPr txBox="1">
              <a:spLocks/>
            </p:cNvSpPr>
            <p:nvPr/>
          </p:nvSpPr>
          <p:spPr>
            <a:xfrm>
              <a:off x="2924297" y="3324553"/>
              <a:ext cx="5822862"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1600" dirty="0" err="1"/>
                <a:t>Điều</a:t>
              </a:r>
              <a:r>
                <a:rPr lang="en-US" sz="1600" dirty="0"/>
                <a:t> </a:t>
              </a:r>
              <a:r>
                <a:rPr lang="en-US" sz="1600" dirty="0" err="1"/>
                <a:t>Kiện</a:t>
              </a:r>
              <a:r>
                <a:rPr lang="en-US" sz="1600" dirty="0"/>
                <a:t> </a:t>
              </a:r>
              <a:r>
                <a:rPr lang="en-US" sz="1600" dirty="0" err="1"/>
                <a:t>Xảy</a:t>
              </a:r>
              <a:r>
                <a:rPr lang="en-US" sz="1600" dirty="0"/>
                <a:t> Ra </a:t>
              </a:r>
              <a:r>
                <a:rPr lang="en-US" sz="1600" dirty="0" err="1"/>
                <a:t>Phản</a:t>
              </a:r>
              <a:r>
                <a:rPr lang="en-US" sz="1600" dirty="0"/>
                <a:t> </a:t>
              </a:r>
              <a:r>
                <a:rPr lang="en-US" sz="1600" dirty="0" err="1"/>
                <a:t>Xạ</a:t>
              </a:r>
              <a:r>
                <a:rPr lang="en-US" sz="1600" dirty="0"/>
                <a:t> </a:t>
              </a:r>
              <a:r>
                <a:rPr lang="en-US" sz="1600" dirty="0" err="1"/>
                <a:t>Toàn</a:t>
              </a:r>
              <a:r>
                <a:rPr lang="en-US" sz="1600" dirty="0"/>
                <a:t> </a:t>
              </a:r>
              <a:r>
                <a:rPr lang="en-US" sz="1600" dirty="0" err="1"/>
                <a:t>Phần</a:t>
              </a:r>
              <a:endParaRPr lang="en-US" sz="1600" dirty="0"/>
            </a:p>
          </p:txBody>
        </p:sp>
      </p:grpSp>
      <p:sp>
        <p:nvSpPr>
          <p:cNvPr id="11" name="Google Shape;310;p38">
            <a:extLst>
              <a:ext uri="{FF2B5EF4-FFF2-40B4-BE49-F238E27FC236}">
                <a16:creationId xmlns:a16="http://schemas.microsoft.com/office/drawing/2014/main" id="{88E62CD4-081B-F79A-34FA-FB342016C0AD}"/>
              </a:ext>
            </a:extLst>
          </p:cNvPr>
          <p:cNvSpPr txBox="1">
            <a:spLocks/>
          </p:cNvSpPr>
          <p:nvPr/>
        </p:nvSpPr>
        <p:spPr>
          <a:xfrm>
            <a:off x="539791" y="1144992"/>
            <a:ext cx="5682254" cy="319325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nSpc>
                <a:spcPct val="150000"/>
              </a:lnSpc>
              <a:buClr>
                <a:schemeClr val="dk1"/>
              </a:buClr>
              <a:buSzPts val="1400"/>
              <a:buFont typeface="DM Sans"/>
              <a:buNone/>
              <a:defRPr sz="1900">
                <a:solidFill>
                  <a:schemeClr val="dk1"/>
                </a:solidFill>
                <a:latin typeface="Arial" panose="020B0604020202020204" pitchFamily="34" charset="0"/>
                <a:ea typeface="DM Sans"/>
                <a:cs typeface="Arial" panose="020B0604020202020204" pitchFamily="34" charset="0"/>
              </a:defRPr>
            </a:lvl1pPr>
            <a:lvl2pPr marL="914400" indent="-317500" algn="ctr">
              <a:buClr>
                <a:schemeClr val="dk1"/>
              </a:buClr>
              <a:buSzPts val="1400"/>
              <a:buFont typeface="DM Sans"/>
              <a:buNone/>
              <a:defRPr>
                <a:solidFill>
                  <a:schemeClr val="dk1"/>
                </a:solidFill>
                <a:latin typeface="DM Sans"/>
                <a:ea typeface="DM Sans"/>
                <a:cs typeface="DM Sans"/>
              </a:defRPr>
            </a:lvl2pPr>
            <a:lvl3pPr marL="1371600" indent="-317500" algn="ctr">
              <a:buClr>
                <a:schemeClr val="dk1"/>
              </a:buClr>
              <a:buSzPts val="1400"/>
              <a:buFont typeface="DM Sans"/>
              <a:buNone/>
              <a:defRPr>
                <a:solidFill>
                  <a:schemeClr val="dk1"/>
                </a:solidFill>
                <a:latin typeface="DM Sans"/>
                <a:ea typeface="DM Sans"/>
                <a:cs typeface="DM Sans"/>
              </a:defRPr>
            </a:lvl3pPr>
            <a:lvl4pPr marL="1828800" indent="-317500" algn="ctr">
              <a:buClr>
                <a:schemeClr val="dk1"/>
              </a:buClr>
              <a:buSzPts val="1400"/>
              <a:buFont typeface="DM Sans"/>
              <a:buNone/>
              <a:defRPr>
                <a:solidFill>
                  <a:schemeClr val="dk1"/>
                </a:solidFill>
                <a:latin typeface="DM Sans"/>
                <a:ea typeface="DM Sans"/>
                <a:cs typeface="DM Sans"/>
              </a:defRPr>
            </a:lvl4pPr>
            <a:lvl5pPr marL="2286000" indent="-317500" algn="ctr">
              <a:buClr>
                <a:schemeClr val="dk1"/>
              </a:buClr>
              <a:buSzPts val="1400"/>
              <a:buFont typeface="DM Sans"/>
              <a:buNone/>
              <a:defRPr>
                <a:solidFill>
                  <a:schemeClr val="dk1"/>
                </a:solidFill>
                <a:latin typeface="DM Sans"/>
                <a:ea typeface="DM Sans"/>
                <a:cs typeface="DM Sans"/>
              </a:defRPr>
            </a:lvl5pPr>
            <a:lvl6pPr marL="2743200" indent="-317500" algn="ctr">
              <a:buClr>
                <a:schemeClr val="dk1"/>
              </a:buClr>
              <a:buSzPts val="1400"/>
              <a:buFont typeface="DM Sans"/>
              <a:buNone/>
              <a:defRPr>
                <a:solidFill>
                  <a:schemeClr val="dk1"/>
                </a:solidFill>
                <a:latin typeface="DM Sans"/>
                <a:ea typeface="DM Sans"/>
                <a:cs typeface="DM Sans"/>
              </a:defRPr>
            </a:lvl6pPr>
            <a:lvl7pPr marL="3200400" indent="-317500" algn="ctr">
              <a:buClr>
                <a:schemeClr val="dk1"/>
              </a:buClr>
              <a:buSzPts val="1400"/>
              <a:buFont typeface="DM Sans"/>
              <a:buNone/>
              <a:defRPr>
                <a:solidFill>
                  <a:schemeClr val="dk1"/>
                </a:solidFill>
                <a:latin typeface="DM Sans"/>
                <a:ea typeface="DM Sans"/>
                <a:cs typeface="DM Sans"/>
              </a:defRPr>
            </a:lvl7pPr>
            <a:lvl8pPr marL="3657600" indent="-317500" algn="ctr">
              <a:buClr>
                <a:schemeClr val="dk1"/>
              </a:buClr>
              <a:buSzPts val="1400"/>
              <a:buFont typeface="DM Sans"/>
              <a:buNone/>
              <a:defRPr>
                <a:solidFill>
                  <a:schemeClr val="dk1"/>
                </a:solidFill>
                <a:latin typeface="DM Sans"/>
                <a:ea typeface="DM Sans"/>
                <a:cs typeface="DM Sans"/>
              </a:defRPr>
            </a:lvl8pPr>
            <a:lvl9pPr marL="4114800" indent="-317500" algn="ctr">
              <a:buClr>
                <a:schemeClr val="dk1"/>
              </a:buClr>
              <a:buSzPts val="1400"/>
              <a:buFont typeface="DM Sans"/>
              <a:buNone/>
              <a:defRPr>
                <a:solidFill>
                  <a:schemeClr val="dk1"/>
                </a:solidFill>
                <a:latin typeface="DM Sans"/>
                <a:ea typeface="DM Sans"/>
                <a:cs typeface="DM Sans"/>
              </a:defRPr>
            </a:lvl9pPr>
          </a:lstStyle>
          <a:p>
            <a:r>
              <a:rPr lang="vi-VN" dirty="0"/>
              <a:t>Cho ba môi trường: nước, thuỷ tinh, không khí. Cho biết trong trường hợp nào sau đây, dưới góc tới </a:t>
            </a:r>
            <a:r>
              <a:rPr lang="en-US" dirty="0" err="1"/>
              <a:t>i</a:t>
            </a:r>
            <a:r>
              <a:rPr lang="vi-VN" dirty="0"/>
              <a:t> thích hợp thì có thể xảy ra hiện tượng phản xạ toàn p</a:t>
            </a:r>
            <a:r>
              <a:rPr lang="en-US" dirty="0" err="1"/>
              <a:t>hầ</a:t>
            </a:r>
            <a:r>
              <a:rPr lang="vi-VN" dirty="0"/>
              <a:t>n:</a:t>
            </a:r>
            <a:endParaRPr lang="en-US" dirty="0"/>
          </a:p>
          <a:p>
            <a:r>
              <a:rPr lang="vi-VN" dirty="0"/>
              <a:t> -</a:t>
            </a:r>
            <a:r>
              <a:rPr lang="en-US" dirty="0"/>
              <a:t> </a:t>
            </a:r>
            <a:r>
              <a:rPr lang="vi-VN" dirty="0"/>
              <a:t>Ánh sáng truyền tư nước sang không khí.</a:t>
            </a:r>
            <a:endParaRPr lang="en-US" dirty="0"/>
          </a:p>
          <a:p>
            <a:r>
              <a:rPr lang="vi-VN" dirty="0"/>
              <a:t> -</a:t>
            </a:r>
            <a:r>
              <a:rPr lang="en-US" dirty="0"/>
              <a:t> </a:t>
            </a:r>
            <a:r>
              <a:rPr lang="vi-VN" dirty="0"/>
              <a:t>Ánh sáng truyền từ không khí</a:t>
            </a:r>
            <a:r>
              <a:rPr lang="en-US" dirty="0"/>
              <a:t> </a:t>
            </a:r>
            <a:r>
              <a:rPr lang="vi-VN" dirty="0"/>
              <a:t>sang</a:t>
            </a:r>
            <a:r>
              <a:rPr lang="en-US" dirty="0"/>
              <a:t> </a:t>
            </a:r>
            <a:r>
              <a:rPr lang="vi-VN" dirty="0"/>
              <a:t>thuỷ</a:t>
            </a:r>
            <a:r>
              <a:rPr lang="en-US" dirty="0"/>
              <a:t> </a:t>
            </a:r>
            <a:r>
              <a:rPr lang="vi-VN" dirty="0"/>
              <a:t>tinh. </a:t>
            </a:r>
            <a:endParaRPr lang="en-US" dirty="0"/>
          </a:p>
          <a:p>
            <a:r>
              <a:rPr lang="vi-VN" dirty="0"/>
              <a:t>-</a:t>
            </a:r>
            <a:r>
              <a:rPr lang="en-US" dirty="0"/>
              <a:t> </a:t>
            </a:r>
            <a:r>
              <a:rPr lang="vi-VN" dirty="0"/>
              <a:t>Ánh sáng truyền từ thuỷ tinh sang nước.</a:t>
            </a:r>
            <a:endParaRPr lang="en-US" dirty="0"/>
          </a:p>
        </p:txBody>
      </p:sp>
      <p:pic>
        <p:nvPicPr>
          <p:cNvPr id="16" name="Picture 15">
            <a:extLst>
              <a:ext uri="{FF2B5EF4-FFF2-40B4-BE49-F238E27FC236}">
                <a16:creationId xmlns:a16="http://schemas.microsoft.com/office/drawing/2014/main" id="{826E9240-D51F-6906-6DF8-A31EF2E6DFD7}"/>
              </a:ext>
            </a:extLst>
          </p:cNvPr>
          <p:cNvPicPr>
            <a:picLocks noChangeAspect="1"/>
          </p:cNvPicPr>
          <p:nvPr/>
        </p:nvPicPr>
        <p:blipFill>
          <a:blip r:embed="rId3"/>
          <a:stretch>
            <a:fillRect/>
          </a:stretch>
        </p:blipFill>
        <p:spPr>
          <a:xfrm>
            <a:off x="5637224" y="1058777"/>
            <a:ext cx="3727211" cy="372721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grpSp>
        <p:nvGrpSpPr>
          <p:cNvPr id="28" name="Group 27">
            <a:extLst>
              <a:ext uri="{FF2B5EF4-FFF2-40B4-BE49-F238E27FC236}">
                <a16:creationId xmlns:a16="http://schemas.microsoft.com/office/drawing/2014/main" id="{E1B91C32-F65E-6EE6-1D8A-F23D820B84C4}"/>
              </a:ext>
            </a:extLst>
          </p:cNvPr>
          <p:cNvGrpSpPr/>
          <p:nvPr/>
        </p:nvGrpSpPr>
        <p:grpSpPr>
          <a:xfrm>
            <a:off x="0" y="394909"/>
            <a:ext cx="4915519" cy="443010"/>
            <a:chOff x="2392630" y="3324553"/>
            <a:chExt cx="6354529" cy="572700"/>
          </a:xfrm>
        </p:grpSpPr>
        <p:grpSp>
          <p:nvGrpSpPr>
            <p:cNvPr id="29" name="Google Shape;286;p36">
              <a:extLst>
                <a:ext uri="{FF2B5EF4-FFF2-40B4-BE49-F238E27FC236}">
                  <a16:creationId xmlns:a16="http://schemas.microsoft.com/office/drawing/2014/main" id="{C725738B-9555-9C7D-F13B-592FB49A7FA8}"/>
                </a:ext>
              </a:extLst>
            </p:cNvPr>
            <p:cNvGrpSpPr/>
            <p:nvPr/>
          </p:nvGrpSpPr>
          <p:grpSpPr>
            <a:xfrm rot="-5400000">
              <a:off x="2496563" y="3342446"/>
              <a:ext cx="323799" cy="531666"/>
              <a:chOff x="5741750" y="3809796"/>
              <a:chExt cx="674100" cy="1106709"/>
            </a:xfrm>
          </p:grpSpPr>
          <p:sp>
            <p:nvSpPr>
              <p:cNvPr id="31" name="Google Shape;287;p36">
                <a:extLst>
                  <a:ext uri="{FF2B5EF4-FFF2-40B4-BE49-F238E27FC236}">
                    <a16:creationId xmlns:a16="http://schemas.microsoft.com/office/drawing/2014/main" id="{6A9A2715-73E7-8B83-965E-F828FB12E85E}"/>
                  </a:ext>
                </a:extLst>
              </p:cNvPr>
              <p:cNvSpPr/>
              <p:nvPr/>
            </p:nvSpPr>
            <p:spPr>
              <a:xfrm>
                <a:off x="5741750" y="4242405"/>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Lato"/>
                  <a:ea typeface="Lato"/>
                  <a:cs typeface="Lato"/>
                  <a:sym typeface="Lato"/>
                </a:endParaRPr>
              </a:p>
            </p:txBody>
          </p:sp>
          <p:sp>
            <p:nvSpPr>
              <p:cNvPr id="352" name="Google Shape;288;p36">
                <a:extLst>
                  <a:ext uri="{FF2B5EF4-FFF2-40B4-BE49-F238E27FC236}">
                    <a16:creationId xmlns:a16="http://schemas.microsoft.com/office/drawing/2014/main" id="{E5532B79-9F5A-5BB5-6FDA-5978E8E05A00}"/>
                  </a:ext>
                </a:extLst>
              </p:cNvPr>
              <p:cNvSpPr/>
              <p:nvPr/>
            </p:nvSpPr>
            <p:spPr>
              <a:xfrm>
                <a:off x="5741750" y="3809796"/>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Lato"/>
                  <a:ea typeface="Lato"/>
                  <a:cs typeface="Lato"/>
                  <a:sym typeface="Lato"/>
                </a:endParaRPr>
              </a:p>
            </p:txBody>
          </p:sp>
        </p:grpSp>
        <p:sp>
          <p:nvSpPr>
            <p:cNvPr id="30" name="Google Shape;247;p34">
              <a:extLst>
                <a:ext uri="{FF2B5EF4-FFF2-40B4-BE49-F238E27FC236}">
                  <a16:creationId xmlns:a16="http://schemas.microsoft.com/office/drawing/2014/main" id="{C2984BE1-4DB9-BF08-D571-B7960FE244E0}"/>
                </a:ext>
              </a:extLst>
            </p:cNvPr>
            <p:cNvSpPr txBox="1">
              <a:spLocks/>
            </p:cNvSpPr>
            <p:nvPr/>
          </p:nvSpPr>
          <p:spPr>
            <a:xfrm>
              <a:off x="2924297" y="3324553"/>
              <a:ext cx="5822862"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1600" dirty="0" err="1"/>
                <a:t>Điều</a:t>
              </a:r>
              <a:r>
                <a:rPr lang="en-US" sz="1600" dirty="0"/>
                <a:t> </a:t>
              </a:r>
              <a:r>
                <a:rPr lang="en-US" sz="1600" dirty="0" err="1"/>
                <a:t>Kiện</a:t>
              </a:r>
              <a:r>
                <a:rPr lang="en-US" sz="1600" dirty="0"/>
                <a:t> </a:t>
              </a:r>
              <a:r>
                <a:rPr lang="en-US" sz="1600" dirty="0" err="1"/>
                <a:t>Xảy</a:t>
              </a:r>
              <a:r>
                <a:rPr lang="en-US" sz="1600" dirty="0"/>
                <a:t> Ra </a:t>
              </a:r>
              <a:r>
                <a:rPr lang="en-US" sz="1600" dirty="0" err="1"/>
                <a:t>Phản</a:t>
              </a:r>
              <a:r>
                <a:rPr lang="en-US" sz="1600" dirty="0"/>
                <a:t> </a:t>
              </a:r>
              <a:r>
                <a:rPr lang="en-US" sz="1600" dirty="0" err="1"/>
                <a:t>Xạ</a:t>
              </a:r>
              <a:r>
                <a:rPr lang="en-US" sz="1600" dirty="0"/>
                <a:t> </a:t>
              </a:r>
              <a:r>
                <a:rPr lang="en-US" sz="1600" dirty="0" err="1"/>
                <a:t>Toàn</a:t>
              </a:r>
              <a:r>
                <a:rPr lang="en-US" sz="1600" dirty="0"/>
                <a:t> </a:t>
              </a:r>
              <a:r>
                <a:rPr lang="en-US" sz="1600" dirty="0" err="1"/>
                <a:t>Phần</a:t>
              </a:r>
              <a:endParaRPr lang="en-US" sz="1600" dirty="0"/>
            </a:p>
          </p:txBody>
        </p:sp>
      </p:grpSp>
      <p:pic>
        <p:nvPicPr>
          <p:cNvPr id="354" name="Picture 353">
            <a:extLst>
              <a:ext uri="{FF2B5EF4-FFF2-40B4-BE49-F238E27FC236}">
                <a16:creationId xmlns:a16="http://schemas.microsoft.com/office/drawing/2014/main" id="{3EE27158-D359-354F-8811-096B34DB7DA0}"/>
              </a:ext>
            </a:extLst>
          </p:cNvPr>
          <p:cNvPicPr>
            <a:picLocks noChangeAspect="1"/>
          </p:cNvPicPr>
          <p:nvPr/>
        </p:nvPicPr>
        <p:blipFill>
          <a:blip r:embed="rId3"/>
          <a:stretch>
            <a:fillRect/>
          </a:stretch>
        </p:blipFill>
        <p:spPr>
          <a:xfrm>
            <a:off x="27863" y="1170449"/>
            <a:ext cx="3193251" cy="3193251"/>
          </a:xfrm>
          <a:prstGeom prst="rect">
            <a:avLst/>
          </a:prstGeom>
        </p:spPr>
      </p:pic>
      <p:sp>
        <p:nvSpPr>
          <p:cNvPr id="355" name="Google Shape;310;p38">
            <a:extLst>
              <a:ext uri="{FF2B5EF4-FFF2-40B4-BE49-F238E27FC236}">
                <a16:creationId xmlns:a16="http://schemas.microsoft.com/office/drawing/2014/main" id="{35353C7A-0913-1F7F-7C45-0C91107A1FC5}"/>
              </a:ext>
            </a:extLst>
          </p:cNvPr>
          <p:cNvSpPr txBox="1">
            <a:spLocks/>
          </p:cNvSpPr>
          <p:nvPr/>
        </p:nvSpPr>
        <p:spPr>
          <a:xfrm>
            <a:off x="3221114" y="1392500"/>
            <a:ext cx="5922886" cy="319325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nSpc>
                <a:spcPct val="150000"/>
              </a:lnSpc>
              <a:buClr>
                <a:schemeClr val="dk1"/>
              </a:buClr>
              <a:buSzPts val="1400"/>
              <a:buFont typeface="DM Sans"/>
              <a:buNone/>
              <a:defRPr sz="1900">
                <a:solidFill>
                  <a:schemeClr val="dk1"/>
                </a:solidFill>
                <a:latin typeface="Arial" panose="020B0604020202020204" pitchFamily="34" charset="0"/>
                <a:ea typeface="DM Sans"/>
                <a:cs typeface="Arial" panose="020B0604020202020204" pitchFamily="34" charset="0"/>
              </a:defRPr>
            </a:lvl1pPr>
            <a:lvl2pPr marL="914400" indent="-317500" algn="ctr">
              <a:buClr>
                <a:schemeClr val="dk1"/>
              </a:buClr>
              <a:buSzPts val="1400"/>
              <a:buFont typeface="DM Sans"/>
              <a:buNone/>
              <a:defRPr>
                <a:solidFill>
                  <a:schemeClr val="dk1"/>
                </a:solidFill>
                <a:latin typeface="DM Sans"/>
                <a:ea typeface="DM Sans"/>
                <a:cs typeface="DM Sans"/>
              </a:defRPr>
            </a:lvl2pPr>
            <a:lvl3pPr marL="1371600" indent="-317500" algn="ctr">
              <a:buClr>
                <a:schemeClr val="dk1"/>
              </a:buClr>
              <a:buSzPts val="1400"/>
              <a:buFont typeface="DM Sans"/>
              <a:buNone/>
              <a:defRPr>
                <a:solidFill>
                  <a:schemeClr val="dk1"/>
                </a:solidFill>
                <a:latin typeface="DM Sans"/>
                <a:ea typeface="DM Sans"/>
                <a:cs typeface="DM Sans"/>
              </a:defRPr>
            </a:lvl3pPr>
            <a:lvl4pPr marL="1828800" indent="-317500" algn="ctr">
              <a:buClr>
                <a:schemeClr val="dk1"/>
              </a:buClr>
              <a:buSzPts val="1400"/>
              <a:buFont typeface="DM Sans"/>
              <a:buNone/>
              <a:defRPr>
                <a:solidFill>
                  <a:schemeClr val="dk1"/>
                </a:solidFill>
                <a:latin typeface="DM Sans"/>
                <a:ea typeface="DM Sans"/>
                <a:cs typeface="DM Sans"/>
              </a:defRPr>
            </a:lvl4pPr>
            <a:lvl5pPr marL="2286000" indent="-317500" algn="ctr">
              <a:buClr>
                <a:schemeClr val="dk1"/>
              </a:buClr>
              <a:buSzPts val="1400"/>
              <a:buFont typeface="DM Sans"/>
              <a:buNone/>
              <a:defRPr>
                <a:solidFill>
                  <a:schemeClr val="dk1"/>
                </a:solidFill>
                <a:latin typeface="DM Sans"/>
                <a:ea typeface="DM Sans"/>
                <a:cs typeface="DM Sans"/>
              </a:defRPr>
            </a:lvl5pPr>
            <a:lvl6pPr marL="2743200" indent="-317500" algn="ctr">
              <a:buClr>
                <a:schemeClr val="dk1"/>
              </a:buClr>
              <a:buSzPts val="1400"/>
              <a:buFont typeface="DM Sans"/>
              <a:buNone/>
              <a:defRPr>
                <a:solidFill>
                  <a:schemeClr val="dk1"/>
                </a:solidFill>
                <a:latin typeface="DM Sans"/>
                <a:ea typeface="DM Sans"/>
                <a:cs typeface="DM Sans"/>
              </a:defRPr>
            </a:lvl6pPr>
            <a:lvl7pPr marL="3200400" indent="-317500" algn="ctr">
              <a:buClr>
                <a:schemeClr val="dk1"/>
              </a:buClr>
              <a:buSzPts val="1400"/>
              <a:buFont typeface="DM Sans"/>
              <a:buNone/>
              <a:defRPr>
                <a:solidFill>
                  <a:schemeClr val="dk1"/>
                </a:solidFill>
                <a:latin typeface="DM Sans"/>
                <a:ea typeface="DM Sans"/>
                <a:cs typeface="DM Sans"/>
              </a:defRPr>
            </a:lvl7pPr>
            <a:lvl8pPr marL="3657600" indent="-317500" algn="ctr">
              <a:buClr>
                <a:schemeClr val="dk1"/>
              </a:buClr>
              <a:buSzPts val="1400"/>
              <a:buFont typeface="DM Sans"/>
              <a:buNone/>
              <a:defRPr>
                <a:solidFill>
                  <a:schemeClr val="dk1"/>
                </a:solidFill>
                <a:latin typeface="DM Sans"/>
                <a:ea typeface="DM Sans"/>
                <a:cs typeface="DM Sans"/>
              </a:defRPr>
            </a:lvl8pPr>
            <a:lvl9pPr marL="4114800" indent="-317500" algn="ctr">
              <a:buClr>
                <a:schemeClr val="dk1"/>
              </a:buClr>
              <a:buSzPts val="1400"/>
              <a:buFont typeface="DM Sans"/>
              <a:buNone/>
              <a:defRPr>
                <a:solidFill>
                  <a:schemeClr val="dk1"/>
                </a:solidFill>
                <a:latin typeface="DM Sans"/>
                <a:ea typeface="DM Sans"/>
                <a:cs typeface="DM Sans"/>
              </a:defRPr>
            </a:lvl9pPr>
          </a:lstStyle>
          <a:p>
            <a:r>
              <a:rPr lang="en-US" dirty="0" err="1"/>
              <a:t>Một</a:t>
            </a:r>
            <a:r>
              <a:rPr lang="en-US" dirty="0"/>
              <a:t> </a:t>
            </a:r>
            <a:r>
              <a:rPr lang="en-US" dirty="0" err="1"/>
              <a:t>trong</a:t>
            </a:r>
            <a:r>
              <a:rPr lang="en-US" dirty="0"/>
              <a:t> </a:t>
            </a:r>
            <a:r>
              <a:rPr lang="en-US" dirty="0" err="1"/>
              <a:t>những</a:t>
            </a:r>
            <a:r>
              <a:rPr lang="en-US" dirty="0"/>
              <a:t> </a:t>
            </a:r>
            <a:r>
              <a:rPr lang="en-US" dirty="0" err="1"/>
              <a:t>điều</a:t>
            </a:r>
            <a:r>
              <a:rPr lang="en-US" dirty="0"/>
              <a:t> </a:t>
            </a:r>
            <a:r>
              <a:rPr lang="en-US" dirty="0" err="1"/>
              <a:t>kiện</a:t>
            </a:r>
            <a:r>
              <a:rPr lang="en-US" dirty="0"/>
              <a:t> </a:t>
            </a:r>
            <a:r>
              <a:rPr lang="en-US" dirty="0" err="1"/>
              <a:t>xảy</a:t>
            </a:r>
            <a:r>
              <a:rPr lang="en-US" dirty="0"/>
              <a:t> </a:t>
            </a:r>
            <a:r>
              <a:rPr lang="en-US" dirty="0" err="1"/>
              <a:t>ra</a:t>
            </a:r>
            <a:r>
              <a:rPr lang="en-US" dirty="0"/>
              <a:t> </a:t>
            </a:r>
            <a:r>
              <a:rPr lang="en-US" dirty="0" err="1"/>
              <a:t>hiện</a:t>
            </a:r>
            <a:r>
              <a:rPr lang="en-US" dirty="0"/>
              <a:t> </a:t>
            </a:r>
            <a:r>
              <a:rPr lang="en-US" dirty="0" err="1"/>
              <a:t>tượng</a:t>
            </a:r>
            <a:r>
              <a:rPr lang="en-US" dirty="0"/>
              <a:t> </a:t>
            </a:r>
            <a:r>
              <a:rPr lang="en-US" dirty="0" err="1"/>
              <a:t>phản</a:t>
            </a:r>
            <a:r>
              <a:rPr lang="en-US" dirty="0"/>
              <a:t> </a:t>
            </a:r>
            <a:r>
              <a:rPr lang="en-US" dirty="0" err="1"/>
              <a:t>xạ</a:t>
            </a:r>
            <a:r>
              <a:rPr lang="en-US" dirty="0"/>
              <a:t> </a:t>
            </a:r>
            <a:r>
              <a:rPr lang="en-US" dirty="0" err="1"/>
              <a:t>toàn</a:t>
            </a:r>
            <a:r>
              <a:rPr lang="en-US" dirty="0"/>
              <a:t> </a:t>
            </a:r>
            <a:r>
              <a:rPr lang="en-US" dirty="0" err="1"/>
              <a:t>phần</a:t>
            </a:r>
            <a:r>
              <a:rPr lang="en-US" dirty="0"/>
              <a:t> </a:t>
            </a:r>
            <a:r>
              <a:rPr lang="en-US" dirty="0" err="1"/>
              <a:t>là</a:t>
            </a:r>
            <a:r>
              <a:rPr lang="en-US" dirty="0"/>
              <a:t>: </a:t>
            </a:r>
            <a:r>
              <a:rPr lang="en-US" i="1" dirty="0"/>
              <a:t>á</a:t>
            </a:r>
            <a:r>
              <a:rPr lang="vi-VN" i="1" dirty="0"/>
              <a:t>nh sáng truyền từ môi trường có chiết suất lớn sang môi trường có chiết su</a:t>
            </a:r>
            <a:r>
              <a:rPr lang="en-US" i="1" dirty="0"/>
              <a:t>ấ</a:t>
            </a:r>
            <a:r>
              <a:rPr lang="vi-VN" i="1" dirty="0"/>
              <a:t>t nhỏ hơn</a:t>
            </a:r>
            <a:endParaRPr lang="en-US" i="1" dirty="0"/>
          </a:p>
          <a:p>
            <a:r>
              <a:rPr lang="en-US" dirty="0" err="1"/>
              <a:t>Trường</a:t>
            </a:r>
            <a:r>
              <a:rPr lang="en-US" dirty="0"/>
              <a:t> </a:t>
            </a:r>
            <a:r>
              <a:rPr lang="en-US" dirty="0" err="1"/>
              <a:t>hợp</a:t>
            </a:r>
            <a:r>
              <a:rPr lang="en-US" dirty="0"/>
              <a:t> </a:t>
            </a:r>
            <a:r>
              <a:rPr lang="en-US" dirty="0" err="1"/>
              <a:t>xảy</a:t>
            </a:r>
            <a:r>
              <a:rPr lang="en-US" dirty="0"/>
              <a:t> </a:t>
            </a:r>
            <a:r>
              <a:rPr lang="en-US" dirty="0" err="1"/>
              <a:t>ra</a:t>
            </a:r>
            <a:r>
              <a:rPr lang="en-US" dirty="0"/>
              <a:t> </a:t>
            </a:r>
            <a:r>
              <a:rPr lang="en-US" dirty="0" err="1"/>
              <a:t>phản</a:t>
            </a:r>
            <a:r>
              <a:rPr lang="en-US" dirty="0"/>
              <a:t> </a:t>
            </a:r>
            <a:r>
              <a:rPr lang="en-US" dirty="0" err="1"/>
              <a:t>xạ</a:t>
            </a:r>
            <a:r>
              <a:rPr lang="en-US" dirty="0"/>
              <a:t> </a:t>
            </a:r>
            <a:r>
              <a:rPr lang="en-US" dirty="0" err="1"/>
              <a:t>toàn</a:t>
            </a:r>
            <a:r>
              <a:rPr lang="en-US" dirty="0"/>
              <a:t> </a:t>
            </a:r>
            <a:r>
              <a:rPr lang="en-US" dirty="0" err="1"/>
              <a:t>phần</a:t>
            </a:r>
            <a:r>
              <a:rPr lang="en-US" dirty="0"/>
              <a:t>:</a:t>
            </a:r>
          </a:p>
          <a:p>
            <a:r>
              <a:rPr lang="vi-VN" dirty="0"/>
              <a:t>- Ánh sáng truyền từ nước sang không khí.</a:t>
            </a:r>
            <a:endParaRPr lang="en-US" dirty="0"/>
          </a:p>
          <a:p>
            <a:r>
              <a:rPr lang="vi-VN" dirty="0"/>
              <a:t>- Ánh sáng truyền từ thủy tinh sang nước.</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55"/>
                                        </p:tgtEl>
                                        <p:attrNameLst>
                                          <p:attrName>style.visibility</p:attrName>
                                        </p:attrNameLst>
                                      </p:cBhvr>
                                      <p:to>
                                        <p:strVal val="visible"/>
                                      </p:to>
                                    </p:set>
                                    <p:animEffect transition="in" filter="randombar(horizontal)">
                                      <p:cBhvr>
                                        <p:cTn id="7" dur="500"/>
                                        <p:tgtEl>
                                          <p:spTgt spid="3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2AB9536C-EDC9-454C-D774-B5AA19C321FE}"/>
              </a:ext>
            </a:extLst>
          </p:cNvPr>
          <p:cNvSpPr/>
          <p:nvPr/>
        </p:nvSpPr>
        <p:spPr>
          <a:xfrm>
            <a:off x="272576" y="386863"/>
            <a:ext cx="8615088" cy="4688284"/>
          </a:xfrm>
          <a:prstGeom prst="roundRect">
            <a:avLst>
              <a:gd name="adj" fmla="val 11893"/>
            </a:avLst>
          </a:prstGeom>
          <a:solidFill>
            <a:srgbClr val="FF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z</a:t>
            </a:r>
          </a:p>
        </p:txBody>
      </p:sp>
      <p:sp>
        <p:nvSpPr>
          <p:cNvPr id="21" name="Google Shape;325;p40">
            <a:extLst>
              <a:ext uri="{FF2B5EF4-FFF2-40B4-BE49-F238E27FC236}">
                <a16:creationId xmlns:a16="http://schemas.microsoft.com/office/drawing/2014/main" id="{C523F9E0-0B42-4EAE-18D1-758056DC102D}"/>
              </a:ext>
            </a:extLst>
          </p:cNvPr>
          <p:cNvSpPr txBox="1">
            <a:spLocks noGrp="1"/>
          </p:cNvSpPr>
          <p:nvPr>
            <p:ph type="title"/>
          </p:nvPr>
        </p:nvSpPr>
        <p:spPr>
          <a:xfrm>
            <a:off x="3069818" y="137271"/>
            <a:ext cx="3004363" cy="515072"/>
          </a:xfrm>
          <a:prstGeom prst="rect">
            <a:avLst/>
          </a:prstGeom>
          <a:solidFill>
            <a:srgbClr val="FFC100"/>
          </a:solidFill>
        </p:spPr>
        <p:txBody>
          <a:bodyPr spcFirstLastPara="1" wrap="square" lIns="91425" tIns="91425" rIns="91425" bIns="91425" anchor="t" anchorCtr="0">
            <a:noAutofit/>
          </a:bodyPr>
          <a:lstStyle/>
          <a:p>
            <a:pPr marL="0" lvl="0" indent="0" algn="ctr" rtl="0">
              <a:spcBef>
                <a:spcPts val="0"/>
              </a:spcBef>
              <a:spcAft>
                <a:spcPts val="0"/>
              </a:spcAft>
              <a:buNone/>
            </a:pPr>
            <a:r>
              <a:rPr lang="en-US" sz="2400" dirty="0">
                <a:solidFill>
                  <a:schemeClr val="accent3"/>
                </a:solidFill>
              </a:rPr>
              <a:t>PHIẾU HỌC TẬP</a:t>
            </a:r>
          </a:p>
        </p:txBody>
      </p:sp>
      <mc:AlternateContent xmlns:mc="http://schemas.openxmlformats.org/markup-compatibility/2006">
        <mc:Choice xmlns:a14="http://schemas.microsoft.com/office/drawing/2010/main" Requires="a14">
          <p:sp>
            <p:nvSpPr>
              <p:cNvPr id="22" name="Google Shape;310;p38">
                <a:extLst>
                  <a:ext uri="{FF2B5EF4-FFF2-40B4-BE49-F238E27FC236}">
                    <a16:creationId xmlns:a16="http://schemas.microsoft.com/office/drawing/2014/main" id="{1BC7AB0C-BE9B-DB9B-D3D9-417B6D0F5533}"/>
                  </a:ext>
                </a:extLst>
              </p:cNvPr>
              <p:cNvSpPr txBox="1">
                <a:spLocks/>
              </p:cNvSpPr>
              <p:nvPr/>
            </p:nvSpPr>
            <p:spPr>
              <a:xfrm>
                <a:off x="332441" y="730120"/>
                <a:ext cx="8615088" cy="163181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en-US" sz="2000" b="1" dirty="0" err="1">
                    <a:solidFill>
                      <a:srgbClr val="041B2D"/>
                    </a:solidFill>
                  </a:rPr>
                  <a:t>Câu</a:t>
                </a:r>
                <a:r>
                  <a:rPr lang="en-US" sz="2000" b="1" dirty="0">
                    <a:solidFill>
                      <a:srgbClr val="041B2D"/>
                    </a:solidFill>
                  </a:rPr>
                  <a:t> 1: </a:t>
                </a:r>
                <a:r>
                  <a:rPr lang="vi-VN" sz="2000" dirty="0">
                    <a:solidFill>
                      <a:srgbClr val="041B2D"/>
                    </a:solidFill>
                  </a:rPr>
                  <a:t>Chiếu một tia sáng từ nước tới mặt phân cách giữa nước và không khí. Biết chiết suất của nước và không khí lần lượt là n</a:t>
                </a:r>
                <a:r>
                  <a:rPr lang="vi-VN" sz="2000" baseline="-25000" dirty="0">
                    <a:solidFill>
                      <a:srgbClr val="041B2D"/>
                    </a:solidFill>
                  </a:rPr>
                  <a:t>1</a:t>
                </a:r>
                <a:r>
                  <a:rPr lang="vi-VN" sz="2000" dirty="0">
                    <a:solidFill>
                      <a:srgbClr val="041B2D"/>
                    </a:solidFill>
                  </a:rPr>
                  <a:t>=</a:t>
                </a:r>
                <a:r>
                  <a:rPr lang="en-US" sz="2000" dirty="0">
                    <a:solidFill>
                      <a:srgbClr val="041B2D"/>
                    </a:solidFill>
                  </a:rPr>
                  <a:t> </a:t>
                </a:r>
                <a14:m>
                  <m:oMath xmlns:m="http://schemas.openxmlformats.org/officeDocument/2006/math">
                    <m:f>
                      <m:fPr>
                        <m:ctrlPr>
                          <a:rPr lang="en-US" sz="2000" i="1" smtClean="0">
                            <a:solidFill>
                              <a:srgbClr val="041B2D"/>
                            </a:solidFill>
                            <a:latin typeface="Cambria Math" panose="02040503050406030204" pitchFamily="18" charset="0"/>
                          </a:rPr>
                        </m:ctrlPr>
                      </m:fPr>
                      <m:num>
                        <m:r>
                          <m:rPr>
                            <m:nor/>
                          </m:rPr>
                          <a:rPr lang="vi-VN" sz="2000" dirty="0">
                            <a:solidFill>
                              <a:srgbClr val="041B2D"/>
                            </a:solidFill>
                          </a:rPr>
                          <m:t>4</m:t>
                        </m:r>
                      </m:num>
                      <m:den>
                        <m:r>
                          <m:rPr>
                            <m:nor/>
                          </m:rPr>
                          <a:rPr lang="vi-VN" sz="2000" dirty="0">
                            <a:solidFill>
                              <a:srgbClr val="041B2D"/>
                            </a:solidFill>
                          </a:rPr>
                          <m:t>3</m:t>
                        </m:r>
                      </m:den>
                    </m:f>
                  </m:oMath>
                </a14:m>
                <a:r>
                  <a:rPr lang="vi-VN" sz="2000" dirty="0">
                    <a:solidFill>
                      <a:srgbClr val="041B2D"/>
                    </a:solidFill>
                  </a:rPr>
                  <a:t>,n</a:t>
                </a:r>
                <a:r>
                  <a:rPr lang="vi-VN" sz="2000" baseline="-25000" dirty="0">
                    <a:solidFill>
                      <a:srgbClr val="041B2D"/>
                    </a:solidFill>
                  </a:rPr>
                  <a:t>2</a:t>
                </a:r>
                <a:r>
                  <a:rPr lang="vi-VN" sz="2000" dirty="0">
                    <a:solidFill>
                      <a:srgbClr val="041B2D"/>
                    </a:solidFill>
                  </a:rPr>
                  <a:t>=1</a:t>
                </a:r>
                <a:endParaRPr lang="en-US" sz="2000" dirty="0">
                  <a:solidFill>
                    <a:srgbClr val="041B2D"/>
                  </a:solidFill>
                </a:endParaRPr>
              </a:p>
              <a:p>
                <a:pPr marL="0" indent="0"/>
                <a:r>
                  <a:rPr lang="vi-VN" sz="2000" dirty="0">
                    <a:solidFill>
                      <a:srgbClr val="041B2D"/>
                    </a:solidFill>
                  </a:rPr>
                  <a:t>a) Tính góc khúc xạ trong trường hợp góc tới bằng 30°</a:t>
                </a:r>
                <a:endParaRPr lang="en-US" sz="2000" dirty="0">
                  <a:solidFill>
                    <a:srgbClr val="041B2D"/>
                  </a:solidFill>
                </a:endParaRPr>
              </a:p>
              <a:p>
                <a:pPr marL="0" indent="0"/>
                <a:r>
                  <a:rPr lang="vi-VN" sz="2000" dirty="0">
                    <a:solidFill>
                      <a:srgbClr val="041B2D"/>
                    </a:solidFill>
                  </a:rPr>
                  <a:t>b) Khi góc tới bằng 60° thì có tia khúc xạ không? Tại sao?</a:t>
                </a:r>
                <a:r>
                  <a:rPr lang="en-US" sz="2000" dirty="0">
                    <a:solidFill>
                      <a:srgbClr val="041B2D"/>
                    </a:solidFill>
                  </a:rPr>
                  <a:t> </a:t>
                </a:r>
              </a:p>
            </p:txBody>
          </p:sp>
        </mc:Choice>
        <mc:Fallback>
          <p:sp>
            <p:nvSpPr>
              <p:cNvPr id="22" name="Google Shape;310;p38">
                <a:extLst>
                  <a:ext uri="{FF2B5EF4-FFF2-40B4-BE49-F238E27FC236}">
                    <a16:creationId xmlns:a16="http://schemas.microsoft.com/office/drawing/2014/main" id="{1BC7AB0C-BE9B-DB9B-D3D9-417B6D0F5533}"/>
                  </a:ext>
                </a:extLst>
              </p:cNvPr>
              <p:cNvSpPr txBox="1">
                <a:spLocks noRot="1" noChangeAspect="1" noMove="1" noResize="1" noEditPoints="1" noAdjustHandles="1" noChangeArrowheads="1" noChangeShapeType="1" noTextEdit="1"/>
              </p:cNvSpPr>
              <p:nvPr/>
            </p:nvSpPr>
            <p:spPr>
              <a:xfrm>
                <a:off x="332441" y="730120"/>
                <a:ext cx="8615088" cy="1631810"/>
              </a:xfrm>
              <a:prstGeom prst="rect">
                <a:avLst/>
              </a:prstGeom>
              <a:blipFill>
                <a:blip r:embed="rId3"/>
                <a:stretch>
                  <a:fillRect l="-778" r="-1132" b="-14607"/>
                </a:stretch>
              </a:blipFill>
              <a:ln>
                <a:noFill/>
              </a:ln>
            </p:spPr>
            <p:txBody>
              <a:bodyPr/>
              <a:lstStyle/>
              <a:p>
                <a:r>
                  <a:rPr lang="en-US">
                    <a:noFill/>
                  </a:rPr>
                  <a:t> </a:t>
                </a:r>
              </a:p>
            </p:txBody>
          </p:sp>
        </mc:Fallback>
      </mc:AlternateContent>
      <p:sp>
        <p:nvSpPr>
          <p:cNvPr id="321" name="Google Shape;310;p38">
            <a:extLst>
              <a:ext uri="{FF2B5EF4-FFF2-40B4-BE49-F238E27FC236}">
                <a16:creationId xmlns:a16="http://schemas.microsoft.com/office/drawing/2014/main" id="{DB3D2365-9ED0-5806-D516-84A64E70A9B5}"/>
              </a:ext>
            </a:extLst>
          </p:cNvPr>
          <p:cNvSpPr txBox="1">
            <a:spLocks/>
          </p:cNvSpPr>
          <p:nvPr/>
        </p:nvSpPr>
        <p:spPr>
          <a:xfrm>
            <a:off x="332441" y="2418070"/>
            <a:ext cx="4366635" cy="162128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en-US" sz="2000" b="1" dirty="0" err="1">
                <a:solidFill>
                  <a:srgbClr val="041B2D"/>
                </a:solidFill>
              </a:rPr>
              <a:t>Câu</a:t>
            </a:r>
            <a:r>
              <a:rPr lang="en-US" sz="2000" b="1" dirty="0">
                <a:solidFill>
                  <a:srgbClr val="041B2D"/>
                </a:solidFill>
              </a:rPr>
              <a:t> 2: </a:t>
            </a:r>
            <a:r>
              <a:rPr lang="vi-VN" sz="2000" dirty="0">
                <a:solidFill>
                  <a:srgbClr val="041B2D"/>
                </a:solidFill>
              </a:rPr>
              <a:t>Một lăng kính thuỷ tinh có tiết diện là tam giác vuông cân được đặt trong không khí. Cho biết góc tới hạn khi ánh sáng truyền từ thuỷ tinh sang không khí là 42°. Chiếu các tia sáng đến lăng kính như hình bên. Hãy tiếp tục vẽ đường đi của tia sáng.</a:t>
            </a:r>
            <a:endParaRPr lang="en-US" sz="2000" dirty="0">
              <a:solidFill>
                <a:srgbClr val="041B2D"/>
              </a:solidFill>
            </a:endParaRPr>
          </a:p>
        </p:txBody>
      </p:sp>
      <p:grpSp>
        <p:nvGrpSpPr>
          <p:cNvPr id="337" name="Group 336">
            <a:extLst>
              <a:ext uri="{FF2B5EF4-FFF2-40B4-BE49-F238E27FC236}">
                <a16:creationId xmlns:a16="http://schemas.microsoft.com/office/drawing/2014/main" id="{B55E9084-4B2C-1D12-E4ED-229DF518921D}"/>
              </a:ext>
            </a:extLst>
          </p:cNvPr>
          <p:cNvGrpSpPr/>
          <p:nvPr/>
        </p:nvGrpSpPr>
        <p:grpSpPr>
          <a:xfrm>
            <a:off x="4992352" y="2418070"/>
            <a:ext cx="1526658" cy="2537056"/>
            <a:chOff x="5266027" y="2907066"/>
            <a:chExt cx="1048063" cy="1741710"/>
          </a:xfrm>
        </p:grpSpPr>
        <p:sp>
          <p:nvSpPr>
            <p:cNvPr id="326" name="Right Triangle 325">
              <a:extLst>
                <a:ext uri="{FF2B5EF4-FFF2-40B4-BE49-F238E27FC236}">
                  <a16:creationId xmlns:a16="http://schemas.microsoft.com/office/drawing/2014/main" id="{11460D6F-D80D-067C-39AE-D19AD5D89A1E}"/>
                </a:ext>
              </a:extLst>
            </p:cNvPr>
            <p:cNvSpPr/>
            <p:nvPr/>
          </p:nvSpPr>
          <p:spPr>
            <a:xfrm>
              <a:off x="5266027" y="3375892"/>
              <a:ext cx="1048063" cy="935181"/>
            </a:xfrm>
            <a:prstGeom prst="rtTriangle">
              <a:avLst/>
            </a:prstGeom>
            <a:solidFill>
              <a:schemeClr val="accent4">
                <a:lumMod val="95000"/>
              </a:schemeClr>
            </a:solidFill>
            <a:ln w="19050">
              <a:solidFill>
                <a:schemeClr val="bg1">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TextBox 331">
              <a:extLst>
                <a:ext uri="{FF2B5EF4-FFF2-40B4-BE49-F238E27FC236}">
                  <a16:creationId xmlns:a16="http://schemas.microsoft.com/office/drawing/2014/main" id="{9376CBFC-38AC-6FA3-CEAC-3FC1CADA20DF}"/>
                </a:ext>
              </a:extLst>
            </p:cNvPr>
            <p:cNvSpPr txBox="1"/>
            <p:nvPr/>
          </p:nvSpPr>
          <p:spPr>
            <a:xfrm>
              <a:off x="5819779" y="2907066"/>
              <a:ext cx="256309" cy="307777"/>
            </a:xfrm>
            <a:prstGeom prst="rect">
              <a:avLst/>
            </a:prstGeom>
            <a:noFill/>
          </p:spPr>
          <p:txBody>
            <a:bodyPr wrap="square" rtlCol="0">
              <a:spAutoFit/>
            </a:bodyPr>
            <a:lstStyle/>
            <a:p>
              <a:r>
                <a:rPr lang="en-US" b="1" dirty="0"/>
                <a:t>S</a:t>
              </a:r>
            </a:p>
          </p:txBody>
        </p:sp>
        <p:sp>
          <p:nvSpPr>
            <p:cNvPr id="333" name="TextBox 332">
              <a:extLst>
                <a:ext uri="{FF2B5EF4-FFF2-40B4-BE49-F238E27FC236}">
                  <a16:creationId xmlns:a16="http://schemas.microsoft.com/office/drawing/2014/main" id="{397124BC-BFC9-9805-9FF0-81452E02C096}"/>
                </a:ext>
              </a:extLst>
            </p:cNvPr>
            <p:cNvSpPr txBox="1"/>
            <p:nvPr/>
          </p:nvSpPr>
          <p:spPr>
            <a:xfrm>
              <a:off x="5402515" y="3375892"/>
              <a:ext cx="256309" cy="307777"/>
            </a:xfrm>
            <a:prstGeom prst="rect">
              <a:avLst/>
            </a:prstGeom>
            <a:noFill/>
          </p:spPr>
          <p:txBody>
            <a:bodyPr wrap="square" rtlCol="0">
              <a:spAutoFit/>
            </a:bodyPr>
            <a:lstStyle/>
            <a:p>
              <a:r>
                <a:rPr lang="en-US" b="1" dirty="0"/>
                <a:t>I</a:t>
              </a:r>
            </a:p>
          </p:txBody>
        </p:sp>
        <p:sp>
          <p:nvSpPr>
            <p:cNvPr id="334" name="Rectangle 333">
              <a:extLst>
                <a:ext uri="{FF2B5EF4-FFF2-40B4-BE49-F238E27FC236}">
                  <a16:creationId xmlns:a16="http://schemas.microsoft.com/office/drawing/2014/main" id="{7B9CD122-97AF-11B0-03B2-AA58281FBF51}"/>
                </a:ext>
              </a:extLst>
            </p:cNvPr>
            <p:cNvSpPr/>
            <p:nvPr/>
          </p:nvSpPr>
          <p:spPr>
            <a:xfrm rot="2486234">
              <a:off x="5545729" y="3562833"/>
              <a:ext cx="81885" cy="76482"/>
            </a:xfrm>
            <a:prstGeom prst="rect">
              <a:avLst/>
            </a:pr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1" name="Group 330">
              <a:extLst>
                <a:ext uri="{FF2B5EF4-FFF2-40B4-BE49-F238E27FC236}">
                  <a16:creationId xmlns:a16="http://schemas.microsoft.com/office/drawing/2014/main" id="{132FE37A-F86B-2B24-6C47-7E1790C16EBF}"/>
                </a:ext>
              </a:extLst>
            </p:cNvPr>
            <p:cNvGrpSpPr/>
            <p:nvPr/>
          </p:nvGrpSpPr>
          <p:grpSpPr>
            <a:xfrm rot="21377511">
              <a:off x="5509173" y="3109900"/>
              <a:ext cx="475217" cy="473963"/>
              <a:chOff x="5198220" y="2708194"/>
              <a:chExt cx="475217" cy="473963"/>
            </a:xfrm>
          </p:grpSpPr>
          <p:cxnSp>
            <p:nvCxnSpPr>
              <p:cNvPr id="330" name="Straight Connector 329">
                <a:extLst>
                  <a:ext uri="{FF2B5EF4-FFF2-40B4-BE49-F238E27FC236}">
                    <a16:creationId xmlns:a16="http://schemas.microsoft.com/office/drawing/2014/main" id="{D05E8BA0-25FF-B199-DE14-651177A264D8}"/>
                  </a:ext>
                </a:extLst>
              </p:cNvPr>
              <p:cNvCxnSpPr/>
              <p:nvPr/>
            </p:nvCxnSpPr>
            <p:spPr>
              <a:xfrm flipH="1">
                <a:off x="5198220" y="2881326"/>
                <a:ext cx="300831" cy="30083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28" name="Straight Arrow Connector 327">
                <a:extLst>
                  <a:ext uri="{FF2B5EF4-FFF2-40B4-BE49-F238E27FC236}">
                    <a16:creationId xmlns:a16="http://schemas.microsoft.com/office/drawing/2014/main" id="{00CE16EB-3B82-D4D0-BBB4-4690E03E7693}"/>
                  </a:ext>
                </a:extLst>
              </p:cNvPr>
              <p:cNvCxnSpPr/>
              <p:nvPr/>
            </p:nvCxnSpPr>
            <p:spPr>
              <a:xfrm flipH="1">
                <a:off x="5348636" y="2708194"/>
                <a:ext cx="324801" cy="32480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335" name="TextBox 334">
              <a:extLst>
                <a:ext uri="{FF2B5EF4-FFF2-40B4-BE49-F238E27FC236}">
                  <a16:creationId xmlns:a16="http://schemas.microsoft.com/office/drawing/2014/main" id="{802D8849-F081-DE0E-DAC9-B9BF629C44E9}"/>
                </a:ext>
              </a:extLst>
            </p:cNvPr>
            <p:cNvSpPr txBox="1"/>
            <p:nvPr/>
          </p:nvSpPr>
          <p:spPr>
            <a:xfrm>
              <a:off x="5613586" y="4340999"/>
              <a:ext cx="352945" cy="307777"/>
            </a:xfrm>
            <a:prstGeom prst="rect">
              <a:avLst/>
            </a:prstGeom>
            <a:noFill/>
          </p:spPr>
          <p:txBody>
            <a:bodyPr wrap="square" rtlCol="0">
              <a:spAutoFit/>
            </a:bodyPr>
            <a:lstStyle/>
            <a:p>
              <a:r>
                <a:rPr lang="en-US" dirty="0"/>
                <a:t>a)</a:t>
              </a:r>
            </a:p>
          </p:txBody>
        </p:sp>
      </p:grpSp>
      <p:grpSp>
        <p:nvGrpSpPr>
          <p:cNvPr id="368" name="Group 367">
            <a:extLst>
              <a:ext uri="{FF2B5EF4-FFF2-40B4-BE49-F238E27FC236}">
                <a16:creationId xmlns:a16="http://schemas.microsoft.com/office/drawing/2014/main" id="{CF016116-8601-EFCF-214C-A1647A185B02}"/>
              </a:ext>
            </a:extLst>
          </p:cNvPr>
          <p:cNvGrpSpPr/>
          <p:nvPr/>
        </p:nvGrpSpPr>
        <p:grpSpPr>
          <a:xfrm>
            <a:off x="6503624" y="3114891"/>
            <a:ext cx="2307935" cy="1713597"/>
            <a:chOff x="6249329" y="3130964"/>
            <a:chExt cx="2307935" cy="1713597"/>
          </a:xfrm>
        </p:grpSpPr>
        <p:grpSp>
          <p:nvGrpSpPr>
            <p:cNvPr id="367" name="Group 366">
              <a:extLst>
                <a:ext uri="{FF2B5EF4-FFF2-40B4-BE49-F238E27FC236}">
                  <a16:creationId xmlns:a16="http://schemas.microsoft.com/office/drawing/2014/main" id="{9EEEB954-0534-E60A-ACF1-32652960C28F}"/>
                </a:ext>
              </a:extLst>
            </p:cNvPr>
            <p:cNvGrpSpPr/>
            <p:nvPr/>
          </p:nvGrpSpPr>
          <p:grpSpPr>
            <a:xfrm>
              <a:off x="6249329" y="3130964"/>
              <a:ext cx="2307935" cy="1362228"/>
              <a:chOff x="6249329" y="3130964"/>
              <a:chExt cx="2307935" cy="1362228"/>
            </a:xfrm>
          </p:grpSpPr>
          <p:sp>
            <p:nvSpPr>
              <p:cNvPr id="358" name="Right Triangle 357">
                <a:extLst>
                  <a:ext uri="{FF2B5EF4-FFF2-40B4-BE49-F238E27FC236}">
                    <a16:creationId xmlns:a16="http://schemas.microsoft.com/office/drawing/2014/main" id="{348417A3-46AB-06D4-E7FA-40B78B001D13}"/>
                  </a:ext>
                </a:extLst>
              </p:cNvPr>
              <p:cNvSpPr/>
              <p:nvPr/>
            </p:nvSpPr>
            <p:spPr>
              <a:xfrm>
                <a:off x="7030606" y="3130964"/>
                <a:ext cx="1526658" cy="1362228"/>
              </a:xfrm>
              <a:prstGeom prst="rtTriangle">
                <a:avLst/>
              </a:prstGeom>
              <a:solidFill>
                <a:schemeClr val="accent4">
                  <a:lumMod val="95000"/>
                </a:schemeClr>
              </a:solidFill>
              <a:ln w="19050">
                <a:solidFill>
                  <a:schemeClr val="bg1">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TextBox 358">
                <a:extLst>
                  <a:ext uri="{FF2B5EF4-FFF2-40B4-BE49-F238E27FC236}">
                    <a16:creationId xmlns:a16="http://schemas.microsoft.com/office/drawing/2014/main" id="{3BC312BE-B7DB-2FFB-611B-5A9F504BB370}"/>
                  </a:ext>
                </a:extLst>
              </p:cNvPr>
              <p:cNvSpPr txBox="1"/>
              <p:nvPr/>
            </p:nvSpPr>
            <p:spPr>
              <a:xfrm>
                <a:off x="6249329" y="3295725"/>
                <a:ext cx="373352" cy="448322"/>
              </a:xfrm>
              <a:prstGeom prst="rect">
                <a:avLst/>
              </a:prstGeom>
              <a:noFill/>
            </p:spPr>
            <p:txBody>
              <a:bodyPr wrap="square" rtlCol="0">
                <a:spAutoFit/>
              </a:bodyPr>
              <a:lstStyle/>
              <a:p>
                <a:r>
                  <a:rPr lang="en-US" b="1" dirty="0"/>
                  <a:t>S</a:t>
                </a:r>
              </a:p>
            </p:txBody>
          </p:sp>
          <p:sp>
            <p:nvSpPr>
              <p:cNvPr id="360" name="TextBox 359">
                <a:extLst>
                  <a:ext uri="{FF2B5EF4-FFF2-40B4-BE49-F238E27FC236}">
                    <a16:creationId xmlns:a16="http://schemas.microsoft.com/office/drawing/2014/main" id="{7CF08C32-F993-13F6-C160-4CEDA7C67D5F}"/>
                  </a:ext>
                </a:extLst>
              </p:cNvPr>
              <p:cNvSpPr txBox="1"/>
              <p:nvPr/>
            </p:nvSpPr>
            <p:spPr>
              <a:xfrm>
                <a:off x="6830468" y="3261362"/>
                <a:ext cx="373352" cy="448322"/>
              </a:xfrm>
              <a:prstGeom prst="rect">
                <a:avLst/>
              </a:prstGeom>
              <a:noFill/>
            </p:spPr>
            <p:txBody>
              <a:bodyPr wrap="square" rtlCol="0">
                <a:spAutoFit/>
              </a:bodyPr>
              <a:lstStyle/>
              <a:p>
                <a:r>
                  <a:rPr lang="en-US" b="1" dirty="0"/>
                  <a:t>I</a:t>
                </a:r>
              </a:p>
            </p:txBody>
          </p:sp>
          <p:sp>
            <p:nvSpPr>
              <p:cNvPr id="361" name="Rectangle 360">
                <a:extLst>
                  <a:ext uri="{FF2B5EF4-FFF2-40B4-BE49-F238E27FC236}">
                    <a16:creationId xmlns:a16="http://schemas.microsoft.com/office/drawing/2014/main" id="{30033DD5-D76D-5BC8-6EF3-B459823104B6}"/>
                  </a:ext>
                </a:extLst>
              </p:cNvPr>
              <p:cNvSpPr/>
              <p:nvPr/>
            </p:nvSpPr>
            <p:spPr>
              <a:xfrm rot="5400000">
                <a:off x="6911101" y="3549775"/>
                <a:ext cx="119278" cy="111407"/>
              </a:xfrm>
              <a:prstGeom prst="rect">
                <a:avLst/>
              </a:pr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2" name="Group 361">
                <a:extLst>
                  <a:ext uri="{FF2B5EF4-FFF2-40B4-BE49-F238E27FC236}">
                    <a16:creationId xmlns:a16="http://schemas.microsoft.com/office/drawing/2014/main" id="{8EF57ADE-ACB9-8A96-F5CA-89A3AAB24BC0}"/>
                  </a:ext>
                </a:extLst>
              </p:cNvPr>
              <p:cNvGrpSpPr/>
              <p:nvPr/>
            </p:nvGrpSpPr>
            <p:grpSpPr>
              <a:xfrm rot="13407027">
                <a:off x="6443941" y="3314889"/>
                <a:ext cx="542746" cy="343978"/>
                <a:chOff x="5198220" y="2881326"/>
                <a:chExt cx="474667" cy="300831"/>
              </a:xfrm>
            </p:grpSpPr>
            <p:cxnSp>
              <p:nvCxnSpPr>
                <p:cNvPr id="364" name="Straight Connector 363">
                  <a:extLst>
                    <a:ext uri="{FF2B5EF4-FFF2-40B4-BE49-F238E27FC236}">
                      <a16:creationId xmlns:a16="http://schemas.microsoft.com/office/drawing/2014/main" id="{55C79A4C-D908-99DD-04CE-0338B33047F8}"/>
                    </a:ext>
                  </a:extLst>
                </p:cNvPr>
                <p:cNvCxnSpPr/>
                <p:nvPr/>
              </p:nvCxnSpPr>
              <p:spPr>
                <a:xfrm flipH="1">
                  <a:off x="5198220" y="2881326"/>
                  <a:ext cx="300831" cy="30083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65" name="Straight Arrow Connector 364">
                  <a:extLst>
                    <a:ext uri="{FF2B5EF4-FFF2-40B4-BE49-F238E27FC236}">
                      <a16:creationId xmlns:a16="http://schemas.microsoft.com/office/drawing/2014/main" id="{066AAA31-5A99-5DC9-BB80-978F27311FD6}"/>
                    </a:ext>
                  </a:extLst>
                </p:cNvPr>
                <p:cNvCxnSpPr>
                  <a:cxnSpLocks/>
                </p:cNvCxnSpPr>
                <p:nvPr/>
              </p:nvCxnSpPr>
              <p:spPr>
                <a:xfrm rot="8192973" flipV="1">
                  <a:off x="5293061" y="2893521"/>
                  <a:ext cx="379826" cy="1027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grpSp>
        <p:sp>
          <p:nvSpPr>
            <p:cNvPr id="363" name="TextBox 362">
              <a:extLst>
                <a:ext uri="{FF2B5EF4-FFF2-40B4-BE49-F238E27FC236}">
                  <a16:creationId xmlns:a16="http://schemas.microsoft.com/office/drawing/2014/main" id="{F9090369-DEDD-BE4C-AFAF-47C62ABF93AD}"/>
                </a:ext>
              </a:extLst>
            </p:cNvPr>
            <p:cNvSpPr txBox="1"/>
            <p:nvPr/>
          </p:nvSpPr>
          <p:spPr>
            <a:xfrm>
              <a:off x="7536877" y="4536784"/>
              <a:ext cx="514116" cy="307777"/>
            </a:xfrm>
            <a:prstGeom prst="rect">
              <a:avLst/>
            </a:prstGeom>
            <a:noFill/>
          </p:spPr>
          <p:txBody>
            <a:bodyPr wrap="square" rtlCol="0">
              <a:spAutoFit/>
            </a:bodyPr>
            <a:lstStyle/>
            <a:p>
              <a:r>
                <a:rPr lang="en-US" dirty="0"/>
                <a:t>b)</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21"/>
                                        </p:tgtEl>
                                        <p:attrNameLst>
                                          <p:attrName>style.visibility</p:attrName>
                                        </p:attrNameLst>
                                      </p:cBhvr>
                                      <p:to>
                                        <p:strVal val="visible"/>
                                      </p:to>
                                    </p:set>
                                    <p:animEffect transition="in" filter="randombar(horizontal)">
                                      <p:cBhvr>
                                        <p:cTn id="12" dur="500"/>
                                        <p:tgtEl>
                                          <p:spTgt spid="321"/>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337"/>
                                        </p:tgtEl>
                                        <p:attrNameLst>
                                          <p:attrName>style.visibility</p:attrName>
                                        </p:attrNameLst>
                                      </p:cBhvr>
                                      <p:to>
                                        <p:strVal val="visible"/>
                                      </p:to>
                                    </p:set>
                                    <p:anim calcmode="lin" valueType="num">
                                      <p:cBhvr>
                                        <p:cTn id="16" dur="500" fill="hold"/>
                                        <p:tgtEl>
                                          <p:spTgt spid="337"/>
                                        </p:tgtEl>
                                        <p:attrNameLst>
                                          <p:attrName>ppt_w</p:attrName>
                                        </p:attrNameLst>
                                      </p:cBhvr>
                                      <p:tavLst>
                                        <p:tav tm="0">
                                          <p:val>
                                            <p:fltVal val="0"/>
                                          </p:val>
                                        </p:tav>
                                        <p:tav tm="100000">
                                          <p:val>
                                            <p:strVal val="#ppt_w"/>
                                          </p:val>
                                        </p:tav>
                                      </p:tavLst>
                                    </p:anim>
                                    <p:anim calcmode="lin" valueType="num">
                                      <p:cBhvr>
                                        <p:cTn id="17" dur="500" fill="hold"/>
                                        <p:tgtEl>
                                          <p:spTgt spid="337"/>
                                        </p:tgtEl>
                                        <p:attrNameLst>
                                          <p:attrName>ppt_h</p:attrName>
                                        </p:attrNameLst>
                                      </p:cBhvr>
                                      <p:tavLst>
                                        <p:tav tm="0">
                                          <p:val>
                                            <p:fltVal val="0"/>
                                          </p:val>
                                        </p:tav>
                                        <p:tav tm="100000">
                                          <p:val>
                                            <p:strVal val="#ppt_h"/>
                                          </p:val>
                                        </p:tav>
                                      </p:tavLst>
                                    </p:anim>
                                    <p:animEffect transition="in" filter="fade">
                                      <p:cBhvr>
                                        <p:cTn id="18" dur="500"/>
                                        <p:tgtEl>
                                          <p:spTgt spid="337"/>
                                        </p:tgtEl>
                                      </p:cBhvr>
                                    </p:animEffect>
                                  </p:childTnLst>
                                </p:cTn>
                              </p:par>
                            </p:childTnLst>
                          </p:cTn>
                        </p:par>
                        <p:par>
                          <p:cTn id="19" fill="hold">
                            <p:stCondLst>
                              <p:cond delay="1000"/>
                            </p:stCondLst>
                            <p:childTnLst>
                              <p:par>
                                <p:cTn id="20" presetID="53" presetClass="entr" presetSubtype="16" fill="hold" nodeType="afterEffect">
                                  <p:stCondLst>
                                    <p:cond delay="0"/>
                                  </p:stCondLst>
                                  <p:childTnLst>
                                    <p:set>
                                      <p:cBhvr>
                                        <p:cTn id="21" dur="1" fill="hold">
                                          <p:stCondLst>
                                            <p:cond delay="0"/>
                                          </p:stCondLst>
                                        </p:cTn>
                                        <p:tgtEl>
                                          <p:spTgt spid="368"/>
                                        </p:tgtEl>
                                        <p:attrNameLst>
                                          <p:attrName>style.visibility</p:attrName>
                                        </p:attrNameLst>
                                      </p:cBhvr>
                                      <p:to>
                                        <p:strVal val="visible"/>
                                      </p:to>
                                    </p:set>
                                    <p:anim calcmode="lin" valueType="num">
                                      <p:cBhvr>
                                        <p:cTn id="22" dur="500" fill="hold"/>
                                        <p:tgtEl>
                                          <p:spTgt spid="368"/>
                                        </p:tgtEl>
                                        <p:attrNameLst>
                                          <p:attrName>ppt_w</p:attrName>
                                        </p:attrNameLst>
                                      </p:cBhvr>
                                      <p:tavLst>
                                        <p:tav tm="0">
                                          <p:val>
                                            <p:fltVal val="0"/>
                                          </p:val>
                                        </p:tav>
                                        <p:tav tm="100000">
                                          <p:val>
                                            <p:strVal val="#ppt_w"/>
                                          </p:val>
                                        </p:tav>
                                      </p:tavLst>
                                    </p:anim>
                                    <p:anim calcmode="lin" valueType="num">
                                      <p:cBhvr>
                                        <p:cTn id="23" dur="500" fill="hold"/>
                                        <p:tgtEl>
                                          <p:spTgt spid="368"/>
                                        </p:tgtEl>
                                        <p:attrNameLst>
                                          <p:attrName>ppt_h</p:attrName>
                                        </p:attrNameLst>
                                      </p:cBhvr>
                                      <p:tavLst>
                                        <p:tav tm="0">
                                          <p:val>
                                            <p:fltVal val="0"/>
                                          </p:val>
                                        </p:tav>
                                        <p:tav tm="100000">
                                          <p:val>
                                            <p:strVal val="#ppt_h"/>
                                          </p:val>
                                        </p:tav>
                                      </p:tavLst>
                                    </p:anim>
                                    <p:animEffect transition="in" filter="fade">
                                      <p:cBhvr>
                                        <p:cTn id="24" dur="500"/>
                                        <p:tgtEl>
                                          <p:spTgt spid="3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pic>
        <p:nvPicPr>
          <p:cNvPr id="1028" name="Picture 4" descr="Show diễn Nàng Tiên Cá tại Vinpearl Aquarium 2023 có gì đặc biệt?">
            <a:extLst>
              <a:ext uri="{FF2B5EF4-FFF2-40B4-BE49-F238E27FC236}">
                <a16:creationId xmlns:a16="http://schemas.microsoft.com/office/drawing/2014/main" id="{13E43286-E1F5-DC45-934F-A1CFA4B1EED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852"/>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93" name="Google Shape;393;p45"/>
          <p:cNvSpPr txBox="1">
            <a:spLocks noGrp="1"/>
          </p:cNvSpPr>
          <p:nvPr>
            <p:ph type="title"/>
          </p:nvPr>
        </p:nvSpPr>
        <p:spPr>
          <a:xfrm>
            <a:off x="0" y="3934044"/>
            <a:ext cx="9144000" cy="1209456"/>
          </a:xfrm>
          <a:prstGeom prst="rect">
            <a:avLst/>
          </a:prstGeom>
        </p:spPr>
        <p:txBody>
          <a:bodyPr spcFirstLastPara="1" wrap="square" lIns="91425" tIns="91425" rIns="91425" bIns="91425" anchor="t" anchorCtr="0">
            <a:noAutofit/>
          </a:bodyPr>
          <a:lstStyle/>
          <a:p>
            <a:pPr marL="0" lvl="0" indent="0" algn="ctr" rtl="0">
              <a:lnSpc>
                <a:spcPct val="80000"/>
              </a:lnSpc>
              <a:spcBef>
                <a:spcPts val="0"/>
              </a:spcBef>
              <a:spcAft>
                <a:spcPts val="0"/>
              </a:spcAft>
              <a:buNone/>
            </a:pPr>
            <a:r>
              <a:rPr lang="vi-VN" dirty="0"/>
              <a:t>Nếu ánh sáng truyền từ nước hoặc thuỷ tinh </a:t>
            </a:r>
            <a:br>
              <a:rPr lang="en-US" dirty="0"/>
            </a:br>
            <a:r>
              <a:rPr lang="vi-VN" dirty="0"/>
              <a:t>sang không khí thì có phải lúc nào ta cũng </a:t>
            </a:r>
            <a:br>
              <a:rPr lang="en-US" dirty="0"/>
            </a:br>
            <a:r>
              <a:rPr lang="vi-VN" dirty="0"/>
              <a:t>thấy tia khúc xạ?</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3" name="Google Shape;310;p38">
                <a:extLst>
                  <a:ext uri="{FF2B5EF4-FFF2-40B4-BE49-F238E27FC236}">
                    <a16:creationId xmlns:a16="http://schemas.microsoft.com/office/drawing/2014/main" id="{854C110E-F8C0-B5A0-606A-7D19E9158F00}"/>
                  </a:ext>
                </a:extLst>
              </p:cNvPr>
              <p:cNvSpPr txBox="1">
                <a:spLocks/>
              </p:cNvSpPr>
              <p:nvPr/>
            </p:nvSpPr>
            <p:spPr>
              <a:xfrm>
                <a:off x="264456" y="795327"/>
                <a:ext cx="8615088" cy="153335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en-US" sz="2200" b="1" dirty="0">
                    <a:solidFill>
                      <a:srgbClr val="041B2D"/>
                    </a:solidFill>
                  </a:rPr>
                  <a:t>a. </a:t>
                </a:r>
                <a:r>
                  <a:rPr lang="en-US" sz="2200" dirty="0">
                    <a:solidFill>
                      <a:srgbClr val="041B2D"/>
                    </a:solidFill>
                  </a:rPr>
                  <a:t>Ta </a:t>
                </a:r>
                <a:r>
                  <a:rPr lang="en-US" sz="2200" dirty="0" err="1">
                    <a:solidFill>
                      <a:srgbClr val="041B2D"/>
                    </a:solidFill>
                  </a:rPr>
                  <a:t>có</a:t>
                </a:r>
                <a:r>
                  <a:rPr lang="en-US" sz="2200" dirty="0">
                    <a:solidFill>
                      <a:srgbClr val="041B2D"/>
                    </a:solidFill>
                  </a:rPr>
                  <a:t>: </a:t>
                </a:r>
                <a14:m>
                  <m:oMath xmlns:m="http://schemas.openxmlformats.org/officeDocument/2006/math">
                    <m:f>
                      <m:fPr>
                        <m:ctrlPr>
                          <a:rPr lang="en-US" sz="2200" i="1" smtClean="0">
                            <a:solidFill>
                              <a:srgbClr val="041B2D"/>
                            </a:solidFill>
                            <a:latin typeface="Cambria Math" panose="02040503050406030204" pitchFamily="18" charset="0"/>
                          </a:rPr>
                        </m:ctrlPr>
                      </m:fPr>
                      <m:num>
                        <m:r>
                          <m:rPr>
                            <m:nor/>
                          </m:rPr>
                          <a:rPr lang="en-US" sz="2200" dirty="0">
                            <a:solidFill>
                              <a:srgbClr val="041B2D"/>
                            </a:solidFill>
                          </a:rPr>
                          <m:t>sini</m:t>
                        </m:r>
                      </m:num>
                      <m:den>
                        <m:r>
                          <m:rPr>
                            <m:nor/>
                          </m:rPr>
                          <a:rPr lang="en-US" sz="2200" dirty="0">
                            <a:solidFill>
                              <a:srgbClr val="041B2D"/>
                            </a:solidFill>
                          </a:rPr>
                          <m:t>sinr</m:t>
                        </m:r>
                      </m:den>
                    </m:f>
                  </m:oMath>
                </a14:m>
                <a:r>
                  <a:rPr lang="en-US" sz="2200" dirty="0"/>
                  <a:t> = </a:t>
                </a:r>
                <a14:m>
                  <m:oMath xmlns:m="http://schemas.openxmlformats.org/officeDocument/2006/math">
                    <m:f>
                      <m:fPr>
                        <m:ctrlPr>
                          <a:rPr lang="en-US" sz="2200" i="1">
                            <a:latin typeface="Cambria Math" panose="02040503050406030204" pitchFamily="18" charset="0"/>
                          </a:rPr>
                        </m:ctrlPr>
                      </m:fPr>
                      <m:num>
                        <m:r>
                          <m:rPr>
                            <m:nor/>
                          </m:rPr>
                          <a:rPr lang="en-US" sz="2200" dirty="0"/>
                          <m:t>n</m:t>
                        </m:r>
                        <m:r>
                          <m:rPr>
                            <m:nor/>
                          </m:rPr>
                          <a:rPr lang="en-US" sz="2200" baseline="-25000" dirty="0"/>
                          <m:t>2</m:t>
                        </m:r>
                      </m:num>
                      <m:den>
                        <m:r>
                          <m:rPr>
                            <m:nor/>
                          </m:rPr>
                          <a:rPr lang="en-US" sz="2200" dirty="0"/>
                          <m:t>n</m:t>
                        </m:r>
                        <m:r>
                          <m:rPr>
                            <m:nor/>
                          </m:rPr>
                          <a:rPr lang="en-US" sz="2200" baseline="-25000" dirty="0"/>
                          <m:t>1</m:t>
                        </m:r>
                      </m:den>
                    </m:f>
                  </m:oMath>
                </a14:m>
                <a:r>
                  <a:rPr lang="en-US" sz="2200" dirty="0">
                    <a:solidFill>
                      <a:srgbClr val="041B2D"/>
                    </a:solidFill>
                  </a:rPr>
                  <a:t> </a:t>
                </a:r>
                <a14:m>
                  <m:oMath xmlns:m="http://schemas.openxmlformats.org/officeDocument/2006/math">
                    <m:groupChr>
                      <m:groupChrPr>
                        <m:chr m:val="⇔"/>
                        <m:vertJc m:val="bot"/>
                        <m:ctrlPr>
                          <a:rPr lang="en-US" sz="2200" i="1" dirty="0" smtClean="0">
                            <a:solidFill>
                              <a:srgbClr val="041B2D"/>
                            </a:solidFill>
                            <a:latin typeface="Cambria Math" panose="02040503050406030204" pitchFamily="18" charset="0"/>
                          </a:rPr>
                        </m:ctrlPr>
                      </m:groupChrPr>
                      <m:e>
                        <m:r>
                          <m:rPr>
                            <m:brk m:alnAt="2"/>
                          </m:rPr>
                          <a:rPr lang="en-US" sz="2200" b="0" i="1" dirty="0" smtClean="0">
                            <a:solidFill>
                              <a:srgbClr val="041B2D"/>
                            </a:solidFill>
                            <a:latin typeface="Cambria Math" panose="02040503050406030204" pitchFamily="18" charset="0"/>
                          </a:rPr>
                          <m:t>         </m:t>
                        </m:r>
                      </m:e>
                    </m:groupChr>
                  </m:oMath>
                </a14:m>
                <a:r>
                  <a:rPr lang="en-US" sz="2200" dirty="0">
                    <a:solidFill>
                      <a:srgbClr val="041B2D"/>
                    </a:solidFill>
                  </a:rPr>
                  <a:t> </a:t>
                </a:r>
                <a14:m>
                  <m:oMath xmlns:m="http://schemas.openxmlformats.org/officeDocument/2006/math">
                    <m:f>
                      <m:fPr>
                        <m:ctrlPr>
                          <a:rPr lang="en-US" sz="2200" i="1">
                            <a:solidFill>
                              <a:srgbClr val="041B2D"/>
                            </a:solidFill>
                            <a:latin typeface="Cambria Math" panose="02040503050406030204" pitchFamily="18" charset="0"/>
                          </a:rPr>
                        </m:ctrlPr>
                      </m:fPr>
                      <m:num>
                        <m:r>
                          <m:rPr>
                            <m:nor/>
                          </m:rPr>
                          <a:rPr lang="en-US" sz="2200" dirty="0">
                            <a:solidFill>
                              <a:srgbClr val="041B2D"/>
                            </a:solidFill>
                          </a:rPr>
                          <m:t>sin</m:t>
                        </m:r>
                        <m:r>
                          <m:rPr>
                            <m:nor/>
                          </m:rPr>
                          <a:rPr lang="en-US" sz="2200" b="0" i="0" dirty="0" smtClean="0">
                            <a:solidFill>
                              <a:srgbClr val="041B2D"/>
                            </a:solidFill>
                          </a:rPr>
                          <m:t>30</m:t>
                        </m:r>
                      </m:num>
                      <m:den>
                        <m:r>
                          <m:rPr>
                            <m:nor/>
                          </m:rPr>
                          <a:rPr lang="en-US" sz="2200" dirty="0">
                            <a:solidFill>
                              <a:srgbClr val="041B2D"/>
                            </a:solidFill>
                          </a:rPr>
                          <m:t>sinr</m:t>
                        </m:r>
                      </m:den>
                    </m:f>
                  </m:oMath>
                </a14:m>
                <a:r>
                  <a:rPr lang="en-US" sz="2200" dirty="0"/>
                  <a:t> = </a:t>
                </a:r>
                <a14:m>
                  <m:oMath xmlns:m="http://schemas.openxmlformats.org/officeDocument/2006/math">
                    <m:f>
                      <m:fPr>
                        <m:ctrlPr>
                          <a:rPr lang="en-US" sz="2200" i="1" smtClean="0">
                            <a:latin typeface="Cambria Math" panose="02040503050406030204" pitchFamily="18" charset="0"/>
                          </a:rPr>
                        </m:ctrlPr>
                      </m:fPr>
                      <m:num>
                        <m:r>
                          <m:rPr>
                            <m:nor/>
                          </m:rPr>
                          <a:rPr lang="en-US" sz="2200" b="0" i="0" dirty="0" smtClean="0"/>
                          <m:t>1</m:t>
                        </m:r>
                      </m:num>
                      <m:den>
                        <m:f>
                          <m:fPr>
                            <m:ctrlPr>
                              <a:rPr lang="en-US" sz="2200" i="1" dirty="0">
                                <a:solidFill>
                                  <a:srgbClr val="041B2D"/>
                                </a:solidFill>
                                <a:latin typeface="Cambria Math" panose="02040503050406030204" pitchFamily="18" charset="0"/>
                              </a:rPr>
                            </m:ctrlPr>
                          </m:fPr>
                          <m:num>
                            <m:r>
                              <m:rPr>
                                <m:nor/>
                              </m:rPr>
                              <a:rPr lang="en-US" sz="2200" dirty="0">
                                <a:solidFill>
                                  <a:srgbClr val="041B2D"/>
                                </a:solidFill>
                              </a:rPr>
                              <m:t>4</m:t>
                            </m:r>
                          </m:num>
                          <m:den>
                            <m:r>
                              <m:rPr>
                                <m:nor/>
                              </m:rPr>
                              <a:rPr lang="en-US" sz="2200" dirty="0">
                                <a:solidFill>
                                  <a:srgbClr val="041B2D"/>
                                </a:solidFill>
                              </a:rPr>
                              <m:t>3</m:t>
                            </m:r>
                          </m:den>
                        </m:f>
                      </m:den>
                    </m:f>
                    <m:r>
                      <a:rPr lang="en-US" sz="2200" i="1" baseline="-25000" dirty="0">
                        <a:latin typeface="Cambria Math" panose="02040503050406030204" pitchFamily="18" charset="0"/>
                      </a:rPr>
                      <m:t> </m:t>
                    </m:r>
                  </m:oMath>
                </a14:m>
                <a:r>
                  <a:rPr lang="en-US" sz="2200" dirty="0">
                    <a:solidFill>
                      <a:srgbClr val="041B2D"/>
                    </a:solidFill>
                  </a:rPr>
                  <a:t> </a:t>
                </a:r>
              </a:p>
              <a:p>
                <a:pPr marL="0" indent="0"/>
                <a:r>
                  <a:rPr lang="en-US" sz="2200" dirty="0">
                    <a:solidFill>
                      <a:srgbClr val="041B2D"/>
                    </a:solidFill>
                  </a:rPr>
                  <a:t>⇒</a:t>
                </a:r>
                <a:r>
                  <a:rPr lang="en-US" sz="2200" dirty="0" err="1">
                    <a:solidFill>
                      <a:srgbClr val="041B2D"/>
                    </a:solidFill>
                  </a:rPr>
                  <a:t>sinr</a:t>
                </a:r>
                <a:r>
                  <a:rPr lang="en-US" sz="2200" dirty="0">
                    <a:solidFill>
                      <a:srgbClr val="041B2D"/>
                    </a:solidFill>
                  </a:rPr>
                  <a:t> = </a:t>
                </a:r>
                <a14:m>
                  <m:oMath xmlns:m="http://schemas.openxmlformats.org/officeDocument/2006/math">
                    <m:f>
                      <m:fPr>
                        <m:ctrlPr>
                          <a:rPr lang="en-US" sz="2200" i="1" smtClean="0">
                            <a:solidFill>
                              <a:srgbClr val="041B2D"/>
                            </a:solidFill>
                            <a:latin typeface="Cambria Math" panose="02040503050406030204" pitchFamily="18" charset="0"/>
                          </a:rPr>
                        </m:ctrlPr>
                      </m:fPr>
                      <m:num>
                        <m:r>
                          <m:rPr>
                            <m:nor/>
                          </m:rPr>
                          <a:rPr lang="en-US" sz="2200" dirty="0">
                            <a:solidFill>
                              <a:srgbClr val="041B2D"/>
                            </a:solidFill>
                          </a:rPr>
                          <m:t>2</m:t>
                        </m:r>
                      </m:num>
                      <m:den>
                        <m:r>
                          <m:rPr>
                            <m:nor/>
                          </m:rPr>
                          <a:rPr lang="en-US" sz="2200" dirty="0">
                            <a:solidFill>
                              <a:srgbClr val="041B2D"/>
                            </a:solidFill>
                          </a:rPr>
                          <m:t>3</m:t>
                        </m:r>
                      </m:den>
                    </m:f>
                  </m:oMath>
                </a14:m>
                <a:r>
                  <a:rPr lang="en-US" sz="2200" dirty="0">
                    <a:solidFill>
                      <a:srgbClr val="041B2D"/>
                    </a:solidFill>
                  </a:rPr>
                  <a:t>  ⇒r = 41</a:t>
                </a:r>
                <a:r>
                  <a:rPr lang="en-US" sz="2200" baseline="30000" dirty="0">
                    <a:solidFill>
                      <a:srgbClr val="041B2D"/>
                    </a:solidFill>
                  </a:rPr>
                  <a:t>∘</a:t>
                </a:r>
                <a:r>
                  <a:rPr lang="en-US" sz="2200" dirty="0">
                    <a:solidFill>
                      <a:srgbClr val="041B2D"/>
                    </a:solidFill>
                  </a:rPr>
                  <a:t>48′</a:t>
                </a:r>
                <a:r>
                  <a:rPr lang="vi-VN" sz="2200" dirty="0">
                    <a:solidFill>
                      <a:srgbClr val="041B2D"/>
                    </a:solidFill>
                  </a:rPr>
                  <a:t>.</a:t>
                </a:r>
                <a:endParaRPr lang="en-US" sz="2200" dirty="0">
                  <a:solidFill>
                    <a:srgbClr val="041B2D"/>
                  </a:solidFill>
                </a:endParaRPr>
              </a:p>
            </p:txBody>
          </p:sp>
        </mc:Choice>
        <mc:Fallback>
          <p:sp>
            <p:nvSpPr>
              <p:cNvPr id="13" name="Google Shape;310;p38">
                <a:extLst>
                  <a:ext uri="{FF2B5EF4-FFF2-40B4-BE49-F238E27FC236}">
                    <a16:creationId xmlns:a16="http://schemas.microsoft.com/office/drawing/2014/main" id="{854C110E-F8C0-B5A0-606A-7D19E9158F00}"/>
                  </a:ext>
                </a:extLst>
              </p:cNvPr>
              <p:cNvSpPr txBox="1">
                <a:spLocks noRot="1" noChangeAspect="1" noMove="1" noResize="1" noEditPoints="1" noAdjustHandles="1" noChangeArrowheads="1" noChangeShapeType="1" noTextEdit="1"/>
              </p:cNvSpPr>
              <p:nvPr/>
            </p:nvSpPr>
            <p:spPr>
              <a:xfrm>
                <a:off x="264456" y="795327"/>
                <a:ext cx="8615088" cy="1533356"/>
              </a:xfrm>
              <a:prstGeom prst="rect">
                <a:avLst/>
              </a:prstGeom>
              <a:blipFill>
                <a:blip r:embed="rId3"/>
                <a:stretch>
                  <a:fillRect l="-919" b="-14683"/>
                </a:stretch>
              </a:blipFill>
              <a:ln>
                <a:noFill/>
              </a:ln>
            </p:spPr>
            <p:txBody>
              <a:bodyPr/>
              <a:lstStyle/>
              <a:p>
                <a:r>
                  <a:rPr lang="en-US">
                    <a:noFill/>
                  </a:rPr>
                  <a:t> </a:t>
                </a:r>
              </a:p>
            </p:txBody>
          </p:sp>
        </mc:Fallback>
      </mc:AlternateContent>
      <p:sp>
        <p:nvSpPr>
          <p:cNvPr id="15" name="Google Shape;310;p38">
            <a:extLst>
              <a:ext uri="{FF2B5EF4-FFF2-40B4-BE49-F238E27FC236}">
                <a16:creationId xmlns:a16="http://schemas.microsoft.com/office/drawing/2014/main" id="{00E628FA-36B9-DE09-2C51-F9185274D09A}"/>
              </a:ext>
            </a:extLst>
          </p:cNvPr>
          <p:cNvSpPr txBox="1">
            <a:spLocks/>
          </p:cNvSpPr>
          <p:nvPr/>
        </p:nvSpPr>
        <p:spPr>
          <a:xfrm>
            <a:off x="212637" y="2886047"/>
            <a:ext cx="8615088" cy="146212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nSpc>
                <a:spcPct val="150000"/>
              </a:lnSpc>
            </a:pPr>
            <a:r>
              <a:rPr lang="en-US" sz="2200" b="1" dirty="0">
                <a:solidFill>
                  <a:srgbClr val="041B2D"/>
                </a:solidFill>
              </a:rPr>
              <a:t>b. </a:t>
            </a:r>
            <a:r>
              <a:rPr lang="vi-VN" sz="2200" dirty="0">
                <a:solidFill>
                  <a:srgbClr val="041B2D"/>
                </a:solidFill>
              </a:rPr>
              <a:t>Khi góc tới bằng 60° thì không còn tia khúc xạ vì đã xảy ra hiện tượng phản xạ toàn phần</a:t>
            </a:r>
            <a:endParaRPr lang="en-US" sz="2200" dirty="0">
              <a:solidFill>
                <a:srgbClr val="041B2D"/>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grpSp>
        <p:nvGrpSpPr>
          <p:cNvPr id="8" name="Group 7">
            <a:extLst>
              <a:ext uri="{FF2B5EF4-FFF2-40B4-BE49-F238E27FC236}">
                <a16:creationId xmlns:a16="http://schemas.microsoft.com/office/drawing/2014/main" id="{8681C0FA-5CB7-64E0-A9B7-08F60BFF7050}"/>
              </a:ext>
            </a:extLst>
          </p:cNvPr>
          <p:cNvGrpSpPr/>
          <p:nvPr/>
        </p:nvGrpSpPr>
        <p:grpSpPr>
          <a:xfrm>
            <a:off x="171450" y="223476"/>
            <a:ext cx="4915519" cy="443010"/>
            <a:chOff x="2392630" y="3324553"/>
            <a:chExt cx="6354529" cy="572700"/>
          </a:xfrm>
        </p:grpSpPr>
        <p:grpSp>
          <p:nvGrpSpPr>
            <p:cNvPr id="9" name="Google Shape;286;p36">
              <a:extLst>
                <a:ext uri="{FF2B5EF4-FFF2-40B4-BE49-F238E27FC236}">
                  <a16:creationId xmlns:a16="http://schemas.microsoft.com/office/drawing/2014/main" id="{5B7B6600-AD95-3D0D-441E-0EFC540AFAA8}"/>
                </a:ext>
              </a:extLst>
            </p:cNvPr>
            <p:cNvGrpSpPr/>
            <p:nvPr/>
          </p:nvGrpSpPr>
          <p:grpSpPr>
            <a:xfrm rot="-5400000">
              <a:off x="2496563" y="3342446"/>
              <a:ext cx="323799" cy="531666"/>
              <a:chOff x="5741750" y="3809796"/>
              <a:chExt cx="674100" cy="1106709"/>
            </a:xfrm>
          </p:grpSpPr>
          <p:sp>
            <p:nvSpPr>
              <p:cNvPr id="11" name="Google Shape;287;p36">
                <a:extLst>
                  <a:ext uri="{FF2B5EF4-FFF2-40B4-BE49-F238E27FC236}">
                    <a16:creationId xmlns:a16="http://schemas.microsoft.com/office/drawing/2014/main" id="{007399D0-AEF7-A068-A906-9DD008BB2E95}"/>
                  </a:ext>
                </a:extLst>
              </p:cNvPr>
              <p:cNvSpPr/>
              <p:nvPr/>
            </p:nvSpPr>
            <p:spPr>
              <a:xfrm>
                <a:off x="5741750" y="4242405"/>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Lato"/>
                  <a:ea typeface="Lato"/>
                  <a:cs typeface="Lato"/>
                  <a:sym typeface="Lato"/>
                </a:endParaRPr>
              </a:p>
            </p:txBody>
          </p:sp>
          <p:sp>
            <p:nvSpPr>
              <p:cNvPr id="12" name="Google Shape;288;p36">
                <a:extLst>
                  <a:ext uri="{FF2B5EF4-FFF2-40B4-BE49-F238E27FC236}">
                    <a16:creationId xmlns:a16="http://schemas.microsoft.com/office/drawing/2014/main" id="{892FEFCD-D6F2-30ED-F428-4F2E67C9A44E}"/>
                  </a:ext>
                </a:extLst>
              </p:cNvPr>
              <p:cNvSpPr/>
              <p:nvPr/>
            </p:nvSpPr>
            <p:spPr>
              <a:xfrm>
                <a:off x="5741750" y="3809796"/>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Lato"/>
                  <a:ea typeface="Lato"/>
                  <a:cs typeface="Lato"/>
                  <a:sym typeface="Lato"/>
                </a:endParaRPr>
              </a:p>
            </p:txBody>
          </p:sp>
        </p:grpSp>
        <p:sp>
          <p:nvSpPr>
            <p:cNvPr id="10" name="Google Shape;247;p34">
              <a:extLst>
                <a:ext uri="{FF2B5EF4-FFF2-40B4-BE49-F238E27FC236}">
                  <a16:creationId xmlns:a16="http://schemas.microsoft.com/office/drawing/2014/main" id="{DA4209E3-302F-567B-580E-3A49AF198E4A}"/>
                </a:ext>
              </a:extLst>
            </p:cNvPr>
            <p:cNvSpPr txBox="1">
              <a:spLocks/>
            </p:cNvSpPr>
            <p:nvPr/>
          </p:nvSpPr>
          <p:spPr>
            <a:xfrm>
              <a:off x="2924297" y="3324553"/>
              <a:ext cx="5822862"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1600" dirty="0" err="1"/>
                <a:t>Điều</a:t>
              </a:r>
              <a:r>
                <a:rPr lang="en-US" sz="1600" dirty="0"/>
                <a:t> </a:t>
              </a:r>
              <a:r>
                <a:rPr lang="en-US" sz="1600" dirty="0" err="1"/>
                <a:t>Kiện</a:t>
              </a:r>
              <a:r>
                <a:rPr lang="en-US" sz="1600" dirty="0"/>
                <a:t> </a:t>
              </a:r>
              <a:r>
                <a:rPr lang="en-US" sz="1600" dirty="0" err="1"/>
                <a:t>Xảy</a:t>
              </a:r>
              <a:r>
                <a:rPr lang="en-US" sz="1600" dirty="0"/>
                <a:t> Ra </a:t>
              </a:r>
              <a:r>
                <a:rPr lang="en-US" sz="1600" dirty="0" err="1"/>
                <a:t>Phản</a:t>
              </a:r>
              <a:r>
                <a:rPr lang="en-US" sz="1600" dirty="0"/>
                <a:t> </a:t>
              </a:r>
              <a:r>
                <a:rPr lang="en-US" sz="1600" dirty="0" err="1"/>
                <a:t>Xạ</a:t>
              </a:r>
              <a:r>
                <a:rPr lang="en-US" sz="1600" dirty="0"/>
                <a:t> </a:t>
              </a:r>
              <a:r>
                <a:rPr lang="en-US" sz="1600" dirty="0" err="1"/>
                <a:t>Toàn</a:t>
              </a:r>
              <a:r>
                <a:rPr lang="en-US" sz="1600" dirty="0"/>
                <a:t> </a:t>
              </a:r>
              <a:r>
                <a:rPr lang="en-US" sz="1600" dirty="0" err="1"/>
                <a:t>Phần</a:t>
              </a:r>
              <a:endParaRPr lang="en-US" sz="1600" dirty="0"/>
            </a:p>
          </p:txBody>
        </p:sp>
      </p:grpSp>
      <p:sp>
        <p:nvSpPr>
          <p:cNvPr id="13" name="Google Shape;310;p38">
            <a:extLst>
              <a:ext uri="{FF2B5EF4-FFF2-40B4-BE49-F238E27FC236}">
                <a16:creationId xmlns:a16="http://schemas.microsoft.com/office/drawing/2014/main" id="{854C110E-F8C0-B5A0-606A-7D19E9158F00}"/>
              </a:ext>
            </a:extLst>
          </p:cNvPr>
          <p:cNvSpPr txBox="1">
            <a:spLocks/>
          </p:cNvSpPr>
          <p:nvPr/>
        </p:nvSpPr>
        <p:spPr>
          <a:xfrm>
            <a:off x="264456" y="771903"/>
            <a:ext cx="8615088" cy="6251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en-US" sz="2200" b="1" dirty="0" err="1">
                <a:solidFill>
                  <a:srgbClr val="041B2D"/>
                </a:solidFill>
              </a:rPr>
              <a:t>Câu</a:t>
            </a:r>
            <a:r>
              <a:rPr lang="en-US" sz="2200" b="1" dirty="0">
                <a:solidFill>
                  <a:srgbClr val="041B2D"/>
                </a:solidFill>
              </a:rPr>
              <a:t> 3:</a:t>
            </a:r>
            <a:endParaRPr lang="en-US" sz="2200" dirty="0">
              <a:solidFill>
                <a:srgbClr val="041B2D"/>
              </a:solidFill>
            </a:endParaRPr>
          </a:p>
        </p:txBody>
      </p:sp>
      <p:grpSp>
        <p:nvGrpSpPr>
          <p:cNvPr id="2" name="Group 1">
            <a:extLst>
              <a:ext uri="{FF2B5EF4-FFF2-40B4-BE49-F238E27FC236}">
                <a16:creationId xmlns:a16="http://schemas.microsoft.com/office/drawing/2014/main" id="{9F9F4860-BBFF-B026-4DBE-06A43F72DCA1}"/>
              </a:ext>
            </a:extLst>
          </p:cNvPr>
          <p:cNvGrpSpPr/>
          <p:nvPr/>
        </p:nvGrpSpPr>
        <p:grpSpPr>
          <a:xfrm>
            <a:off x="958643" y="1081417"/>
            <a:ext cx="2616762" cy="4062083"/>
            <a:chOff x="5266027" y="3021834"/>
            <a:chExt cx="1048063" cy="1626942"/>
          </a:xfrm>
        </p:grpSpPr>
        <p:sp>
          <p:nvSpPr>
            <p:cNvPr id="3" name="Right Triangle 2">
              <a:extLst>
                <a:ext uri="{FF2B5EF4-FFF2-40B4-BE49-F238E27FC236}">
                  <a16:creationId xmlns:a16="http://schemas.microsoft.com/office/drawing/2014/main" id="{12B276E7-45B9-6BCC-1C5E-671090ED2051}"/>
                </a:ext>
              </a:extLst>
            </p:cNvPr>
            <p:cNvSpPr/>
            <p:nvPr/>
          </p:nvSpPr>
          <p:spPr>
            <a:xfrm>
              <a:off x="5266027" y="3375892"/>
              <a:ext cx="1048063" cy="935181"/>
            </a:xfrm>
            <a:prstGeom prst="rtTriangle">
              <a:avLst/>
            </a:prstGeom>
            <a:solidFill>
              <a:schemeClr val="accent4">
                <a:lumMod val="95000"/>
              </a:schemeClr>
            </a:solidFill>
            <a:ln w="28575">
              <a:solidFill>
                <a:schemeClr val="bg1">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E3A1BB5-6489-860C-F889-38E35E01A68D}"/>
                </a:ext>
              </a:extLst>
            </p:cNvPr>
            <p:cNvSpPr txBox="1"/>
            <p:nvPr/>
          </p:nvSpPr>
          <p:spPr>
            <a:xfrm>
              <a:off x="5835948" y="3021834"/>
              <a:ext cx="256309" cy="135597"/>
            </a:xfrm>
            <a:prstGeom prst="rect">
              <a:avLst/>
            </a:prstGeom>
            <a:noFill/>
          </p:spPr>
          <p:txBody>
            <a:bodyPr wrap="square" rtlCol="0">
              <a:spAutoFit/>
            </a:bodyPr>
            <a:lstStyle/>
            <a:p>
              <a:r>
                <a:rPr lang="en-US" sz="1600" b="1" dirty="0"/>
                <a:t>S</a:t>
              </a:r>
            </a:p>
          </p:txBody>
        </p:sp>
        <p:sp>
          <p:nvSpPr>
            <p:cNvPr id="5" name="TextBox 4">
              <a:extLst>
                <a:ext uri="{FF2B5EF4-FFF2-40B4-BE49-F238E27FC236}">
                  <a16:creationId xmlns:a16="http://schemas.microsoft.com/office/drawing/2014/main" id="{9F13AFF1-84AE-29D1-D0E7-87ABF996E2CC}"/>
                </a:ext>
              </a:extLst>
            </p:cNvPr>
            <p:cNvSpPr txBox="1"/>
            <p:nvPr/>
          </p:nvSpPr>
          <p:spPr>
            <a:xfrm>
              <a:off x="5458517" y="3448098"/>
              <a:ext cx="256309" cy="135597"/>
            </a:xfrm>
            <a:prstGeom prst="rect">
              <a:avLst/>
            </a:prstGeom>
            <a:noFill/>
          </p:spPr>
          <p:txBody>
            <a:bodyPr wrap="square" rtlCol="0">
              <a:spAutoFit/>
            </a:bodyPr>
            <a:lstStyle/>
            <a:p>
              <a:r>
                <a:rPr lang="en-US" sz="1600" b="1" dirty="0"/>
                <a:t>I</a:t>
              </a:r>
            </a:p>
          </p:txBody>
        </p:sp>
        <p:sp>
          <p:nvSpPr>
            <p:cNvPr id="6" name="Rectangle 5">
              <a:extLst>
                <a:ext uri="{FF2B5EF4-FFF2-40B4-BE49-F238E27FC236}">
                  <a16:creationId xmlns:a16="http://schemas.microsoft.com/office/drawing/2014/main" id="{FF597E07-7DD8-60FC-C7AF-E182491F835C}"/>
                </a:ext>
              </a:extLst>
            </p:cNvPr>
            <p:cNvSpPr/>
            <p:nvPr/>
          </p:nvSpPr>
          <p:spPr>
            <a:xfrm rot="2486234">
              <a:off x="5532296" y="3567031"/>
              <a:ext cx="81885" cy="76482"/>
            </a:xfrm>
            <a:prstGeom prst="rect">
              <a:avLst/>
            </a:pr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a:extLst>
                <a:ext uri="{FF2B5EF4-FFF2-40B4-BE49-F238E27FC236}">
                  <a16:creationId xmlns:a16="http://schemas.microsoft.com/office/drawing/2014/main" id="{2DF7A200-F878-A1EA-9421-7317E2B89346}"/>
                </a:ext>
              </a:extLst>
            </p:cNvPr>
            <p:cNvGrpSpPr/>
            <p:nvPr/>
          </p:nvGrpSpPr>
          <p:grpSpPr>
            <a:xfrm rot="21377511">
              <a:off x="5509173" y="3116438"/>
              <a:ext cx="475219" cy="473963"/>
              <a:chOff x="5197796" y="2714720"/>
              <a:chExt cx="475219" cy="473963"/>
            </a:xfrm>
          </p:grpSpPr>
          <p:cxnSp>
            <p:nvCxnSpPr>
              <p:cNvPr id="16" name="Straight Connector 15">
                <a:extLst>
                  <a:ext uri="{FF2B5EF4-FFF2-40B4-BE49-F238E27FC236}">
                    <a16:creationId xmlns:a16="http://schemas.microsoft.com/office/drawing/2014/main" id="{5B1D3990-82E3-A55E-2A15-17AD6D936E84}"/>
                  </a:ext>
                </a:extLst>
              </p:cNvPr>
              <p:cNvCxnSpPr/>
              <p:nvPr/>
            </p:nvCxnSpPr>
            <p:spPr>
              <a:xfrm flipH="1">
                <a:off x="5197796" y="2887852"/>
                <a:ext cx="300831" cy="30083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E068873C-98B9-A504-722C-EA68BF544D2E}"/>
                  </a:ext>
                </a:extLst>
              </p:cNvPr>
              <p:cNvCxnSpPr/>
              <p:nvPr/>
            </p:nvCxnSpPr>
            <p:spPr>
              <a:xfrm flipH="1">
                <a:off x="5348214" y="2714720"/>
                <a:ext cx="324801" cy="32480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sp>
          <p:nvSpPr>
            <p:cNvPr id="14" name="TextBox 13">
              <a:extLst>
                <a:ext uri="{FF2B5EF4-FFF2-40B4-BE49-F238E27FC236}">
                  <a16:creationId xmlns:a16="http://schemas.microsoft.com/office/drawing/2014/main" id="{8E3B0F72-94F9-E526-AFF5-8D81E30F763B}"/>
                </a:ext>
              </a:extLst>
            </p:cNvPr>
            <p:cNvSpPr txBox="1"/>
            <p:nvPr/>
          </p:nvSpPr>
          <p:spPr>
            <a:xfrm>
              <a:off x="5613586" y="4340999"/>
              <a:ext cx="352945" cy="307777"/>
            </a:xfrm>
            <a:prstGeom prst="rect">
              <a:avLst/>
            </a:prstGeom>
            <a:noFill/>
          </p:spPr>
          <p:txBody>
            <a:bodyPr wrap="square" rtlCol="0">
              <a:spAutoFit/>
            </a:bodyPr>
            <a:lstStyle/>
            <a:p>
              <a:r>
                <a:rPr lang="en-US" dirty="0"/>
                <a:t>a)</a:t>
              </a:r>
            </a:p>
          </p:txBody>
        </p:sp>
      </p:grpSp>
      <p:grpSp>
        <p:nvGrpSpPr>
          <p:cNvPr id="18" name="Group 17">
            <a:extLst>
              <a:ext uri="{FF2B5EF4-FFF2-40B4-BE49-F238E27FC236}">
                <a16:creationId xmlns:a16="http://schemas.microsoft.com/office/drawing/2014/main" id="{F40B1B4C-72CA-60FC-FBC7-7A9F6909D8C2}"/>
              </a:ext>
            </a:extLst>
          </p:cNvPr>
          <p:cNvGrpSpPr/>
          <p:nvPr/>
        </p:nvGrpSpPr>
        <p:grpSpPr>
          <a:xfrm>
            <a:off x="4344579" y="1567594"/>
            <a:ext cx="4653127" cy="3502892"/>
            <a:chOff x="6280978" y="3130964"/>
            <a:chExt cx="2276286" cy="1713597"/>
          </a:xfrm>
        </p:grpSpPr>
        <p:grpSp>
          <p:nvGrpSpPr>
            <p:cNvPr id="19" name="Group 18">
              <a:extLst>
                <a:ext uri="{FF2B5EF4-FFF2-40B4-BE49-F238E27FC236}">
                  <a16:creationId xmlns:a16="http://schemas.microsoft.com/office/drawing/2014/main" id="{36FC1BFF-E6DF-F9A0-ACA3-3762089DEC88}"/>
                </a:ext>
              </a:extLst>
            </p:cNvPr>
            <p:cNvGrpSpPr/>
            <p:nvPr/>
          </p:nvGrpSpPr>
          <p:grpSpPr>
            <a:xfrm>
              <a:off x="6280978" y="3130964"/>
              <a:ext cx="2276286" cy="1362228"/>
              <a:chOff x="6280978" y="3130964"/>
              <a:chExt cx="2276286" cy="1362228"/>
            </a:xfrm>
          </p:grpSpPr>
          <p:sp>
            <p:nvSpPr>
              <p:cNvPr id="21" name="Right Triangle 20">
                <a:extLst>
                  <a:ext uri="{FF2B5EF4-FFF2-40B4-BE49-F238E27FC236}">
                    <a16:creationId xmlns:a16="http://schemas.microsoft.com/office/drawing/2014/main" id="{1733BA58-B5C8-ECD0-6198-5A21880442B3}"/>
                  </a:ext>
                </a:extLst>
              </p:cNvPr>
              <p:cNvSpPr/>
              <p:nvPr/>
            </p:nvSpPr>
            <p:spPr>
              <a:xfrm>
                <a:off x="7030606" y="3130964"/>
                <a:ext cx="1526658" cy="1362228"/>
              </a:xfrm>
              <a:prstGeom prst="rtTriangle">
                <a:avLst/>
              </a:prstGeom>
              <a:solidFill>
                <a:schemeClr val="accent4">
                  <a:lumMod val="95000"/>
                </a:schemeClr>
              </a:solidFill>
              <a:ln w="19050">
                <a:solidFill>
                  <a:schemeClr val="bg1">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DC5BB137-5AA9-5F06-76A9-63C52723E6A1}"/>
                  </a:ext>
                </a:extLst>
              </p:cNvPr>
              <p:cNvSpPr txBox="1"/>
              <p:nvPr/>
            </p:nvSpPr>
            <p:spPr>
              <a:xfrm>
                <a:off x="6280978" y="3344593"/>
                <a:ext cx="373352" cy="165619"/>
              </a:xfrm>
              <a:prstGeom prst="rect">
                <a:avLst/>
              </a:prstGeom>
              <a:noFill/>
            </p:spPr>
            <p:txBody>
              <a:bodyPr wrap="square" rtlCol="0">
                <a:spAutoFit/>
              </a:bodyPr>
              <a:lstStyle/>
              <a:p>
                <a:r>
                  <a:rPr lang="en-US" sz="1600" b="1" dirty="0"/>
                  <a:t>S</a:t>
                </a:r>
              </a:p>
            </p:txBody>
          </p:sp>
          <p:sp>
            <p:nvSpPr>
              <p:cNvPr id="23" name="TextBox 22">
                <a:extLst>
                  <a:ext uri="{FF2B5EF4-FFF2-40B4-BE49-F238E27FC236}">
                    <a16:creationId xmlns:a16="http://schemas.microsoft.com/office/drawing/2014/main" id="{7E9BBFAB-D47B-FF48-CC5C-8B4ABE47C9E8}"/>
                  </a:ext>
                </a:extLst>
              </p:cNvPr>
              <p:cNvSpPr txBox="1"/>
              <p:nvPr/>
            </p:nvSpPr>
            <p:spPr>
              <a:xfrm>
                <a:off x="6910422" y="3361924"/>
                <a:ext cx="373352" cy="165619"/>
              </a:xfrm>
              <a:prstGeom prst="rect">
                <a:avLst/>
              </a:prstGeom>
              <a:noFill/>
            </p:spPr>
            <p:txBody>
              <a:bodyPr wrap="square" rtlCol="0">
                <a:spAutoFit/>
              </a:bodyPr>
              <a:lstStyle/>
              <a:p>
                <a:r>
                  <a:rPr lang="en-US" sz="1600" b="1" dirty="0"/>
                  <a:t>I</a:t>
                </a:r>
              </a:p>
            </p:txBody>
          </p:sp>
          <p:sp>
            <p:nvSpPr>
              <p:cNvPr id="24" name="Rectangle 23">
                <a:extLst>
                  <a:ext uri="{FF2B5EF4-FFF2-40B4-BE49-F238E27FC236}">
                    <a16:creationId xmlns:a16="http://schemas.microsoft.com/office/drawing/2014/main" id="{454D5BC3-24DF-7165-4BC8-FC93FCCCF9BF}"/>
                  </a:ext>
                </a:extLst>
              </p:cNvPr>
              <p:cNvSpPr/>
              <p:nvPr/>
            </p:nvSpPr>
            <p:spPr>
              <a:xfrm rot="5400000">
                <a:off x="6911101" y="3549775"/>
                <a:ext cx="119278" cy="111407"/>
              </a:xfrm>
              <a:prstGeom prst="rect">
                <a:avLst/>
              </a:prstGeom>
              <a:no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B269A1C8-654D-F4D1-6237-340C240CEFA8}"/>
                  </a:ext>
                </a:extLst>
              </p:cNvPr>
              <p:cNvGrpSpPr/>
              <p:nvPr/>
            </p:nvGrpSpPr>
            <p:grpSpPr>
              <a:xfrm rot="13407027">
                <a:off x="6443941" y="3314889"/>
                <a:ext cx="542746" cy="343978"/>
                <a:chOff x="5198220" y="2881326"/>
                <a:chExt cx="474667" cy="300831"/>
              </a:xfrm>
            </p:grpSpPr>
            <p:cxnSp>
              <p:nvCxnSpPr>
                <p:cNvPr id="26" name="Straight Connector 25">
                  <a:extLst>
                    <a:ext uri="{FF2B5EF4-FFF2-40B4-BE49-F238E27FC236}">
                      <a16:creationId xmlns:a16="http://schemas.microsoft.com/office/drawing/2014/main" id="{9D896BE8-B339-689C-74C7-E45E098F9710}"/>
                    </a:ext>
                  </a:extLst>
                </p:cNvPr>
                <p:cNvCxnSpPr/>
                <p:nvPr/>
              </p:nvCxnSpPr>
              <p:spPr>
                <a:xfrm flipH="1">
                  <a:off x="5198220" y="2881326"/>
                  <a:ext cx="300831" cy="30083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D90B9BD3-2EC2-7C07-E24A-6C84A508B677}"/>
                    </a:ext>
                  </a:extLst>
                </p:cNvPr>
                <p:cNvCxnSpPr>
                  <a:cxnSpLocks/>
                </p:cNvCxnSpPr>
                <p:nvPr/>
              </p:nvCxnSpPr>
              <p:spPr>
                <a:xfrm rot="8192973" flipV="1">
                  <a:off x="5293061" y="2893521"/>
                  <a:ext cx="379826" cy="1027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grpSp>
        <p:sp>
          <p:nvSpPr>
            <p:cNvPr id="20" name="TextBox 19">
              <a:extLst>
                <a:ext uri="{FF2B5EF4-FFF2-40B4-BE49-F238E27FC236}">
                  <a16:creationId xmlns:a16="http://schemas.microsoft.com/office/drawing/2014/main" id="{00E299DC-A40E-699A-ADB4-6E5ABE137302}"/>
                </a:ext>
              </a:extLst>
            </p:cNvPr>
            <p:cNvSpPr txBox="1"/>
            <p:nvPr/>
          </p:nvSpPr>
          <p:spPr>
            <a:xfrm>
              <a:off x="7536877" y="4536784"/>
              <a:ext cx="514116" cy="307777"/>
            </a:xfrm>
            <a:prstGeom prst="rect">
              <a:avLst/>
            </a:prstGeom>
            <a:noFill/>
          </p:spPr>
          <p:txBody>
            <a:bodyPr wrap="square" rtlCol="0">
              <a:spAutoFit/>
            </a:bodyPr>
            <a:lstStyle/>
            <a:p>
              <a:r>
                <a:rPr lang="en-US" dirty="0"/>
                <a:t>b)</a:t>
              </a:r>
            </a:p>
          </p:txBody>
        </p:sp>
      </p:grpSp>
      <p:grpSp>
        <p:nvGrpSpPr>
          <p:cNvPr id="30" name="Group 29">
            <a:extLst>
              <a:ext uri="{FF2B5EF4-FFF2-40B4-BE49-F238E27FC236}">
                <a16:creationId xmlns:a16="http://schemas.microsoft.com/office/drawing/2014/main" id="{EC91A7B4-FCB5-8535-3FFB-74B6D4826DF3}"/>
              </a:ext>
            </a:extLst>
          </p:cNvPr>
          <p:cNvGrpSpPr/>
          <p:nvPr/>
        </p:nvGrpSpPr>
        <p:grpSpPr>
          <a:xfrm>
            <a:off x="958643" y="2557886"/>
            <a:ext cx="659089" cy="687005"/>
            <a:chOff x="1732554" y="1458265"/>
            <a:chExt cx="1159638" cy="1208754"/>
          </a:xfrm>
        </p:grpSpPr>
        <p:cxnSp>
          <p:nvCxnSpPr>
            <p:cNvPr id="28" name="Straight Connector 27">
              <a:extLst>
                <a:ext uri="{FF2B5EF4-FFF2-40B4-BE49-F238E27FC236}">
                  <a16:creationId xmlns:a16="http://schemas.microsoft.com/office/drawing/2014/main" id="{57D1AC9C-EC06-15AF-BC07-E5DF83DBB792}"/>
                </a:ext>
              </a:extLst>
            </p:cNvPr>
            <p:cNvCxnSpPr/>
            <p:nvPr/>
          </p:nvCxnSpPr>
          <p:spPr>
            <a:xfrm rot="21377511" flipH="1">
              <a:off x="1732554" y="1915916"/>
              <a:ext cx="751103" cy="75110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71EC4E09-8833-0AB1-B0B4-2AA99874EA4F}"/>
                </a:ext>
              </a:extLst>
            </p:cNvPr>
            <p:cNvCxnSpPr/>
            <p:nvPr/>
          </p:nvCxnSpPr>
          <p:spPr>
            <a:xfrm rot="21377511" flipH="1">
              <a:off x="2081242" y="1458265"/>
              <a:ext cx="810950" cy="81095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cxnSp>
        <p:nvCxnSpPr>
          <p:cNvPr id="32" name="Straight Connector 31">
            <a:extLst>
              <a:ext uri="{FF2B5EF4-FFF2-40B4-BE49-F238E27FC236}">
                <a16:creationId xmlns:a16="http://schemas.microsoft.com/office/drawing/2014/main" id="{45FC2389-E528-4153-E284-6378D78329FA}"/>
              </a:ext>
            </a:extLst>
          </p:cNvPr>
          <p:cNvCxnSpPr>
            <a:cxnSpLocks/>
          </p:cNvCxnSpPr>
          <p:nvPr/>
        </p:nvCxnSpPr>
        <p:spPr>
          <a:xfrm rot="16200000">
            <a:off x="1162616" y="2864214"/>
            <a:ext cx="0" cy="788070"/>
          </a:xfrm>
          <a:prstGeom prst="line">
            <a:avLst/>
          </a:prstGeom>
          <a:ln w="12700"/>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D1018948-452C-C231-2914-E00E7D323362}"/>
              </a:ext>
            </a:extLst>
          </p:cNvPr>
          <p:cNvGrpSpPr/>
          <p:nvPr/>
        </p:nvGrpSpPr>
        <p:grpSpPr>
          <a:xfrm rot="16200000">
            <a:off x="998888" y="3202210"/>
            <a:ext cx="1071358" cy="1160170"/>
            <a:chOff x="1732554" y="1589837"/>
            <a:chExt cx="994723" cy="1077182"/>
          </a:xfrm>
        </p:grpSpPr>
        <p:cxnSp>
          <p:nvCxnSpPr>
            <p:cNvPr id="34" name="Straight Connector 33">
              <a:extLst>
                <a:ext uri="{FF2B5EF4-FFF2-40B4-BE49-F238E27FC236}">
                  <a16:creationId xmlns:a16="http://schemas.microsoft.com/office/drawing/2014/main" id="{72D77956-1292-37BD-1209-AB6DEDE2DE78}"/>
                </a:ext>
              </a:extLst>
            </p:cNvPr>
            <p:cNvCxnSpPr/>
            <p:nvPr/>
          </p:nvCxnSpPr>
          <p:spPr>
            <a:xfrm rot="21377511" flipH="1">
              <a:off x="1732554" y="1915916"/>
              <a:ext cx="751103" cy="75110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AACD868C-32B8-D13D-C68C-259620355708}"/>
                </a:ext>
              </a:extLst>
            </p:cNvPr>
            <p:cNvCxnSpPr>
              <a:cxnSpLocks/>
            </p:cNvCxnSpPr>
            <p:nvPr/>
          </p:nvCxnSpPr>
          <p:spPr>
            <a:xfrm rot="5400000">
              <a:off x="2065419" y="1632732"/>
              <a:ext cx="704754" cy="61896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CC724A1F-B7E9-6309-FE04-BB508732E5A0}"/>
              </a:ext>
            </a:extLst>
          </p:cNvPr>
          <p:cNvGrpSpPr/>
          <p:nvPr/>
        </p:nvGrpSpPr>
        <p:grpSpPr>
          <a:xfrm rot="19207865">
            <a:off x="5936246" y="2719380"/>
            <a:ext cx="1651123" cy="1781590"/>
            <a:chOff x="1732554" y="1663570"/>
            <a:chExt cx="929966" cy="1003449"/>
          </a:xfrm>
        </p:grpSpPr>
        <p:cxnSp>
          <p:nvCxnSpPr>
            <p:cNvPr id="38" name="Straight Connector 37">
              <a:extLst>
                <a:ext uri="{FF2B5EF4-FFF2-40B4-BE49-F238E27FC236}">
                  <a16:creationId xmlns:a16="http://schemas.microsoft.com/office/drawing/2014/main" id="{2F2606A8-D8BB-43E1-40D8-C9271EEBEAE1}"/>
                </a:ext>
              </a:extLst>
            </p:cNvPr>
            <p:cNvCxnSpPr/>
            <p:nvPr/>
          </p:nvCxnSpPr>
          <p:spPr>
            <a:xfrm rot="21377511" flipH="1">
              <a:off x="1732554" y="1915916"/>
              <a:ext cx="751103" cy="75110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B5CECCDD-41DF-B97F-DD47-580F2A4253E5}"/>
                </a:ext>
              </a:extLst>
            </p:cNvPr>
            <p:cNvCxnSpPr>
              <a:cxnSpLocks/>
            </p:cNvCxnSpPr>
            <p:nvPr/>
          </p:nvCxnSpPr>
          <p:spPr>
            <a:xfrm flipH="1">
              <a:off x="2108315" y="1663570"/>
              <a:ext cx="554205" cy="63102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cxnSp>
        <p:nvCxnSpPr>
          <p:cNvPr id="41" name="Straight Connector 40">
            <a:extLst>
              <a:ext uri="{FF2B5EF4-FFF2-40B4-BE49-F238E27FC236}">
                <a16:creationId xmlns:a16="http://schemas.microsoft.com/office/drawing/2014/main" id="{B8A8A733-0455-8555-95FC-DC6D5A073645}"/>
              </a:ext>
            </a:extLst>
          </p:cNvPr>
          <p:cNvCxnSpPr>
            <a:cxnSpLocks/>
          </p:cNvCxnSpPr>
          <p:nvPr/>
        </p:nvCxnSpPr>
        <p:spPr>
          <a:xfrm rot="10800000">
            <a:off x="2144535" y="3796005"/>
            <a:ext cx="0" cy="788070"/>
          </a:xfrm>
          <a:prstGeom prst="line">
            <a:avLst/>
          </a:prstGeom>
          <a:ln w="12700"/>
        </p:spPr>
        <p:style>
          <a:lnRef idx="1">
            <a:schemeClr val="accent1"/>
          </a:lnRef>
          <a:fillRef idx="0">
            <a:schemeClr val="accent1"/>
          </a:fillRef>
          <a:effectRef idx="0">
            <a:schemeClr val="accent1"/>
          </a:effectRef>
          <a:fontRef idx="minor">
            <a:schemeClr val="tx1"/>
          </a:fontRef>
        </p:style>
      </p:cxnSp>
      <p:grpSp>
        <p:nvGrpSpPr>
          <p:cNvPr id="42" name="Group 41">
            <a:extLst>
              <a:ext uri="{FF2B5EF4-FFF2-40B4-BE49-F238E27FC236}">
                <a16:creationId xmlns:a16="http://schemas.microsoft.com/office/drawing/2014/main" id="{DCCDA6E2-E8E7-5374-CB0C-D1F8EEBF7984}"/>
              </a:ext>
            </a:extLst>
          </p:cNvPr>
          <p:cNvGrpSpPr/>
          <p:nvPr/>
        </p:nvGrpSpPr>
        <p:grpSpPr>
          <a:xfrm rot="10800000">
            <a:off x="2132147" y="3596811"/>
            <a:ext cx="659089" cy="687005"/>
            <a:chOff x="1732554" y="1458265"/>
            <a:chExt cx="1159638" cy="1208754"/>
          </a:xfrm>
        </p:grpSpPr>
        <p:cxnSp>
          <p:nvCxnSpPr>
            <p:cNvPr id="43" name="Straight Connector 42">
              <a:extLst>
                <a:ext uri="{FF2B5EF4-FFF2-40B4-BE49-F238E27FC236}">
                  <a16:creationId xmlns:a16="http://schemas.microsoft.com/office/drawing/2014/main" id="{C45DA66E-02D7-F56B-6D4E-B87AB2DEC796}"/>
                </a:ext>
              </a:extLst>
            </p:cNvPr>
            <p:cNvCxnSpPr/>
            <p:nvPr/>
          </p:nvCxnSpPr>
          <p:spPr>
            <a:xfrm rot="21377511" flipH="1">
              <a:off x="1732554" y="1915916"/>
              <a:ext cx="751103" cy="75110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201F3E90-7A5B-5339-4589-C8B3AF7013FC}"/>
                </a:ext>
              </a:extLst>
            </p:cNvPr>
            <p:cNvCxnSpPr/>
            <p:nvPr/>
          </p:nvCxnSpPr>
          <p:spPr>
            <a:xfrm rot="21377511" flipH="1">
              <a:off x="2081242" y="1458265"/>
              <a:ext cx="810950" cy="81095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DAC67E65-6685-2A83-2AFF-213681BB0387}"/>
              </a:ext>
            </a:extLst>
          </p:cNvPr>
          <p:cNvGrpSpPr/>
          <p:nvPr/>
        </p:nvGrpSpPr>
        <p:grpSpPr>
          <a:xfrm rot="10800000">
            <a:off x="2752309" y="2892934"/>
            <a:ext cx="659089" cy="687005"/>
            <a:chOff x="1732554" y="1458265"/>
            <a:chExt cx="1159638" cy="1208754"/>
          </a:xfrm>
        </p:grpSpPr>
        <p:cxnSp>
          <p:nvCxnSpPr>
            <p:cNvPr id="46" name="Straight Connector 45">
              <a:extLst>
                <a:ext uri="{FF2B5EF4-FFF2-40B4-BE49-F238E27FC236}">
                  <a16:creationId xmlns:a16="http://schemas.microsoft.com/office/drawing/2014/main" id="{0B71D232-DAAE-4297-280F-6B249DE073B1}"/>
                </a:ext>
              </a:extLst>
            </p:cNvPr>
            <p:cNvCxnSpPr/>
            <p:nvPr/>
          </p:nvCxnSpPr>
          <p:spPr>
            <a:xfrm rot="21377511" flipH="1">
              <a:off x="1732554" y="1915916"/>
              <a:ext cx="751103" cy="75110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28ACBF26-D24A-4AD7-8C13-69D52484A47A}"/>
                </a:ext>
              </a:extLst>
            </p:cNvPr>
            <p:cNvCxnSpPr/>
            <p:nvPr/>
          </p:nvCxnSpPr>
          <p:spPr>
            <a:xfrm rot="21377511" flipH="1">
              <a:off x="2081242" y="1458265"/>
              <a:ext cx="810950" cy="81095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grpSp>
        <p:nvGrpSpPr>
          <p:cNvPr id="48" name="Group 47">
            <a:extLst>
              <a:ext uri="{FF2B5EF4-FFF2-40B4-BE49-F238E27FC236}">
                <a16:creationId xmlns:a16="http://schemas.microsoft.com/office/drawing/2014/main" id="{F60FF373-FF0B-9EAB-D6F1-7B2498B57800}"/>
              </a:ext>
            </a:extLst>
          </p:cNvPr>
          <p:cNvGrpSpPr/>
          <p:nvPr/>
        </p:nvGrpSpPr>
        <p:grpSpPr>
          <a:xfrm rot="13695354">
            <a:off x="6002309" y="2072170"/>
            <a:ext cx="659089" cy="687005"/>
            <a:chOff x="1732554" y="1458265"/>
            <a:chExt cx="1159638" cy="1208754"/>
          </a:xfrm>
        </p:grpSpPr>
        <p:cxnSp>
          <p:nvCxnSpPr>
            <p:cNvPr id="49" name="Straight Connector 48">
              <a:extLst>
                <a:ext uri="{FF2B5EF4-FFF2-40B4-BE49-F238E27FC236}">
                  <a16:creationId xmlns:a16="http://schemas.microsoft.com/office/drawing/2014/main" id="{F8519898-F9DA-B5B4-2411-DA0CC8179E48}"/>
                </a:ext>
              </a:extLst>
            </p:cNvPr>
            <p:cNvCxnSpPr/>
            <p:nvPr/>
          </p:nvCxnSpPr>
          <p:spPr>
            <a:xfrm rot="21377511" flipH="1">
              <a:off x="1732554" y="1915916"/>
              <a:ext cx="751103" cy="75110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597E8698-463D-05F0-A946-0CB0F93758A9}"/>
                </a:ext>
              </a:extLst>
            </p:cNvPr>
            <p:cNvCxnSpPr/>
            <p:nvPr/>
          </p:nvCxnSpPr>
          <p:spPr>
            <a:xfrm rot="21377511" flipH="1">
              <a:off x="2081242" y="1458265"/>
              <a:ext cx="810950" cy="81095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cxnSp>
        <p:nvCxnSpPr>
          <p:cNvPr id="51" name="Straight Connector 50">
            <a:extLst>
              <a:ext uri="{FF2B5EF4-FFF2-40B4-BE49-F238E27FC236}">
                <a16:creationId xmlns:a16="http://schemas.microsoft.com/office/drawing/2014/main" id="{65EC6054-8EC0-4CA8-F710-E15488587606}"/>
              </a:ext>
            </a:extLst>
          </p:cNvPr>
          <p:cNvCxnSpPr>
            <a:cxnSpLocks/>
          </p:cNvCxnSpPr>
          <p:nvPr/>
        </p:nvCxnSpPr>
        <p:spPr>
          <a:xfrm flipV="1">
            <a:off x="6414286" y="2250044"/>
            <a:ext cx="572431" cy="57508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5553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500" fill="hold"/>
                                        <p:tgtEl>
                                          <p:spTgt spid="18"/>
                                        </p:tgtEl>
                                        <p:attrNameLst>
                                          <p:attrName>ppt_w</p:attrName>
                                        </p:attrNameLst>
                                      </p:cBhvr>
                                      <p:tavLst>
                                        <p:tav tm="0">
                                          <p:val>
                                            <p:fltVal val="0"/>
                                          </p:val>
                                        </p:tav>
                                        <p:tav tm="100000">
                                          <p:val>
                                            <p:strVal val="#ppt_w"/>
                                          </p:val>
                                        </p:tav>
                                      </p:tavLst>
                                    </p:anim>
                                    <p:anim calcmode="lin" valueType="num">
                                      <p:cBhvr>
                                        <p:cTn id="20" dur="500" fill="hold"/>
                                        <p:tgtEl>
                                          <p:spTgt spid="18"/>
                                        </p:tgtEl>
                                        <p:attrNameLst>
                                          <p:attrName>ppt_h</p:attrName>
                                        </p:attrNameLst>
                                      </p:cBhvr>
                                      <p:tavLst>
                                        <p:tav tm="0">
                                          <p:val>
                                            <p:fltVal val="0"/>
                                          </p:val>
                                        </p:tav>
                                        <p:tav tm="100000">
                                          <p:val>
                                            <p:strVal val="#ppt_h"/>
                                          </p:val>
                                        </p:tav>
                                      </p:tavLst>
                                    </p:anim>
                                    <p:animEffect transition="in" filter="fade">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wipe(up)">
                                      <p:cBhvr>
                                        <p:cTn id="26" dur="500"/>
                                        <p:tgtEl>
                                          <p:spTgt spid="30"/>
                                        </p:tgtEl>
                                      </p:cBhvr>
                                    </p:animEffec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500"/>
                                        <p:tgtEl>
                                          <p:spTgt spid="32"/>
                                        </p:tgtEl>
                                      </p:cBhvr>
                                    </p:animEffect>
                                  </p:childTnLst>
                                </p:cTn>
                              </p:par>
                            </p:childTnLst>
                          </p:cTn>
                        </p:par>
                        <p:par>
                          <p:cTn id="31" fill="hold">
                            <p:stCondLst>
                              <p:cond delay="1000"/>
                            </p:stCondLst>
                            <p:childTnLst>
                              <p:par>
                                <p:cTn id="32" presetID="22" presetClass="entr" presetSubtype="1" fill="hold" nodeType="after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wipe(up)">
                                      <p:cBhvr>
                                        <p:cTn id="34" dur="500"/>
                                        <p:tgtEl>
                                          <p:spTgt spid="36"/>
                                        </p:tgtEl>
                                      </p:cBhvr>
                                    </p:animEffect>
                                  </p:childTnLst>
                                </p:cTn>
                              </p:par>
                            </p:childTnLst>
                          </p:cTn>
                        </p:par>
                        <p:par>
                          <p:cTn id="35" fill="hold">
                            <p:stCondLst>
                              <p:cond delay="1500"/>
                            </p:stCondLst>
                            <p:childTnLst>
                              <p:par>
                                <p:cTn id="36" presetID="10" presetClass="entr" presetSubtype="0" fill="hold" nodeType="after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fade">
                                      <p:cBhvr>
                                        <p:cTn id="38" dur="500"/>
                                        <p:tgtEl>
                                          <p:spTgt spid="41"/>
                                        </p:tgtEl>
                                      </p:cBhvr>
                                    </p:animEffect>
                                  </p:childTnLst>
                                </p:cTn>
                              </p:par>
                            </p:childTnLst>
                          </p:cTn>
                        </p:par>
                        <p:par>
                          <p:cTn id="39" fill="hold">
                            <p:stCondLst>
                              <p:cond delay="2000"/>
                            </p:stCondLst>
                            <p:childTnLst>
                              <p:par>
                                <p:cTn id="40" presetID="22" presetClass="entr" presetSubtype="4" fill="hold" nodeType="after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wipe(down)">
                                      <p:cBhvr>
                                        <p:cTn id="42" dur="500"/>
                                        <p:tgtEl>
                                          <p:spTgt spid="42"/>
                                        </p:tgtEl>
                                      </p:cBhvr>
                                    </p:animEffect>
                                  </p:childTnLst>
                                </p:cTn>
                              </p:par>
                            </p:childTnLst>
                          </p:cTn>
                        </p:par>
                        <p:par>
                          <p:cTn id="43" fill="hold">
                            <p:stCondLst>
                              <p:cond delay="2500"/>
                            </p:stCondLst>
                            <p:childTnLst>
                              <p:par>
                                <p:cTn id="44" presetID="22" presetClass="entr" presetSubtype="4" fill="hold" nodeType="afterEffect">
                                  <p:stCondLst>
                                    <p:cond delay="0"/>
                                  </p:stCondLst>
                                  <p:childTnLst>
                                    <p:set>
                                      <p:cBhvr>
                                        <p:cTn id="45" dur="1" fill="hold">
                                          <p:stCondLst>
                                            <p:cond delay="0"/>
                                          </p:stCondLst>
                                        </p:cTn>
                                        <p:tgtEl>
                                          <p:spTgt spid="45"/>
                                        </p:tgtEl>
                                        <p:attrNameLst>
                                          <p:attrName>style.visibility</p:attrName>
                                        </p:attrNameLst>
                                      </p:cBhvr>
                                      <p:to>
                                        <p:strVal val="visible"/>
                                      </p:to>
                                    </p:set>
                                    <p:animEffect transition="in" filter="wipe(down)">
                                      <p:cBhvr>
                                        <p:cTn id="46" dur="500"/>
                                        <p:tgtEl>
                                          <p:spTgt spid="45"/>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48"/>
                                        </p:tgtEl>
                                        <p:attrNameLst>
                                          <p:attrName>style.visibility</p:attrName>
                                        </p:attrNameLst>
                                      </p:cBhvr>
                                      <p:to>
                                        <p:strVal val="visible"/>
                                      </p:to>
                                    </p:set>
                                    <p:animEffect transition="in" filter="wipe(up)">
                                      <p:cBhvr>
                                        <p:cTn id="51" dur="500"/>
                                        <p:tgtEl>
                                          <p:spTgt spid="48"/>
                                        </p:tgtEl>
                                      </p:cBhvr>
                                    </p:animEffect>
                                  </p:childTnLst>
                                </p:cTn>
                              </p:par>
                            </p:childTnLst>
                          </p:cTn>
                        </p:par>
                        <p:par>
                          <p:cTn id="52" fill="hold">
                            <p:stCondLst>
                              <p:cond delay="500"/>
                            </p:stCondLst>
                            <p:childTnLst>
                              <p:par>
                                <p:cTn id="53" presetID="10" presetClass="entr" presetSubtype="0" fill="hold" nodeType="afterEffect">
                                  <p:stCondLst>
                                    <p:cond delay="0"/>
                                  </p:stCondLst>
                                  <p:childTnLst>
                                    <p:set>
                                      <p:cBhvr>
                                        <p:cTn id="54" dur="1" fill="hold">
                                          <p:stCondLst>
                                            <p:cond delay="0"/>
                                          </p:stCondLst>
                                        </p:cTn>
                                        <p:tgtEl>
                                          <p:spTgt spid="51"/>
                                        </p:tgtEl>
                                        <p:attrNameLst>
                                          <p:attrName>style.visibility</p:attrName>
                                        </p:attrNameLst>
                                      </p:cBhvr>
                                      <p:to>
                                        <p:strVal val="visible"/>
                                      </p:to>
                                    </p:set>
                                    <p:animEffect transition="in" filter="fade">
                                      <p:cBhvr>
                                        <p:cTn id="55" dur="500"/>
                                        <p:tgtEl>
                                          <p:spTgt spid="51"/>
                                        </p:tgtEl>
                                      </p:cBhvr>
                                    </p:animEffect>
                                  </p:childTnLst>
                                </p:cTn>
                              </p:par>
                            </p:childTnLst>
                          </p:cTn>
                        </p:par>
                        <p:par>
                          <p:cTn id="56" fill="hold">
                            <p:stCondLst>
                              <p:cond delay="1000"/>
                            </p:stCondLst>
                            <p:childTnLst>
                              <p:par>
                                <p:cTn id="57" presetID="22" presetClass="entr" presetSubtype="1" fill="hold" nodeType="after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wipe(up)">
                                      <p:cBhvr>
                                        <p:cTn id="5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pic>
        <p:nvPicPr>
          <p:cNvPr id="296" name="Google Shape;296;p37"/>
          <p:cNvPicPr preferRelativeResize="0"/>
          <p:nvPr/>
        </p:nvPicPr>
        <p:blipFill rotWithShape="1">
          <a:blip r:embed="rId3">
            <a:alphaModFix/>
          </a:blip>
          <a:srcRect l="58164" t="31042" b="36412"/>
          <a:stretch/>
        </p:blipFill>
        <p:spPr>
          <a:xfrm rot="5400000" flipH="1">
            <a:off x="-969830" y="969830"/>
            <a:ext cx="5143501" cy="3203838"/>
          </a:xfrm>
          <a:prstGeom prst="rect">
            <a:avLst/>
          </a:prstGeom>
          <a:noFill/>
          <a:ln>
            <a:noFill/>
          </a:ln>
        </p:spPr>
      </p:pic>
      <p:sp>
        <p:nvSpPr>
          <p:cNvPr id="293" name="Google Shape;293;p37"/>
          <p:cNvSpPr txBox="1">
            <a:spLocks noGrp="1"/>
          </p:cNvSpPr>
          <p:nvPr>
            <p:ph type="title"/>
          </p:nvPr>
        </p:nvSpPr>
        <p:spPr>
          <a:xfrm>
            <a:off x="2331936" y="1691085"/>
            <a:ext cx="6120864" cy="2180210"/>
          </a:xfrm>
          <a:prstGeom prst="rect">
            <a:avLst/>
          </a:prstGeom>
        </p:spPr>
        <p:txBody>
          <a:bodyPr spcFirstLastPara="1" wrap="square" lIns="91425" tIns="91425" rIns="91425" bIns="91425" anchor="b" anchorCtr="0">
            <a:noAutofit/>
          </a:bodyPr>
          <a:lstStyle/>
          <a:p>
            <a:r>
              <a:rPr lang="en-US" sz="4400" dirty="0" err="1"/>
              <a:t>Ứng</a:t>
            </a:r>
            <a:r>
              <a:rPr lang="en-US" sz="4400" dirty="0"/>
              <a:t> </a:t>
            </a:r>
            <a:r>
              <a:rPr lang="en-US" sz="4400" dirty="0" err="1"/>
              <a:t>Dụng</a:t>
            </a:r>
            <a:r>
              <a:rPr lang="en-US" sz="4400" dirty="0"/>
              <a:t> </a:t>
            </a:r>
            <a:r>
              <a:rPr lang="en-US" sz="4400" dirty="0" err="1"/>
              <a:t>Hiện</a:t>
            </a:r>
            <a:r>
              <a:rPr lang="en-US" sz="4400" dirty="0"/>
              <a:t> </a:t>
            </a:r>
            <a:r>
              <a:rPr lang="en-US" sz="4400" dirty="0" err="1"/>
              <a:t>Tượng</a:t>
            </a:r>
            <a:r>
              <a:rPr lang="en-US" sz="4400" dirty="0"/>
              <a:t> </a:t>
            </a:r>
            <a:r>
              <a:rPr lang="en-US" sz="4400" dirty="0" err="1"/>
              <a:t>Phản</a:t>
            </a:r>
            <a:r>
              <a:rPr lang="en-US" sz="4400" dirty="0"/>
              <a:t> </a:t>
            </a:r>
            <a:r>
              <a:rPr lang="en-US" sz="4400" dirty="0" err="1"/>
              <a:t>Xạ</a:t>
            </a:r>
            <a:r>
              <a:rPr lang="en-US" sz="4400" dirty="0"/>
              <a:t> </a:t>
            </a:r>
            <a:r>
              <a:rPr lang="en-US" sz="4400" dirty="0" err="1"/>
              <a:t>Toàn</a:t>
            </a:r>
            <a:r>
              <a:rPr lang="en-US" sz="4400" dirty="0"/>
              <a:t> </a:t>
            </a:r>
            <a:r>
              <a:rPr lang="en-US" sz="4400" dirty="0" err="1"/>
              <a:t>Phần</a:t>
            </a:r>
            <a:endParaRPr lang="en-US" sz="4400" dirty="0"/>
          </a:p>
        </p:txBody>
      </p:sp>
      <p:sp>
        <p:nvSpPr>
          <p:cNvPr id="294" name="Google Shape;294;p37"/>
          <p:cNvSpPr txBox="1">
            <a:spLocks noGrp="1"/>
          </p:cNvSpPr>
          <p:nvPr>
            <p:ph type="title" idx="2"/>
          </p:nvPr>
        </p:nvSpPr>
        <p:spPr>
          <a:xfrm>
            <a:off x="2331936" y="1118883"/>
            <a:ext cx="1815047" cy="915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6000" dirty="0"/>
              <a:t>III.</a:t>
            </a:r>
            <a:endParaRPr sz="6000" dirty="0"/>
          </a:p>
        </p:txBody>
      </p:sp>
      <p:grpSp>
        <p:nvGrpSpPr>
          <p:cNvPr id="297" name="Google Shape;297;p37"/>
          <p:cNvGrpSpPr/>
          <p:nvPr/>
        </p:nvGrpSpPr>
        <p:grpSpPr>
          <a:xfrm flipH="1">
            <a:off x="6461275" y="504944"/>
            <a:ext cx="2421126" cy="1492135"/>
            <a:chOff x="5659743" y="2878600"/>
            <a:chExt cx="2286882" cy="1409400"/>
          </a:xfrm>
        </p:grpSpPr>
        <p:sp>
          <p:nvSpPr>
            <p:cNvPr id="298" name="Google Shape;298;p37"/>
            <p:cNvSpPr/>
            <p:nvPr/>
          </p:nvSpPr>
          <p:spPr>
            <a:xfrm>
              <a:off x="6537225" y="2878600"/>
              <a:ext cx="1409400" cy="14094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
          <p:nvSpPr>
            <p:cNvPr id="299" name="Google Shape;299;p37"/>
            <p:cNvSpPr/>
            <p:nvPr/>
          </p:nvSpPr>
          <p:spPr>
            <a:xfrm>
              <a:off x="6128612" y="3145211"/>
              <a:ext cx="817227" cy="817227"/>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
          <p:nvSpPr>
            <p:cNvPr id="300" name="Google Shape;300;p37"/>
            <p:cNvSpPr/>
            <p:nvPr/>
          </p:nvSpPr>
          <p:spPr>
            <a:xfrm>
              <a:off x="5659743" y="3526780"/>
              <a:ext cx="877482" cy="113038"/>
            </a:xfrm>
            <a:custGeom>
              <a:avLst/>
              <a:gdLst/>
              <a:ahLst/>
              <a:cxnLst/>
              <a:rect l="l" t="t" r="r" b="b"/>
              <a:pathLst>
                <a:path w="7977111" h="962025" extrusionOk="0">
                  <a:moveTo>
                    <a:pt x="6645669" y="962025"/>
                  </a:moveTo>
                  <a:cubicBezTo>
                    <a:pt x="6269518" y="962025"/>
                    <a:pt x="6077113" y="739797"/>
                    <a:pt x="5907796" y="543544"/>
                  </a:cubicBezTo>
                  <a:cubicBezTo>
                    <a:pt x="5745214" y="354987"/>
                    <a:pt x="5603796" y="192405"/>
                    <a:pt x="5315189" y="192405"/>
                  </a:cubicBezTo>
                  <a:cubicBezTo>
                    <a:pt x="5026581" y="192405"/>
                    <a:pt x="4886125" y="354987"/>
                    <a:pt x="4723543" y="543544"/>
                  </a:cubicBezTo>
                  <a:cubicBezTo>
                    <a:pt x="4554227" y="739797"/>
                    <a:pt x="4362784" y="962025"/>
                    <a:pt x="3986632" y="962025"/>
                  </a:cubicBezTo>
                  <a:cubicBezTo>
                    <a:pt x="3610480" y="962025"/>
                    <a:pt x="3418075" y="739797"/>
                    <a:pt x="3248759" y="543544"/>
                  </a:cubicBezTo>
                  <a:cubicBezTo>
                    <a:pt x="3086177" y="354987"/>
                    <a:pt x="2944759" y="192405"/>
                    <a:pt x="2657113" y="192405"/>
                  </a:cubicBezTo>
                  <a:cubicBezTo>
                    <a:pt x="2369468" y="192405"/>
                    <a:pt x="2228050" y="354987"/>
                    <a:pt x="2065468" y="543544"/>
                  </a:cubicBezTo>
                  <a:cubicBezTo>
                    <a:pt x="1896151" y="739797"/>
                    <a:pt x="1704708" y="962025"/>
                    <a:pt x="1328557" y="962025"/>
                  </a:cubicBezTo>
                  <a:cubicBezTo>
                    <a:pt x="952405" y="962025"/>
                    <a:pt x="760962" y="739797"/>
                    <a:pt x="591645" y="543544"/>
                  </a:cubicBezTo>
                  <a:cubicBezTo>
                    <a:pt x="429063" y="354987"/>
                    <a:pt x="288608" y="192405"/>
                    <a:pt x="0" y="192405"/>
                  </a:cubicBezTo>
                  <a:lnTo>
                    <a:pt x="0" y="0"/>
                  </a:lnTo>
                  <a:cubicBezTo>
                    <a:pt x="376152" y="0"/>
                    <a:pt x="567595" y="222228"/>
                    <a:pt x="736911" y="418481"/>
                  </a:cubicBezTo>
                  <a:cubicBezTo>
                    <a:pt x="899493" y="607038"/>
                    <a:pt x="1039949" y="769620"/>
                    <a:pt x="1328557" y="769620"/>
                  </a:cubicBezTo>
                  <a:cubicBezTo>
                    <a:pt x="1617164" y="769620"/>
                    <a:pt x="1757620" y="607038"/>
                    <a:pt x="1920202" y="418481"/>
                  </a:cubicBezTo>
                  <a:cubicBezTo>
                    <a:pt x="2089518" y="222228"/>
                    <a:pt x="2280961" y="0"/>
                    <a:pt x="2658075" y="0"/>
                  </a:cubicBezTo>
                  <a:cubicBezTo>
                    <a:pt x="3035189" y="0"/>
                    <a:pt x="3226632" y="222228"/>
                    <a:pt x="3395949" y="418481"/>
                  </a:cubicBezTo>
                  <a:cubicBezTo>
                    <a:pt x="3558531" y="607038"/>
                    <a:pt x="3699949" y="769620"/>
                    <a:pt x="3987594" y="769620"/>
                  </a:cubicBezTo>
                  <a:cubicBezTo>
                    <a:pt x="4275240" y="769620"/>
                    <a:pt x="4416657" y="607038"/>
                    <a:pt x="4579240" y="418481"/>
                  </a:cubicBezTo>
                  <a:cubicBezTo>
                    <a:pt x="4748556" y="222228"/>
                    <a:pt x="4939999" y="0"/>
                    <a:pt x="5316151" y="0"/>
                  </a:cubicBezTo>
                  <a:cubicBezTo>
                    <a:pt x="5692303" y="0"/>
                    <a:pt x="5884708" y="222228"/>
                    <a:pt x="6054024" y="418481"/>
                  </a:cubicBezTo>
                  <a:cubicBezTo>
                    <a:pt x="6216606" y="607038"/>
                    <a:pt x="6358024" y="769620"/>
                    <a:pt x="6646631" y="769620"/>
                  </a:cubicBezTo>
                  <a:cubicBezTo>
                    <a:pt x="6935239" y="769620"/>
                    <a:pt x="7075694" y="607038"/>
                    <a:pt x="7239239" y="418481"/>
                  </a:cubicBezTo>
                  <a:cubicBezTo>
                    <a:pt x="7408555" y="222228"/>
                    <a:pt x="7600960" y="0"/>
                    <a:pt x="7977112" y="0"/>
                  </a:cubicBezTo>
                  <a:lnTo>
                    <a:pt x="7977112" y="192405"/>
                  </a:lnTo>
                  <a:cubicBezTo>
                    <a:pt x="7688505" y="192405"/>
                    <a:pt x="7548049" y="354987"/>
                    <a:pt x="7384504" y="543544"/>
                  </a:cubicBezTo>
                  <a:cubicBezTo>
                    <a:pt x="7215188" y="739797"/>
                    <a:pt x="7022783" y="962025"/>
                    <a:pt x="6646631" y="962025"/>
                  </a:cubicBezTo>
                  <a:lnTo>
                    <a:pt x="6645669" y="96202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dirty="0">
                <a:solidFill>
                  <a:schemeClr val="dk1"/>
                </a:solidFill>
                <a:latin typeface="Calibri"/>
                <a:ea typeface="Calibri"/>
                <a:cs typeface="Calibri"/>
                <a:sym typeface="Calibri"/>
              </a:endParaRPr>
            </a:p>
          </p:txBody>
        </p:sp>
      </p:grpSp>
      <p:grpSp>
        <p:nvGrpSpPr>
          <p:cNvPr id="301" name="Google Shape;301;p37"/>
          <p:cNvGrpSpPr/>
          <p:nvPr/>
        </p:nvGrpSpPr>
        <p:grpSpPr>
          <a:xfrm rot="-5400000">
            <a:off x="1625968" y="3898026"/>
            <a:ext cx="534426" cy="877509"/>
            <a:chOff x="5741750" y="3809796"/>
            <a:chExt cx="674100" cy="1106709"/>
          </a:xfrm>
        </p:grpSpPr>
        <p:sp>
          <p:nvSpPr>
            <p:cNvPr id="302" name="Google Shape;302;p37"/>
            <p:cNvSpPr/>
            <p:nvPr/>
          </p:nvSpPr>
          <p:spPr>
            <a:xfrm>
              <a:off x="5741750" y="4242405"/>
              <a:ext cx="674100" cy="674100"/>
            </a:xfrm>
            <a:prstGeom prst="pie">
              <a:avLst>
                <a:gd name="adj1" fmla="val 0"/>
                <a:gd name="adj2" fmla="val 10772809"/>
              </a:avLst>
            </a:prstGeom>
            <a:solidFill>
              <a:srgbClr val="FF6D6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303" name="Google Shape;303;p37"/>
            <p:cNvSpPr/>
            <p:nvPr/>
          </p:nvSpPr>
          <p:spPr>
            <a:xfrm>
              <a:off x="5741750" y="3809796"/>
              <a:ext cx="674100" cy="674100"/>
            </a:xfrm>
            <a:prstGeom prst="pie">
              <a:avLst>
                <a:gd name="adj1" fmla="val 0"/>
                <a:gd name="adj2" fmla="val 10772809"/>
              </a:avLst>
            </a:prstGeom>
            <a:solidFill>
              <a:srgbClr val="FF6D6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pic>
        <p:nvPicPr>
          <p:cNvPr id="1026" name="Picture 2" descr="Đường phố Hà Nội xuất hiện ảo ảnh khi nhiệt độ ngoài trời gần 50 độ C">
            <a:extLst>
              <a:ext uri="{FF2B5EF4-FFF2-40B4-BE49-F238E27FC236}">
                <a16:creationId xmlns:a16="http://schemas.microsoft.com/office/drawing/2014/main" id="{1B2DD6B0-81B1-CD42-2118-5AE2E326AE1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813" b="7813"/>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18" name="Google Shape;318;p39"/>
          <p:cNvSpPr txBox="1">
            <a:spLocks noGrp="1"/>
          </p:cNvSpPr>
          <p:nvPr>
            <p:ph type="title"/>
          </p:nvPr>
        </p:nvSpPr>
        <p:spPr>
          <a:xfrm>
            <a:off x="0" y="0"/>
            <a:ext cx="9144000" cy="488272"/>
          </a:xfrm>
          <a:prstGeom prst="rect">
            <a:avLst/>
          </a:prstGeom>
          <a:solidFill>
            <a:schemeClr val="accent4"/>
          </a:solidFill>
        </p:spPr>
        <p:txBody>
          <a:bodyPr spcFirstLastPara="1" wrap="square" lIns="91425" tIns="91425" rIns="91425" bIns="91425" anchor="ctr" anchorCtr="0">
            <a:noAutofit/>
          </a:bodyPr>
          <a:lstStyle/>
          <a:p>
            <a:pPr marL="0" lvl="0" indent="0" algn="ctr" rtl="0">
              <a:spcBef>
                <a:spcPts val="0"/>
              </a:spcBef>
              <a:spcAft>
                <a:spcPts val="0"/>
              </a:spcAft>
              <a:buNone/>
            </a:pPr>
            <a:r>
              <a:rPr lang="en" sz="2800" dirty="0">
                <a:solidFill>
                  <a:srgbClr val="FFC100"/>
                </a:solidFill>
              </a:rPr>
              <a:t>Hiện tượng ảo ảnh trên đường nhựa</a:t>
            </a:r>
            <a:endParaRPr sz="2800" dirty="0">
              <a:solidFill>
                <a:srgbClr val="FFC10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pic>
        <p:nvPicPr>
          <p:cNvPr id="2050" name="Picture 2" descr="Hà Nội nắng nóng như thiêu, đường phố xuất hiện... ảo ảnh">
            <a:extLst>
              <a:ext uri="{FF2B5EF4-FFF2-40B4-BE49-F238E27FC236}">
                <a16:creationId xmlns:a16="http://schemas.microsoft.com/office/drawing/2014/main" id="{8D82C840-483A-09DB-19C0-9BC27E709B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6062" cy="5143500"/>
          </a:xfrm>
          <a:prstGeom prst="rect">
            <a:avLst/>
          </a:prstGeom>
          <a:noFill/>
          <a:extLst>
            <a:ext uri="{909E8E84-426E-40DD-AFC4-6F175D3DCCD1}">
              <a14:hiddenFill xmlns:a14="http://schemas.microsoft.com/office/drawing/2010/main">
                <a:solidFill>
                  <a:srgbClr val="FFFFFF"/>
                </a:solidFill>
              </a14:hiddenFill>
            </a:ext>
          </a:extLst>
        </p:spPr>
      </p:pic>
      <p:sp>
        <p:nvSpPr>
          <p:cNvPr id="318" name="Google Shape;318;p39"/>
          <p:cNvSpPr txBox="1">
            <a:spLocks noGrp="1"/>
          </p:cNvSpPr>
          <p:nvPr>
            <p:ph type="title"/>
          </p:nvPr>
        </p:nvSpPr>
        <p:spPr>
          <a:xfrm>
            <a:off x="0" y="0"/>
            <a:ext cx="9144000" cy="488272"/>
          </a:xfrm>
          <a:prstGeom prst="rect">
            <a:avLst/>
          </a:prstGeom>
          <a:solidFill>
            <a:schemeClr val="accent4"/>
          </a:solidFill>
        </p:spPr>
        <p:txBody>
          <a:bodyPr spcFirstLastPara="1" wrap="square" lIns="91425" tIns="91425" rIns="91425" bIns="91425" anchor="ctr" anchorCtr="0">
            <a:noAutofit/>
          </a:bodyPr>
          <a:lstStyle/>
          <a:p>
            <a:pPr marL="0" lvl="0" indent="0" algn="ctr" rtl="0">
              <a:spcBef>
                <a:spcPts val="0"/>
              </a:spcBef>
              <a:spcAft>
                <a:spcPts val="0"/>
              </a:spcAft>
              <a:buNone/>
            </a:pPr>
            <a:r>
              <a:rPr lang="en" sz="2800" dirty="0">
                <a:solidFill>
                  <a:srgbClr val="FFC100"/>
                </a:solidFill>
              </a:rPr>
              <a:t>Hiện tượng ảo ảnh trên đường nhựa</a:t>
            </a:r>
            <a:endParaRPr sz="2800" dirty="0">
              <a:solidFill>
                <a:srgbClr val="FFC100"/>
              </a:solidFill>
            </a:endParaRPr>
          </a:p>
        </p:txBody>
      </p:sp>
    </p:spTree>
    <p:extLst>
      <p:ext uri="{BB962C8B-B14F-4D97-AF65-F5344CB8AC3E}">
        <p14:creationId xmlns:p14="http://schemas.microsoft.com/office/powerpoint/2010/main" val="21823069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pic>
        <p:nvPicPr>
          <p:cNvPr id="2" name="Giải thích hiện tượng ảo giác trên sa mạc">
            <a:hlinkClick r:id="" action="ppaction://media"/>
            <a:extLst>
              <a:ext uri="{FF2B5EF4-FFF2-40B4-BE49-F238E27FC236}">
                <a16:creationId xmlns:a16="http://schemas.microsoft.com/office/drawing/2014/main" id="{B9FF983C-9AF7-9AC0-B648-1C1C8EC5F76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
        <p:nvSpPr>
          <p:cNvPr id="318" name="Google Shape;318;p39"/>
          <p:cNvSpPr txBox="1">
            <a:spLocks noGrp="1"/>
          </p:cNvSpPr>
          <p:nvPr>
            <p:ph type="title"/>
          </p:nvPr>
        </p:nvSpPr>
        <p:spPr>
          <a:xfrm>
            <a:off x="0" y="0"/>
            <a:ext cx="9144000" cy="488272"/>
          </a:xfrm>
          <a:prstGeom prst="rect">
            <a:avLst/>
          </a:prstGeom>
          <a:solidFill>
            <a:schemeClr val="accent4"/>
          </a:solidFill>
        </p:spPr>
        <p:txBody>
          <a:bodyPr spcFirstLastPara="1" wrap="square" lIns="91425" tIns="91425" rIns="91425" bIns="91425" anchor="ctr" anchorCtr="0">
            <a:noAutofit/>
          </a:bodyPr>
          <a:lstStyle/>
          <a:p>
            <a:pPr marL="0" lvl="0" indent="0" algn="ctr" rtl="0">
              <a:spcBef>
                <a:spcPts val="0"/>
              </a:spcBef>
              <a:spcAft>
                <a:spcPts val="0"/>
              </a:spcAft>
              <a:buNone/>
            </a:pPr>
            <a:r>
              <a:rPr lang="en" sz="2800" dirty="0">
                <a:solidFill>
                  <a:srgbClr val="FFC100"/>
                </a:solidFill>
              </a:rPr>
              <a:t>Hiện tượng ảo ảnh trên sa mạc</a:t>
            </a:r>
            <a:endParaRPr sz="2800" dirty="0">
              <a:solidFill>
                <a:srgbClr val="FFC100"/>
              </a:solidFill>
            </a:endParaRPr>
          </a:p>
        </p:txBody>
      </p:sp>
    </p:spTree>
    <p:extLst>
      <p:ext uri="{BB962C8B-B14F-4D97-AF65-F5344CB8AC3E}">
        <p14:creationId xmlns:p14="http://schemas.microsoft.com/office/powerpoint/2010/main" val="12153444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7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11" name="Google Shape;310;p38">
            <a:extLst>
              <a:ext uri="{FF2B5EF4-FFF2-40B4-BE49-F238E27FC236}">
                <a16:creationId xmlns:a16="http://schemas.microsoft.com/office/drawing/2014/main" id="{88E62CD4-081B-F79A-34FA-FB342016C0AD}"/>
              </a:ext>
            </a:extLst>
          </p:cNvPr>
          <p:cNvSpPr txBox="1">
            <a:spLocks/>
          </p:cNvSpPr>
          <p:nvPr/>
        </p:nvSpPr>
        <p:spPr>
          <a:xfrm>
            <a:off x="539791" y="1144992"/>
            <a:ext cx="5682254" cy="319325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nSpc>
                <a:spcPct val="150000"/>
              </a:lnSpc>
              <a:buClr>
                <a:schemeClr val="dk1"/>
              </a:buClr>
              <a:buSzPts val="1400"/>
              <a:buFont typeface="DM Sans"/>
              <a:buNone/>
              <a:defRPr sz="1900">
                <a:solidFill>
                  <a:schemeClr val="dk1"/>
                </a:solidFill>
                <a:latin typeface="Arial" panose="020B0604020202020204" pitchFamily="34" charset="0"/>
                <a:ea typeface="DM Sans"/>
                <a:cs typeface="Arial" panose="020B0604020202020204" pitchFamily="34" charset="0"/>
              </a:defRPr>
            </a:lvl1pPr>
            <a:lvl2pPr marL="914400" indent="-317500" algn="ctr">
              <a:buClr>
                <a:schemeClr val="dk1"/>
              </a:buClr>
              <a:buSzPts val="1400"/>
              <a:buFont typeface="DM Sans"/>
              <a:buNone/>
              <a:defRPr>
                <a:solidFill>
                  <a:schemeClr val="dk1"/>
                </a:solidFill>
                <a:latin typeface="DM Sans"/>
                <a:ea typeface="DM Sans"/>
                <a:cs typeface="DM Sans"/>
              </a:defRPr>
            </a:lvl2pPr>
            <a:lvl3pPr marL="1371600" indent="-317500" algn="ctr">
              <a:buClr>
                <a:schemeClr val="dk1"/>
              </a:buClr>
              <a:buSzPts val="1400"/>
              <a:buFont typeface="DM Sans"/>
              <a:buNone/>
              <a:defRPr>
                <a:solidFill>
                  <a:schemeClr val="dk1"/>
                </a:solidFill>
                <a:latin typeface="DM Sans"/>
                <a:ea typeface="DM Sans"/>
                <a:cs typeface="DM Sans"/>
              </a:defRPr>
            </a:lvl3pPr>
            <a:lvl4pPr marL="1828800" indent="-317500" algn="ctr">
              <a:buClr>
                <a:schemeClr val="dk1"/>
              </a:buClr>
              <a:buSzPts val="1400"/>
              <a:buFont typeface="DM Sans"/>
              <a:buNone/>
              <a:defRPr>
                <a:solidFill>
                  <a:schemeClr val="dk1"/>
                </a:solidFill>
                <a:latin typeface="DM Sans"/>
                <a:ea typeface="DM Sans"/>
                <a:cs typeface="DM Sans"/>
              </a:defRPr>
            </a:lvl4pPr>
            <a:lvl5pPr marL="2286000" indent="-317500" algn="ctr">
              <a:buClr>
                <a:schemeClr val="dk1"/>
              </a:buClr>
              <a:buSzPts val="1400"/>
              <a:buFont typeface="DM Sans"/>
              <a:buNone/>
              <a:defRPr>
                <a:solidFill>
                  <a:schemeClr val="dk1"/>
                </a:solidFill>
                <a:latin typeface="DM Sans"/>
                <a:ea typeface="DM Sans"/>
                <a:cs typeface="DM Sans"/>
              </a:defRPr>
            </a:lvl5pPr>
            <a:lvl6pPr marL="2743200" indent="-317500" algn="ctr">
              <a:buClr>
                <a:schemeClr val="dk1"/>
              </a:buClr>
              <a:buSzPts val="1400"/>
              <a:buFont typeface="DM Sans"/>
              <a:buNone/>
              <a:defRPr>
                <a:solidFill>
                  <a:schemeClr val="dk1"/>
                </a:solidFill>
                <a:latin typeface="DM Sans"/>
                <a:ea typeface="DM Sans"/>
                <a:cs typeface="DM Sans"/>
              </a:defRPr>
            </a:lvl6pPr>
            <a:lvl7pPr marL="3200400" indent="-317500" algn="ctr">
              <a:buClr>
                <a:schemeClr val="dk1"/>
              </a:buClr>
              <a:buSzPts val="1400"/>
              <a:buFont typeface="DM Sans"/>
              <a:buNone/>
              <a:defRPr>
                <a:solidFill>
                  <a:schemeClr val="dk1"/>
                </a:solidFill>
                <a:latin typeface="DM Sans"/>
                <a:ea typeface="DM Sans"/>
                <a:cs typeface="DM Sans"/>
              </a:defRPr>
            </a:lvl7pPr>
            <a:lvl8pPr marL="3657600" indent="-317500" algn="ctr">
              <a:buClr>
                <a:schemeClr val="dk1"/>
              </a:buClr>
              <a:buSzPts val="1400"/>
              <a:buFont typeface="DM Sans"/>
              <a:buNone/>
              <a:defRPr>
                <a:solidFill>
                  <a:schemeClr val="dk1"/>
                </a:solidFill>
                <a:latin typeface="DM Sans"/>
                <a:ea typeface="DM Sans"/>
                <a:cs typeface="DM Sans"/>
              </a:defRPr>
            </a:lvl8pPr>
            <a:lvl9pPr marL="4114800" indent="-317500" algn="ctr">
              <a:buClr>
                <a:schemeClr val="dk1"/>
              </a:buClr>
              <a:buSzPts val="1400"/>
              <a:buFont typeface="DM Sans"/>
              <a:buNone/>
              <a:defRPr>
                <a:solidFill>
                  <a:schemeClr val="dk1"/>
                </a:solidFill>
                <a:latin typeface="DM Sans"/>
                <a:ea typeface="DM Sans"/>
                <a:cs typeface="DM Sans"/>
              </a:defRPr>
            </a:lvl9pPr>
          </a:lstStyle>
          <a:p>
            <a:pPr lvl="0">
              <a:buClr>
                <a:srgbClr val="041B2D"/>
              </a:buClr>
            </a:pPr>
            <a:r>
              <a:rPr lang="vi-VN" sz="3200" dirty="0">
                <a:solidFill>
                  <a:srgbClr val="041B2D"/>
                </a:solidFill>
              </a:rPr>
              <a:t>Giải thích vì sao chỉ quan sát được hiện tượng ảo ảnh ở khoảng cách rất xa, khi lại gần thì không thấy nữa</a:t>
            </a:r>
            <a:endParaRPr kumimoji="0" lang="en-US" sz="3200" b="0" i="0" u="none" strike="noStrike" kern="0" cap="none" spc="0" normalizeH="0" baseline="0" noProof="0" dirty="0">
              <a:ln>
                <a:noFill/>
              </a:ln>
              <a:solidFill>
                <a:srgbClr val="041B2D"/>
              </a:solidFill>
              <a:effectLst/>
              <a:uLnTx/>
              <a:uFillTx/>
              <a:sym typeface="Arial"/>
            </a:endParaRPr>
          </a:p>
        </p:txBody>
      </p:sp>
      <p:pic>
        <p:nvPicPr>
          <p:cNvPr id="16" name="Picture 15">
            <a:extLst>
              <a:ext uri="{FF2B5EF4-FFF2-40B4-BE49-F238E27FC236}">
                <a16:creationId xmlns:a16="http://schemas.microsoft.com/office/drawing/2014/main" id="{826E9240-D51F-6906-6DF8-A31EF2E6DFD7}"/>
              </a:ext>
            </a:extLst>
          </p:cNvPr>
          <p:cNvPicPr>
            <a:picLocks noChangeAspect="1"/>
          </p:cNvPicPr>
          <p:nvPr/>
        </p:nvPicPr>
        <p:blipFill>
          <a:blip r:embed="rId3"/>
          <a:stretch>
            <a:fillRect/>
          </a:stretch>
        </p:blipFill>
        <p:spPr>
          <a:xfrm>
            <a:off x="5637224" y="1058777"/>
            <a:ext cx="3727211" cy="3727211"/>
          </a:xfrm>
          <a:prstGeom prst="rect">
            <a:avLst/>
          </a:prstGeom>
        </p:spPr>
      </p:pic>
    </p:spTree>
    <p:extLst>
      <p:ext uri="{BB962C8B-B14F-4D97-AF65-F5344CB8AC3E}">
        <p14:creationId xmlns:p14="http://schemas.microsoft.com/office/powerpoint/2010/main" val="3156502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pic>
        <p:nvPicPr>
          <p:cNvPr id="4" name="Picture 3">
            <a:extLst>
              <a:ext uri="{FF2B5EF4-FFF2-40B4-BE49-F238E27FC236}">
                <a16:creationId xmlns:a16="http://schemas.microsoft.com/office/drawing/2014/main" id="{D46781D3-2694-826D-B4EF-69CA0781BE0C}"/>
              </a:ext>
            </a:extLst>
          </p:cNvPr>
          <p:cNvPicPr>
            <a:picLocks noChangeAspect="1"/>
          </p:cNvPicPr>
          <p:nvPr/>
        </p:nvPicPr>
        <p:blipFill>
          <a:blip r:embed="rId3"/>
          <a:stretch>
            <a:fillRect/>
          </a:stretch>
        </p:blipFill>
        <p:spPr>
          <a:xfrm>
            <a:off x="1313895" y="1840411"/>
            <a:ext cx="6516210" cy="3303089"/>
          </a:xfrm>
          <a:prstGeom prst="rect">
            <a:avLst/>
          </a:prstGeom>
        </p:spPr>
      </p:pic>
      <p:sp>
        <p:nvSpPr>
          <p:cNvPr id="2" name="Rectangle: Rounded Corners 1">
            <a:extLst>
              <a:ext uri="{FF2B5EF4-FFF2-40B4-BE49-F238E27FC236}">
                <a16:creationId xmlns:a16="http://schemas.microsoft.com/office/drawing/2014/main" id="{D628B3FF-CD9D-5AE7-1BF3-5D7956B2F274}"/>
              </a:ext>
            </a:extLst>
          </p:cNvPr>
          <p:cNvSpPr/>
          <p:nvPr/>
        </p:nvSpPr>
        <p:spPr>
          <a:xfrm>
            <a:off x="603682" y="106532"/>
            <a:ext cx="8451541" cy="1733879"/>
          </a:xfrm>
          <a:prstGeom prst="roundRect">
            <a:avLst/>
          </a:prstGeom>
          <a:solidFill>
            <a:schemeClr val="accent4"/>
          </a:solidFill>
          <a:ln>
            <a:solidFill>
              <a:srgbClr val="FFC1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4" name="Picture 353">
            <a:extLst>
              <a:ext uri="{FF2B5EF4-FFF2-40B4-BE49-F238E27FC236}">
                <a16:creationId xmlns:a16="http://schemas.microsoft.com/office/drawing/2014/main" id="{3EE27158-D359-354F-8811-096B34DB7DA0}"/>
              </a:ext>
            </a:extLst>
          </p:cNvPr>
          <p:cNvPicPr>
            <a:picLocks noChangeAspect="1"/>
          </p:cNvPicPr>
          <p:nvPr/>
        </p:nvPicPr>
        <p:blipFill>
          <a:blip r:embed="rId4"/>
          <a:stretch>
            <a:fillRect/>
          </a:stretch>
        </p:blipFill>
        <p:spPr>
          <a:xfrm>
            <a:off x="-143445" y="-93252"/>
            <a:ext cx="1803570" cy="1803570"/>
          </a:xfrm>
          <a:prstGeom prst="rect">
            <a:avLst/>
          </a:prstGeom>
        </p:spPr>
      </p:pic>
      <p:sp>
        <p:nvSpPr>
          <p:cNvPr id="355" name="Google Shape;310;p38">
            <a:extLst>
              <a:ext uri="{FF2B5EF4-FFF2-40B4-BE49-F238E27FC236}">
                <a16:creationId xmlns:a16="http://schemas.microsoft.com/office/drawing/2014/main" id="{35353C7A-0913-1F7F-7C45-0C91107A1FC5}"/>
              </a:ext>
            </a:extLst>
          </p:cNvPr>
          <p:cNvSpPr txBox="1">
            <a:spLocks/>
          </p:cNvSpPr>
          <p:nvPr/>
        </p:nvSpPr>
        <p:spPr>
          <a:xfrm>
            <a:off x="1410848" y="14035"/>
            <a:ext cx="7733152" cy="191887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nSpc>
                <a:spcPct val="150000"/>
              </a:lnSpc>
              <a:buClr>
                <a:schemeClr val="dk1"/>
              </a:buClr>
              <a:buSzPts val="1400"/>
              <a:buFont typeface="DM Sans"/>
              <a:buNone/>
              <a:defRPr sz="1900">
                <a:solidFill>
                  <a:schemeClr val="dk1"/>
                </a:solidFill>
                <a:latin typeface="Arial" panose="020B0604020202020204" pitchFamily="34" charset="0"/>
                <a:ea typeface="DM Sans"/>
                <a:cs typeface="Arial" panose="020B0604020202020204" pitchFamily="34" charset="0"/>
              </a:defRPr>
            </a:lvl1pPr>
            <a:lvl2pPr marL="914400" indent="-317500" algn="ctr">
              <a:buClr>
                <a:schemeClr val="dk1"/>
              </a:buClr>
              <a:buSzPts val="1400"/>
              <a:buFont typeface="DM Sans"/>
              <a:buNone/>
              <a:defRPr>
                <a:solidFill>
                  <a:schemeClr val="dk1"/>
                </a:solidFill>
                <a:latin typeface="DM Sans"/>
                <a:ea typeface="DM Sans"/>
                <a:cs typeface="DM Sans"/>
              </a:defRPr>
            </a:lvl2pPr>
            <a:lvl3pPr marL="1371600" indent="-317500" algn="ctr">
              <a:buClr>
                <a:schemeClr val="dk1"/>
              </a:buClr>
              <a:buSzPts val="1400"/>
              <a:buFont typeface="DM Sans"/>
              <a:buNone/>
              <a:defRPr>
                <a:solidFill>
                  <a:schemeClr val="dk1"/>
                </a:solidFill>
                <a:latin typeface="DM Sans"/>
                <a:ea typeface="DM Sans"/>
                <a:cs typeface="DM Sans"/>
              </a:defRPr>
            </a:lvl3pPr>
            <a:lvl4pPr marL="1828800" indent="-317500" algn="ctr">
              <a:buClr>
                <a:schemeClr val="dk1"/>
              </a:buClr>
              <a:buSzPts val="1400"/>
              <a:buFont typeface="DM Sans"/>
              <a:buNone/>
              <a:defRPr>
                <a:solidFill>
                  <a:schemeClr val="dk1"/>
                </a:solidFill>
                <a:latin typeface="DM Sans"/>
                <a:ea typeface="DM Sans"/>
                <a:cs typeface="DM Sans"/>
              </a:defRPr>
            </a:lvl4pPr>
            <a:lvl5pPr marL="2286000" indent="-317500" algn="ctr">
              <a:buClr>
                <a:schemeClr val="dk1"/>
              </a:buClr>
              <a:buSzPts val="1400"/>
              <a:buFont typeface="DM Sans"/>
              <a:buNone/>
              <a:defRPr>
                <a:solidFill>
                  <a:schemeClr val="dk1"/>
                </a:solidFill>
                <a:latin typeface="DM Sans"/>
                <a:ea typeface="DM Sans"/>
                <a:cs typeface="DM Sans"/>
              </a:defRPr>
            </a:lvl5pPr>
            <a:lvl6pPr marL="2743200" indent="-317500" algn="ctr">
              <a:buClr>
                <a:schemeClr val="dk1"/>
              </a:buClr>
              <a:buSzPts val="1400"/>
              <a:buFont typeface="DM Sans"/>
              <a:buNone/>
              <a:defRPr>
                <a:solidFill>
                  <a:schemeClr val="dk1"/>
                </a:solidFill>
                <a:latin typeface="DM Sans"/>
                <a:ea typeface="DM Sans"/>
                <a:cs typeface="DM Sans"/>
              </a:defRPr>
            </a:lvl6pPr>
            <a:lvl7pPr marL="3200400" indent="-317500" algn="ctr">
              <a:buClr>
                <a:schemeClr val="dk1"/>
              </a:buClr>
              <a:buSzPts val="1400"/>
              <a:buFont typeface="DM Sans"/>
              <a:buNone/>
              <a:defRPr>
                <a:solidFill>
                  <a:schemeClr val="dk1"/>
                </a:solidFill>
                <a:latin typeface="DM Sans"/>
                <a:ea typeface="DM Sans"/>
                <a:cs typeface="DM Sans"/>
              </a:defRPr>
            </a:lvl7pPr>
            <a:lvl8pPr marL="3657600" indent="-317500" algn="ctr">
              <a:buClr>
                <a:schemeClr val="dk1"/>
              </a:buClr>
              <a:buSzPts val="1400"/>
              <a:buFont typeface="DM Sans"/>
              <a:buNone/>
              <a:defRPr>
                <a:solidFill>
                  <a:schemeClr val="dk1"/>
                </a:solidFill>
                <a:latin typeface="DM Sans"/>
                <a:ea typeface="DM Sans"/>
                <a:cs typeface="DM Sans"/>
              </a:defRPr>
            </a:lvl8pPr>
            <a:lvl9pPr marL="4114800" indent="-317500" algn="ctr">
              <a:buClr>
                <a:schemeClr val="dk1"/>
              </a:buClr>
              <a:buSzPts val="1400"/>
              <a:buFont typeface="DM Sans"/>
              <a:buNone/>
              <a:defRPr>
                <a:solidFill>
                  <a:schemeClr val="dk1"/>
                </a:solidFill>
                <a:latin typeface="DM Sans"/>
                <a:ea typeface="DM Sans"/>
                <a:cs typeface="DM Sans"/>
              </a:defRPr>
            </a:lvl9pPr>
          </a:lstStyle>
          <a:p>
            <a:pPr lvl="0">
              <a:buClr>
                <a:srgbClr val="041B2D"/>
              </a:buClr>
            </a:pPr>
            <a:r>
              <a:rPr lang="en-US" dirty="0">
                <a:solidFill>
                  <a:srgbClr val="041B2D"/>
                </a:solidFill>
              </a:rPr>
              <a:t>T</a:t>
            </a:r>
            <a:r>
              <a:rPr lang="vi-VN" dirty="0">
                <a:solidFill>
                  <a:srgbClr val="041B2D"/>
                </a:solidFill>
              </a:rPr>
              <a:t>rong điều kiện sa mạc hay đường nhựa nóng, không khí tại gần mặt đất có nhiệt độ cao hơn không khí trên cao, dẫn đến chiết suất không khí tăng theo độ cao. Trong điều kiện này, các tia sáng từ bầu trời xanh có thể được phản xạ toàn phần đến mắt người quan sát</a:t>
            </a:r>
            <a:endParaRPr kumimoji="0" lang="en-US" sz="19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2072977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55"/>
                                        </p:tgtEl>
                                        <p:attrNameLst>
                                          <p:attrName>style.visibility</p:attrName>
                                        </p:attrNameLst>
                                      </p:cBhvr>
                                      <p:to>
                                        <p:strVal val="visible"/>
                                      </p:to>
                                    </p:set>
                                    <p:animEffect transition="in" filter="randombar(horizontal)">
                                      <p:cBhvr>
                                        <p:cTn id="7" dur="500"/>
                                        <p:tgtEl>
                                          <p:spTgt spid="3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pic>
        <p:nvPicPr>
          <p:cNvPr id="7170" name="Picture 2" descr="Cáp quang trong suốt 3M - Clear Fiber">
            <a:extLst>
              <a:ext uri="{FF2B5EF4-FFF2-40B4-BE49-F238E27FC236}">
                <a16:creationId xmlns:a16="http://schemas.microsoft.com/office/drawing/2014/main" id="{FB08B3DC-F3F1-E2A4-299C-087DBAE3E2E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8897"/>
          <a:stretch/>
        </p:blipFill>
        <p:spPr bwMode="auto">
          <a:xfrm rot="16200000">
            <a:off x="4806228" y="821943"/>
            <a:ext cx="5178448" cy="3497101"/>
          </a:xfrm>
          <a:prstGeom prst="rect">
            <a:avLst/>
          </a:prstGeom>
          <a:noFill/>
          <a:extLst>
            <a:ext uri="{909E8E84-426E-40DD-AFC4-6F175D3DCCD1}">
              <a14:hiddenFill xmlns:a14="http://schemas.microsoft.com/office/drawing/2010/main">
                <a:solidFill>
                  <a:srgbClr val="FFFFFF"/>
                </a:solidFill>
              </a14:hiddenFill>
            </a:ext>
          </a:extLst>
        </p:spPr>
      </p:pic>
      <p:pic>
        <p:nvPicPr>
          <p:cNvPr id="316" name="Google Shape;316;p39"/>
          <p:cNvPicPr preferRelativeResize="0"/>
          <p:nvPr/>
        </p:nvPicPr>
        <p:blipFill rotWithShape="1">
          <a:blip r:embed="rId4">
            <a:alphaModFix/>
          </a:blip>
          <a:srcRect l="52074" t="8305" r="4935" b="27111"/>
          <a:stretch/>
        </p:blipFill>
        <p:spPr>
          <a:xfrm rot="10800000">
            <a:off x="3348752" y="2209474"/>
            <a:ext cx="2298148" cy="2936577"/>
          </a:xfrm>
          <a:prstGeom prst="rect">
            <a:avLst/>
          </a:prstGeom>
          <a:noFill/>
          <a:ln>
            <a:noFill/>
          </a:ln>
        </p:spPr>
      </p:pic>
      <p:sp>
        <p:nvSpPr>
          <p:cNvPr id="318" name="Google Shape;318;p39"/>
          <p:cNvSpPr txBox="1">
            <a:spLocks noGrp="1"/>
          </p:cNvSpPr>
          <p:nvPr>
            <p:ph type="title"/>
          </p:nvPr>
        </p:nvSpPr>
        <p:spPr>
          <a:xfrm>
            <a:off x="254694" y="208755"/>
            <a:ext cx="4926900" cy="66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CÁP QUANG</a:t>
            </a:r>
            <a:endParaRPr dirty="0"/>
          </a:p>
        </p:txBody>
      </p:sp>
      <p:sp>
        <p:nvSpPr>
          <p:cNvPr id="319" name="Google Shape;319;p39"/>
          <p:cNvSpPr txBox="1">
            <a:spLocks noGrp="1"/>
          </p:cNvSpPr>
          <p:nvPr>
            <p:ph type="subTitle" idx="1"/>
          </p:nvPr>
        </p:nvSpPr>
        <p:spPr>
          <a:xfrm>
            <a:off x="254693" y="773643"/>
            <a:ext cx="4926900" cy="1102969"/>
          </a:xfrm>
          <a:prstGeom prst="rect">
            <a:avLst/>
          </a:prstGeom>
          <a:noFill/>
          <a:ln>
            <a:noFill/>
          </a:ln>
        </p:spPr>
        <p:txBody>
          <a:bodyPr spcFirstLastPara="1" wrap="square" lIns="91425" tIns="91425" rIns="91425" bIns="91425" anchor="t" anchorCtr="0">
            <a:noAutofit/>
          </a:bodyPr>
          <a:lstStyle/>
          <a:p>
            <a:pPr marL="0" indent="0">
              <a:lnSpc>
                <a:spcPct val="130000"/>
              </a:lnSpc>
              <a:buNone/>
            </a:pPr>
            <a:r>
              <a:rPr lang="en-US" sz="1800" dirty="0">
                <a:sym typeface="Arial"/>
              </a:rPr>
              <a:t>D</a:t>
            </a:r>
            <a:r>
              <a:rPr lang="vi-VN" sz="1800" dirty="0">
                <a:sym typeface="Arial"/>
              </a:rPr>
              <a:t>ùng để tru</a:t>
            </a:r>
            <a:r>
              <a:rPr lang="en-US" sz="1800" dirty="0" err="1">
                <a:sym typeface="Arial"/>
              </a:rPr>
              <a:t>yề</a:t>
            </a:r>
            <a:r>
              <a:rPr lang="vi-VN" sz="1800" dirty="0">
                <a:sym typeface="Arial"/>
              </a:rPr>
              <a:t>n tín hiệu ánh sáng, ứng dụng trong thông tin li</a:t>
            </a:r>
            <a:r>
              <a:rPr lang="en-US" sz="1800" dirty="0">
                <a:sym typeface="Arial"/>
              </a:rPr>
              <a:t>ê</a:t>
            </a:r>
            <a:r>
              <a:rPr lang="vi-VN" sz="1800" dirty="0">
                <a:sym typeface="Arial"/>
              </a:rPr>
              <a:t>n lạc, </a:t>
            </a:r>
            <a:r>
              <a:rPr lang="en-US" sz="1800" dirty="0">
                <a:sym typeface="Arial"/>
              </a:rPr>
              <a:t>y</a:t>
            </a:r>
            <a:r>
              <a:rPr lang="vi-VN" sz="1800" dirty="0">
                <a:sym typeface="Arial"/>
              </a:rPr>
              <a:t> học,... </a:t>
            </a:r>
            <a:endParaRPr lang="en-US" sz="1800" dirty="0">
              <a:sym typeface="Arial"/>
            </a:endParaRPr>
          </a:p>
        </p:txBody>
      </p:sp>
      <p:sp>
        <p:nvSpPr>
          <p:cNvPr id="320" name="Google Shape;320;p39"/>
          <p:cNvSpPr/>
          <p:nvPr/>
        </p:nvSpPr>
        <p:spPr>
          <a:xfrm flipH="1">
            <a:off x="5342176" y="539505"/>
            <a:ext cx="567000" cy="5670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
        <p:nvSpPr>
          <p:cNvPr id="8" name="Google Shape;319;p39">
            <a:extLst>
              <a:ext uri="{FF2B5EF4-FFF2-40B4-BE49-F238E27FC236}">
                <a16:creationId xmlns:a16="http://schemas.microsoft.com/office/drawing/2014/main" id="{3FDE5FF7-475F-E6F3-EE1A-FE2F8CB3BD22}"/>
              </a:ext>
            </a:extLst>
          </p:cNvPr>
          <p:cNvSpPr txBox="1">
            <a:spLocks/>
          </p:cNvSpPr>
          <p:nvPr/>
        </p:nvSpPr>
        <p:spPr>
          <a:xfrm>
            <a:off x="254692" y="1640474"/>
            <a:ext cx="4926900" cy="192138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Char char="●"/>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15000"/>
              </a:lnSpc>
              <a:spcBef>
                <a:spcPts val="0"/>
              </a:spcBef>
              <a:spcAft>
                <a:spcPts val="0"/>
              </a:spcAft>
              <a:buClr>
                <a:srgbClr val="E76A28"/>
              </a:buClr>
              <a:buSzPts val="1400"/>
              <a:buFont typeface="DM Sans"/>
              <a:buChar char="○"/>
              <a:defRPr sz="1400" b="0" i="0" u="none" strike="noStrike" cap="none">
                <a:solidFill>
                  <a:schemeClr val="dk1"/>
                </a:solidFill>
                <a:latin typeface="DM Sans"/>
                <a:ea typeface="DM Sans"/>
                <a:cs typeface="DM Sans"/>
                <a:sym typeface="DM Sans"/>
              </a:defRPr>
            </a:lvl2pPr>
            <a:lvl3pPr marL="1371600" marR="0" lvl="2" indent="-317500" algn="ctr" rtl="0">
              <a:lnSpc>
                <a:spcPct val="115000"/>
              </a:lnSpc>
              <a:spcBef>
                <a:spcPts val="0"/>
              </a:spcBef>
              <a:spcAft>
                <a:spcPts val="0"/>
              </a:spcAft>
              <a:buClr>
                <a:srgbClr val="E76A28"/>
              </a:buClr>
              <a:buSzPts val="1400"/>
              <a:buFont typeface="DM Sans"/>
              <a:buChar char="■"/>
              <a:defRPr sz="1400" b="0" i="0" u="none" strike="noStrike" cap="none">
                <a:solidFill>
                  <a:schemeClr val="dk1"/>
                </a:solidFill>
                <a:latin typeface="DM Sans"/>
                <a:ea typeface="DM Sans"/>
                <a:cs typeface="DM Sans"/>
                <a:sym typeface="DM Sans"/>
              </a:defRPr>
            </a:lvl3pPr>
            <a:lvl4pPr marL="1828800" marR="0" lvl="3" indent="-317500" algn="ctr" rtl="0">
              <a:lnSpc>
                <a:spcPct val="115000"/>
              </a:lnSpc>
              <a:spcBef>
                <a:spcPts val="0"/>
              </a:spcBef>
              <a:spcAft>
                <a:spcPts val="0"/>
              </a:spcAft>
              <a:buClr>
                <a:srgbClr val="E76A28"/>
              </a:buClr>
              <a:buSzPts val="1400"/>
              <a:buFont typeface="DM Sans"/>
              <a:buChar char="●"/>
              <a:defRPr sz="1400" b="0" i="0" u="none" strike="noStrike" cap="none">
                <a:solidFill>
                  <a:schemeClr val="dk1"/>
                </a:solidFill>
                <a:latin typeface="DM Sans"/>
                <a:ea typeface="DM Sans"/>
                <a:cs typeface="DM Sans"/>
                <a:sym typeface="DM Sans"/>
              </a:defRPr>
            </a:lvl4pPr>
            <a:lvl5pPr marL="2286000" marR="0" lvl="4" indent="-317500" algn="ctr" rtl="0">
              <a:lnSpc>
                <a:spcPct val="115000"/>
              </a:lnSpc>
              <a:spcBef>
                <a:spcPts val="0"/>
              </a:spcBef>
              <a:spcAft>
                <a:spcPts val="0"/>
              </a:spcAft>
              <a:buClr>
                <a:srgbClr val="E76A28"/>
              </a:buClr>
              <a:buSzPts val="1400"/>
              <a:buFont typeface="DM Sans"/>
              <a:buChar char="○"/>
              <a:defRPr sz="1400" b="0" i="0" u="none" strike="noStrike" cap="none">
                <a:solidFill>
                  <a:schemeClr val="dk1"/>
                </a:solidFill>
                <a:latin typeface="DM Sans"/>
                <a:ea typeface="DM Sans"/>
                <a:cs typeface="DM Sans"/>
                <a:sym typeface="DM Sans"/>
              </a:defRPr>
            </a:lvl5pPr>
            <a:lvl6pPr marL="2743200" marR="0" lvl="5" indent="-317500" algn="ctr" rtl="0">
              <a:lnSpc>
                <a:spcPct val="115000"/>
              </a:lnSpc>
              <a:spcBef>
                <a:spcPts val="0"/>
              </a:spcBef>
              <a:spcAft>
                <a:spcPts val="0"/>
              </a:spcAft>
              <a:buClr>
                <a:srgbClr val="999999"/>
              </a:buClr>
              <a:buSzPts val="1400"/>
              <a:buFont typeface="DM Sans"/>
              <a:buChar char="■"/>
              <a:defRPr sz="1400" b="0" i="0" u="none" strike="noStrike" cap="none">
                <a:solidFill>
                  <a:schemeClr val="dk1"/>
                </a:solidFill>
                <a:latin typeface="DM Sans"/>
                <a:ea typeface="DM Sans"/>
                <a:cs typeface="DM Sans"/>
                <a:sym typeface="DM Sans"/>
              </a:defRPr>
            </a:lvl6pPr>
            <a:lvl7pPr marL="3200400" marR="0" lvl="6" indent="-317500" algn="ctr" rtl="0">
              <a:lnSpc>
                <a:spcPct val="115000"/>
              </a:lnSpc>
              <a:spcBef>
                <a:spcPts val="0"/>
              </a:spcBef>
              <a:spcAft>
                <a:spcPts val="0"/>
              </a:spcAft>
              <a:buClr>
                <a:srgbClr val="999999"/>
              </a:buClr>
              <a:buSzPts val="1400"/>
              <a:buFont typeface="DM Sans"/>
              <a:buChar char="●"/>
              <a:defRPr sz="1400" b="0" i="0" u="none" strike="noStrike" cap="none">
                <a:solidFill>
                  <a:schemeClr val="dk1"/>
                </a:solidFill>
                <a:latin typeface="DM Sans"/>
                <a:ea typeface="DM Sans"/>
                <a:cs typeface="DM Sans"/>
                <a:sym typeface="DM Sans"/>
              </a:defRPr>
            </a:lvl7pPr>
            <a:lvl8pPr marL="3657600" marR="0" lvl="7" indent="-317500" algn="ctr" rtl="0">
              <a:lnSpc>
                <a:spcPct val="115000"/>
              </a:lnSpc>
              <a:spcBef>
                <a:spcPts val="0"/>
              </a:spcBef>
              <a:spcAft>
                <a:spcPts val="0"/>
              </a:spcAft>
              <a:buClr>
                <a:srgbClr val="999999"/>
              </a:buClr>
              <a:buSzPts val="1400"/>
              <a:buFont typeface="DM Sans"/>
              <a:buChar char="○"/>
              <a:defRPr sz="1400" b="0" i="0" u="none" strike="noStrike" cap="none">
                <a:solidFill>
                  <a:schemeClr val="dk1"/>
                </a:solidFill>
                <a:latin typeface="DM Sans"/>
                <a:ea typeface="DM Sans"/>
                <a:cs typeface="DM Sans"/>
                <a:sym typeface="DM Sans"/>
              </a:defRPr>
            </a:lvl8pPr>
            <a:lvl9pPr marL="4114800" marR="0" lvl="8" indent="-317500" algn="ctr" rtl="0">
              <a:lnSpc>
                <a:spcPct val="115000"/>
              </a:lnSpc>
              <a:spcBef>
                <a:spcPts val="0"/>
              </a:spcBef>
              <a:spcAft>
                <a:spcPts val="0"/>
              </a:spcAft>
              <a:buClr>
                <a:srgbClr val="999999"/>
              </a:buClr>
              <a:buSzPts val="1400"/>
              <a:buFont typeface="DM Sans"/>
              <a:buChar char="■"/>
              <a:defRPr sz="1400" b="0" i="0" u="none" strike="noStrike" cap="none">
                <a:solidFill>
                  <a:schemeClr val="dk1"/>
                </a:solidFill>
                <a:latin typeface="DM Sans"/>
                <a:ea typeface="DM Sans"/>
                <a:cs typeface="DM Sans"/>
                <a:sym typeface="DM Sans"/>
              </a:defRPr>
            </a:lvl9pPr>
          </a:lstStyle>
          <a:p>
            <a:pPr marL="0" indent="0">
              <a:lnSpc>
                <a:spcPct val="130000"/>
              </a:lnSpc>
              <a:buFont typeface="DM Sans"/>
              <a:buNone/>
            </a:pPr>
            <a:r>
              <a:rPr lang="en-US" sz="1800" dirty="0" err="1">
                <a:sym typeface="Arial"/>
              </a:rPr>
              <a:t>Gồm</a:t>
            </a:r>
            <a:r>
              <a:rPr lang="en-US" sz="1800" dirty="0">
                <a:sym typeface="Arial"/>
              </a:rPr>
              <a:t> </a:t>
            </a:r>
            <a:r>
              <a:rPr lang="vi-VN" sz="1800" dirty="0">
                <a:sym typeface="Arial"/>
              </a:rPr>
              <a:t>một bó sợi quang. Mỗi </a:t>
            </a:r>
            <a:r>
              <a:rPr lang="en-US" sz="1800" dirty="0" err="1">
                <a:sym typeface="Arial"/>
              </a:rPr>
              <a:t>sợi</a:t>
            </a:r>
            <a:r>
              <a:rPr lang="vi-VN" sz="1800" dirty="0">
                <a:sym typeface="Arial"/>
              </a:rPr>
              <a:t> quang có lõi làm bằng Ihuỷ linh hoặc ch</a:t>
            </a:r>
            <a:r>
              <a:rPr lang="en-US" sz="1800" dirty="0" err="1">
                <a:sym typeface="Arial"/>
              </a:rPr>
              <a:t>ất</a:t>
            </a:r>
            <a:r>
              <a:rPr lang="vi-VN" sz="1800" dirty="0">
                <a:sym typeface="Arial"/>
              </a:rPr>
              <a:t> dẻo Irong suố</a:t>
            </a:r>
            <a:r>
              <a:rPr lang="en-US" sz="1800" dirty="0">
                <a:sym typeface="Arial"/>
              </a:rPr>
              <a:t>t</a:t>
            </a:r>
            <a:r>
              <a:rPr lang="vi-VN" sz="1800" dirty="0">
                <a:sym typeface="Arial"/>
              </a:rPr>
              <a:t> được bao quanh bằng lớp vò có chiết suất nhỏ hơn ph</a:t>
            </a:r>
            <a:r>
              <a:rPr lang="en-US" sz="1800" dirty="0">
                <a:sym typeface="Arial"/>
              </a:rPr>
              <a:t>ầ</a:t>
            </a:r>
            <a:r>
              <a:rPr lang="vi-VN" sz="1800" dirty="0">
                <a:sym typeface="Arial"/>
              </a:rPr>
              <a:t>n lõi</a:t>
            </a:r>
          </a:p>
        </p:txBody>
      </p:sp>
      <p:sp>
        <p:nvSpPr>
          <p:cNvPr id="9" name="Google Shape;319;p39">
            <a:extLst>
              <a:ext uri="{FF2B5EF4-FFF2-40B4-BE49-F238E27FC236}">
                <a16:creationId xmlns:a16="http://schemas.microsoft.com/office/drawing/2014/main" id="{343DE18E-0B23-D9A1-03EB-95327BFA504A}"/>
              </a:ext>
            </a:extLst>
          </p:cNvPr>
          <p:cNvSpPr txBox="1">
            <a:spLocks/>
          </p:cNvSpPr>
          <p:nvPr/>
        </p:nvSpPr>
        <p:spPr>
          <a:xfrm>
            <a:off x="254692" y="3215546"/>
            <a:ext cx="5079264" cy="1676734"/>
          </a:xfrm>
          <a:prstGeom prst="rect">
            <a:avLst/>
          </a:prstGeom>
          <a:solidFill>
            <a:srgbClr val="F8F8F8"/>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Char char="●"/>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15000"/>
              </a:lnSpc>
              <a:spcBef>
                <a:spcPts val="0"/>
              </a:spcBef>
              <a:spcAft>
                <a:spcPts val="0"/>
              </a:spcAft>
              <a:buClr>
                <a:srgbClr val="E76A28"/>
              </a:buClr>
              <a:buSzPts val="1400"/>
              <a:buFont typeface="DM Sans"/>
              <a:buChar char="○"/>
              <a:defRPr sz="1400" b="0" i="0" u="none" strike="noStrike" cap="none">
                <a:solidFill>
                  <a:schemeClr val="dk1"/>
                </a:solidFill>
                <a:latin typeface="DM Sans"/>
                <a:ea typeface="DM Sans"/>
                <a:cs typeface="DM Sans"/>
                <a:sym typeface="DM Sans"/>
              </a:defRPr>
            </a:lvl2pPr>
            <a:lvl3pPr marL="1371600" marR="0" lvl="2" indent="-317500" algn="ctr" rtl="0">
              <a:lnSpc>
                <a:spcPct val="115000"/>
              </a:lnSpc>
              <a:spcBef>
                <a:spcPts val="0"/>
              </a:spcBef>
              <a:spcAft>
                <a:spcPts val="0"/>
              </a:spcAft>
              <a:buClr>
                <a:srgbClr val="E76A28"/>
              </a:buClr>
              <a:buSzPts val="1400"/>
              <a:buFont typeface="DM Sans"/>
              <a:buChar char="■"/>
              <a:defRPr sz="1400" b="0" i="0" u="none" strike="noStrike" cap="none">
                <a:solidFill>
                  <a:schemeClr val="dk1"/>
                </a:solidFill>
                <a:latin typeface="DM Sans"/>
                <a:ea typeface="DM Sans"/>
                <a:cs typeface="DM Sans"/>
                <a:sym typeface="DM Sans"/>
              </a:defRPr>
            </a:lvl3pPr>
            <a:lvl4pPr marL="1828800" marR="0" lvl="3" indent="-317500" algn="ctr" rtl="0">
              <a:lnSpc>
                <a:spcPct val="115000"/>
              </a:lnSpc>
              <a:spcBef>
                <a:spcPts val="0"/>
              </a:spcBef>
              <a:spcAft>
                <a:spcPts val="0"/>
              </a:spcAft>
              <a:buClr>
                <a:srgbClr val="E76A28"/>
              </a:buClr>
              <a:buSzPts val="1400"/>
              <a:buFont typeface="DM Sans"/>
              <a:buChar char="●"/>
              <a:defRPr sz="1400" b="0" i="0" u="none" strike="noStrike" cap="none">
                <a:solidFill>
                  <a:schemeClr val="dk1"/>
                </a:solidFill>
                <a:latin typeface="DM Sans"/>
                <a:ea typeface="DM Sans"/>
                <a:cs typeface="DM Sans"/>
                <a:sym typeface="DM Sans"/>
              </a:defRPr>
            </a:lvl4pPr>
            <a:lvl5pPr marL="2286000" marR="0" lvl="4" indent="-317500" algn="ctr" rtl="0">
              <a:lnSpc>
                <a:spcPct val="115000"/>
              </a:lnSpc>
              <a:spcBef>
                <a:spcPts val="0"/>
              </a:spcBef>
              <a:spcAft>
                <a:spcPts val="0"/>
              </a:spcAft>
              <a:buClr>
                <a:srgbClr val="E76A28"/>
              </a:buClr>
              <a:buSzPts val="1400"/>
              <a:buFont typeface="DM Sans"/>
              <a:buChar char="○"/>
              <a:defRPr sz="1400" b="0" i="0" u="none" strike="noStrike" cap="none">
                <a:solidFill>
                  <a:schemeClr val="dk1"/>
                </a:solidFill>
                <a:latin typeface="DM Sans"/>
                <a:ea typeface="DM Sans"/>
                <a:cs typeface="DM Sans"/>
                <a:sym typeface="DM Sans"/>
              </a:defRPr>
            </a:lvl5pPr>
            <a:lvl6pPr marL="2743200" marR="0" lvl="5" indent="-317500" algn="ctr" rtl="0">
              <a:lnSpc>
                <a:spcPct val="115000"/>
              </a:lnSpc>
              <a:spcBef>
                <a:spcPts val="0"/>
              </a:spcBef>
              <a:spcAft>
                <a:spcPts val="0"/>
              </a:spcAft>
              <a:buClr>
                <a:srgbClr val="999999"/>
              </a:buClr>
              <a:buSzPts val="1400"/>
              <a:buFont typeface="DM Sans"/>
              <a:buChar char="■"/>
              <a:defRPr sz="1400" b="0" i="0" u="none" strike="noStrike" cap="none">
                <a:solidFill>
                  <a:schemeClr val="dk1"/>
                </a:solidFill>
                <a:latin typeface="DM Sans"/>
                <a:ea typeface="DM Sans"/>
                <a:cs typeface="DM Sans"/>
                <a:sym typeface="DM Sans"/>
              </a:defRPr>
            </a:lvl6pPr>
            <a:lvl7pPr marL="3200400" marR="0" lvl="6" indent="-317500" algn="ctr" rtl="0">
              <a:lnSpc>
                <a:spcPct val="115000"/>
              </a:lnSpc>
              <a:spcBef>
                <a:spcPts val="0"/>
              </a:spcBef>
              <a:spcAft>
                <a:spcPts val="0"/>
              </a:spcAft>
              <a:buClr>
                <a:srgbClr val="999999"/>
              </a:buClr>
              <a:buSzPts val="1400"/>
              <a:buFont typeface="DM Sans"/>
              <a:buChar char="●"/>
              <a:defRPr sz="1400" b="0" i="0" u="none" strike="noStrike" cap="none">
                <a:solidFill>
                  <a:schemeClr val="dk1"/>
                </a:solidFill>
                <a:latin typeface="DM Sans"/>
                <a:ea typeface="DM Sans"/>
                <a:cs typeface="DM Sans"/>
                <a:sym typeface="DM Sans"/>
              </a:defRPr>
            </a:lvl7pPr>
            <a:lvl8pPr marL="3657600" marR="0" lvl="7" indent="-317500" algn="ctr" rtl="0">
              <a:lnSpc>
                <a:spcPct val="115000"/>
              </a:lnSpc>
              <a:spcBef>
                <a:spcPts val="0"/>
              </a:spcBef>
              <a:spcAft>
                <a:spcPts val="0"/>
              </a:spcAft>
              <a:buClr>
                <a:srgbClr val="999999"/>
              </a:buClr>
              <a:buSzPts val="1400"/>
              <a:buFont typeface="DM Sans"/>
              <a:buChar char="○"/>
              <a:defRPr sz="1400" b="0" i="0" u="none" strike="noStrike" cap="none">
                <a:solidFill>
                  <a:schemeClr val="dk1"/>
                </a:solidFill>
                <a:latin typeface="DM Sans"/>
                <a:ea typeface="DM Sans"/>
                <a:cs typeface="DM Sans"/>
                <a:sym typeface="DM Sans"/>
              </a:defRPr>
            </a:lvl8pPr>
            <a:lvl9pPr marL="4114800" marR="0" lvl="8" indent="-317500" algn="ctr" rtl="0">
              <a:lnSpc>
                <a:spcPct val="115000"/>
              </a:lnSpc>
              <a:spcBef>
                <a:spcPts val="0"/>
              </a:spcBef>
              <a:spcAft>
                <a:spcPts val="0"/>
              </a:spcAft>
              <a:buClr>
                <a:srgbClr val="999999"/>
              </a:buClr>
              <a:buSzPts val="1400"/>
              <a:buFont typeface="DM Sans"/>
              <a:buChar char="■"/>
              <a:defRPr sz="1400" b="0" i="0" u="none" strike="noStrike" cap="none">
                <a:solidFill>
                  <a:schemeClr val="dk1"/>
                </a:solidFill>
                <a:latin typeface="DM Sans"/>
                <a:ea typeface="DM Sans"/>
                <a:cs typeface="DM Sans"/>
                <a:sym typeface="DM Sans"/>
              </a:defRPr>
            </a:lvl9pPr>
          </a:lstStyle>
          <a:p>
            <a:pPr marL="0" indent="0">
              <a:lnSpc>
                <a:spcPct val="130000"/>
              </a:lnSpc>
              <a:buFont typeface="DM Sans"/>
              <a:buNone/>
            </a:pPr>
            <a:r>
              <a:rPr lang="vi-VN" sz="1800" dirty="0">
                <a:sym typeface="Arial"/>
              </a:rPr>
              <a:t>Khi ánh sáng</a:t>
            </a:r>
            <a:r>
              <a:rPr lang="en-US" sz="1800" dirty="0">
                <a:sym typeface="Arial"/>
              </a:rPr>
              <a:t> </a:t>
            </a:r>
            <a:r>
              <a:rPr lang="vi-VN" sz="1800" dirty="0">
                <a:sym typeface="Arial"/>
              </a:rPr>
              <a:t>đi vào sợi quang thì xảy ra hiện tượng phản xạ loàn ph</a:t>
            </a:r>
            <a:r>
              <a:rPr lang="en-US" sz="1800" dirty="0">
                <a:sym typeface="Arial"/>
              </a:rPr>
              <a:t>ầ</a:t>
            </a:r>
            <a:r>
              <a:rPr lang="vi-VN" sz="1800" dirty="0">
                <a:sym typeface="Arial"/>
              </a:rPr>
              <a:t>n, hiện tượng này được lặp lại nhi</a:t>
            </a:r>
            <a:r>
              <a:rPr lang="en-US" sz="1800" dirty="0">
                <a:sym typeface="Arial"/>
              </a:rPr>
              <a:t>ề</a:t>
            </a:r>
            <a:r>
              <a:rPr lang="vi-VN" sz="1800" dirty="0">
                <a:sym typeface="Arial"/>
              </a:rPr>
              <a:t>u l</a:t>
            </a:r>
            <a:r>
              <a:rPr lang="en-US" sz="1800" dirty="0">
                <a:sym typeface="Arial"/>
              </a:rPr>
              <a:t>ầ</a:t>
            </a:r>
            <a:r>
              <a:rPr lang="vi-VN" sz="1800" dirty="0">
                <a:sym typeface="Arial"/>
              </a:rPr>
              <a:t>n liên tiếp trên thành sợi khiến ánh sáng dược d</a:t>
            </a:r>
            <a:r>
              <a:rPr lang="en-US" sz="1800" dirty="0">
                <a:sym typeface="Arial"/>
              </a:rPr>
              <a:t>ẫ</a:t>
            </a:r>
            <a:r>
              <a:rPr lang="vi-VN" sz="1800" dirty="0">
                <a:sym typeface="Arial"/>
              </a:rPr>
              <a:t>n truỵển bên trong</a:t>
            </a:r>
            <a:r>
              <a:rPr lang="en-US" sz="1800" dirty="0">
                <a:sym typeface="Arial"/>
              </a:rPr>
              <a:t> </a:t>
            </a:r>
            <a:r>
              <a:rPr lang="vi-VN" sz="1800" dirty="0">
                <a:sym typeface="Arial"/>
              </a:rPr>
              <a:t>sợi quang.</a:t>
            </a:r>
          </a:p>
        </p:txBody>
      </p:sp>
    </p:spTree>
    <p:extLst>
      <p:ext uri="{BB962C8B-B14F-4D97-AF65-F5344CB8AC3E}">
        <p14:creationId xmlns:p14="http://schemas.microsoft.com/office/powerpoint/2010/main" val="13288660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19">
                                            <p:txEl>
                                              <p:pRg st="0" end="0"/>
                                            </p:txEl>
                                          </p:spTgt>
                                        </p:tgtEl>
                                        <p:attrNameLst>
                                          <p:attrName>style.visibility</p:attrName>
                                        </p:attrNameLst>
                                      </p:cBhvr>
                                      <p:to>
                                        <p:strVal val="visible"/>
                                      </p:to>
                                    </p:set>
                                    <p:animEffect transition="in" filter="wipe(up)">
                                      <p:cBhvr>
                                        <p:cTn id="7" dur="500"/>
                                        <p:tgtEl>
                                          <p:spTgt spid="3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up)">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wipe(up)">
                                      <p:cBhvr>
                                        <p:cTn id="1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9" grpId="0" build="p"/>
      <p:bldP spid="8" grpId="0" build="p"/>
      <p:bldP spid="9"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pic>
        <p:nvPicPr>
          <p:cNvPr id="3" name="Picture 2">
            <a:extLst>
              <a:ext uri="{FF2B5EF4-FFF2-40B4-BE49-F238E27FC236}">
                <a16:creationId xmlns:a16="http://schemas.microsoft.com/office/drawing/2014/main" id="{4476D80F-40F3-3F15-A732-86169AE37AF9}"/>
              </a:ext>
            </a:extLst>
          </p:cNvPr>
          <p:cNvPicPr>
            <a:picLocks noChangeAspect="1"/>
          </p:cNvPicPr>
          <p:nvPr/>
        </p:nvPicPr>
        <p:blipFill>
          <a:blip r:embed="rId3"/>
          <a:stretch>
            <a:fillRect/>
          </a:stretch>
        </p:blipFill>
        <p:spPr>
          <a:xfrm>
            <a:off x="525345" y="0"/>
            <a:ext cx="7944959" cy="3019846"/>
          </a:xfrm>
          <a:prstGeom prst="rect">
            <a:avLst/>
          </a:prstGeom>
        </p:spPr>
      </p:pic>
      <p:sp>
        <p:nvSpPr>
          <p:cNvPr id="318" name="Google Shape;318;p39"/>
          <p:cNvSpPr txBox="1">
            <a:spLocks noGrp="1"/>
          </p:cNvSpPr>
          <p:nvPr>
            <p:ph type="title"/>
          </p:nvPr>
        </p:nvSpPr>
        <p:spPr>
          <a:xfrm>
            <a:off x="0" y="0"/>
            <a:ext cx="4926900" cy="66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CÁP QUANG</a:t>
            </a:r>
            <a:endParaRPr dirty="0"/>
          </a:p>
        </p:txBody>
      </p:sp>
      <p:sp>
        <p:nvSpPr>
          <p:cNvPr id="319" name="Google Shape;319;p39"/>
          <p:cNvSpPr txBox="1">
            <a:spLocks noGrp="1"/>
          </p:cNvSpPr>
          <p:nvPr>
            <p:ph type="subTitle" idx="1"/>
          </p:nvPr>
        </p:nvSpPr>
        <p:spPr>
          <a:xfrm>
            <a:off x="148160" y="3019846"/>
            <a:ext cx="6794177" cy="442218"/>
          </a:xfrm>
          <a:prstGeom prst="rect">
            <a:avLst/>
          </a:prstGeom>
          <a:noFill/>
          <a:ln>
            <a:noFill/>
          </a:ln>
        </p:spPr>
        <p:txBody>
          <a:bodyPr spcFirstLastPara="1" wrap="square" lIns="91425" tIns="91425" rIns="91425" bIns="91425" anchor="t" anchorCtr="0">
            <a:noAutofit/>
          </a:bodyPr>
          <a:lstStyle/>
          <a:p>
            <a:pPr marL="0" indent="0">
              <a:lnSpc>
                <a:spcPct val="130000"/>
              </a:lnSpc>
              <a:buNone/>
            </a:pPr>
            <a:r>
              <a:rPr lang="vi-VN" sz="1800" dirty="0"/>
              <a:t>Xét tia tới SI đến điểm I trên tiết</a:t>
            </a:r>
            <a:r>
              <a:rPr lang="en-US" sz="1800" dirty="0"/>
              <a:t> </a:t>
            </a:r>
            <a:r>
              <a:rPr lang="vi-VN" sz="1800" dirty="0"/>
              <a:t>diện MN của sợi quang</a:t>
            </a:r>
            <a:endParaRPr lang="en-US" sz="1800" dirty="0">
              <a:sym typeface="Arial"/>
            </a:endParaRPr>
          </a:p>
        </p:txBody>
      </p:sp>
      <p:sp>
        <p:nvSpPr>
          <p:cNvPr id="320" name="Google Shape;320;p39"/>
          <p:cNvSpPr/>
          <p:nvPr/>
        </p:nvSpPr>
        <p:spPr>
          <a:xfrm flipH="1">
            <a:off x="7903304" y="1716633"/>
            <a:ext cx="567000" cy="5670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
        <p:nvSpPr>
          <p:cNvPr id="6" name="Google Shape;319;p39">
            <a:extLst>
              <a:ext uri="{FF2B5EF4-FFF2-40B4-BE49-F238E27FC236}">
                <a16:creationId xmlns:a16="http://schemas.microsoft.com/office/drawing/2014/main" id="{AA8F4824-A537-6AAB-2DBE-3A14AA4C99B4}"/>
              </a:ext>
            </a:extLst>
          </p:cNvPr>
          <p:cNvSpPr txBox="1">
            <a:spLocks/>
          </p:cNvSpPr>
          <p:nvPr/>
        </p:nvSpPr>
        <p:spPr>
          <a:xfrm>
            <a:off x="148159" y="3461989"/>
            <a:ext cx="6794177" cy="44221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nSpc>
                <a:spcPct val="130000"/>
              </a:lnSpc>
              <a:buClr>
                <a:schemeClr val="dk1"/>
              </a:buClr>
              <a:buSzPts val="1400"/>
              <a:buFont typeface="DM Sans"/>
              <a:buNone/>
              <a:defRPr sz="1800">
                <a:solidFill>
                  <a:schemeClr val="dk1"/>
                </a:solidFill>
                <a:latin typeface="Arial" panose="020B0604020202020204" pitchFamily="34" charset="0"/>
                <a:ea typeface="DM Sans"/>
                <a:cs typeface="Arial" panose="020B0604020202020204" pitchFamily="34" charset="0"/>
                <a:sym typeface="DM Sans"/>
              </a:defRPr>
            </a:lvl1pPr>
            <a:lvl2pPr marL="914400" indent="-317500" algn="ctr">
              <a:lnSpc>
                <a:spcPct val="115000"/>
              </a:lnSpc>
              <a:buClr>
                <a:srgbClr val="E76A28"/>
              </a:buClr>
              <a:buSzPts val="1400"/>
              <a:buFont typeface="DM Sans"/>
              <a:buChar char="○"/>
              <a:defRPr>
                <a:solidFill>
                  <a:schemeClr val="dk1"/>
                </a:solidFill>
                <a:latin typeface="DM Sans"/>
                <a:ea typeface="DM Sans"/>
                <a:cs typeface="DM Sans"/>
                <a:sym typeface="DM Sans"/>
              </a:defRPr>
            </a:lvl2pPr>
            <a:lvl3pPr marL="1371600" indent="-317500" algn="ctr">
              <a:lnSpc>
                <a:spcPct val="115000"/>
              </a:lnSpc>
              <a:buClr>
                <a:srgbClr val="E76A28"/>
              </a:buClr>
              <a:buSzPts val="1400"/>
              <a:buFont typeface="DM Sans"/>
              <a:buChar char="■"/>
              <a:defRPr>
                <a:solidFill>
                  <a:schemeClr val="dk1"/>
                </a:solidFill>
                <a:latin typeface="DM Sans"/>
                <a:ea typeface="DM Sans"/>
                <a:cs typeface="DM Sans"/>
                <a:sym typeface="DM Sans"/>
              </a:defRPr>
            </a:lvl3pPr>
            <a:lvl4pPr marL="1828800" indent="-317500" algn="ctr">
              <a:lnSpc>
                <a:spcPct val="115000"/>
              </a:lnSpc>
              <a:buClr>
                <a:srgbClr val="E76A28"/>
              </a:buClr>
              <a:buSzPts val="1400"/>
              <a:buFont typeface="DM Sans"/>
              <a:buChar char="●"/>
              <a:defRPr>
                <a:solidFill>
                  <a:schemeClr val="dk1"/>
                </a:solidFill>
                <a:latin typeface="DM Sans"/>
                <a:ea typeface="DM Sans"/>
                <a:cs typeface="DM Sans"/>
                <a:sym typeface="DM Sans"/>
              </a:defRPr>
            </a:lvl4pPr>
            <a:lvl5pPr marL="2286000" indent="-317500" algn="ctr">
              <a:lnSpc>
                <a:spcPct val="115000"/>
              </a:lnSpc>
              <a:buClr>
                <a:srgbClr val="E76A28"/>
              </a:buClr>
              <a:buSzPts val="1400"/>
              <a:buFont typeface="DM Sans"/>
              <a:buChar char="○"/>
              <a:defRPr>
                <a:solidFill>
                  <a:schemeClr val="dk1"/>
                </a:solidFill>
                <a:latin typeface="DM Sans"/>
                <a:ea typeface="DM Sans"/>
                <a:cs typeface="DM Sans"/>
                <a:sym typeface="DM Sans"/>
              </a:defRPr>
            </a:lvl5pPr>
            <a:lvl6pPr marL="2743200" indent="-317500" algn="ctr">
              <a:lnSpc>
                <a:spcPct val="115000"/>
              </a:lnSpc>
              <a:buClr>
                <a:srgbClr val="999999"/>
              </a:buClr>
              <a:buSzPts val="1400"/>
              <a:buFont typeface="DM Sans"/>
              <a:buChar char="■"/>
              <a:defRPr>
                <a:solidFill>
                  <a:schemeClr val="dk1"/>
                </a:solidFill>
                <a:latin typeface="DM Sans"/>
                <a:ea typeface="DM Sans"/>
                <a:cs typeface="DM Sans"/>
                <a:sym typeface="DM Sans"/>
              </a:defRPr>
            </a:lvl6pPr>
            <a:lvl7pPr marL="3200400" indent="-317500" algn="ctr">
              <a:lnSpc>
                <a:spcPct val="115000"/>
              </a:lnSpc>
              <a:buClr>
                <a:srgbClr val="999999"/>
              </a:buClr>
              <a:buSzPts val="1400"/>
              <a:buFont typeface="DM Sans"/>
              <a:buChar char="●"/>
              <a:defRPr>
                <a:solidFill>
                  <a:schemeClr val="dk1"/>
                </a:solidFill>
                <a:latin typeface="DM Sans"/>
                <a:ea typeface="DM Sans"/>
                <a:cs typeface="DM Sans"/>
                <a:sym typeface="DM Sans"/>
              </a:defRPr>
            </a:lvl7pPr>
            <a:lvl8pPr marL="3657600" indent="-317500" algn="ctr">
              <a:lnSpc>
                <a:spcPct val="115000"/>
              </a:lnSpc>
              <a:buClr>
                <a:srgbClr val="999999"/>
              </a:buClr>
              <a:buSzPts val="1400"/>
              <a:buFont typeface="DM Sans"/>
              <a:buChar char="○"/>
              <a:defRPr>
                <a:solidFill>
                  <a:schemeClr val="dk1"/>
                </a:solidFill>
                <a:latin typeface="DM Sans"/>
                <a:ea typeface="DM Sans"/>
                <a:cs typeface="DM Sans"/>
                <a:sym typeface="DM Sans"/>
              </a:defRPr>
            </a:lvl8pPr>
            <a:lvl9pPr marL="4114800" indent="-317500" algn="ctr">
              <a:lnSpc>
                <a:spcPct val="115000"/>
              </a:lnSpc>
              <a:buClr>
                <a:srgbClr val="999999"/>
              </a:buClr>
              <a:buSzPts val="1400"/>
              <a:buFont typeface="DM Sans"/>
              <a:buChar char="■"/>
              <a:defRPr>
                <a:solidFill>
                  <a:schemeClr val="dk1"/>
                </a:solidFill>
                <a:latin typeface="DM Sans"/>
                <a:ea typeface="DM Sans"/>
                <a:cs typeface="DM Sans"/>
                <a:sym typeface="DM Sans"/>
              </a:defRPr>
            </a:lvl9pPr>
          </a:lstStyle>
          <a:p>
            <a:r>
              <a:rPr lang="vi-VN" dirty="0"/>
              <a:t>Tia này bị khúc xạ khi đi vào sợi quang</a:t>
            </a:r>
            <a:r>
              <a:rPr lang="en-US" dirty="0"/>
              <a:t> (II</a:t>
            </a:r>
            <a:r>
              <a:rPr lang="en-US" baseline="-25000" dirty="0"/>
              <a:t>1</a:t>
            </a:r>
            <a:r>
              <a:rPr lang="en-US" dirty="0"/>
              <a:t>)</a:t>
            </a:r>
            <a:endParaRPr lang="en-US" dirty="0">
              <a:sym typeface="Arial"/>
            </a:endParaRPr>
          </a:p>
        </p:txBody>
      </p:sp>
      <p:sp>
        <p:nvSpPr>
          <p:cNvPr id="7" name="Google Shape;319;p39">
            <a:extLst>
              <a:ext uri="{FF2B5EF4-FFF2-40B4-BE49-F238E27FC236}">
                <a16:creationId xmlns:a16="http://schemas.microsoft.com/office/drawing/2014/main" id="{8CC3EA12-0D5E-360C-DACA-A2A45E8EFDEA}"/>
              </a:ext>
            </a:extLst>
          </p:cNvPr>
          <p:cNvSpPr txBox="1">
            <a:spLocks/>
          </p:cNvSpPr>
          <p:nvPr/>
        </p:nvSpPr>
        <p:spPr>
          <a:xfrm>
            <a:off x="148158" y="3904132"/>
            <a:ext cx="6794177" cy="44221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nSpc>
                <a:spcPct val="130000"/>
              </a:lnSpc>
              <a:buClr>
                <a:schemeClr val="dk1"/>
              </a:buClr>
              <a:buSzPts val="1400"/>
              <a:buFont typeface="DM Sans"/>
              <a:buNone/>
              <a:defRPr sz="1800">
                <a:solidFill>
                  <a:schemeClr val="dk1"/>
                </a:solidFill>
                <a:latin typeface="Arial" panose="020B0604020202020204" pitchFamily="34" charset="0"/>
                <a:ea typeface="DM Sans"/>
                <a:cs typeface="Arial" panose="020B0604020202020204" pitchFamily="34" charset="0"/>
              </a:defRPr>
            </a:lvl1pPr>
            <a:lvl2pPr marL="914400" indent="-317500" algn="ctr">
              <a:lnSpc>
                <a:spcPct val="115000"/>
              </a:lnSpc>
              <a:buClr>
                <a:srgbClr val="E76A28"/>
              </a:buClr>
              <a:buSzPts val="1400"/>
              <a:buFont typeface="DM Sans"/>
              <a:buChar char="○"/>
              <a:defRPr>
                <a:solidFill>
                  <a:schemeClr val="dk1"/>
                </a:solidFill>
                <a:latin typeface="DM Sans"/>
                <a:ea typeface="DM Sans"/>
                <a:cs typeface="DM Sans"/>
              </a:defRPr>
            </a:lvl2pPr>
            <a:lvl3pPr marL="1371600" indent="-317500" algn="ctr">
              <a:lnSpc>
                <a:spcPct val="115000"/>
              </a:lnSpc>
              <a:buClr>
                <a:srgbClr val="E76A28"/>
              </a:buClr>
              <a:buSzPts val="1400"/>
              <a:buFont typeface="DM Sans"/>
              <a:buChar char="■"/>
              <a:defRPr>
                <a:solidFill>
                  <a:schemeClr val="dk1"/>
                </a:solidFill>
                <a:latin typeface="DM Sans"/>
                <a:ea typeface="DM Sans"/>
                <a:cs typeface="DM Sans"/>
              </a:defRPr>
            </a:lvl3pPr>
            <a:lvl4pPr marL="1828800" indent="-317500" algn="ctr">
              <a:lnSpc>
                <a:spcPct val="115000"/>
              </a:lnSpc>
              <a:buClr>
                <a:srgbClr val="E76A28"/>
              </a:buClr>
              <a:buSzPts val="1400"/>
              <a:buFont typeface="DM Sans"/>
              <a:buChar char="●"/>
              <a:defRPr>
                <a:solidFill>
                  <a:schemeClr val="dk1"/>
                </a:solidFill>
                <a:latin typeface="DM Sans"/>
                <a:ea typeface="DM Sans"/>
                <a:cs typeface="DM Sans"/>
              </a:defRPr>
            </a:lvl4pPr>
            <a:lvl5pPr marL="2286000" indent="-317500" algn="ctr">
              <a:lnSpc>
                <a:spcPct val="115000"/>
              </a:lnSpc>
              <a:buClr>
                <a:srgbClr val="E76A28"/>
              </a:buClr>
              <a:buSzPts val="1400"/>
              <a:buFont typeface="DM Sans"/>
              <a:buChar char="○"/>
              <a:defRPr>
                <a:solidFill>
                  <a:schemeClr val="dk1"/>
                </a:solidFill>
                <a:latin typeface="DM Sans"/>
                <a:ea typeface="DM Sans"/>
                <a:cs typeface="DM Sans"/>
              </a:defRPr>
            </a:lvl5pPr>
            <a:lvl6pPr marL="2743200" indent="-317500" algn="ctr">
              <a:lnSpc>
                <a:spcPct val="115000"/>
              </a:lnSpc>
              <a:buClr>
                <a:srgbClr val="999999"/>
              </a:buClr>
              <a:buSzPts val="1400"/>
              <a:buFont typeface="DM Sans"/>
              <a:buChar char="■"/>
              <a:defRPr>
                <a:solidFill>
                  <a:schemeClr val="dk1"/>
                </a:solidFill>
                <a:latin typeface="DM Sans"/>
                <a:ea typeface="DM Sans"/>
                <a:cs typeface="DM Sans"/>
              </a:defRPr>
            </a:lvl6pPr>
            <a:lvl7pPr marL="3200400" indent="-317500" algn="ctr">
              <a:lnSpc>
                <a:spcPct val="115000"/>
              </a:lnSpc>
              <a:buClr>
                <a:srgbClr val="999999"/>
              </a:buClr>
              <a:buSzPts val="1400"/>
              <a:buFont typeface="DM Sans"/>
              <a:buChar char="●"/>
              <a:defRPr>
                <a:solidFill>
                  <a:schemeClr val="dk1"/>
                </a:solidFill>
                <a:latin typeface="DM Sans"/>
                <a:ea typeface="DM Sans"/>
                <a:cs typeface="DM Sans"/>
              </a:defRPr>
            </a:lvl7pPr>
            <a:lvl8pPr marL="3657600" indent="-317500" algn="ctr">
              <a:lnSpc>
                <a:spcPct val="115000"/>
              </a:lnSpc>
              <a:buClr>
                <a:srgbClr val="999999"/>
              </a:buClr>
              <a:buSzPts val="1400"/>
              <a:buFont typeface="DM Sans"/>
              <a:buChar char="○"/>
              <a:defRPr>
                <a:solidFill>
                  <a:schemeClr val="dk1"/>
                </a:solidFill>
                <a:latin typeface="DM Sans"/>
                <a:ea typeface="DM Sans"/>
                <a:cs typeface="DM Sans"/>
              </a:defRPr>
            </a:lvl8pPr>
            <a:lvl9pPr marL="4114800" indent="-317500" algn="ctr">
              <a:lnSpc>
                <a:spcPct val="115000"/>
              </a:lnSpc>
              <a:buClr>
                <a:srgbClr val="999999"/>
              </a:buClr>
              <a:buSzPts val="1400"/>
              <a:buFont typeface="DM Sans"/>
              <a:buChar char="■"/>
              <a:defRPr>
                <a:solidFill>
                  <a:schemeClr val="dk1"/>
                </a:solidFill>
                <a:latin typeface="DM Sans"/>
                <a:ea typeface="DM Sans"/>
                <a:cs typeface="DM Sans"/>
              </a:defRPr>
            </a:lvl9pPr>
          </a:lstStyle>
          <a:p>
            <a:r>
              <a:rPr lang="en-US" dirty="0"/>
              <a:t>II</a:t>
            </a:r>
            <a:r>
              <a:rPr lang="en-US" baseline="-25000" dirty="0"/>
              <a:t>1</a:t>
            </a:r>
            <a:r>
              <a:rPr lang="en-US" dirty="0"/>
              <a:t> </a:t>
            </a:r>
            <a:r>
              <a:rPr lang="vi-VN" dirty="0"/>
              <a:t>tới mặt tiếp xúc giữa lõi và lớp vỏ</a:t>
            </a:r>
            <a:r>
              <a:rPr lang="en-US" dirty="0"/>
              <a:t> </a:t>
            </a:r>
            <a:r>
              <a:rPr lang="en-US" dirty="0" err="1"/>
              <a:t>bị</a:t>
            </a:r>
            <a:r>
              <a:rPr lang="en-US" dirty="0"/>
              <a:t> </a:t>
            </a:r>
            <a:r>
              <a:rPr lang="en-US" dirty="0" err="1"/>
              <a:t>phản</a:t>
            </a:r>
            <a:r>
              <a:rPr lang="en-US" dirty="0"/>
              <a:t> </a:t>
            </a:r>
            <a:r>
              <a:rPr lang="en-US" dirty="0" err="1"/>
              <a:t>xạ</a:t>
            </a:r>
            <a:r>
              <a:rPr lang="en-US" dirty="0"/>
              <a:t> </a:t>
            </a:r>
            <a:r>
              <a:rPr lang="en-US" dirty="0" err="1"/>
              <a:t>toàn</a:t>
            </a:r>
            <a:r>
              <a:rPr lang="en-US" dirty="0"/>
              <a:t> </a:t>
            </a:r>
            <a:r>
              <a:rPr lang="en-US" dirty="0" err="1"/>
              <a:t>phần</a:t>
            </a:r>
            <a:endParaRPr lang="en-US" dirty="0"/>
          </a:p>
        </p:txBody>
      </p:sp>
      <p:sp>
        <p:nvSpPr>
          <p:cNvPr id="10" name="Google Shape;319;p39">
            <a:extLst>
              <a:ext uri="{FF2B5EF4-FFF2-40B4-BE49-F238E27FC236}">
                <a16:creationId xmlns:a16="http://schemas.microsoft.com/office/drawing/2014/main" id="{810BF415-674B-38EB-05DE-E6B640728FFF}"/>
              </a:ext>
            </a:extLst>
          </p:cNvPr>
          <p:cNvSpPr txBox="1">
            <a:spLocks/>
          </p:cNvSpPr>
          <p:nvPr/>
        </p:nvSpPr>
        <p:spPr>
          <a:xfrm>
            <a:off x="148157" y="4346275"/>
            <a:ext cx="8264323" cy="44221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nSpc>
                <a:spcPct val="130000"/>
              </a:lnSpc>
              <a:buClr>
                <a:schemeClr val="dk1"/>
              </a:buClr>
              <a:buSzPts val="1400"/>
              <a:buFont typeface="DM Sans"/>
              <a:buNone/>
              <a:defRPr sz="1800">
                <a:solidFill>
                  <a:schemeClr val="dk1"/>
                </a:solidFill>
                <a:latin typeface="Arial" panose="020B0604020202020204" pitchFamily="34" charset="0"/>
                <a:ea typeface="DM Sans"/>
                <a:cs typeface="Arial" panose="020B0604020202020204" pitchFamily="34" charset="0"/>
              </a:defRPr>
            </a:lvl1pPr>
            <a:lvl2pPr marL="914400" indent="-317500" algn="ctr">
              <a:lnSpc>
                <a:spcPct val="115000"/>
              </a:lnSpc>
              <a:buClr>
                <a:srgbClr val="E76A28"/>
              </a:buClr>
              <a:buSzPts val="1400"/>
              <a:buFont typeface="DM Sans"/>
              <a:buChar char="○"/>
              <a:defRPr>
                <a:solidFill>
                  <a:schemeClr val="dk1"/>
                </a:solidFill>
                <a:latin typeface="DM Sans"/>
                <a:ea typeface="DM Sans"/>
                <a:cs typeface="DM Sans"/>
              </a:defRPr>
            </a:lvl2pPr>
            <a:lvl3pPr marL="1371600" indent="-317500" algn="ctr">
              <a:lnSpc>
                <a:spcPct val="115000"/>
              </a:lnSpc>
              <a:buClr>
                <a:srgbClr val="E76A28"/>
              </a:buClr>
              <a:buSzPts val="1400"/>
              <a:buFont typeface="DM Sans"/>
              <a:buChar char="■"/>
              <a:defRPr>
                <a:solidFill>
                  <a:schemeClr val="dk1"/>
                </a:solidFill>
                <a:latin typeface="DM Sans"/>
                <a:ea typeface="DM Sans"/>
                <a:cs typeface="DM Sans"/>
              </a:defRPr>
            </a:lvl3pPr>
            <a:lvl4pPr marL="1828800" indent="-317500" algn="ctr">
              <a:lnSpc>
                <a:spcPct val="115000"/>
              </a:lnSpc>
              <a:buClr>
                <a:srgbClr val="E76A28"/>
              </a:buClr>
              <a:buSzPts val="1400"/>
              <a:buFont typeface="DM Sans"/>
              <a:buChar char="●"/>
              <a:defRPr>
                <a:solidFill>
                  <a:schemeClr val="dk1"/>
                </a:solidFill>
                <a:latin typeface="DM Sans"/>
                <a:ea typeface="DM Sans"/>
                <a:cs typeface="DM Sans"/>
              </a:defRPr>
            </a:lvl4pPr>
            <a:lvl5pPr marL="2286000" indent="-317500" algn="ctr">
              <a:lnSpc>
                <a:spcPct val="115000"/>
              </a:lnSpc>
              <a:buClr>
                <a:srgbClr val="E76A28"/>
              </a:buClr>
              <a:buSzPts val="1400"/>
              <a:buFont typeface="DM Sans"/>
              <a:buChar char="○"/>
              <a:defRPr>
                <a:solidFill>
                  <a:schemeClr val="dk1"/>
                </a:solidFill>
                <a:latin typeface="DM Sans"/>
                <a:ea typeface="DM Sans"/>
                <a:cs typeface="DM Sans"/>
              </a:defRPr>
            </a:lvl5pPr>
            <a:lvl6pPr marL="2743200" indent="-317500" algn="ctr">
              <a:lnSpc>
                <a:spcPct val="115000"/>
              </a:lnSpc>
              <a:buClr>
                <a:srgbClr val="999999"/>
              </a:buClr>
              <a:buSzPts val="1400"/>
              <a:buFont typeface="DM Sans"/>
              <a:buChar char="■"/>
              <a:defRPr>
                <a:solidFill>
                  <a:schemeClr val="dk1"/>
                </a:solidFill>
                <a:latin typeface="DM Sans"/>
                <a:ea typeface="DM Sans"/>
                <a:cs typeface="DM Sans"/>
              </a:defRPr>
            </a:lvl6pPr>
            <a:lvl7pPr marL="3200400" indent="-317500" algn="ctr">
              <a:lnSpc>
                <a:spcPct val="115000"/>
              </a:lnSpc>
              <a:buClr>
                <a:srgbClr val="999999"/>
              </a:buClr>
              <a:buSzPts val="1400"/>
              <a:buFont typeface="DM Sans"/>
              <a:buChar char="●"/>
              <a:defRPr>
                <a:solidFill>
                  <a:schemeClr val="dk1"/>
                </a:solidFill>
                <a:latin typeface="DM Sans"/>
                <a:ea typeface="DM Sans"/>
                <a:cs typeface="DM Sans"/>
              </a:defRPr>
            </a:lvl7pPr>
            <a:lvl8pPr marL="3657600" indent="-317500" algn="ctr">
              <a:lnSpc>
                <a:spcPct val="115000"/>
              </a:lnSpc>
              <a:buClr>
                <a:srgbClr val="999999"/>
              </a:buClr>
              <a:buSzPts val="1400"/>
              <a:buFont typeface="DM Sans"/>
              <a:buChar char="○"/>
              <a:defRPr>
                <a:solidFill>
                  <a:schemeClr val="dk1"/>
                </a:solidFill>
                <a:latin typeface="DM Sans"/>
                <a:ea typeface="DM Sans"/>
                <a:cs typeface="DM Sans"/>
              </a:defRPr>
            </a:lvl8pPr>
            <a:lvl9pPr marL="4114800" indent="-317500" algn="ctr">
              <a:lnSpc>
                <a:spcPct val="115000"/>
              </a:lnSpc>
              <a:buClr>
                <a:srgbClr val="999999"/>
              </a:buClr>
              <a:buSzPts val="1400"/>
              <a:buFont typeface="DM Sans"/>
              <a:buChar char="■"/>
              <a:defRPr>
                <a:solidFill>
                  <a:schemeClr val="dk1"/>
                </a:solidFill>
                <a:latin typeface="DM Sans"/>
                <a:ea typeface="DM Sans"/>
                <a:cs typeface="DM Sans"/>
              </a:defRPr>
            </a:lvl9pPr>
          </a:lstStyle>
          <a:p>
            <a:r>
              <a:rPr lang="vi-VN" dirty="0"/>
              <a:t>Hiện tượng phản xạ như vậy được lặp lại nhiều lần liên tiếp tại các điểm I</a:t>
            </a:r>
            <a:r>
              <a:rPr lang="vi-VN" baseline="-25000" dirty="0"/>
              <a:t>2</a:t>
            </a:r>
            <a:endParaRPr lang="en-US" baseline="-25000" dirty="0"/>
          </a:p>
        </p:txBody>
      </p:sp>
    </p:spTree>
    <p:extLst>
      <p:ext uri="{BB962C8B-B14F-4D97-AF65-F5344CB8AC3E}">
        <p14:creationId xmlns:p14="http://schemas.microsoft.com/office/powerpoint/2010/main" val="23502583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19">
                                            <p:txEl>
                                              <p:pRg st="0" end="0"/>
                                            </p:txEl>
                                          </p:spTgt>
                                        </p:tgtEl>
                                        <p:attrNameLst>
                                          <p:attrName>style.visibility</p:attrName>
                                        </p:attrNameLst>
                                      </p:cBhvr>
                                      <p:to>
                                        <p:strVal val="visible"/>
                                      </p:to>
                                    </p:set>
                                    <p:animEffect transition="in" filter="wipe(up)">
                                      <p:cBhvr>
                                        <p:cTn id="7" dur="500"/>
                                        <p:tgtEl>
                                          <p:spTgt spid="3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up)">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wipe(up)">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wipe(up)">
                                      <p:cBhvr>
                                        <p:cTn id="2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9" grpId="0" build="p"/>
      <p:bldP spid="6" grpId="0" build="p"/>
      <p:bldP spid="7" grpId="0" build="p"/>
      <p:bldP spid="10"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pic>
        <p:nvPicPr>
          <p:cNvPr id="283" name="Google Shape;283;p36"/>
          <p:cNvPicPr preferRelativeResize="0"/>
          <p:nvPr/>
        </p:nvPicPr>
        <p:blipFill rotWithShape="1">
          <a:blip r:embed="rId3">
            <a:alphaModFix/>
          </a:blip>
          <a:srcRect l="23514" t="34721" r="22626" b="10965"/>
          <a:stretch/>
        </p:blipFill>
        <p:spPr>
          <a:xfrm rot="10800000">
            <a:off x="5966124" y="10576"/>
            <a:ext cx="3177876" cy="2725699"/>
          </a:xfrm>
          <a:prstGeom prst="rect">
            <a:avLst/>
          </a:prstGeom>
          <a:noFill/>
          <a:ln>
            <a:noFill/>
          </a:ln>
        </p:spPr>
      </p:pic>
      <p:sp>
        <p:nvSpPr>
          <p:cNvPr id="284" name="Google Shape;284;p36"/>
          <p:cNvSpPr txBox="1">
            <a:spLocks noGrp="1"/>
          </p:cNvSpPr>
          <p:nvPr>
            <p:ph type="title"/>
          </p:nvPr>
        </p:nvSpPr>
        <p:spPr>
          <a:xfrm>
            <a:off x="429851" y="657616"/>
            <a:ext cx="6904676" cy="11613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sz="4800" dirty="0"/>
              <a:t>NỘI DUNG BÀI HỌC</a:t>
            </a:r>
            <a:endParaRPr sz="4800" dirty="0"/>
          </a:p>
        </p:txBody>
      </p:sp>
      <p:grpSp>
        <p:nvGrpSpPr>
          <p:cNvPr id="286" name="Google Shape;286;p36"/>
          <p:cNvGrpSpPr/>
          <p:nvPr/>
        </p:nvGrpSpPr>
        <p:grpSpPr>
          <a:xfrm rot="-5400000">
            <a:off x="890594" y="2067627"/>
            <a:ext cx="336834" cy="553069"/>
            <a:chOff x="5741750" y="3809796"/>
            <a:chExt cx="674100" cy="1106709"/>
          </a:xfrm>
        </p:grpSpPr>
        <p:sp>
          <p:nvSpPr>
            <p:cNvPr id="287" name="Google Shape;287;p36"/>
            <p:cNvSpPr/>
            <p:nvPr/>
          </p:nvSpPr>
          <p:spPr>
            <a:xfrm>
              <a:off x="5741750" y="4242405"/>
              <a:ext cx="674100" cy="674100"/>
            </a:xfrm>
            <a:prstGeom prst="pie">
              <a:avLst>
                <a:gd name="adj1" fmla="val 0"/>
                <a:gd name="adj2" fmla="val 10772809"/>
              </a:avLst>
            </a:prstGeom>
            <a:solidFill>
              <a:srgbClr val="00B0F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88" name="Google Shape;288;p36"/>
            <p:cNvSpPr/>
            <p:nvPr/>
          </p:nvSpPr>
          <p:spPr>
            <a:xfrm>
              <a:off x="5741750" y="3809796"/>
              <a:ext cx="674100" cy="674100"/>
            </a:xfrm>
            <a:prstGeom prst="pie">
              <a:avLst>
                <a:gd name="adj1" fmla="val 0"/>
                <a:gd name="adj2" fmla="val 10772809"/>
              </a:avLst>
            </a:prstGeom>
            <a:solidFill>
              <a:srgbClr val="00B0F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grpSp>
        <p:nvGrpSpPr>
          <p:cNvPr id="4" name="Google Shape;286;p36">
            <a:extLst>
              <a:ext uri="{FF2B5EF4-FFF2-40B4-BE49-F238E27FC236}">
                <a16:creationId xmlns:a16="http://schemas.microsoft.com/office/drawing/2014/main" id="{4DAC03C2-CEEB-2694-E8D5-4492578D3C65}"/>
              </a:ext>
            </a:extLst>
          </p:cNvPr>
          <p:cNvGrpSpPr/>
          <p:nvPr/>
        </p:nvGrpSpPr>
        <p:grpSpPr>
          <a:xfrm rot="-5400000">
            <a:off x="1638434" y="2828508"/>
            <a:ext cx="323799" cy="531666"/>
            <a:chOff x="5741750" y="3809796"/>
            <a:chExt cx="674100" cy="1106709"/>
          </a:xfrm>
        </p:grpSpPr>
        <p:sp>
          <p:nvSpPr>
            <p:cNvPr id="5" name="Google Shape;287;p36">
              <a:extLst>
                <a:ext uri="{FF2B5EF4-FFF2-40B4-BE49-F238E27FC236}">
                  <a16:creationId xmlns:a16="http://schemas.microsoft.com/office/drawing/2014/main" id="{EA24E808-B6AC-E8EC-610C-AF8F47982D56}"/>
                </a:ext>
              </a:extLst>
            </p:cNvPr>
            <p:cNvSpPr/>
            <p:nvPr/>
          </p:nvSpPr>
          <p:spPr>
            <a:xfrm>
              <a:off x="5741750" y="4242405"/>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6" name="Google Shape;288;p36">
              <a:extLst>
                <a:ext uri="{FF2B5EF4-FFF2-40B4-BE49-F238E27FC236}">
                  <a16:creationId xmlns:a16="http://schemas.microsoft.com/office/drawing/2014/main" id="{2469492A-2ACD-AA2E-1DC2-466F49B76E8F}"/>
                </a:ext>
              </a:extLst>
            </p:cNvPr>
            <p:cNvSpPr/>
            <p:nvPr/>
          </p:nvSpPr>
          <p:spPr>
            <a:xfrm>
              <a:off x="5741750" y="3809796"/>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sp>
        <p:nvSpPr>
          <p:cNvPr id="7" name="Google Shape;247;p34">
            <a:extLst>
              <a:ext uri="{FF2B5EF4-FFF2-40B4-BE49-F238E27FC236}">
                <a16:creationId xmlns:a16="http://schemas.microsoft.com/office/drawing/2014/main" id="{396C4CF9-EACA-67F7-A65D-523DC1F6243F}"/>
              </a:ext>
            </a:extLst>
          </p:cNvPr>
          <p:cNvSpPr txBox="1">
            <a:spLocks/>
          </p:cNvSpPr>
          <p:nvPr/>
        </p:nvSpPr>
        <p:spPr>
          <a:xfrm>
            <a:off x="1400615" y="2057812"/>
            <a:ext cx="5096409"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2400" dirty="0" err="1"/>
              <a:t>Sự</a:t>
            </a:r>
            <a:r>
              <a:rPr lang="en-US" sz="2400" dirty="0"/>
              <a:t> </a:t>
            </a:r>
            <a:r>
              <a:rPr lang="en-US" sz="2400" dirty="0" err="1"/>
              <a:t>truyền</a:t>
            </a:r>
            <a:r>
              <a:rPr lang="en-US" sz="2400" dirty="0"/>
              <a:t> </a:t>
            </a:r>
            <a:r>
              <a:rPr lang="en-US" sz="2400" dirty="0" err="1"/>
              <a:t>ánh</a:t>
            </a:r>
            <a:r>
              <a:rPr lang="en-US" sz="2400" dirty="0"/>
              <a:t> </a:t>
            </a:r>
            <a:r>
              <a:rPr lang="en-US" sz="2400" dirty="0" err="1"/>
              <a:t>sáng</a:t>
            </a:r>
            <a:r>
              <a:rPr lang="en-US" sz="2400" dirty="0"/>
              <a:t>  </a:t>
            </a:r>
          </a:p>
        </p:txBody>
      </p:sp>
      <p:sp>
        <p:nvSpPr>
          <p:cNvPr id="8" name="Google Shape;247;p34">
            <a:extLst>
              <a:ext uri="{FF2B5EF4-FFF2-40B4-BE49-F238E27FC236}">
                <a16:creationId xmlns:a16="http://schemas.microsoft.com/office/drawing/2014/main" id="{B54F9704-63CB-DABF-9D92-3D8FD4186124}"/>
              </a:ext>
            </a:extLst>
          </p:cNvPr>
          <p:cNvSpPr txBox="1">
            <a:spLocks/>
          </p:cNvSpPr>
          <p:nvPr/>
        </p:nvSpPr>
        <p:spPr>
          <a:xfrm>
            <a:off x="2160501" y="2810615"/>
            <a:ext cx="5822862"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2400" dirty="0" err="1"/>
              <a:t>Hiện</a:t>
            </a:r>
            <a:r>
              <a:rPr lang="en-US" sz="2400" dirty="0"/>
              <a:t> </a:t>
            </a:r>
            <a:r>
              <a:rPr lang="en-US" sz="2400" dirty="0" err="1"/>
              <a:t>Tượng</a:t>
            </a:r>
            <a:r>
              <a:rPr lang="en-US" sz="2400" dirty="0"/>
              <a:t> </a:t>
            </a:r>
            <a:r>
              <a:rPr lang="en-US" sz="2400" dirty="0" err="1"/>
              <a:t>Phản</a:t>
            </a:r>
            <a:r>
              <a:rPr lang="en-US" sz="2400" dirty="0"/>
              <a:t> </a:t>
            </a:r>
            <a:r>
              <a:rPr lang="en-US" sz="2400" dirty="0" err="1"/>
              <a:t>Xạ</a:t>
            </a:r>
            <a:r>
              <a:rPr lang="en-US" sz="2400" dirty="0"/>
              <a:t> </a:t>
            </a:r>
            <a:r>
              <a:rPr lang="en-US" sz="2400" dirty="0" err="1"/>
              <a:t>Toàn</a:t>
            </a:r>
            <a:r>
              <a:rPr lang="en-US" sz="2400" dirty="0"/>
              <a:t> </a:t>
            </a:r>
            <a:r>
              <a:rPr lang="en-US" sz="2400" dirty="0" err="1"/>
              <a:t>Phần</a:t>
            </a:r>
            <a:endParaRPr lang="en-US" sz="2400" dirty="0"/>
          </a:p>
        </p:txBody>
      </p:sp>
      <p:grpSp>
        <p:nvGrpSpPr>
          <p:cNvPr id="2" name="Google Shape;286;p36">
            <a:extLst>
              <a:ext uri="{FF2B5EF4-FFF2-40B4-BE49-F238E27FC236}">
                <a16:creationId xmlns:a16="http://schemas.microsoft.com/office/drawing/2014/main" id="{AAA7939E-22D8-D46A-D10A-643B65D39E09}"/>
              </a:ext>
            </a:extLst>
          </p:cNvPr>
          <p:cNvGrpSpPr/>
          <p:nvPr/>
        </p:nvGrpSpPr>
        <p:grpSpPr>
          <a:xfrm rot="-5400000">
            <a:off x="2170099" y="3581311"/>
            <a:ext cx="323799" cy="531666"/>
            <a:chOff x="5741750" y="3809796"/>
            <a:chExt cx="674100" cy="1106709"/>
          </a:xfrm>
        </p:grpSpPr>
        <p:sp>
          <p:nvSpPr>
            <p:cNvPr id="3" name="Google Shape;287;p36">
              <a:extLst>
                <a:ext uri="{FF2B5EF4-FFF2-40B4-BE49-F238E27FC236}">
                  <a16:creationId xmlns:a16="http://schemas.microsoft.com/office/drawing/2014/main" id="{1E268D28-10D3-5161-5F40-2C78E3F64873}"/>
                </a:ext>
              </a:extLst>
            </p:cNvPr>
            <p:cNvSpPr/>
            <p:nvPr/>
          </p:nvSpPr>
          <p:spPr>
            <a:xfrm>
              <a:off x="5741750" y="4242405"/>
              <a:ext cx="674100" cy="674100"/>
            </a:xfrm>
            <a:prstGeom prst="pie">
              <a:avLst>
                <a:gd name="adj1" fmla="val 0"/>
                <a:gd name="adj2" fmla="val 10772809"/>
              </a:avLst>
            </a:prstGeom>
            <a:solidFill>
              <a:srgbClr val="FF6D6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9" name="Google Shape;288;p36">
              <a:extLst>
                <a:ext uri="{FF2B5EF4-FFF2-40B4-BE49-F238E27FC236}">
                  <a16:creationId xmlns:a16="http://schemas.microsoft.com/office/drawing/2014/main" id="{8F66B0EE-C490-BA22-6B9C-553342AAAED6}"/>
                </a:ext>
              </a:extLst>
            </p:cNvPr>
            <p:cNvSpPr/>
            <p:nvPr/>
          </p:nvSpPr>
          <p:spPr>
            <a:xfrm>
              <a:off x="5741750" y="3809796"/>
              <a:ext cx="674100" cy="674100"/>
            </a:xfrm>
            <a:prstGeom prst="pie">
              <a:avLst>
                <a:gd name="adj1" fmla="val 0"/>
                <a:gd name="adj2" fmla="val 10772809"/>
              </a:avLst>
            </a:prstGeom>
            <a:solidFill>
              <a:srgbClr val="FF6D6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sp>
        <p:nvSpPr>
          <p:cNvPr id="10" name="Google Shape;247;p34">
            <a:extLst>
              <a:ext uri="{FF2B5EF4-FFF2-40B4-BE49-F238E27FC236}">
                <a16:creationId xmlns:a16="http://schemas.microsoft.com/office/drawing/2014/main" id="{04019EA4-41D9-1FC8-0304-29B6EA51536D}"/>
              </a:ext>
            </a:extLst>
          </p:cNvPr>
          <p:cNvSpPr txBox="1">
            <a:spLocks/>
          </p:cNvSpPr>
          <p:nvPr/>
        </p:nvSpPr>
        <p:spPr>
          <a:xfrm>
            <a:off x="2692166" y="3563418"/>
            <a:ext cx="6451834"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2400" dirty="0" err="1"/>
              <a:t>Ứng</a:t>
            </a:r>
            <a:r>
              <a:rPr lang="en-US" sz="2400" dirty="0"/>
              <a:t> </a:t>
            </a:r>
            <a:r>
              <a:rPr lang="en-US" sz="2400" dirty="0" err="1"/>
              <a:t>Dụng</a:t>
            </a:r>
            <a:r>
              <a:rPr lang="en-US" sz="2400" dirty="0"/>
              <a:t> </a:t>
            </a:r>
            <a:r>
              <a:rPr lang="en-US" sz="2400" dirty="0" err="1"/>
              <a:t>Hiện</a:t>
            </a:r>
            <a:r>
              <a:rPr lang="en-US" sz="2400" dirty="0"/>
              <a:t> </a:t>
            </a:r>
            <a:r>
              <a:rPr lang="en-US" sz="2400" dirty="0" err="1"/>
              <a:t>Tượng</a:t>
            </a:r>
            <a:r>
              <a:rPr lang="en-US" sz="2400" dirty="0"/>
              <a:t> </a:t>
            </a:r>
            <a:r>
              <a:rPr lang="en-US" sz="2400" dirty="0" err="1"/>
              <a:t>Phản</a:t>
            </a:r>
            <a:r>
              <a:rPr lang="en-US" sz="2400" dirty="0"/>
              <a:t> </a:t>
            </a:r>
            <a:r>
              <a:rPr lang="en-US" sz="2400" dirty="0" err="1"/>
              <a:t>Xạ</a:t>
            </a:r>
            <a:r>
              <a:rPr lang="en-US" sz="2400" dirty="0"/>
              <a:t> </a:t>
            </a:r>
            <a:r>
              <a:rPr lang="en-US" sz="2400" dirty="0" err="1"/>
              <a:t>Toàn</a:t>
            </a:r>
            <a:r>
              <a:rPr lang="en-US" sz="2400" dirty="0"/>
              <a:t> </a:t>
            </a:r>
            <a:r>
              <a:rPr lang="en-US" sz="2400" dirty="0" err="1"/>
              <a:t>Phần</a:t>
            </a:r>
            <a:endParaRPr lang="en-US" sz="24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86"/>
                                        </p:tgtEl>
                                        <p:attrNameLst>
                                          <p:attrName>style.visibility</p:attrName>
                                        </p:attrNameLst>
                                      </p:cBhvr>
                                      <p:to>
                                        <p:strVal val="visible"/>
                                      </p:to>
                                    </p:set>
                                    <p:anim calcmode="lin" valueType="num">
                                      <p:cBhvr>
                                        <p:cTn id="7" dur="500" fill="hold"/>
                                        <p:tgtEl>
                                          <p:spTgt spid="286"/>
                                        </p:tgtEl>
                                        <p:attrNameLst>
                                          <p:attrName>ppt_w</p:attrName>
                                        </p:attrNameLst>
                                      </p:cBhvr>
                                      <p:tavLst>
                                        <p:tav tm="0">
                                          <p:val>
                                            <p:fltVal val="0"/>
                                          </p:val>
                                        </p:tav>
                                        <p:tav tm="100000">
                                          <p:val>
                                            <p:strVal val="#ppt_w"/>
                                          </p:val>
                                        </p:tav>
                                      </p:tavLst>
                                    </p:anim>
                                    <p:anim calcmode="lin" valueType="num">
                                      <p:cBhvr>
                                        <p:cTn id="8" dur="500" fill="hold"/>
                                        <p:tgtEl>
                                          <p:spTgt spid="286"/>
                                        </p:tgtEl>
                                        <p:attrNameLst>
                                          <p:attrName>ppt_h</p:attrName>
                                        </p:attrNameLst>
                                      </p:cBhvr>
                                      <p:tavLst>
                                        <p:tav tm="0">
                                          <p:val>
                                            <p:fltVal val="0"/>
                                          </p:val>
                                        </p:tav>
                                        <p:tav tm="100000">
                                          <p:val>
                                            <p:strVal val="#ppt_h"/>
                                          </p:val>
                                        </p:tav>
                                      </p:tavLst>
                                    </p:anim>
                                    <p:anim calcmode="lin" valueType="num">
                                      <p:cBhvr>
                                        <p:cTn id="9" dur="500" fill="hold"/>
                                        <p:tgtEl>
                                          <p:spTgt spid="286"/>
                                        </p:tgtEl>
                                        <p:attrNameLst>
                                          <p:attrName>style.rotation</p:attrName>
                                        </p:attrNameLst>
                                      </p:cBhvr>
                                      <p:tavLst>
                                        <p:tav tm="0">
                                          <p:val>
                                            <p:fltVal val="90"/>
                                          </p:val>
                                        </p:tav>
                                        <p:tav tm="100000">
                                          <p:val>
                                            <p:fltVal val="0"/>
                                          </p:val>
                                        </p:tav>
                                      </p:tavLst>
                                    </p:anim>
                                    <p:animEffect transition="in" filter="fade">
                                      <p:cBhvr>
                                        <p:cTn id="10" dur="500"/>
                                        <p:tgtEl>
                                          <p:spTgt spid="286"/>
                                        </p:tgtEl>
                                      </p:cBhvr>
                                    </p:animEffect>
                                  </p:childTnLst>
                                </p:cTn>
                              </p:par>
                            </p:childTnLst>
                          </p:cTn>
                        </p:par>
                        <p:par>
                          <p:cTn id="11" fill="hold">
                            <p:stCondLst>
                              <p:cond delay="500"/>
                            </p:stCondLst>
                            <p:childTnLst>
                              <p:par>
                                <p:cTn id="12" presetID="22" presetClass="entr" presetSubtype="8" fill="hold" grpId="0" nodeType="afterEffect">
                                  <p:stCondLst>
                                    <p:cond delay="0"/>
                                  </p:stCondLst>
                                  <p:iterate type="lt">
                                    <p:tmPct val="4000"/>
                                  </p:iterate>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 calcmode="lin" valueType="num">
                                      <p:cBhvr>
                                        <p:cTn id="21" dur="500" fill="hold"/>
                                        <p:tgtEl>
                                          <p:spTgt spid="4"/>
                                        </p:tgtEl>
                                        <p:attrNameLst>
                                          <p:attrName>style.rotation</p:attrName>
                                        </p:attrNameLst>
                                      </p:cBhvr>
                                      <p:tavLst>
                                        <p:tav tm="0">
                                          <p:val>
                                            <p:fltVal val="90"/>
                                          </p:val>
                                        </p:tav>
                                        <p:tav tm="100000">
                                          <p:val>
                                            <p:fltVal val="0"/>
                                          </p:val>
                                        </p:tav>
                                      </p:tavLst>
                                    </p:anim>
                                    <p:animEffect transition="in" filter="fade">
                                      <p:cBhvr>
                                        <p:cTn id="22" dur="500"/>
                                        <p:tgtEl>
                                          <p:spTgt spid="4"/>
                                        </p:tgtEl>
                                      </p:cBhvr>
                                    </p:animEffect>
                                  </p:childTnLst>
                                </p:cTn>
                              </p:par>
                            </p:childTnLst>
                          </p:cTn>
                        </p:par>
                        <p:par>
                          <p:cTn id="23" fill="hold">
                            <p:stCondLst>
                              <p:cond delay="500"/>
                            </p:stCondLst>
                            <p:childTnLst>
                              <p:par>
                                <p:cTn id="24" presetID="22" presetClass="entr" presetSubtype="8" fill="hold" grpId="0" nodeType="afterEffect">
                                  <p:stCondLst>
                                    <p:cond delay="0"/>
                                  </p:stCondLst>
                                  <p:iterate type="lt">
                                    <p:tmPct val="4000"/>
                                  </p:iterate>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500" fill="hold"/>
                                        <p:tgtEl>
                                          <p:spTgt spid="2"/>
                                        </p:tgtEl>
                                        <p:attrNameLst>
                                          <p:attrName>ppt_w</p:attrName>
                                        </p:attrNameLst>
                                      </p:cBhvr>
                                      <p:tavLst>
                                        <p:tav tm="0">
                                          <p:val>
                                            <p:fltVal val="0"/>
                                          </p:val>
                                        </p:tav>
                                        <p:tav tm="100000">
                                          <p:val>
                                            <p:strVal val="#ppt_w"/>
                                          </p:val>
                                        </p:tav>
                                      </p:tavLst>
                                    </p:anim>
                                    <p:anim calcmode="lin" valueType="num">
                                      <p:cBhvr>
                                        <p:cTn id="32" dur="500" fill="hold"/>
                                        <p:tgtEl>
                                          <p:spTgt spid="2"/>
                                        </p:tgtEl>
                                        <p:attrNameLst>
                                          <p:attrName>ppt_h</p:attrName>
                                        </p:attrNameLst>
                                      </p:cBhvr>
                                      <p:tavLst>
                                        <p:tav tm="0">
                                          <p:val>
                                            <p:fltVal val="0"/>
                                          </p:val>
                                        </p:tav>
                                        <p:tav tm="100000">
                                          <p:val>
                                            <p:strVal val="#ppt_h"/>
                                          </p:val>
                                        </p:tav>
                                      </p:tavLst>
                                    </p:anim>
                                    <p:anim calcmode="lin" valueType="num">
                                      <p:cBhvr>
                                        <p:cTn id="33" dur="500" fill="hold"/>
                                        <p:tgtEl>
                                          <p:spTgt spid="2"/>
                                        </p:tgtEl>
                                        <p:attrNameLst>
                                          <p:attrName>style.rotation</p:attrName>
                                        </p:attrNameLst>
                                      </p:cBhvr>
                                      <p:tavLst>
                                        <p:tav tm="0">
                                          <p:val>
                                            <p:fltVal val="90"/>
                                          </p:val>
                                        </p:tav>
                                        <p:tav tm="100000">
                                          <p:val>
                                            <p:fltVal val="0"/>
                                          </p:val>
                                        </p:tav>
                                      </p:tavLst>
                                    </p:anim>
                                    <p:animEffect transition="in" filter="fade">
                                      <p:cBhvr>
                                        <p:cTn id="34" dur="500"/>
                                        <p:tgtEl>
                                          <p:spTgt spid="2"/>
                                        </p:tgtEl>
                                      </p:cBhvr>
                                    </p:animEffect>
                                  </p:childTnLst>
                                </p:cTn>
                              </p:par>
                            </p:childTnLst>
                          </p:cTn>
                        </p:par>
                        <p:par>
                          <p:cTn id="35" fill="hold">
                            <p:stCondLst>
                              <p:cond delay="500"/>
                            </p:stCondLst>
                            <p:childTnLst>
                              <p:par>
                                <p:cTn id="36" presetID="22" presetClass="entr" presetSubtype="8" fill="hold" grpId="0" nodeType="afterEffect">
                                  <p:stCondLst>
                                    <p:cond delay="0"/>
                                  </p:stCondLst>
                                  <p:iterate type="lt">
                                    <p:tmPct val="4000"/>
                                  </p:iterate>
                                  <p:childTnLst>
                                    <p:set>
                                      <p:cBhvr>
                                        <p:cTn id="37" dur="1" fill="hold">
                                          <p:stCondLst>
                                            <p:cond delay="0"/>
                                          </p:stCondLst>
                                        </p:cTn>
                                        <p:tgtEl>
                                          <p:spTgt spid="10"/>
                                        </p:tgtEl>
                                        <p:attrNameLst>
                                          <p:attrName>style.visibility</p:attrName>
                                        </p:attrNameLst>
                                      </p:cBhvr>
                                      <p:to>
                                        <p:strVal val="visible"/>
                                      </p:to>
                                    </p:set>
                                    <p:animEffect transition="in" filter="wipe(left)">
                                      <p:cBhvr>
                                        <p:cTn id="3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pic>
        <p:nvPicPr>
          <p:cNvPr id="3" name="Ứng dụng của hiện tượng phản xạ toàn phần _ Cáp quang">
            <a:hlinkClick r:id="" action="ppaction://media"/>
            <a:extLst>
              <a:ext uri="{FF2B5EF4-FFF2-40B4-BE49-F238E27FC236}">
                <a16:creationId xmlns:a16="http://schemas.microsoft.com/office/drawing/2014/main" id="{03DABC6C-7A3A-268C-73A5-F091F4B21E5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
        <p:nvSpPr>
          <p:cNvPr id="318" name="Google Shape;318;p39"/>
          <p:cNvSpPr txBox="1">
            <a:spLocks noGrp="1"/>
          </p:cNvSpPr>
          <p:nvPr>
            <p:ph type="title"/>
          </p:nvPr>
        </p:nvSpPr>
        <p:spPr>
          <a:xfrm>
            <a:off x="0" y="0"/>
            <a:ext cx="9144000" cy="488272"/>
          </a:xfrm>
          <a:prstGeom prst="rect">
            <a:avLst/>
          </a:prstGeom>
          <a:solidFill>
            <a:schemeClr val="accent4"/>
          </a:solidFill>
        </p:spPr>
        <p:txBody>
          <a:bodyPr spcFirstLastPara="1" wrap="square" lIns="91425" tIns="91425" rIns="91425" bIns="91425" anchor="ctr" anchorCtr="0">
            <a:noAutofit/>
          </a:bodyPr>
          <a:lstStyle/>
          <a:p>
            <a:pPr marL="0" lvl="0" indent="0" algn="ctr" rtl="0">
              <a:spcBef>
                <a:spcPts val="0"/>
              </a:spcBef>
              <a:spcAft>
                <a:spcPts val="0"/>
              </a:spcAft>
              <a:buNone/>
            </a:pPr>
            <a:r>
              <a:rPr lang="en" sz="2800" dirty="0">
                <a:solidFill>
                  <a:srgbClr val="FFC100"/>
                </a:solidFill>
              </a:rPr>
              <a:t>Hoạt động của cáp quang</a:t>
            </a:r>
            <a:endParaRPr sz="2800" dirty="0">
              <a:solidFill>
                <a:srgbClr val="FFC100"/>
              </a:solidFill>
            </a:endParaRPr>
          </a:p>
        </p:txBody>
      </p:sp>
    </p:spTree>
    <p:extLst>
      <p:ext uri="{BB962C8B-B14F-4D97-AF65-F5344CB8AC3E}">
        <p14:creationId xmlns:p14="http://schemas.microsoft.com/office/powerpoint/2010/main" val="30535045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24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294;p37">
            <a:extLst>
              <a:ext uri="{FF2B5EF4-FFF2-40B4-BE49-F238E27FC236}">
                <a16:creationId xmlns:a16="http://schemas.microsoft.com/office/drawing/2014/main" id="{21AE11DD-4BF6-0240-9A0A-0C1FA8418BD4}"/>
              </a:ext>
            </a:extLst>
          </p:cNvPr>
          <p:cNvSpPr txBox="1">
            <a:spLocks/>
          </p:cNvSpPr>
          <p:nvPr/>
        </p:nvSpPr>
        <p:spPr>
          <a:xfrm>
            <a:off x="4781486" y="2784964"/>
            <a:ext cx="3919382" cy="915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a:lnSpc>
                <a:spcPct val="120000"/>
              </a:lnSpc>
              <a:buClr>
                <a:schemeClr val="dk1"/>
              </a:buClr>
              <a:buSzPts val="9600"/>
              <a:buFont typeface="Encode Sans"/>
              <a:buNone/>
              <a:defRPr sz="4800" b="1">
                <a:solidFill>
                  <a:schemeClr val="dk1"/>
                </a:solidFill>
                <a:latin typeface="Encode Sans"/>
                <a:ea typeface="Encode Sans"/>
                <a:cs typeface="Encode Sans"/>
                <a:sym typeface="Encode Sans"/>
              </a:defRPr>
            </a:lvl1pPr>
            <a:lvl2pPr algn="ctr">
              <a:buClr>
                <a:schemeClr val="dk1"/>
              </a:buClr>
              <a:buSzPts val="9600"/>
              <a:buFont typeface="Encode Sans"/>
              <a:buNone/>
              <a:defRPr sz="9600" b="1">
                <a:solidFill>
                  <a:schemeClr val="dk1"/>
                </a:solidFill>
                <a:latin typeface="Encode Sans"/>
                <a:ea typeface="Encode Sans"/>
                <a:cs typeface="Encode Sans"/>
                <a:sym typeface="Encode Sans"/>
              </a:defRPr>
            </a:lvl2pPr>
            <a:lvl3pPr algn="ctr">
              <a:buClr>
                <a:schemeClr val="dk1"/>
              </a:buClr>
              <a:buSzPts val="9600"/>
              <a:buFont typeface="Encode Sans"/>
              <a:buNone/>
              <a:defRPr sz="9600" b="1">
                <a:solidFill>
                  <a:schemeClr val="dk1"/>
                </a:solidFill>
                <a:latin typeface="Encode Sans"/>
                <a:ea typeface="Encode Sans"/>
                <a:cs typeface="Encode Sans"/>
                <a:sym typeface="Encode Sans"/>
              </a:defRPr>
            </a:lvl3pPr>
            <a:lvl4pPr algn="ctr">
              <a:buClr>
                <a:schemeClr val="dk1"/>
              </a:buClr>
              <a:buSzPts val="9600"/>
              <a:buFont typeface="Encode Sans"/>
              <a:buNone/>
              <a:defRPr sz="9600" b="1">
                <a:solidFill>
                  <a:schemeClr val="dk1"/>
                </a:solidFill>
                <a:latin typeface="Encode Sans"/>
                <a:ea typeface="Encode Sans"/>
                <a:cs typeface="Encode Sans"/>
                <a:sym typeface="Encode Sans"/>
              </a:defRPr>
            </a:lvl4pPr>
            <a:lvl5pPr algn="ctr">
              <a:buClr>
                <a:schemeClr val="dk1"/>
              </a:buClr>
              <a:buSzPts val="9600"/>
              <a:buFont typeface="Encode Sans"/>
              <a:buNone/>
              <a:defRPr sz="9600" b="1">
                <a:solidFill>
                  <a:schemeClr val="dk1"/>
                </a:solidFill>
                <a:latin typeface="Encode Sans"/>
                <a:ea typeface="Encode Sans"/>
                <a:cs typeface="Encode Sans"/>
                <a:sym typeface="Encode Sans"/>
              </a:defRPr>
            </a:lvl5pPr>
            <a:lvl6pPr algn="ctr">
              <a:buClr>
                <a:schemeClr val="dk1"/>
              </a:buClr>
              <a:buSzPts val="9600"/>
              <a:buFont typeface="Encode Sans"/>
              <a:buNone/>
              <a:defRPr sz="9600" b="1">
                <a:solidFill>
                  <a:schemeClr val="dk1"/>
                </a:solidFill>
                <a:latin typeface="Encode Sans"/>
                <a:ea typeface="Encode Sans"/>
                <a:cs typeface="Encode Sans"/>
                <a:sym typeface="Encode Sans"/>
              </a:defRPr>
            </a:lvl6pPr>
            <a:lvl7pPr algn="ctr">
              <a:buClr>
                <a:schemeClr val="dk1"/>
              </a:buClr>
              <a:buSzPts val="9600"/>
              <a:buFont typeface="Encode Sans"/>
              <a:buNone/>
              <a:defRPr sz="9600" b="1">
                <a:solidFill>
                  <a:schemeClr val="dk1"/>
                </a:solidFill>
                <a:latin typeface="Encode Sans"/>
                <a:ea typeface="Encode Sans"/>
                <a:cs typeface="Encode Sans"/>
                <a:sym typeface="Encode Sans"/>
              </a:defRPr>
            </a:lvl7pPr>
            <a:lvl8pPr algn="ctr">
              <a:buClr>
                <a:schemeClr val="dk1"/>
              </a:buClr>
              <a:buSzPts val="9600"/>
              <a:buFont typeface="Encode Sans"/>
              <a:buNone/>
              <a:defRPr sz="9600" b="1">
                <a:solidFill>
                  <a:schemeClr val="dk1"/>
                </a:solidFill>
                <a:latin typeface="Encode Sans"/>
                <a:ea typeface="Encode Sans"/>
                <a:cs typeface="Encode Sans"/>
                <a:sym typeface="Encode Sans"/>
              </a:defRPr>
            </a:lvl8pPr>
            <a:lvl9pPr algn="ctr">
              <a:buClr>
                <a:schemeClr val="dk1"/>
              </a:buClr>
              <a:buSzPts val="9600"/>
              <a:buFont typeface="Encode Sans"/>
              <a:buNone/>
              <a:defRPr sz="9600" b="1">
                <a:solidFill>
                  <a:schemeClr val="dk1"/>
                </a:solidFill>
                <a:latin typeface="Encode Sans"/>
                <a:ea typeface="Encode Sans"/>
                <a:cs typeface="Encode Sans"/>
                <a:sym typeface="Encode Sans"/>
              </a:defRPr>
            </a:lvl9pPr>
          </a:lstStyle>
          <a:p>
            <a:pPr algn="ctr"/>
            <a:r>
              <a:rPr lang="en" sz="6600" dirty="0"/>
              <a:t>LUYỆN TẬP</a:t>
            </a:r>
          </a:p>
        </p:txBody>
      </p:sp>
      <p:pic>
        <p:nvPicPr>
          <p:cNvPr id="7" name="Picture 6">
            <a:extLst>
              <a:ext uri="{FF2B5EF4-FFF2-40B4-BE49-F238E27FC236}">
                <a16:creationId xmlns:a16="http://schemas.microsoft.com/office/drawing/2014/main" id="{DEF64C10-9B1B-33B0-BF69-B88E30734B18}"/>
              </a:ext>
            </a:extLst>
          </p:cNvPr>
          <p:cNvPicPr>
            <a:picLocks noChangeAspect="1"/>
          </p:cNvPicPr>
          <p:nvPr/>
        </p:nvPicPr>
        <p:blipFill>
          <a:blip r:embed="rId2"/>
          <a:stretch>
            <a:fillRect/>
          </a:stretch>
        </p:blipFill>
        <p:spPr>
          <a:xfrm>
            <a:off x="182880" y="264649"/>
            <a:ext cx="5040630" cy="5040630"/>
          </a:xfrm>
          <a:prstGeom prst="rect">
            <a:avLst/>
          </a:prstGeom>
        </p:spPr>
      </p:pic>
    </p:spTree>
    <p:extLst>
      <p:ext uri="{BB962C8B-B14F-4D97-AF65-F5344CB8AC3E}">
        <p14:creationId xmlns:p14="http://schemas.microsoft.com/office/powerpoint/2010/main" val="38811926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18;p39">
            <a:extLst>
              <a:ext uri="{FF2B5EF4-FFF2-40B4-BE49-F238E27FC236}">
                <a16:creationId xmlns:a16="http://schemas.microsoft.com/office/drawing/2014/main" id="{194C7B76-87E6-C07E-07ED-11EB67A840CE}"/>
              </a:ext>
            </a:extLst>
          </p:cNvPr>
          <p:cNvSpPr txBox="1">
            <a:spLocks noGrp="1"/>
          </p:cNvSpPr>
          <p:nvPr>
            <p:ph type="title"/>
          </p:nvPr>
        </p:nvSpPr>
        <p:spPr>
          <a:xfrm>
            <a:off x="839440" y="967472"/>
            <a:ext cx="7597423" cy="248896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50000"/>
              </a:lnSpc>
              <a:spcBef>
                <a:spcPts val="0"/>
              </a:spcBef>
              <a:spcAft>
                <a:spcPts val="0"/>
              </a:spcAft>
              <a:buClr>
                <a:srgbClr val="041B2D"/>
              </a:buClr>
              <a:buSzPts val="3000"/>
              <a:buFont typeface="DM Sans"/>
              <a:buNone/>
              <a:tabLst/>
              <a:defRPr/>
            </a:pPr>
            <a:r>
              <a:rPr lang="en-US" sz="2400" dirty="0" err="1"/>
              <a:t>Câu</a:t>
            </a:r>
            <a:r>
              <a:rPr lang="en-US" sz="2400" dirty="0"/>
              <a:t> 1: </a:t>
            </a:r>
            <a:r>
              <a:rPr lang="en-US" sz="2400" dirty="0" err="1"/>
              <a:t>Phản</a:t>
            </a:r>
            <a:r>
              <a:rPr lang="en-US" sz="2400" dirty="0"/>
              <a:t> </a:t>
            </a:r>
            <a:r>
              <a:rPr lang="en-US" sz="2400" dirty="0" err="1"/>
              <a:t>xạ</a:t>
            </a:r>
            <a:r>
              <a:rPr lang="en-US" sz="2400" dirty="0"/>
              <a:t> </a:t>
            </a:r>
            <a:r>
              <a:rPr lang="en-US" sz="2400" dirty="0" err="1"/>
              <a:t>toàn</a:t>
            </a:r>
            <a:r>
              <a:rPr lang="en-US" sz="2400" dirty="0"/>
              <a:t> </a:t>
            </a:r>
            <a:r>
              <a:rPr lang="en-US" sz="2400" dirty="0" err="1"/>
              <a:t>phần</a:t>
            </a:r>
            <a:r>
              <a:rPr lang="en-US" sz="2400" dirty="0"/>
              <a:t> </a:t>
            </a:r>
            <a:r>
              <a:rPr lang="en-US" sz="2400" dirty="0" err="1"/>
              <a:t>là</a:t>
            </a:r>
            <a:r>
              <a:rPr lang="en-US" sz="2400" dirty="0"/>
              <a:t> </a:t>
            </a:r>
            <a:r>
              <a:rPr lang="en-US" sz="2400" dirty="0" err="1"/>
              <a:t>hiện</a:t>
            </a:r>
            <a:r>
              <a:rPr lang="en-US" sz="2400" dirty="0"/>
              <a:t> </a:t>
            </a:r>
            <a:r>
              <a:rPr lang="en-US" sz="2400" dirty="0" err="1"/>
              <a:t>tượng</a:t>
            </a:r>
            <a:r>
              <a:rPr lang="en-US" sz="2400" dirty="0"/>
              <a:t>: </a:t>
            </a:r>
            <a:br>
              <a:rPr lang="en-US" sz="2400" dirty="0"/>
            </a:br>
            <a:r>
              <a:rPr lang="en-US" sz="2400" dirty="0"/>
              <a:t>A. </a:t>
            </a:r>
            <a:r>
              <a:rPr lang="en-US" sz="2400" b="0" dirty="0" err="1">
                <a:solidFill>
                  <a:srgbClr val="041B2D"/>
                </a:solidFill>
                <a:sym typeface="Arial"/>
              </a:rPr>
              <a:t>Toàn</a:t>
            </a:r>
            <a:r>
              <a:rPr lang="en-US" sz="2400" b="0" dirty="0">
                <a:solidFill>
                  <a:srgbClr val="041B2D"/>
                </a:solidFill>
                <a:sym typeface="Arial"/>
              </a:rPr>
              <a:t> </a:t>
            </a:r>
            <a:r>
              <a:rPr lang="en-US" sz="2400" b="0" dirty="0" err="1">
                <a:solidFill>
                  <a:srgbClr val="041B2D"/>
                </a:solidFill>
                <a:sym typeface="Arial"/>
              </a:rPr>
              <a:t>bộ</a:t>
            </a:r>
            <a:r>
              <a:rPr lang="en-US" sz="2400" b="0" dirty="0">
                <a:solidFill>
                  <a:srgbClr val="041B2D"/>
                </a:solidFill>
                <a:sym typeface="Arial"/>
              </a:rPr>
              <a:t> </a:t>
            </a:r>
            <a:r>
              <a:rPr lang="en-US" sz="2400" b="0" dirty="0" err="1">
                <a:solidFill>
                  <a:srgbClr val="041B2D"/>
                </a:solidFill>
                <a:sym typeface="Arial"/>
              </a:rPr>
              <a:t>tia</a:t>
            </a:r>
            <a:r>
              <a:rPr lang="en-US" sz="2400" b="0" dirty="0">
                <a:solidFill>
                  <a:srgbClr val="041B2D"/>
                </a:solidFill>
                <a:sym typeface="Arial"/>
              </a:rPr>
              <a:t> </a:t>
            </a:r>
            <a:r>
              <a:rPr lang="en-US" sz="2400" b="0" dirty="0" err="1">
                <a:solidFill>
                  <a:srgbClr val="041B2D"/>
                </a:solidFill>
                <a:sym typeface="Arial"/>
              </a:rPr>
              <a:t>tới</a:t>
            </a:r>
            <a:r>
              <a:rPr lang="en-US" sz="2400" b="0" dirty="0">
                <a:solidFill>
                  <a:srgbClr val="041B2D"/>
                </a:solidFill>
                <a:sym typeface="Arial"/>
              </a:rPr>
              <a:t> </a:t>
            </a:r>
            <a:r>
              <a:rPr lang="en-US" sz="2400" b="0" dirty="0" err="1">
                <a:solidFill>
                  <a:srgbClr val="041B2D"/>
                </a:solidFill>
                <a:sym typeface="Arial"/>
              </a:rPr>
              <a:t>bị</a:t>
            </a:r>
            <a:r>
              <a:rPr lang="en-US" sz="2400" b="0" dirty="0">
                <a:solidFill>
                  <a:srgbClr val="041B2D"/>
                </a:solidFill>
                <a:sym typeface="Arial"/>
              </a:rPr>
              <a:t> </a:t>
            </a:r>
            <a:r>
              <a:rPr lang="en-US" sz="2400" b="0" dirty="0" err="1">
                <a:solidFill>
                  <a:srgbClr val="041B2D"/>
                </a:solidFill>
                <a:sym typeface="Arial"/>
              </a:rPr>
              <a:t>khúc</a:t>
            </a:r>
            <a:r>
              <a:rPr lang="en-US" sz="2400" b="0" dirty="0">
                <a:solidFill>
                  <a:srgbClr val="041B2D"/>
                </a:solidFill>
                <a:sym typeface="Arial"/>
              </a:rPr>
              <a:t> </a:t>
            </a:r>
            <a:r>
              <a:rPr lang="en-US" sz="2400" b="0" dirty="0" err="1">
                <a:solidFill>
                  <a:srgbClr val="041B2D"/>
                </a:solidFill>
                <a:sym typeface="Arial"/>
              </a:rPr>
              <a:t>xạ</a:t>
            </a:r>
            <a:r>
              <a:rPr lang="en-US" sz="2400" b="0" dirty="0">
                <a:solidFill>
                  <a:srgbClr val="041B2D"/>
                </a:solidFill>
                <a:sym typeface="Arial"/>
              </a:rPr>
              <a:t> </a:t>
            </a:r>
            <a:r>
              <a:rPr lang="en-US" sz="2400" b="0" dirty="0" err="1">
                <a:solidFill>
                  <a:srgbClr val="041B2D"/>
                </a:solidFill>
                <a:sym typeface="Arial"/>
              </a:rPr>
              <a:t>tại</a:t>
            </a:r>
            <a:r>
              <a:rPr lang="en-US" sz="2400" b="0" dirty="0">
                <a:solidFill>
                  <a:srgbClr val="041B2D"/>
                </a:solidFill>
                <a:sym typeface="Arial"/>
              </a:rPr>
              <a:t> </a:t>
            </a:r>
            <a:r>
              <a:rPr lang="en-US" sz="2400" b="0" dirty="0" err="1">
                <a:solidFill>
                  <a:srgbClr val="041B2D"/>
                </a:solidFill>
                <a:sym typeface="Arial"/>
              </a:rPr>
              <a:t>mặt</a:t>
            </a:r>
            <a:r>
              <a:rPr lang="en-US" sz="2400" b="0" dirty="0">
                <a:solidFill>
                  <a:srgbClr val="041B2D"/>
                </a:solidFill>
                <a:sym typeface="Arial"/>
              </a:rPr>
              <a:t> </a:t>
            </a:r>
            <a:r>
              <a:rPr lang="en-US" sz="2400" b="0" dirty="0" err="1">
                <a:solidFill>
                  <a:srgbClr val="041B2D"/>
                </a:solidFill>
                <a:sym typeface="Arial"/>
              </a:rPr>
              <a:t>phân</a:t>
            </a:r>
            <a:r>
              <a:rPr lang="en-US" sz="2400" b="0" dirty="0">
                <a:solidFill>
                  <a:srgbClr val="041B2D"/>
                </a:solidFill>
                <a:sym typeface="Arial"/>
              </a:rPr>
              <a:t> </a:t>
            </a:r>
            <a:r>
              <a:rPr lang="en-US" sz="2400" b="0" dirty="0" err="1">
                <a:solidFill>
                  <a:srgbClr val="041B2D"/>
                </a:solidFill>
                <a:sym typeface="Arial"/>
              </a:rPr>
              <a:t>cách</a:t>
            </a:r>
            <a:br>
              <a:rPr lang="en-US" sz="2400" b="0" dirty="0">
                <a:solidFill>
                  <a:srgbClr val="041B2D"/>
                </a:solidFill>
                <a:sym typeface="Arial"/>
              </a:rPr>
            </a:br>
            <a:r>
              <a:rPr lang="en-US" sz="2400" dirty="0"/>
              <a:t>B. </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1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vài</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tia</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tới</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bị</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khúc</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xạ</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tại</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mặt</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phân</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cách</a:t>
            </a:r>
            <a:b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br>
            <a:r>
              <a:rPr lang="en-US" sz="2400" dirty="0"/>
              <a:t>C.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Toàn</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bộ</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tia</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tới</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bị</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phản</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xạ</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tại</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mặt</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phân</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cách</a:t>
            </a:r>
            <a:b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br>
            <a:r>
              <a:rPr lang="en-US" sz="2400" dirty="0"/>
              <a:t>D. </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1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vài</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tia</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tới</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bị</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phản</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xạ</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tại</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mặt</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phân</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cách</a:t>
            </a:r>
            <a:b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br>
            <a:endParaRPr lang="en-US" sz="2400" dirty="0"/>
          </a:p>
        </p:txBody>
      </p:sp>
      <p:sp>
        <p:nvSpPr>
          <p:cNvPr id="8" name="Rectangle: Rounded Corners 7">
            <a:extLst>
              <a:ext uri="{FF2B5EF4-FFF2-40B4-BE49-F238E27FC236}">
                <a16:creationId xmlns:a16="http://schemas.microsoft.com/office/drawing/2014/main" id="{A0695E42-724C-0CA9-A481-461A46AFBCF2}"/>
              </a:ext>
            </a:extLst>
          </p:cNvPr>
          <p:cNvSpPr/>
          <p:nvPr/>
        </p:nvSpPr>
        <p:spPr>
          <a:xfrm>
            <a:off x="682752" y="2755392"/>
            <a:ext cx="7077456" cy="524256"/>
          </a:xfrm>
          <a:prstGeom prst="roundRect">
            <a:avLst/>
          </a:prstGeom>
          <a:noFill/>
          <a:ln>
            <a:solidFill>
              <a:srgbClr val="FF6D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3748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318;p39">
            <a:extLst>
              <a:ext uri="{FF2B5EF4-FFF2-40B4-BE49-F238E27FC236}">
                <a16:creationId xmlns:a16="http://schemas.microsoft.com/office/drawing/2014/main" id="{AD5B4C35-6611-7B31-0036-5CC41555B491}"/>
              </a:ext>
            </a:extLst>
          </p:cNvPr>
          <p:cNvSpPr txBox="1">
            <a:spLocks noGrp="1"/>
          </p:cNvSpPr>
          <p:nvPr>
            <p:ph type="title"/>
          </p:nvPr>
        </p:nvSpPr>
        <p:spPr>
          <a:xfrm>
            <a:off x="773288" y="1200016"/>
            <a:ext cx="7597423" cy="248896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50000"/>
              </a:lnSpc>
              <a:spcBef>
                <a:spcPts val="0"/>
              </a:spcBef>
              <a:spcAft>
                <a:spcPts val="0"/>
              </a:spcAft>
              <a:buClr>
                <a:srgbClr val="041B2D"/>
              </a:buClr>
              <a:buSzPts val="3000"/>
              <a:buFont typeface="DM Sans"/>
              <a:buNone/>
              <a:tabLst/>
              <a:defRPr/>
            </a:pPr>
            <a:r>
              <a:rPr lang="en-US" sz="2400" dirty="0" err="1"/>
              <a:t>Câu</a:t>
            </a:r>
            <a:r>
              <a:rPr lang="en-US" sz="2400" dirty="0"/>
              <a:t> 2: </a:t>
            </a:r>
            <a:r>
              <a:rPr lang="en-US" sz="2400" dirty="0" err="1"/>
              <a:t>i</a:t>
            </a:r>
            <a:r>
              <a:rPr lang="en-US" sz="2400" baseline="-25000" dirty="0" err="1"/>
              <a:t>th</a:t>
            </a:r>
            <a:r>
              <a:rPr lang="en-US" sz="2400" dirty="0"/>
              <a:t> </a:t>
            </a:r>
            <a:r>
              <a:rPr lang="en-US" sz="2400" dirty="0" err="1"/>
              <a:t>là</a:t>
            </a:r>
            <a:r>
              <a:rPr lang="en-US" sz="2400" dirty="0"/>
              <a:t> </a:t>
            </a:r>
            <a:r>
              <a:rPr lang="en-US" sz="2400" dirty="0" err="1"/>
              <a:t>kí</a:t>
            </a:r>
            <a:r>
              <a:rPr lang="en-US" sz="2400" dirty="0"/>
              <a:t> </a:t>
            </a:r>
            <a:r>
              <a:rPr lang="en-US" sz="2400" dirty="0" err="1"/>
              <a:t>hiệu</a:t>
            </a:r>
            <a:r>
              <a:rPr lang="en-US" sz="2400" dirty="0"/>
              <a:t> </a:t>
            </a:r>
            <a:r>
              <a:rPr lang="en-US" sz="2400" dirty="0" err="1"/>
              <a:t>của</a:t>
            </a:r>
            <a:r>
              <a:rPr lang="en-US" sz="2400" dirty="0"/>
              <a:t>:</a:t>
            </a:r>
            <a:br>
              <a:rPr lang="en-US" sz="2400" dirty="0"/>
            </a:br>
            <a:r>
              <a:rPr lang="en-US" sz="2400" dirty="0"/>
              <a:t>A.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Góc</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toàn</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phần</a:t>
            </a:r>
            <a:b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br>
            <a:r>
              <a:rPr lang="en-US" sz="2400" dirty="0"/>
              <a:t>B.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Góc</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tới</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hạn</a:t>
            </a:r>
            <a:b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br>
            <a:r>
              <a:rPr lang="en-US" sz="2400" dirty="0"/>
              <a:t>C.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Góc</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giới</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hạn</a:t>
            </a:r>
            <a:b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br>
            <a:r>
              <a:rPr lang="en-US" sz="2400" dirty="0"/>
              <a:t>D.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Góc</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toàn</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a:rPr>
              <a:t>hạn</a:t>
            </a:r>
            <a:b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a:rPr>
            </a:br>
            <a:endParaRPr lang="en-US" sz="2400" dirty="0"/>
          </a:p>
        </p:txBody>
      </p:sp>
      <p:sp>
        <p:nvSpPr>
          <p:cNvPr id="10" name="Rectangle: Rounded Corners 9">
            <a:extLst>
              <a:ext uri="{FF2B5EF4-FFF2-40B4-BE49-F238E27FC236}">
                <a16:creationId xmlns:a16="http://schemas.microsoft.com/office/drawing/2014/main" id="{27F93181-6037-C0E8-529C-A25BA2AE0E63}"/>
              </a:ext>
            </a:extLst>
          </p:cNvPr>
          <p:cNvSpPr/>
          <p:nvPr/>
        </p:nvSpPr>
        <p:spPr>
          <a:xfrm>
            <a:off x="616600" y="2444496"/>
            <a:ext cx="7077456" cy="524256"/>
          </a:xfrm>
          <a:prstGeom prst="roundRect">
            <a:avLst/>
          </a:prstGeom>
          <a:noFill/>
          <a:ln>
            <a:solidFill>
              <a:srgbClr val="FF6D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0264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Google Shape;318;p39">
                <a:extLst>
                  <a:ext uri="{FF2B5EF4-FFF2-40B4-BE49-F238E27FC236}">
                    <a16:creationId xmlns:a16="http://schemas.microsoft.com/office/drawing/2014/main" id="{1DCF72FC-87C9-5CB6-97E8-A62C16E2776F}"/>
                  </a:ext>
                </a:extLst>
              </p:cNvPr>
              <p:cNvSpPr txBox="1">
                <a:spLocks/>
              </p:cNvSpPr>
              <p:nvPr/>
            </p:nvSpPr>
            <p:spPr>
              <a:xfrm>
                <a:off x="587980" y="1150352"/>
                <a:ext cx="8556020" cy="248896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191919"/>
                  </a:buClr>
                  <a:buSzPts val="5200"/>
                  <a:buFont typeface="Encode Sans"/>
                  <a:buNone/>
                  <a:defRPr sz="45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2pPr>
                <a:lvl3pPr marR="0" lvl="2"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3pPr>
                <a:lvl4pPr marR="0" lvl="3"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4pPr>
                <a:lvl5pPr marR="0" lvl="4"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5pPr>
                <a:lvl6pPr marR="0" lvl="5"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6pPr>
                <a:lvl7pPr marR="0" lvl="6"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7pPr>
                <a:lvl8pPr marR="0" lvl="7"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8pPr>
                <a:lvl9pPr marR="0" lvl="8"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9pPr>
              </a:lstStyle>
              <a:p>
                <a:pPr>
                  <a:lnSpc>
                    <a:spcPct val="150000"/>
                  </a:lnSpc>
                  <a:buClr>
                    <a:srgbClr val="041B2D"/>
                  </a:buClr>
                  <a:buSzPts val="3000"/>
                  <a:buFont typeface="DM Sans"/>
                  <a:buNone/>
                  <a:defRPr/>
                </a:pPr>
                <a:r>
                  <a:rPr lang="en-US" sz="2400" dirty="0"/>
                  <a:t>Câu 3: </a:t>
                </a:r>
                <a:r>
                  <a:rPr lang="en-US" sz="2400" dirty="0" err="1"/>
                  <a:t>Trường</a:t>
                </a:r>
                <a:r>
                  <a:rPr lang="en-US" sz="2400" dirty="0"/>
                  <a:t> </a:t>
                </a:r>
                <a:r>
                  <a:rPr lang="en-US" sz="2400" dirty="0" err="1"/>
                  <a:t>hợp</a:t>
                </a:r>
                <a:r>
                  <a:rPr lang="en-US" sz="2400" dirty="0"/>
                  <a:t> </a:t>
                </a:r>
                <a:r>
                  <a:rPr lang="en-US" sz="2400" dirty="0" err="1"/>
                  <a:t>nào</a:t>
                </a:r>
                <a:r>
                  <a:rPr lang="en-US" sz="2400" dirty="0"/>
                  <a:t> </a:t>
                </a:r>
                <a:r>
                  <a:rPr lang="en-US" sz="2400" dirty="0" err="1"/>
                  <a:t>sau</a:t>
                </a:r>
                <a:r>
                  <a:rPr lang="en-US" sz="2400" dirty="0"/>
                  <a:t> </a:t>
                </a:r>
                <a:r>
                  <a:rPr lang="en-US" sz="2400" dirty="0" err="1"/>
                  <a:t>đây</a:t>
                </a:r>
                <a:r>
                  <a:rPr lang="en-US" sz="2400" dirty="0"/>
                  <a:t> </a:t>
                </a:r>
                <a:r>
                  <a:rPr lang="en-US" sz="2400" dirty="0" err="1"/>
                  <a:t>xảy</a:t>
                </a:r>
                <a:r>
                  <a:rPr lang="en-US" sz="2400" dirty="0"/>
                  <a:t> </a:t>
                </a:r>
                <a:r>
                  <a:rPr lang="en-US" sz="2400" dirty="0" err="1"/>
                  <a:t>ra</a:t>
                </a:r>
                <a:r>
                  <a:rPr lang="en-US" sz="2400" dirty="0"/>
                  <a:t> </a:t>
                </a:r>
                <a:r>
                  <a:rPr lang="en-US" sz="2400" dirty="0" err="1"/>
                  <a:t>phản</a:t>
                </a:r>
                <a:r>
                  <a:rPr lang="en-US" sz="2400" dirty="0"/>
                  <a:t> </a:t>
                </a:r>
                <a:r>
                  <a:rPr lang="en-US" sz="2400" dirty="0" err="1"/>
                  <a:t>xạ</a:t>
                </a:r>
                <a:r>
                  <a:rPr lang="en-US" sz="2400" dirty="0"/>
                  <a:t> </a:t>
                </a:r>
                <a:r>
                  <a:rPr lang="en-US" sz="2400" dirty="0" err="1"/>
                  <a:t>toàn</a:t>
                </a:r>
                <a:r>
                  <a:rPr lang="en-US" sz="2400" dirty="0"/>
                  <a:t> </a:t>
                </a:r>
                <a:r>
                  <a:rPr lang="en-US" sz="2400" dirty="0" err="1"/>
                  <a:t>phần</a:t>
                </a:r>
                <a:endParaRPr lang="en-US" sz="2400" dirty="0"/>
              </a:p>
              <a:p>
                <a:pPr>
                  <a:lnSpc>
                    <a:spcPct val="150000"/>
                  </a:lnSpc>
                  <a:buClr>
                    <a:srgbClr val="041B2D"/>
                  </a:buClr>
                  <a:buSzPts val="3000"/>
                  <a:defRPr/>
                </a:pPr>
                <a:r>
                  <a:rPr lang="en-US" sz="2400" dirty="0"/>
                  <a:t>A. </a:t>
                </a:r>
                <a:r>
                  <a:rPr lang="en-US" sz="2400" b="0" dirty="0">
                    <a:solidFill>
                      <a:srgbClr val="041B2D"/>
                    </a:solidFill>
                    <a:latin typeface="Arial" panose="020B0604020202020204" pitchFamily="34" charset="0"/>
                    <a:cs typeface="Arial" panose="020B0604020202020204" pitchFamily="34" charset="0"/>
                    <a:sym typeface="Arial"/>
                  </a:rPr>
                  <a:t>i </a:t>
                </a:r>
                <a14:m>
                  <m:oMath xmlns:m="http://schemas.openxmlformats.org/officeDocument/2006/math">
                    <m:r>
                      <a:rPr lang="en-US" sz="2400" b="0" i="1">
                        <a:solidFill>
                          <a:srgbClr val="041B2D"/>
                        </a:solidFill>
                        <a:latin typeface="Cambria Math" panose="02040503050406030204" pitchFamily="18" charset="0"/>
                        <a:ea typeface="Cambria Math" panose="02040503050406030204" pitchFamily="18" charset="0"/>
                        <a:cs typeface="Arial" panose="020B0604020202020204" pitchFamily="34" charset="0"/>
                        <a:sym typeface="Arial"/>
                      </a:rPr>
                      <m:t>≤</m:t>
                    </m:r>
                  </m:oMath>
                </a14:m>
                <a:r>
                  <a:rPr lang="en-US" sz="2400" b="0" dirty="0">
                    <a:solidFill>
                      <a:srgbClr val="041B2D"/>
                    </a:solidFill>
                    <a:latin typeface="Arial" panose="020B0604020202020204" pitchFamily="34" charset="0"/>
                    <a:cs typeface="Arial" panose="020B0604020202020204" pitchFamily="34" charset="0"/>
                    <a:sym typeface="Arial"/>
                  </a:rPr>
                  <a:t> i</a:t>
                </a:r>
                <a:r>
                  <a:rPr lang="en-US" sz="2400" b="0" baseline="-25000" dirty="0">
                    <a:solidFill>
                      <a:srgbClr val="041B2D"/>
                    </a:solidFill>
                    <a:latin typeface="Arial" panose="020B0604020202020204" pitchFamily="34" charset="0"/>
                    <a:cs typeface="Arial" panose="020B0604020202020204" pitchFamily="34" charset="0"/>
                    <a:sym typeface="Arial"/>
                  </a:rPr>
                  <a:t>th</a:t>
                </a:r>
                <a:br>
                  <a:rPr lang="en-US" sz="2400" b="0" dirty="0">
                    <a:solidFill>
                      <a:srgbClr val="041B2D"/>
                    </a:solidFill>
                    <a:latin typeface="Arial" panose="020B0604020202020204" pitchFamily="34" charset="0"/>
                    <a:cs typeface="Arial" panose="020B0604020202020204" pitchFamily="34" charset="0"/>
                    <a:sym typeface="Arial"/>
                  </a:rPr>
                </a:br>
                <a:r>
                  <a:rPr lang="en-US" sz="2400" dirty="0"/>
                  <a:t>B. </a:t>
                </a:r>
                <a:r>
                  <a:rPr lang="en-US" sz="2400" b="0" dirty="0">
                    <a:solidFill>
                      <a:srgbClr val="041B2D"/>
                    </a:solidFill>
                    <a:latin typeface="Arial" panose="020B0604020202020204" pitchFamily="34" charset="0"/>
                    <a:cs typeface="Arial" panose="020B0604020202020204" pitchFamily="34" charset="0"/>
                    <a:sym typeface="Arial"/>
                  </a:rPr>
                  <a:t>i </a:t>
                </a:r>
                <a14:m>
                  <m:oMath xmlns:m="http://schemas.openxmlformats.org/officeDocument/2006/math">
                    <m:r>
                      <a:rPr lang="en-US" sz="2400" b="0" i="1" smtClean="0">
                        <a:solidFill>
                          <a:srgbClr val="041B2D"/>
                        </a:solidFill>
                        <a:latin typeface="Cambria Math" panose="02040503050406030204" pitchFamily="18" charset="0"/>
                        <a:ea typeface="Cambria Math" panose="02040503050406030204" pitchFamily="18" charset="0"/>
                        <a:cs typeface="Arial" panose="020B0604020202020204" pitchFamily="34" charset="0"/>
                        <a:sym typeface="Arial"/>
                      </a:rPr>
                      <m:t>&lt;</m:t>
                    </m:r>
                  </m:oMath>
                </a14:m>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i</a:t>
                </a:r>
                <a:r>
                  <a:rPr lang="en-US" sz="2400" b="0" baseline="-25000" dirty="0" err="1">
                    <a:solidFill>
                      <a:srgbClr val="041B2D"/>
                    </a:solidFill>
                    <a:latin typeface="Arial" panose="020B0604020202020204" pitchFamily="34" charset="0"/>
                    <a:cs typeface="Arial" panose="020B0604020202020204" pitchFamily="34" charset="0"/>
                    <a:sym typeface="Arial"/>
                  </a:rPr>
                  <a:t>th</a:t>
                </a:r>
                <a:br>
                  <a:rPr lang="en-US" sz="2400" b="0" dirty="0">
                    <a:solidFill>
                      <a:srgbClr val="041B2D"/>
                    </a:solidFill>
                    <a:latin typeface="Arial" panose="020B0604020202020204" pitchFamily="34" charset="0"/>
                    <a:cs typeface="Arial" panose="020B0604020202020204" pitchFamily="34" charset="0"/>
                    <a:sym typeface="Arial"/>
                  </a:rPr>
                </a:br>
                <a:r>
                  <a:rPr lang="en-US" sz="2400" dirty="0"/>
                  <a:t>C. </a:t>
                </a:r>
                <a:r>
                  <a:rPr lang="en-US" sz="2400" b="0" dirty="0">
                    <a:solidFill>
                      <a:srgbClr val="041B2D"/>
                    </a:solidFill>
                    <a:latin typeface="Arial" panose="020B0604020202020204" pitchFamily="34" charset="0"/>
                    <a:cs typeface="Arial" panose="020B0604020202020204" pitchFamily="34" charset="0"/>
                    <a:sym typeface="Arial"/>
                  </a:rPr>
                  <a:t>i </a:t>
                </a:r>
                <a14:m>
                  <m:oMath xmlns:m="http://schemas.openxmlformats.org/officeDocument/2006/math">
                    <m:r>
                      <a:rPr lang="en-US" sz="2400" b="0" i="1" smtClean="0">
                        <a:solidFill>
                          <a:srgbClr val="041B2D"/>
                        </a:solidFill>
                        <a:latin typeface="Cambria Math" panose="02040503050406030204" pitchFamily="18" charset="0"/>
                        <a:ea typeface="Cambria Math" panose="02040503050406030204" pitchFamily="18" charset="0"/>
                        <a:cs typeface="Arial" panose="020B0604020202020204" pitchFamily="34" charset="0"/>
                        <a:sym typeface="Arial"/>
                      </a:rPr>
                      <m:t>=</m:t>
                    </m:r>
                  </m:oMath>
                </a14:m>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i</a:t>
                </a:r>
                <a:r>
                  <a:rPr lang="en-US" sz="2400" b="0" baseline="-25000" dirty="0" err="1">
                    <a:solidFill>
                      <a:srgbClr val="041B2D"/>
                    </a:solidFill>
                    <a:latin typeface="Arial" panose="020B0604020202020204" pitchFamily="34" charset="0"/>
                    <a:cs typeface="Arial" panose="020B0604020202020204" pitchFamily="34" charset="0"/>
                    <a:sym typeface="Arial"/>
                  </a:rPr>
                  <a:t>th</a:t>
                </a:r>
                <a:br>
                  <a:rPr lang="en-US" sz="2400" b="0" dirty="0">
                    <a:solidFill>
                      <a:srgbClr val="041B2D"/>
                    </a:solidFill>
                    <a:latin typeface="Arial" panose="020B0604020202020204" pitchFamily="34" charset="0"/>
                    <a:cs typeface="Arial" panose="020B0604020202020204" pitchFamily="34" charset="0"/>
                    <a:sym typeface="Arial"/>
                  </a:rPr>
                </a:br>
                <a:r>
                  <a:rPr lang="en-US" sz="2400" dirty="0"/>
                  <a:t>D. </a:t>
                </a:r>
                <a:r>
                  <a:rPr lang="en-US" sz="2400" b="0" dirty="0" err="1">
                    <a:solidFill>
                      <a:srgbClr val="041B2D"/>
                    </a:solidFill>
                    <a:latin typeface="Arial" panose="020B0604020202020204" pitchFamily="34" charset="0"/>
                    <a:cs typeface="Arial" panose="020B0604020202020204" pitchFamily="34" charset="0"/>
                    <a:sym typeface="Arial"/>
                  </a:rPr>
                  <a:t>i</a:t>
                </a:r>
                <a:r>
                  <a:rPr lang="en-US" sz="2400" b="0" dirty="0">
                    <a:solidFill>
                      <a:srgbClr val="041B2D"/>
                    </a:solidFill>
                    <a:latin typeface="Arial" panose="020B0604020202020204" pitchFamily="34" charset="0"/>
                    <a:cs typeface="Arial" panose="020B0604020202020204" pitchFamily="34" charset="0"/>
                    <a:sym typeface="Arial"/>
                  </a:rPr>
                  <a:t> </a:t>
                </a:r>
                <a14:m>
                  <m:oMath xmlns:m="http://schemas.openxmlformats.org/officeDocument/2006/math">
                    <m:r>
                      <a:rPr lang="en-US" sz="2400" b="0" i="1" smtClean="0">
                        <a:solidFill>
                          <a:srgbClr val="041B2D"/>
                        </a:solidFill>
                        <a:latin typeface="Cambria Math" panose="02040503050406030204" pitchFamily="18" charset="0"/>
                        <a:ea typeface="Cambria Math" panose="02040503050406030204" pitchFamily="18" charset="0"/>
                        <a:cs typeface="Arial" panose="020B0604020202020204" pitchFamily="34" charset="0"/>
                        <a:sym typeface="Arial"/>
                      </a:rPr>
                      <m:t>≥</m:t>
                    </m:r>
                  </m:oMath>
                </a14:m>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i</a:t>
                </a:r>
                <a:r>
                  <a:rPr lang="en-US" sz="2400" b="0" baseline="-25000" dirty="0" err="1">
                    <a:solidFill>
                      <a:srgbClr val="041B2D"/>
                    </a:solidFill>
                    <a:latin typeface="Arial" panose="020B0604020202020204" pitchFamily="34" charset="0"/>
                    <a:cs typeface="Arial" panose="020B0604020202020204" pitchFamily="34" charset="0"/>
                    <a:sym typeface="Arial"/>
                  </a:rPr>
                  <a:t>th</a:t>
                </a:r>
                <a:br>
                  <a:rPr lang="en-US" sz="2400" b="0" dirty="0">
                    <a:solidFill>
                      <a:srgbClr val="041B2D"/>
                    </a:solidFill>
                    <a:latin typeface="Arial" panose="020B0604020202020204" pitchFamily="34" charset="0"/>
                    <a:cs typeface="Arial" panose="020B0604020202020204" pitchFamily="34" charset="0"/>
                    <a:sym typeface="Arial"/>
                  </a:rPr>
                </a:br>
                <a:endParaRPr lang="en-US" sz="2400" dirty="0"/>
              </a:p>
            </p:txBody>
          </p:sp>
        </mc:Choice>
        <mc:Fallback xmlns="">
          <p:sp>
            <p:nvSpPr>
              <p:cNvPr id="4" name="Google Shape;318;p39">
                <a:extLst>
                  <a:ext uri="{FF2B5EF4-FFF2-40B4-BE49-F238E27FC236}">
                    <a16:creationId xmlns:a16="http://schemas.microsoft.com/office/drawing/2014/main" id="{1DCF72FC-87C9-5CB6-97E8-A62C16E2776F}"/>
                  </a:ext>
                </a:extLst>
              </p:cNvPr>
              <p:cNvSpPr txBox="1">
                <a:spLocks noRot="1" noChangeAspect="1" noMove="1" noResize="1" noEditPoints="1" noAdjustHandles="1" noChangeArrowheads="1" noChangeShapeType="1" noTextEdit="1"/>
              </p:cNvSpPr>
              <p:nvPr/>
            </p:nvSpPr>
            <p:spPr>
              <a:xfrm>
                <a:off x="587980" y="1150352"/>
                <a:ext cx="8556020" cy="2488960"/>
              </a:xfrm>
              <a:prstGeom prst="rect">
                <a:avLst/>
              </a:prstGeom>
              <a:blipFill>
                <a:blip r:embed="rId2"/>
                <a:stretch>
                  <a:fillRect l="-1068" b="-18873"/>
                </a:stretch>
              </a:blipFill>
              <a:ln>
                <a:noFill/>
              </a:ln>
            </p:spPr>
            <p:txBody>
              <a:bodyPr/>
              <a:lstStyle/>
              <a:p>
                <a:r>
                  <a:rPr lang="en-US">
                    <a:noFill/>
                  </a:rPr>
                  <a:t> </a:t>
                </a:r>
              </a:p>
            </p:txBody>
          </p:sp>
        </mc:Fallback>
      </mc:AlternateContent>
      <p:sp>
        <p:nvSpPr>
          <p:cNvPr id="5" name="Rectangle: Rounded Corners 4">
            <a:extLst>
              <a:ext uri="{FF2B5EF4-FFF2-40B4-BE49-F238E27FC236}">
                <a16:creationId xmlns:a16="http://schemas.microsoft.com/office/drawing/2014/main" id="{D8B626FF-1CD5-60D7-F1BC-2E0D1C24C280}"/>
              </a:ext>
            </a:extLst>
          </p:cNvPr>
          <p:cNvSpPr/>
          <p:nvPr/>
        </p:nvSpPr>
        <p:spPr>
          <a:xfrm>
            <a:off x="587980" y="3468892"/>
            <a:ext cx="7077456" cy="524256"/>
          </a:xfrm>
          <a:prstGeom prst="roundRect">
            <a:avLst/>
          </a:prstGeom>
          <a:noFill/>
          <a:ln>
            <a:solidFill>
              <a:srgbClr val="FF6D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906780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318;p39">
            <a:extLst>
              <a:ext uri="{FF2B5EF4-FFF2-40B4-BE49-F238E27FC236}">
                <a16:creationId xmlns:a16="http://schemas.microsoft.com/office/drawing/2014/main" id="{AC8A2597-FE6A-D62A-3F34-17760A68A7E0}"/>
              </a:ext>
            </a:extLst>
          </p:cNvPr>
          <p:cNvSpPr txBox="1">
            <a:spLocks/>
          </p:cNvSpPr>
          <p:nvPr/>
        </p:nvSpPr>
        <p:spPr>
          <a:xfrm>
            <a:off x="587980" y="1150352"/>
            <a:ext cx="8556020" cy="354356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191919"/>
              </a:buClr>
              <a:buSzPts val="5200"/>
              <a:buFont typeface="Encode Sans"/>
              <a:buNone/>
              <a:defRPr sz="45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2pPr>
            <a:lvl3pPr marR="0" lvl="2"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3pPr>
            <a:lvl4pPr marR="0" lvl="3"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4pPr>
            <a:lvl5pPr marR="0" lvl="4"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5pPr>
            <a:lvl6pPr marR="0" lvl="5"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6pPr>
            <a:lvl7pPr marR="0" lvl="6"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7pPr>
            <a:lvl8pPr marR="0" lvl="7"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8pPr>
            <a:lvl9pPr marR="0" lvl="8"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9pPr>
          </a:lstStyle>
          <a:p>
            <a:pPr>
              <a:lnSpc>
                <a:spcPct val="150000"/>
              </a:lnSpc>
              <a:buClr>
                <a:srgbClr val="041B2D"/>
              </a:buClr>
              <a:buSzPts val="3000"/>
              <a:buFont typeface="DM Sans"/>
              <a:buNone/>
              <a:defRPr/>
            </a:pPr>
            <a:r>
              <a:rPr lang="en-US" sz="2400" dirty="0" err="1"/>
              <a:t>Câu</a:t>
            </a:r>
            <a:r>
              <a:rPr lang="en-US" sz="2400" dirty="0"/>
              <a:t> 4: </a:t>
            </a:r>
            <a:r>
              <a:rPr lang="en-US" sz="2400" dirty="0" err="1"/>
              <a:t>Trường</a:t>
            </a:r>
            <a:r>
              <a:rPr lang="en-US" sz="2400" dirty="0"/>
              <a:t> </a:t>
            </a:r>
            <a:r>
              <a:rPr lang="en-US" sz="2400" dirty="0" err="1"/>
              <a:t>hợp</a:t>
            </a:r>
            <a:r>
              <a:rPr lang="en-US" sz="2400" dirty="0"/>
              <a:t> </a:t>
            </a:r>
            <a:r>
              <a:rPr lang="en-US" sz="2400" dirty="0" err="1"/>
              <a:t>nào</a:t>
            </a:r>
            <a:r>
              <a:rPr lang="en-US" sz="2400" dirty="0"/>
              <a:t> </a:t>
            </a:r>
            <a:r>
              <a:rPr lang="en-US" sz="2400" dirty="0" err="1"/>
              <a:t>sau</a:t>
            </a:r>
            <a:r>
              <a:rPr lang="en-US" sz="2400" dirty="0"/>
              <a:t> </a:t>
            </a:r>
            <a:r>
              <a:rPr lang="en-US" sz="2400" dirty="0" err="1"/>
              <a:t>đây</a:t>
            </a:r>
            <a:r>
              <a:rPr lang="en-US" sz="2400" dirty="0"/>
              <a:t> </a:t>
            </a:r>
            <a:r>
              <a:rPr lang="en-US" sz="2400" dirty="0" err="1"/>
              <a:t>không</a:t>
            </a:r>
            <a:r>
              <a:rPr lang="en-US" sz="2400" dirty="0"/>
              <a:t> </a:t>
            </a:r>
            <a:r>
              <a:rPr lang="en-US" sz="2400" dirty="0" err="1"/>
              <a:t>xảy</a:t>
            </a:r>
            <a:r>
              <a:rPr lang="en-US" sz="2400" dirty="0"/>
              <a:t> </a:t>
            </a:r>
            <a:r>
              <a:rPr lang="en-US" sz="2400" dirty="0" err="1"/>
              <a:t>ra</a:t>
            </a:r>
            <a:r>
              <a:rPr lang="en-US" sz="2400" dirty="0"/>
              <a:t> </a:t>
            </a:r>
            <a:r>
              <a:rPr lang="en-US" sz="2400" dirty="0" err="1"/>
              <a:t>phản</a:t>
            </a:r>
            <a:r>
              <a:rPr lang="en-US" sz="2400" dirty="0"/>
              <a:t> </a:t>
            </a:r>
            <a:r>
              <a:rPr lang="en-US" sz="2400" dirty="0" err="1"/>
              <a:t>xạ</a:t>
            </a:r>
            <a:r>
              <a:rPr lang="en-US" sz="2400" dirty="0"/>
              <a:t> </a:t>
            </a:r>
            <a:r>
              <a:rPr lang="en-US" sz="2400" dirty="0" err="1"/>
              <a:t>toàn</a:t>
            </a:r>
            <a:r>
              <a:rPr lang="en-US" sz="2400" dirty="0"/>
              <a:t> </a:t>
            </a:r>
            <a:r>
              <a:rPr lang="en-US" sz="2400" dirty="0" err="1"/>
              <a:t>phần</a:t>
            </a:r>
            <a:endParaRPr lang="en-US" sz="2400" dirty="0"/>
          </a:p>
          <a:p>
            <a:pPr>
              <a:lnSpc>
                <a:spcPct val="150000"/>
              </a:lnSpc>
              <a:buClr>
                <a:srgbClr val="041B2D"/>
              </a:buClr>
              <a:buSzPts val="3000"/>
              <a:defRPr/>
            </a:pPr>
            <a:r>
              <a:rPr lang="en-US" sz="2400" dirty="0"/>
              <a:t>A. </a:t>
            </a:r>
            <a:r>
              <a:rPr lang="en-US" sz="2400" b="0" dirty="0" err="1">
                <a:solidFill>
                  <a:srgbClr val="041B2D"/>
                </a:solidFill>
                <a:latin typeface="Arial" panose="020B0604020202020204" pitchFamily="34" charset="0"/>
                <a:cs typeface="Arial" panose="020B0604020202020204" pitchFamily="34" charset="0"/>
                <a:sym typeface="Arial"/>
              </a:rPr>
              <a:t>Ánh</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sáng</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truyền</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từ</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không</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khí</a:t>
            </a:r>
            <a:r>
              <a:rPr lang="en-US" sz="2400" b="0" dirty="0">
                <a:solidFill>
                  <a:srgbClr val="041B2D"/>
                </a:solidFill>
                <a:latin typeface="Arial" panose="020B0604020202020204" pitchFamily="34" charset="0"/>
                <a:cs typeface="Arial" panose="020B0604020202020204" pitchFamily="34" charset="0"/>
                <a:sym typeface="Arial"/>
              </a:rPr>
              <a:t> sang </a:t>
            </a:r>
            <a:r>
              <a:rPr lang="en-US" sz="2400" b="0" dirty="0" err="1">
                <a:solidFill>
                  <a:srgbClr val="041B2D"/>
                </a:solidFill>
                <a:latin typeface="Arial" panose="020B0604020202020204" pitchFamily="34" charset="0"/>
                <a:cs typeface="Arial" panose="020B0604020202020204" pitchFamily="34" charset="0"/>
                <a:sym typeface="Arial"/>
              </a:rPr>
              <a:t>nước</a:t>
            </a:r>
            <a:br>
              <a:rPr lang="en-US" sz="2400" b="0" dirty="0">
                <a:solidFill>
                  <a:srgbClr val="041B2D"/>
                </a:solidFill>
                <a:latin typeface="Arial" panose="020B0604020202020204" pitchFamily="34" charset="0"/>
                <a:cs typeface="Arial" panose="020B0604020202020204" pitchFamily="34" charset="0"/>
                <a:sym typeface="Arial"/>
              </a:rPr>
            </a:br>
            <a:r>
              <a:rPr lang="en-US" sz="2400" dirty="0"/>
              <a:t>B. </a:t>
            </a:r>
            <a:r>
              <a:rPr lang="en-US" sz="2400" b="0" dirty="0" err="1">
                <a:solidFill>
                  <a:srgbClr val="041B2D"/>
                </a:solidFill>
                <a:latin typeface="Arial" panose="020B0604020202020204" pitchFamily="34" charset="0"/>
                <a:cs typeface="Arial" panose="020B0604020202020204" pitchFamily="34" charset="0"/>
                <a:sym typeface="Arial"/>
              </a:rPr>
              <a:t>Ánh</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sáng</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truyền</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từ</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nước</a:t>
            </a:r>
            <a:r>
              <a:rPr lang="en-US" sz="2400" b="0" dirty="0">
                <a:solidFill>
                  <a:srgbClr val="041B2D"/>
                </a:solidFill>
                <a:latin typeface="Arial" panose="020B0604020202020204" pitchFamily="34" charset="0"/>
                <a:cs typeface="Arial" panose="020B0604020202020204" pitchFamily="34" charset="0"/>
                <a:sym typeface="Arial"/>
              </a:rPr>
              <a:t> sang </a:t>
            </a:r>
            <a:r>
              <a:rPr lang="en-US" sz="2400" b="0" dirty="0" err="1">
                <a:solidFill>
                  <a:srgbClr val="041B2D"/>
                </a:solidFill>
                <a:latin typeface="Arial" panose="020B0604020202020204" pitchFamily="34" charset="0"/>
                <a:cs typeface="Arial" panose="020B0604020202020204" pitchFamily="34" charset="0"/>
                <a:sym typeface="Arial"/>
              </a:rPr>
              <a:t>không</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khí</a:t>
            </a:r>
            <a:r>
              <a:rPr lang="en-US" sz="2400" b="0" dirty="0">
                <a:solidFill>
                  <a:srgbClr val="041B2D"/>
                </a:solidFill>
                <a:latin typeface="Arial" panose="020B0604020202020204" pitchFamily="34" charset="0"/>
                <a:cs typeface="Arial" panose="020B0604020202020204" pitchFamily="34" charset="0"/>
                <a:sym typeface="Arial"/>
              </a:rPr>
              <a:t> </a:t>
            </a:r>
            <a:br>
              <a:rPr lang="en-US" sz="2400" b="0" dirty="0">
                <a:solidFill>
                  <a:srgbClr val="041B2D"/>
                </a:solidFill>
                <a:latin typeface="Arial" panose="020B0604020202020204" pitchFamily="34" charset="0"/>
                <a:cs typeface="Arial" panose="020B0604020202020204" pitchFamily="34" charset="0"/>
                <a:sym typeface="Arial"/>
              </a:rPr>
            </a:br>
            <a:r>
              <a:rPr lang="en-US" sz="2400" dirty="0"/>
              <a:t>C. </a:t>
            </a:r>
            <a:r>
              <a:rPr lang="en-US" sz="2400" b="0" dirty="0" err="1">
                <a:solidFill>
                  <a:srgbClr val="041B2D"/>
                </a:solidFill>
                <a:latin typeface="Arial" panose="020B0604020202020204" pitchFamily="34" charset="0"/>
                <a:cs typeface="Arial" panose="020B0604020202020204" pitchFamily="34" charset="0"/>
                <a:sym typeface="Arial"/>
              </a:rPr>
              <a:t>Ánh</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sáng</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truyền</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từ</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thủy</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tinh</a:t>
            </a:r>
            <a:r>
              <a:rPr lang="en-US" sz="2400" b="0" dirty="0">
                <a:solidFill>
                  <a:srgbClr val="041B2D"/>
                </a:solidFill>
                <a:latin typeface="Arial" panose="020B0604020202020204" pitchFamily="34" charset="0"/>
                <a:cs typeface="Arial" panose="020B0604020202020204" pitchFamily="34" charset="0"/>
                <a:sym typeface="Arial"/>
              </a:rPr>
              <a:t> sang </a:t>
            </a:r>
            <a:r>
              <a:rPr lang="en-US" sz="2400" b="0" dirty="0" err="1">
                <a:solidFill>
                  <a:srgbClr val="041B2D"/>
                </a:solidFill>
                <a:latin typeface="Arial" panose="020B0604020202020204" pitchFamily="34" charset="0"/>
                <a:cs typeface="Arial" panose="020B0604020202020204" pitchFamily="34" charset="0"/>
                <a:sym typeface="Arial"/>
              </a:rPr>
              <a:t>nước</a:t>
            </a:r>
            <a:br>
              <a:rPr lang="en-US" sz="2400" b="0" dirty="0">
                <a:solidFill>
                  <a:srgbClr val="041B2D"/>
                </a:solidFill>
                <a:latin typeface="Arial" panose="020B0604020202020204" pitchFamily="34" charset="0"/>
                <a:cs typeface="Arial" panose="020B0604020202020204" pitchFamily="34" charset="0"/>
                <a:sym typeface="Arial"/>
              </a:rPr>
            </a:br>
            <a:r>
              <a:rPr lang="en-US" sz="2400" dirty="0"/>
              <a:t>D. </a:t>
            </a:r>
            <a:r>
              <a:rPr lang="en-US" sz="2400" b="0" dirty="0" err="1">
                <a:solidFill>
                  <a:srgbClr val="041B2D"/>
                </a:solidFill>
                <a:latin typeface="Arial" panose="020B0604020202020204" pitchFamily="34" charset="0"/>
                <a:cs typeface="Arial" panose="020B0604020202020204" pitchFamily="34" charset="0"/>
                <a:sym typeface="Arial"/>
              </a:rPr>
              <a:t>Ánh</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sáng</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truyền</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từ</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thủy</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a:solidFill>
                  <a:srgbClr val="041B2D"/>
                </a:solidFill>
                <a:latin typeface="Arial" panose="020B0604020202020204" pitchFamily="34" charset="0"/>
                <a:cs typeface="Arial" panose="020B0604020202020204" pitchFamily="34" charset="0"/>
                <a:sym typeface="Arial"/>
              </a:rPr>
              <a:t>tinh </a:t>
            </a:r>
            <a:r>
              <a:rPr lang="en-US" sz="2400" b="0" dirty="0">
                <a:solidFill>
                  <a:srgbClr val="041B2D"/>
                </a:solidFill>
                <a:latin typeface="Arial" panose="020B0604020202020204" pitchFamily="34" charset="0"/>
                <a:cs typeface="Arial" panose="020B0604020202020204" pitchFamily="34" charset="0"/>
                <a:sym typeface="Arial"/>
              </a:rPr>
              <a:t>sang </a:t>
            </a:r>
            <a:r>
              <a:rPr lang="en-US" sz="2400" b="0" dirty="0" err="1">
                <a:solidFill>
                  <a:srgbClr val="041B2D"/>
                </a:solidFill>
                <a:latin typeface="Arial" panose="020B0604020202020204" pitchFamily="34" charset="0"/>
                <a:cs typeface="Arial" panose="020B0604020202020204" pitchFamily="34" charset="0"/>
                <a:sym typeface="Arial"/>
              </a:rPr>
              <a:t>không</a:t>
            </a:r>
            <a:r>
              <a:rPr lang="en-US" sz="2400" b="0" dirty="0">
                <a:solidFill>
                  <a:srgbClr val="041B2D"/>
                </a:solidFill>
                <a:latin typeface="Arial" panose="020B0604020202020204" pitchFamily="34" charset="0"/>
                <a:cs typeface="Arial" panose="020B0604020202020204" pitchFamily="34" charset="0"/>
                <a:sym typeface="Arial"/>
              </a:rPr>
              <a:t> </a:t>
            </a:r>
            <a:r>
              <a:rPr lang="en-US" sz="2400" b="0" dirty="0" err="1">
                <a:solidFill>
                  <a:srgbClr val="041B2D"/>
                </a:solidFill>
                <a:latin typeface="Arial" panose="020B0604020202020204" pitchFamily="34" charset="0"/>
                <a:cs typeface="Arial" panose="020B0604020202020204" pitchFamily="34" charset="0"/>
                <a:sym typeface="Arial"/>
              </a:rPr>
              <a:t>khí</a:t>
            </a:r>
            <a:r>
              <a:rPr lang="en-US" sz="2400" b="0" dirty="0">
                <a:solidFill>
                  <a:srgbClr val="041B2D"/>
                </a:solidFill>
                <a:latin typeface="Arial" panose="020B0604020202020204" pitchFamily="34" charset="0"/>
                <a:cs typeface="Arial" panose="020B0604020202020204" pitchFamily="34" charset="0"/>
                <a:sym typeface="Arial"/>
              </a:rPr>
              <a:t> </a:t>
            </a:r>
            <a:br>
              <a:rPr lang="en-US" sz="2400" b="0" dirty="0">
                <a:solidFill>
                  <a:srgbClr val="041B2D"/>
                </a:solidFill>
                <a:latin typeface="Arial" panose="020B0604020202020204" pitchFamily="34" charset="0"/>
                <a:cs typeface="Arial" panose="020B0604020202020204" pitchFamily="34" charset="0"/>
                <a:sym typeface="Arial"/>
              </a:rPr>
            </a:br>
            <a:endParaRPr lang="en-US" sz="2400" dirty="0"/>
          </a:p>
        </p:txBody>
      </p:sp>
      <p:sp>
        <p:nvSpPr>
          <p:cNvPr id="8" name="Rectangle: Rounded Corners 7">
            <a:extLst>
              <a:ext uri="{FF2B5EF4-FFF2-40B4-BE49-F238E27FC236}">
                <a16:creationId xmlns:a16="http://schemas.microsoft.com/office/drawing/2014/main" id="{775E52C7-DA9B-A464-F6D4-5AE05D98E4CE}"/>
              </a:ext>
            </a:extLst>
          </p:cNvPr>
          <p:cNvSpPr/>
          <p:nvPr/>
        </p:nvSpPr>
        <p:spPr>
          <a:xfrm>
            <a:off x="488920" y="2404244"/>
            <a:ext cx="7077456" cy="524256"/>
          </a:xfrm>
          <a:prstGeom prst="roundRect">
            <a:avLst/>
          </a:prstGeom>
          <a:noFill/>
          <a:ln>
            <a:solidFill>
              <a:srgbClr val="FF6D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712980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41"/>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853EDE3-64F6-3892-BB33-117EB4FA4ED2}"/>
              </a:ext>
            </a:extLst>
          </p:cNvPr>
          <p:cNvSpPr/>
          <p:nvPr/>
        </p:nvSpPr>
        <p:spPr>
          <a:xfrm>
            <a:off x="644979" y="2955471"/>
            <a:ext cx="4575300" cy="1379765"/>
          </a:xfrm>
          <a:prstGeom prst="roundRect">
            <a:avLst/>
          </a:prstGeom>
          <a:solidFill>
            <a:srgbClr val="F8F8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2" name="Google Shape;742;p66"/>
          <p:cNvSpPr txBox="1">
            <a:spLocks noGrp="1"/>
          </p:cNvSpPr>
          <p:nvPr>
            <p:ph type="title"/>
          </p:nvPr>
        </p:nvSpPr>
        <p:spPr>
          <a:xfrm>
            <a:off x="1081855" y="1716999"/>
            <a:ext cx="4575300" cy="1058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Thanks!</a:t>
            </a:r>
            <a:endParaRPr dirty="0"/>
          </a:p>
        </p:txBody>
      </p:sp>
      <p:grpSp>
        <p:nvGrpSpPr>
          <p:cNvPr id="745" name="Google Shape;745;p66"/>
          <p:cNvGrpSpPr/>
          <p:nvPr/>
        </p:nvGrpSpPr>
        <p:grpSpPr>
          <a:xfrm>
            <a:off x="5288466" y="1336149"/>
            <a:ext cx="1966880" cy="1229561"/>
            <a:chOff x="5692063" y="2878600"/>
            <a:chExt cx="2254562" cy="1409400"/>
          </a:xfrm>
        </p:grpSpPr>
        <p:sp>
          <p:nvSpPr>
            <p:cNvPr id="746" name="Google Shape;746;p66"/>
            <p:cNvSpPr/>
            <p:nvPr/>
          </p:nvSpPr>
          <p:spPr>
            <a:xfrm>
              <a:off x="6537225" y="2878600"/>
              <a:ext cx="1409400" cy="14094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
          <p:nvSpPr>
            <p:cNvPr id="747" name="Google Shape;747;p66"/>
            <p:cNvSpPr/>
            <p:nvPr/>
          </p:nvSpPr>
          <p:spPr>
            <a:xfrm>
              <a:off x="6185162" y="3258250"/>
              <a:ext cx="650100" cy="650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
          <p:nvSpPr>
            <p:cNvPr id="748" name="Google Shape;748;p66"/>
            <p:cNvSpPr/>
            <p:nvPr/>
          </p:nvSpPr>
          <p:spPr>
            <a:xfrm>
              <a:off x="5692063" y="3526781"/>
              <a:ext cx="877482" cy="113038"/>
            </a:xfrm>
            <a:custGeom>
              <a:avLst/>
              <a:gdLst/>
              <a:ahLst/>
              <a:cxnLst/>
              <a:rect l="l" t="t" r="r" b="b"/>
              <a:pathLst>
                <a:path w="7977111" h="962025" extrusionOk="0">
                  <a:moveTo>
                    <a:pt x="6645669" y="962025"/>
                  </a:moveTo>
                  <a:cubicBezTo>
                    <a:pt x="6269518" y="962025"/>
                    <a:pt x="6077113" y="739797"/>
                    <a:pt x="5907796" y="543544"/>
                  </a:cubicBezTo>
                  <a:cubicBezTo>
                    <a:pt x="5745214" y="354987"/>
                    <a:pt x="5603796" y="192405"/>
                    <a:pt x="5315189" y="192405"/>
                  </a:cubicBezTo>
                  <a:cubicBezTo>
                    <a:pt x="5026581" y="192405"/>
                    <a:pt x="4886125" y="354987"/>
                    <a:pt x="4723543" y="543544"/>
                  </a:cubicBezTo>
                  <a:cubicBezTo>
                    <a:pt x="4554227" y="739797"/>
                    <a:pt x="4362784" y="962025"/>
                    <a:pt x="3986632" y="962025"/>
                  </a:cubicBezTo>
                  <a:cubicBezTo>
                    <a:pt x="3610480" y="962025"/>
                    <a:pt x="3418075" y="739797"/>
                    <a:pt x="3248759" y="543544"/>
                  </a:cubicBezTo>
                  <a:cubicBezTo>
                    <a:pt x="3086177" y="354987"/>
                    <a:pt x="2944759" y="192405"/>
                    <a:pt x="2657113" y="192405"/>
                  </a:cubicBezTo>
                  <a:cubicBezTo>
                    <a:pt x="2369468" y="192405"/>
                    <a:pt x="2228050" y="354987"/>
                    <a:pt x="2065468" y="543544"/>
                  </a:cubicBezTo>
                  <a:cubicBezTo>
                    <a:pt x="1896151" y="739797"/>
                    <a:pt x="1704708" y="962025"/>
                    <a:pt x="1328557" y="962025"/>
                  </a:cubicBezTo>
                  <a:cubicBezTo>
                    <a:pt x="952405" y="962025"/>
                    <a:pt x="760962" y="739797"/>
                    <a:pt x="591645" y="543544"/>
                  </a:cubicBezTo>
                  <a:cubicBezTo>
                    <a:pt x="429063" y="354987"/>
                    <a:pt x="288608" y="192405"/>
                    <a:pt x="0" y="192405"/>
                  </a:cubicBezTo>
                  <a:lnTo>
                    <a:pt x="0" y="0"/>
                  </a:lnTo>
                  <a:cubicBezTo>
                    <a:pt x="376152" y="0"/>
                    <a:pt x="567595" y="222228"/>
                    <a:pt x="736911" y="418481"/>
                  </a:cubicBezTo>
                  <a:cubicBezTo>
                    <a:pt x="899493" y="607038"/>
                    <a:pt x="1039949" y="769620"/>
                    <a:pt x="1328557" y="769620"/>
                  </a:cubicBezTo>
                  <a:cubicBezTo>
                    <a:pt x="1617164" y="769620"/>
                    <a:pt x="1757620" y="607038"/>
                    <a:pt x="1920202" y="418481"/>
                  </a:cubicBezTo>
                  <a:cubicBezTo>
                    <a:pt x="2089518" y="222228"/>
                    <a:pt x="2280961" y="0"/>
                    <a:pt x="2658075" y="0"/>
                  </a:cubicBezTo>
                  <a:cubicBezTo>
                    <a:pt x="3035189" y="0"/>
                    <a:pt x="3226632" y="222228"/>
                    <a:pt x="3395949" y="418481"/>
                  </a:cubicBezTo>
                  <a:cubicBezTo>
                    <a:pt x="3558531" y="607038"/>
                    <a:pt x="3699949" y="769620"/>
                    <a:pt x="3987594" y="769620"/>
                  </a:cubicBezTo>
                  <a:cubicBezTo>
                    <a:pt x="4275240" y="769620"/>
                    <a:pt x="4416657" y="607038"/>
                    <a:pt x="4579240" y="418481"/>
                  </a:cubicBezTo>
                  <a:cubicBezTo>
                    <a:pt x="4748556" y="222228"/>
                    <a:pt x="4939999" y="0"/>
                    <a:pt x="5316151" y="0"/>
                  </a:cubicBezTo>
                  <a:cubicBezTo>
                    <a:pt x="5692303" y="0"/>
                    <a:pt x="5884708" y="222228"/>
                    <a:pt x="6054024" y="418481"/>
                  </a:cubicBezTo>
                  <a:cubicBezTo>
                    <a:pt x="6216606" y="607038"/>
                    <a:pt x="6358024" y="769620"/>
                    <a:pt x="6646631" y="769620"/>
                  </a:cubicBezTo>
                  <a:cubicBezTo>
                    <a:pt x="6935239" y="769620"/>
                    <a:pt x="7075694" y="607038"/>
                    <a:pt x="7239239" y="418481"/>
                  </a:cubicBezTo>
                  <a:cubicBezTo>
                    <a:pt x="7408555" y="222228"/>
                    <a:pt x="7600960" y="0"/>
                    <a:pt x="7977112" y="0"/>
                  </a:cubicBezTo>
                  <a:lnTo>
                    <a:pt x="7977112" y="192405"/>
                  </a:lnTo>
                  <a:cubicBezTo>
                    <a:pt x="7688505" y="192405"/>
                    <a:pt x="7548049" y="354987"/>
                    <a:pt x="7384504" y="543544"/>
                  </a:cubicBezTo>
                  <a:cubicBezTo>
                    <a:pt x="7215188" y="739797"/>
                    <a:pt x="7022783" y="962025"/>
                    <a:pt x="6646631" y="962025"/>
                  </a:cubicBezTo>
                  <a:lnTo>
                    <a:pt x="6645669" y="96202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pic>
        <p:nvPicPr>
          <p:cNvPr id="4" name="Google Shape;764;p67">
            <a:extLst>
              <a:ext uri="{FF2B5EF4-FFF2-40B4-BE49-F238E27FC236}">
                <a16:creationId xmlns:a16="http://schemas.microsoft.com/office/drawing/2014/main" id="{A5348620-B641-4486-CCCC-600C6F4533D1}"/>
              </a:ext>
            </a:extLst>
          </p:cNvPr>
          <p:cNvPicPr preferRelativeResize="0"/>
          <p:nvPr/>
        </p:nvPicPr>
        <p:blipFill rotWithShape="1">
          <a:blip r:embed="rId3">
            <a:alphaModFix/>
          </a:blip>
          <a:srcRect t="18182" b="49613"/>
          <a:stretch/>
        </p:blipFill>
        <p:spPr>
          <a:xfrm rot="3076036">
            <a:off x="-3759031" y="3215732"/>
            <a:ext cx="9144003" cy="230332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37"/>
          <p:cNvSpPr txBox="1">
            <a:spLocks noGrp="1"/>
          </p:cNvSpPr>
          <p:nvPr>
            <p:ph type="title"/>
          </p:nvPr>
        </p:nvSpPr>
        <p:spPr>
          <a:xfrm>
            <a:off x="2331936" y="1945958"/>
            <a:ext cx="6948824" cy="2180210"/>
          </a:xfrm>
          <a:prstGeom prst="rect">
            <a:avLst/>
          </a:prstGeom>
        </p:spPr>
        <p:txBody>
          <a:bodyPr spcFirstLastPara="1" wrap="square" lIns="91425" tIns="91425" rIns="91425" bIns="91425" anchor="b" anchorCtr="0">
            <a:noAutofit/>
          </a:bodyPr>
          <a:lstStyle/>
          <a:p>
            <a:pPr>
              <a:lnSpc>
                <a:spcPct val="120000"/>
              </a:lnSpc>
            </a:pPr>
            <a:r>
              <a:rPr lang="en-US" sz="3600" dirty="0" err="1"/>
              <a:t>Sự</a:t>
            </a:r>
            <a:r>
              <a:rPr lang="en-US" sz="3600" dirty="0"/>
              <a:t> </a:t>
            </a:r>
            <a:r>
              <a:rPr lang="en-US" sz="3600" dirty="0" err="1"/>
              <a:t>Truyền</a:t>
            </a:r>
            <a:r>
              <a:rPr lang="en-US" sz="3600" dirty="0"/>
              <a:t> </a:t>
            </a:r>
            <a:r>
              <a:rPr lang="en-US" sz="3600" dirty="0" err="1"/>
              <a:t>Ánh</a:t>
            </a:r>
            <a:r>
              <a:rPr lang="en-US" sz="3600" dirty="0"/>
              <a:t> </a:t>
            </a:r>
            <a:r>
              <a:rPr lang="en-US" sz="3600" dirty="0" err="1"/>
              <a:t>Sáng</a:t>
            </a:r>
            <a:r>
              <a:rPr lang="en-US" sz="3600" dirty="0"/>
              <a:t> </a:t>
            </a:r>
            <a:r>
              <a:rPr lang="en-US" sz="3600" dirty="0" err="1"/>
              <a:t>Từ</a:t>
            </a:r>
            <a:r>
              <a:rPr lang="en-US" sz="3600" dirty="0"/>
              <a:t> </a:t>
            </a:r>
            <a:r>
              <a:rPr lang="en-US" sz="3600" dirty="0" err="1"/>
              <a:t>Môi</a:t>
            </a:r>
            <a:r>
              <a:rPr lang="en-US" sz="3600" dirty="0"/>
              <a:t> </a:t>
            </a:r>
            <a:r>
              <a:rPr lang="en-US" sz="3600" dirty="0" err="1"/>
              <a:t>Trường</a:t>
            </a:r>
            <a:r>
              <a:rPr lang="en-US" sz="3600" dirty="0"/>
              <a:t> </a:t>
            </a:r>
            <a:r>
              <a:rPr lang="en-US" sz="3600" dirty="0" err="1"/>
              <a:t>Chiết</a:t>
            </a:r>
            <a:r>
              <a:rPr lang="en-US" sz="3600" dirty="0"/>
              <a:t> </a:t>
            </a:r>
            <a:r>
              <a:rPr lang="en-US" sz="3600" dirty="0" err="1"/>
              <a:t>Suất</a:t>
            </a:r>
            <a:r>
              <a:rPr lang="en-US" sz="3600" dirty="0"/>
              <a:t> </a:t>
            </a:r>
            <a:r>
              <a:rPr lang="en-US" sz="3600" dirty="0" err="1"/>
              <a:t>Lớn</a:t>
            </a:r>
            <a:r>
              <a:rPr lang="en-US" sz="3600" dirty="0"/>
              <a:t> </a:t>
            </a:r>
            <a:r>
              <a:rPr lang="en-US" sz="3600" dirty="0" err="1"/>
              <a:t>Vào</a:t>
            </a:r>
            <a:r>
              <a:rPr lang="en-US" sz="3600" dirty="0"/>
              <a:t> </a:t>
            </a:r>
            <a:r>
              <a:rPr lang="en-US" sz="3600" dirty="0" err="1"/>
              <a:t>Môi</a:t>
            </a:r>
            <a:r>
              <a:rPr lang="en-US" sz="3600" dirty="0"/>
              <a:t> </a:t>
            </a:r>
            <a:r>
              <a:rPr lang="en-US" sz="3600" dirty="0" err="1"/>
              <a:t>Trường</a:t>
            </a:r>
            <a:r>
              <a:rPr lang="en-US" sz="3600" dirty="0"/>
              <a:t> </a:t>
            </a:r>
            <a:r>
              <a:rPr lang="en-US" sz="3600" dirty="0" err="1"/>
              <a:t>Chiết</a:t>
            </a:r>
            <a:r>
              <a:rPr lang="en-US" sz="3600" dirty="0"/>
              <a:t> </a:t>
            </a:r>
            <a:r>
              <a:rPr lang="en-US" sz="3600" dirty="0" err="1"/>
              <a:t>Suất</a:t>
            </a:r>
            <a:r>
              <a:rPr lang="en-US" sz="3600" dirty="0"/>
              <a:t> </a:t>
            </a:r>
            <a:r>
              <a:rPr lang="en-US" sz="3600" dirty="0" err="1"/>
              <a:t>Nhỏ</a:t>
            </a:r>
            <a:endParaRPr lang="en-US" sz="3600" dirty="0"/>
          </a:p>
        </p:txBody>
      </p:sp>
      <p:sp>
        <p:nvSpPr>
          <p:cNvPr id="294" name="Google Shape;294;p37"/>
          <p:cNvSpPr txBox="1">
            <a:spLocks noGrp="1"/>
          </p:cNvSpPr>
          <p:nvPr>
            <p:ph type="title" idx="2"/>
          </p:nvPr>
        </p:nvSpPr>
        <p:spPr>
          <a:xfrm>
            <a:off x="2331936" y="1118883"/>
            <a:ext cx="1815047" cy="915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6000" dirty="0"/>
              <a:t>I.</a:t>
            </a:r>
            <a:endParaRPr sz="6000" dirty="0"/>
          </a:p>
        </p:txBody>
      </p:sp>
      <p:pic>
        <p:nvPicPr>
          <p:cNvPr id="296" name="Google Shape;296;p37"/>
          <p:cNvPicPr preferRelativeResize="0"/>
          <p:nvPr/>
        </p:nvPicPr>
        <p:blipFill rotWithShape="1">
          <a:blip r:embed="rId3">
            <a:alphaModFix/>
          </a:blip>
          <a:srcRect l="58164" t="31042" b="36412"/>
          <a:stretch/>
        </p:blipFill>
        <p:spPr>
          <a:xfrm rot="5400000" flipH="1">
            <a:off x="-969830" y="969830"/>
            <a:ext cx="5143501" cy="3203838"/>
          </a:xfrm>
          <a:prstGeom prst="rect">
            <a:avLst/>
          </a:prstGeom>
          <a:noFill/>
          <a:ln>
            <a:noFill/>
          </a:ln>
        </p:spPr>
      </p:pic>
      <p:grpSp>
        <p:nvGrpSpPr>
          <p:cNvPr id="297" name="Google Shape;297;p37"/>
          <p:cNvGrpSpPr/>
          <p:nvPr/>
        </p:nvGrpSpPr>
        <p:grpSpPr>
          <a:xfrm flipH="1">
            <a:off x="6461275" y="504944"/>
            <a:ext cx="2421126" cy="1492135"/>
            <a:chOff x="5659743" y="2878600"/>
            <a:chExt cx="2286882" cy="1409400"/>
          </a:xfrm>
        </p:grpSpPr>
        <p:sp>
          <p:nvSpPr>
            <p:cNvPr id="298" name="Google Shape;298;p37"/>
            <p:cNvSpPr/>
            <p:nvPr/>
          </p:nvSpPr>
          <p:spPr>
            <a:xfrm>
              <a:off x="6537225" y="2878600"/>
              <a:ext cx="1409400" cy="14094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
          <p:nvSpPr>
            <p:cNvPr id="299" name="Google Shape;299;p37"/>
            <p:cNvSpPr/>
            <p:nvPr/>
          </p:nvSpPr>
          <p:spPr>
            <a:xfrm>
              <a:off x="6128612" y="3145211"/>
              <a:ext cx="817227" cy="817227"/>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
          <p:nvSpPr>
            <p:cNvPr id="300" name="Google Shape;300;p37"/>
            <p:cNvSpPr/>
            <p:nvPr/>
          </p:nvSpPr>
          <p:spPr>
            <a:xfrm>
              <a:off x="5659743" y="3526780"/>
              <a:ext cx="877482" cy="113038"/>
            </a:xfrm>
            <a:custGeom>
              <a:avLst/>
              <a:gdLst/>
              <a:ahLst/>
              <a:cxnLst/>
              <a:rect l="l" t="t" r="r" b="b"/>
              <a:pathLst>
                <a:path w="7977111" h="962025" extrusionOk="0">
                  <a:moveTo>
                    <a:pt x="6645669" y="962025"/>
                  </a:moveTo>
                  <a:cubicBezTo>
                    <a:pt x="6269518" y="962025"/>
                    <a:pt x="6077113" y="739797"/>
                    <a:pt x="5907796" y="543544"/>
                  </a:cubicBezTo>
                  <a:cubicBezTo>
                    <a:pt x="5745214" y="354987"/>
                    <a:pt x="5603796" y="192405"/>
                    <a:pt x="5315189" y="192405"/>
                  </a:cubicBezTo>
                  <a:cubicBezTo>
                    <a:pt x="5026581" y="192405"/>
                    <a:pt x="4886125" y="354987"/>
                    <a:pt x="4723543" y="543544"/>
                  </a:cubicBezTo>
                  <a:cubicBezTo>
                    <a:pt x="4554227" y="739797"/>
                    <a:pt x="4362784" y="962025"/>
                    <a:pt x="3986632" y="962025"/>
                  </a:cubicBezTo>
                  <a:cubicBezTo>
                    <a:pt x="3610480" y="962025"/>
                    <a:pt x="3418075" y="739797"/>
                    <a:pt x="3248759" y="543544"/>
                  </a:cubicBezTo>
                  <a:cubicBezTo>
                    <a:pt x="3086177" y="354987"/>
                    <a:pt x="2944759" y="192405"/>
                    <a:pt x="2657113" y="192405"/>
                  </a:cubicBezTo>
                  <a:cubicBezTo>
                    <a:pt x="2369468" y="192405"/>
                    <a:pt x="2228050" y="354987"/>
                    <a:pt x="2065468" y="543544"/>
                  </a:cubicBezTo>
                  <a:cubicBezTo>
                    <a:pt x="1896151" y="739797"/>
                    <a:pt x="1704708" y="962025"/>
                    <a:pt x="1328557" y="962025"/>
                  </a:cubicBezTo>
                  <a:cubicBezTo>
                    <a:pt x="952405" y="962025"/>
                    <a:pt x="760962" y="739797"/>
                    <a:pt x="591645" y="543544"/>
                  </a:cubicBezTo>
                  <a:cubicBezTo>
                    <a:pt x="429063" y="354987"/>
                    <a:pt x="288608" y="192405"/>
                    <a:pt x="0" y="192405"/>
                  </a:cubicBezTo>
                  <a:lnTo>
                    <a:pt x="0" y="0"/>
                  </a:lnTo>
                  <a:cubicBezTo>
                    <a:pt x="376152" y="0"/>
                    <a:pt x="567595" y="222228"/>
                    <a:pt x="736911" y="418481"/>
                  </a:cubicBezTo>
                  <a:cubicBezTo>
                    <a:pt x="899493" y="607038"/>
                    <a:pt x="1039949" y="769620"/>
                    <a:pt x="1328557" y="769620"/>
                  </a:cubicBezTo>
                  <a:cubicBezTo>
                    <a:pt x="1617164" y="769620"/>
                    <a:pt x="1757620" y="607038"/>
                    <a:pt x="1920202" y="418481"/>
                  </a:cubicBezTo>
                  <a:cubicBezTo>
                    <a:pt x="2089518" y="222228"/>
                    <a:pt x="2280961" y="0"/>
                    <a:pt x="2658075" y="0"/>
                  </a:cubicBezTo>
                  <a:cubicBezTo>
                    <a:pt x="3035189" y="0"/>
                    <a:pt x="3226632" y="222228"/>
                    <a:pt x="3395949" y="418481"/>
                  </a:cubicBezTo>
                  <a:cubicBezTo>
                    <a:pt x="3558531" y="607038"/>
                    <a:pt x="3699949" y="769620"/>
                    <a:pt x="3987594" y="769620"/>
                  </a:cubicBezTo>
                  <a:cubicBezTo>
                    <a:pt x="4275240" y="769620"/>
                    <a:pt x="4416657" y="607038"/>
                    <a:pt x="4579240" y="418481"/>
                  </a:cubicBezTo>
                  <a:cubicBezTo>
                    <a:pt x="4748556" y="222228"/>
                    <a:pt x="4939999" y="0"/>
                    <a:pt x="5316151" y="0"/>
                  </a:cubicBezTo>
                  <a:cubicBezTo>
                    <a:pt x="5692303" y="0"/>
                    <a:pt x="5884708" y="222228"/>
                    <a:pt x="6054024" y="418481"/>
                  </a:cubicBezTo>
                  <a:cubicBezTo>
                    <a:pt x="6216606" y="607038"/>
                    <a:pt x="6358024" y="769620"/>
                    <a:pt x="6646631" y="769620"/>
                  </a:cubicBezTo>
                  <a:cubicBezTo>
                    <a:pt x="6935239" y="769620"/>
                    <a:pt x="7075694" y="607038"/>
                    <a:pt x="7239239" y="418481"/>
                  </a:cubicBezTo>
                  <a:cubicBezTo>
                    <a:pt x="7408555" y="222228"/>
                    <a:pt x="7600960" y="0"/>
                    <a:pt x="7977112" y="0"/>
                  </a:cubicBezTo>
                  <a:lnTo>
                    <a:pt x="7977112" y="192405"/>
                  </a:lnTo>
                  <a:cubicBezTo>
                    <a:pt x="7688505" y="192405"/>
                    <a:pt x="7548049" y="354987"/>
                    <a:pt x="7384504" y="543544"/>
                  </a:cubicBezTo>
                  <a:cubicBezTo>
                    <a:pt x="7215188" y="739797"/>
                    <a:pt x="7022783" y="962025"/>
                    <a:pt x="6646631" y="962025"/>
                  </a:cubicBezTo>
                  <a:lnTo>
                    <a:pt x="6645669" y="96202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dirty="0">
                <a:solidFill>
                  <a:schemeClr val="dk1"/>
                </a:solidFill>
                <a:latin typeface="Calibri"/>
                <a:ea typeface="Calibri"/>
                <a:cs typeface="Calibri"/>
                <a:sym typeface="Calibri"/>
              </a:endParaRPr>
            </a:p>
          </p:txBody>
        </p:sp>
      </p:grpSp>
      <p:grpSp>
        <p:nvGrpSpPr>
          <p:cNvPr id="301" name="Google Shape;301;p37"/>
          <p:cNvGrpSpPr/>
          <p:nvPr/>
        </p:nvGrpSpPr>
        <p:grpSpPr>
          <a:xfrm rot="-5400000">
            <a:off x="1625968" y="3898026"/>
            <a:ext cx="534426" cy="877509"/>
            <a:chOff x="5741750" y="3809796"/>
            <a:chExt cx="674100" cy="1106709"/>
          </a:xfrm>
        </p:grpSpPr>
        <p:sp>
          <p:nvSpPr>
            <p:cNvPr id="302" name="Google Shape;302;p37"/>
            <p:cNvSpPr/>
            <p:nvPr/>
          </p:nvSpPr>
          <p:spPr>
            <a:xfrm>
              <a:off x="5741750" y="4242405"/>
              <a:ext cx="674100" cy="674100"/>
            </a:xfrm>
            <a:prstGeom prst="pie">
              <a:avLst>
                <a:gd name="adj1" fmla="val 0"/>
                <a:gd name="adj2" fmla="val 10772809"/>
              </a:avLst>
            </a:prstGeom>
            <a:solidFill>
              <a:srgbClr val="00B0F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303" name="Google Shape;303;p37"/>
            <p:cNvSpPr/>
            <p:nvPr/>
          </p:nvSpPr>
          <p:spPr>
            <a:xfrm>
              <a:off x="5741750" y="3809796"/>
              <a:ext cx="674100" cy="674100"/>
            </a:xfrm>
            <a:prstGeom prst="pie">
              <a:avLst>
                <a:gd name="adj1" fmla="val 0"/>
                <a:gd name="adj2" fmla="val 10772809"/>
              </a:avLst>
            </a:prstGeom>
            <a:solidFill>
              <a:srgbClr val="00B0F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spTree>
    <p:extLst>
      <p:ext uri="{BB962C8B-B14F-4D97-AF65-F5344CB8AC3E}">
        <p14:creationId xmlns:p14="http://schemas.microsoft.com/office/powerpoint/2010/main" val="83306543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pic>
        <p:nvPicPr>
          <p:cNvPr id="3" name="Picture 2">
            <a:extLst>
              <a:ext uri="{FF2B5EF4-FFF2-40B4-BE49-F238E27FC236}">
                <a16:creationId xmlns:a16="http://schemas.microsoft.com/office/drawing/2014/main" id="{22DE5352-CC61-4C28-5002-D1EB6EDCE3F3}"/>
              </a:ext>
            </a:extLst>
          </p:cNvPr>
          <p:cNvPicPr>
            <a:picLocks noChangeAspect="1"/>
          </p:cNvPicPr>
          <p:nvPr/>
        </p:nvPicPr>
        <p:blipFill>
          <a:blip r:embed="rId3"/>
          <a:stretch>
            <a:fillRect/>
          </a:stretch>
        </p:blipFill>
        <p:spPr>
          <a:xfrm>
            <a:off x="-15579" y="1064411"/>
            <a:ext cx="5228800" cy="4044333"/>
          </a:xfrm>
          <a:prstGeom prst="rect">
            <a:avLst/>
          </a:prstGeom>
        </p:spPr>
      </p:pic>
      <p:grpSp>
        <p:nvGrpSpPr>
          <p:cNvPr id="266" name="Google Shape;266;p34"/>
          <p:cNvGrpSpPr/>
          <p:nvPr/>
        </p:nvGrpSpPr>
        <p:grpSpPr>
          <a:xfrm>
            <a:off x="7932104" y="255930"/>
            <a:ext cx="997327" cy="567147"/>
            <a:chOff x="5692063" y="3258250"/>
            <a:chExt cx="1143200" cy="650100"/>
          </a:xfrm>
        </p:grpSpPr>
        <p:sp>
          <p:nvSpPr>
            <p:cNvPr id="267" name="Google Shape;267;p34"/>
            <p:cNvSpPr/>
            <p:nvPr/>
          </p:nvSpPr>
          <p:spPr>
            <a:xfrm>
              <a:off x="6185162" y="3258250"/>
              <a:ext cx="650100" cy="650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
          <p:nvSpPr>
            <p:cNvPr id="268" name="Google Shape;268;p34"/>
            <p:cNvSpPr/>
            <p:nvPr/>
          </p:nvSpPr>
          <p:spPr>
            <a:xfrm>
              <a:off x="5692063" y="3526781"/>
              <a:ext cx="877482" cy="113038"/>
            </a:xfrm>
            <a:custGeom>
              <a:avLst/>
              <a:gdLst/>
              <a:ahLst/>
              <a:cxnLst/>
              <a:rect l="l" t="t" r="r" b="b"/>
              <a:pathLst>
                <a:path w="7977111" h="962025" extrusionOk="0">
                  <a:moveTo>
                    <a:pt x="6645669" y="962025"/>
                  </a:moveTo>
                  <a:cubicBezTo>
                    <a:pt x="6269518" y="962025"/>
                    <a:pt x="6077113" y="739797"/>
                    <a:pt x="5907796" y="543544"/>
                  </a:cubicBezTo>
                  <a:cubicBezTo>
                    <a:pt x="5745214" y="354987"/>
                    <a:pt x="5603796" y="192405"/>
                    <a:pt x="5315189" y="192405"/>
                  </a:cubicBezTo>
                  <a:cubicBezTo>
                    <a:pt x="5026581" y="192405"/>
                    <a:pt x="4886125" y="354987"/>
                    <a:pt x="4723543" y="543544"/>
                  </a:cubicBezTo>
                  <a:cubicBezTo>
                    <a:pt x="4554227" y="739797"/>
                    <a:pt x="4362784" y="962025"/>
                    <a:pt x="3986632" y="962025"/>
                  </a:cubicBezTo>
                  <a:cubicBezTo>
                    <a:pt x="3610480" y="962025"/>
                    <a:pt x="3418075" y="739797"/>
                    <a:pt x="3248759" y="543544"/>
                  </a:cubicBezTo>
                  <a:cubicBezTo>
                    <a:pt x="3086177" y="354987"/>
                    <a:pt x="2944759" y="192405"/>
                    <a:pt x="2657113" y="192405"/>
                  </a:cubicBezTo>
                  <a:cubicBezTo>
                    <a:pt x="2369468" y="192405"/>
                    <a:pt x="2228050" y="354987"/>
                    <a:pt x="2065468" y="543544"/>
                  </a:cubicBezTo>
                  <a:cubicBezTo>
                    <a:pt x="1896151" y="739797"/>
                    <a:pt x="1704708" y="962025"/>
                    <a:pt x="1328557" y="962025"/>
                  </a:cubicBezTo>
                  <a:cubicBezTo>
                    <a:pt x="952405" y="962025"/>
                    <a:pt x="760962" y="739797"/>
                    <a:pt x="591645" y="543544"/>
                  </a:cubicBezTo>
                  <a:cubicBezTo>
                    <a:pt x="429063" y="354987"/>
                    <a:pt x="288608" y="192405"/>
                    <a:pt x="0" y="192405"/>
                  </a:cubicBezTo>
                  <a:lnTo>
                    <a:pt x="0" y="0"/>
                  </a:lnTo>
                  <a:cubicBezTo>
                    <a:pt x="376152" y="0"/>
                    <a:pt x="567595" y="222228"/>
                    <a:pt x="736911" y="418481"/>
                  </a:cubicBezTo>
                  <a:cubicBezTo>
                    <a:pt x="899493" y="607038"/>
                    <a:pt x="1039949" y="769620"/>
                    <a:pt x="1328557" y="769620"/>
                  </a:cubicBezTo>
                  <a:cubicBezTo>
                    <a:pt x="1617164" y="769620"/>
                    <a:pt x="1757620" y="607038"/>
                    <a:pt x="1920202" y="418481"/>
                  </a:cubicBezTo>
                  <a:cubicBezTo>
                    <a:pt x="2089518" y="222228"/>
                    <a:pt x="2280961" y="0"/>
                    <a:pt x="2658075" y="0"/>
                  </a:cubicBezTo>
                  <a:cubicBezTo>
                    <a:pt x="3035189" y="0"/>
                    <a:pt x="3226632" y="222228"/>
                    <a:pt x="3395949" y="418481"/>
                  </a:cubicBezTo>
                  <a:cubicBezTo>
                    <a:pt x="3558531" y="607038"/>
                    <a:pt x="3699949" y="769620"/>
                    <a:pt x="3987594" y="769620"/>
                  </a:cubicBezTo>
                  <a:cubicBezTo>
                    <a:pt x="4275240" y="769620"/>
                    <a:pt x="4416657" y="607038"/>
                    <a:pt x="4579240" y="418481"/>
                  </a:cubicBezTo>
                  <a:cubicBezTo>
                    <a:pt x="4748556" y="222228"/>
                    <a:pt x="4939999" y="0"/>
                    <a:pt x="5316151" y="0"/>
                  </a:cubicBezTo>
                  <a:cubicBezTo>
                    <a:pt x="5692303" y="0"/>
                    <a:pt x="5884708" y="222228"/>
                    <a:pt x="6054024" y="418481"/>
                  </a:cubicBezTo>
                  <a:cubicBezTo>
                    <a:pt x="6216606" y="607038"/>
                    <a:pt x="6358024" y="769620"/>
                    <a:pt x="6646631" y="769620"/>
                  </a:cubicBezTo>
                  <a:cubicBezTo>
                    <a:pt x="6935239" y="769620"/>
                    <a:pt x="7075694" y="607038"/>
                    <a:pt x="7239239" y="418481"/>
                  </a:cubicBezTo>
                  <a:cubicBezTo>
                    <a:pt x="7408555" y="222228"/>
                    <a:pt x="7600960" y="0"/>
                    <a:pt x="7977112" y="0"/>
                  </a:cubicBezTo>
                  <a:lnTo>
                    <a:pt x="7977112" y="192405"/>
                  </a:lnTo>
                  <a:cubicBezTo>
                    <a:pt x="7688505" y="192405"/>
                    <a:pt x="7548049" y="354987"/>
                    <a:pt x="7384504" y="543544"/>
                  </a:cubicBezTo>
                  <a:cubicBezTo>
                    <a:pt x="7215188" y="739797"/>
                    <a:pt x="7022783" y="962025"/>
                    <a:pt x="6646631" y="962025"/>
                  </a:cubicBezTo>
                  <a:lnTo>
                    <a:pt x="6645669" y="96202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grpSp>
        <p:nvGrpSpPr>
          <p:cNvPr id="237" name="Group 236">
            <a:extLst>
              <a:ext uri="{FF2B5EF4-FFF2-40B4-BE49-F238E27FC236}">
                <a16:creationId xmlns:a16="http://schemas.microsoft.com/office/drawing/2014/main" id="{B4D9B430-B272-4AD1-26CE-7757222E72E0}"/>
              </a:ext>
            </a:extLst>
          </p:cNvPr>
          <p:cNvGrpSpPr/>
          <p:nvPr/>
        </p:nvGrpSpPr>
        <p:grpSpPr>
          <a:xfrm>
            <a:off x="-13750" y="34756"/>
            <a:ext cx="7750980" cy="340631"/>
            <a:chOff x="458071" y="2537804"/>
            <a:chExt cx="7750980" cy="340631"/>
          </a:xfrm>
        </p:grpSpPr>
        <p:grpSp>
          <p:nvGrpSpPr>
            <p:cNvPr id="232" name="Google Shape;286;p36">
              <a:extLst>
                <a:ext uri="{FF2B5EF4-FFF2-40B4-BE49-F238E27FC236}">
                  <a16:creationId xmlns:a16="http://schemas.microsoft.com/office/drawing/2014/main" id="{FDCDBE9C-B6EF-537F-60D8-C5C416F486D8}"/>
                </a:ext>
              </a:extLst>
            </p:cNvPr>
            <p:cNvGrpSpPr/>
            <p:nvPr/>
          </p:nvGrpSpPr>
          <p:grpSpPr>
            <a:xfrm rot="16200000">
              <a:off x="522377" y="2577584"/>
              <a:ext cx="200343" cy="328955"/>
              <a:chOff x="5741750" y="3809794"/>
              <a:chExt cx="674102" cy="1106711"/>
            </a:xfrm>
          </p:grpSpPr>
          <p:sp>
            <p:nvSpPr>
              <p:cNvPr id="233" name="Google Shape;287;p36">
                <a:extLst>
                  <a:ext uri="{FF2B5EF4-FFF2-40B4-BE49-F238E27FC236}">
                    <a16:creationId xmlns:a16="http://schemas.microsoft.com/office/drawing/2014/main" id="{BC772EBE-5421-B8EB-FE4E-F148AC0641D9}"/>
                  </a:ext>
                </a:extLst>
              </p:cNvPr>
              <p:cNvSpPr/>
              <p:nvPr/>
            </p:nvSpPr>
            <p:spPr>
              <a:xfrm>
                <a:off x="5741750" y="4242405"/>
                <a:ext cx="674100" cy="674100"/>
              </a:xfrm>
              <a:prstGeom prst="pie">
                <a:avLst>
                  <a:gd name="adj1" fmla="val 0"/>
                  <a:gd name="adj2" fmla="val 10772809"/>
                </a:avLst>
              </a:prstGeom>
              <a:solidFill>
                <a:srgbClr val="00B0F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050">
                  <a:latin typeface="Lato"/>
                  <a:ea typeface="Lato"/>
                  <a:cs typeface="Lato"/>
                  <a:sym typeface="Lato"/>
                </a:endParaRPr>
              </a:p>
            </p:txBody>
          </p:sp>
          <p:sp>
            <p:nvSpPr>
              <p:cNvPr id="234" name="Google Shape;288;p36">
                <a:extLst>
                  <a:ext uri="{FF2B5EF4-FFF2-40B4-BE49-F238E27FC236}">
                    <a16:creationId xmlns:a16="http://schemas.microsoft.com/office/drawing/2014/main" id="{CD282BDA-5D32-EE3F-D53C-6085943E46C1}"/>
                  </a:ext>
                </a:extLst>
              </p:cNvPr>
              <p:cNvSpPr/>
              <p:nvPr/>
            </p:nvSpPr>
            <p:spPr>
              <a:xfrm>
                <a:off x="5741752" y="3809794"/>
                <a:ext cx="674100" cy="674102"/>
              </a:xfrm>
              <a:prstGeom prst="pie">
                <a:avLst>
                  <a:gd name="adj1" fmla="val 0"/>
                  <a:gd name="adj2" fmla="val 10772809"/>
                </a:avLst>
              </a:prstGeom>
              <a:solidFill>
                <a:srgbClr val="00B0F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050">
                  <a:latin typeface="Lato"/>
                  <a:ea typeface="Lato"/>
                  <a:cs typeface="Lato"/>
                  <a:sym typeface="Lato"/>
                </a:endParaRPr>
              </a:p>
            </p:txBody>
          </p:sp>
        </p:grpSp>
        <p:sp>
          <p:nvSpPr>
            <p:cNvPr id="235" name="Google Shape;247;p34">
              <a:extLst>
                <a:ext uri="{FF2B5EF4-FFF2-40B4-BE49-F238E27FC236}">
                  <a16:creationId xmlns:a16="http://schemas.microsoft.com/office/drawing/2014/main" id="{CF840478-443C-A6CA-CB5A-95929864F3EA}"/>
                </a:ext>
              </a:extLst>
            </p:cNvPr>
            <p:cNvSpPr txBox="1">
              <a:spLocks/>
            </p:cNvSpPr>
            <p:nvPr/>
          </p:nvSpPr>
          <p:spPr>
            <a:xfrm>
              <a:off x="736352" y="2537804"/>
              <a:ext cx="7472699" cy="34063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1400" dirty="0"/>
                <a:t>I. </a:t>
              </a:r>
              <a:r>
                <a:rPr lang="en-US" sz="1400" dirty="0" err="1"/>
                <a:t>Sự</a:t>
              </a:r>
              <a:r>
                <a:rPr lang="en-US" sz="1400" dirty="0"/>
                <a:t> </a:t>
              </a:r>
              <a:r>
                <a:rPr lang="en-US" sz="1400" dirty="0" err="1"/>
                <a:t>Truyền</a:t>
              </a:r>
              <a:r>
                <a:rPr lang="en-US" sz="1400" dirty="0"/>
                <a:t> </a:t>
              </a:r>
              <a:r>
                <a:rPr lang="en-US" sz="1400" dirty="0" err="1"/>
                <a:t>Ánh</a:t>
              </a:r>
              <a:r>
                <a:rPr lang="en-US" sz="1400" dirty="0"/>
                <a:t> </a:t>
              </a:r>
              <a:r>
                <a:rPr lang="en-US" sz="1400" dirty="0" err="1"/>
                <a:t>Sáng</a:t>
              </a:r>
              <a:r>
                <a:rPr lang="en-US" sz="1400" dirty="0"/>
                <a:t> </a:t>
              </a:r>
              <a:r>
                <a:rPr lang="en-US" sz="1400" dirty="0" err="1"/>
                <a:t>Từ</a:t>
              </a:r>
              <a:r>
                <a:rPr lang="en-US" sz="1400" dirty="0"/>
                <a:t> </a:t>
              </a:r>
              <a:r>
                <a:rPr lang="en-US" sz="1400" dirty="0" err="1"/>
                <a:t>Môi</a:t>
              </a:r>
              <a:r>
                <a:rPr lang="en-US" sz="1400" dirty="0"/>
                <a:t> </a:t>
              </a:r>
              <a:r>
                <a:rPr lang="en-US" sz="1400" dirty="0" err="1"/>
                <a:t>Trường</a:t>
              </a:r>
              <a:r>
                <a:rPr lang="en-US" sz="1400" dirty="0"/>
                <a:t> </a:t>
              </a:r>
              <a:r>
                <a:rPr lang="en-US" sz="1400" dirty="0" err="1"/>
                <a:t>Chiết</a:t>
              </a:r>
              <a:r>
                <a:rPr lang="en-US" sz="1400" dirty="0"/>
                <a:t> </a:t>
              </a:r>
              <a:r>
                <a:rPr lang="en-US" sz="1400" dirty="0" err="1"/>
                <a:t>Suất</a:t>
              </a:r>
              <a:r>
                <a:rPr lang="en-US" sz="1400" dirty="0"/>
                <a:t> </a:t>
              </a:r>
              <a:r>
                <a:rPr lang="en-US" sz="1400" dirty="0" err="1"/>
                <a:t>Lớn</a:t>
              </a:r>
              <a:r>
                <a:rPr lang="en-US" sz="1400" dirty="0"/>
                <a:t> </a:t>
              </a:r>
              <a:r>
                <a:rPr lang="en-US" sz="1400" dirty="0" err="1"/>
                <a:t>Vào</a:t>
              </a:r>
              <a:r>
                <a:rPr lang="en-US" sz="1400" dirty="0"/>
                <a:t> </a:t>
              </a:r>
              <a:r>
                <a:rPr lang="en-US" sz="1400" dirty="0" err="1"/>
                <a:t>Môi</a:t>
              </a:r>
              <a:r>
                <a:rPr lang="en-US" sz="1400" dirty="0"/>
                <a:t> </a:t>
              </a:r>
              <a:r>
                <a:rPr lang="en-US" sz="1400" dirty="0" err="1"/>
                <a:t>Trường</a:t>
              </a:r>
              <a:r>
                <a:rPr lang="en-US" sz="1400" dirty="0"/>
                <a:t> </a:t>
              </a:r>
              <a:r>
                <a:rPr lang="en-US" sz="1400" dirty="0" err="1"/>
                <a:t>Chiết</a:t>
              </a:r>
              <a:r>
                <a:rPr lang="en-US" sz="1400" dirty="0"/>
                <a:t> </a:t>
              </a:r>
              <a:r>
                <a:rPr lang="en-US" sz="1400" dirty="0" err="1"/>
                <a:t>Suất</a:t>
              </a:r>
              <a:r>
                <a:rPr lang="en-US" sz="1400" dirty="0"/>
                <a:t> </a:t>
              </a:r>
              <a:r>
                <a:rPr lang="en-US" sz="1400" dirty="0" err="1"/>
                <a:t>Nhỏ</a:t>
              </a:r>
              <a:endParaRPr lang="en-US" sz="1400" dirty="0"/>
            </a:p>
          </p:txBody>
        </p:sp>
      </p:grpSp>
      <p:grpSp>
        <p:nvGrpSpPr>
          <p:cNvPr id="240" name="Group 239">
            <a:extLst>
              <a:ext uri="{FF2B5EF4-FFF2-40B4-BE49-F238E27FC236}">
                <a16:creationId xmlns:a16="http://schemas.microsoft.com/office/drawing/2014/main" id="{E36FCEF3-F6B3-B989-B093-781566E2F6F6}"/>
              </a:ext>
            </a:extLst>
          </p:cNvPr>
          <p:cNvGrpSpPr/>
          <p:nvPr/>
        </p:nvGrpSpPr>
        <p:grpSpPr>
          <a:xfrm>
            <a:off x="186995" y="612556"/>
            <a:ext cx="665528" cy="214686"/>
            <a:chOff x="1863176" y="2014430"/>
            <a:chExt cx="745960" cy="240632"/>
          </a:xfrm>
        </p:grpSpPr>
        <p:sp>
          <p:nvSpPr>
            <p:cNvPr id="238" name="Arrow: Pentagon 237">
              <a:extLst>
                <a:ext uri="{FF2B5EF4-FFF2-40B4-BE49-F238E27FC236}">
                  <a16:creationId xmlns:a16="http://schemas.microsoft.com/office/drawing/2014/main" id="{9B255853-B01F-66AE-C9CD-3272DC66C63A}"/>
                </a:ext>
              </a:extLst>
            </p:cNvPr>
            <p:cNvSpPr/>
            <p:nvPr/>
          </p:nvSpPr>
          <p:spPr>
            <a:xfrm>
              <a:off x="1863176" y="2014430"/>
              <a:ext cx="598141" cy="240632"/>
            </a:xfrm>
            <a:prstGeom prst="homePlate">
              <a:avLst>
                <a:gd name="adj" fmla="val 41428"/>
              </a:avLst>
            </a:prstGeom>
            <a:solidFill>
              <a:srgbClr val="FF6D6D"/>
            </a:solidFill>
            <a:ln>
              <a:solidFill>
                <a:srgbClr val="A03E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Arrow: Chevron 238">
              <a:extLst>
                <a:ext uri="{FF2B5EF4-FFF2-40B4-BE49-F238E27FC236}">
                  <a16:creationId xmlns:a16="http://schemas.microsoft.com/office/drawing/2014/main" id="{8E829D44-96BB-2115-AAD3-80244713BECC}"/>
                </a:ext>
              </a:extLst>
            </p:cNvPr>
            <p:cNvSpPr/>
            <p:nvPr/>
          </p:nvSpPr>
          <p:spPr>
            <a:xfrm>
              <a:off x="2433817" y="2014430"/>
              <a:ext cx="175319" cy="240632"/>
            </a:xfrm>
            <a:prstGeom prst="chevron">
              <a:avLst/>
            </a:prstGeom>
            <a:solidFill>
              <a:srgbClr val="FF6D6D"/>
            </a:solidFill>
            <a:ln>
              <a:solidFill>
                <a:srgbClr val="A03E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1" name="Google Shape;247;p34">
            <a:extLst>
              <a:ext uri="{FF2B5EF4-FFF2-40B4-BE49-F238E27FC236}">
                <a16:creationId xmlns:a16="http://schemas.microsoft.com/office/drawing/2014/main" id="{30F0CEC0-E74D-01DD-AD69-3F963DF05286}"/>
              </a:ext>
            </a:extLst>
          </p:cNvPr>
          <p:cNvSpPr txBox="1">
            <a:spLocks/>
          </p:cNvSpPr>
          <p:nvPr/>
        </p:nvSpPr>
        <p:spPr>
          <a:xfrm>
            <a:off x="852523" y="498605"/>
            <a:ext cx="1746298" cy="34063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1800" dirty="0"/>
              <a:t>THÍ NGHIỆM</a:t>
            </a:r>
          </a:p>
        </p:txBody>
      </p:sp>
      <p:grpSp>
        <p:nvGrpSpPr>
          <p:cNvPr id="246" name="Group 245">
            <a:extLst>
              <a:ext uri="{FF2B5EF4-FFF2-40B4-BE49-F238E27FC236}">
                <a16:creationId xmlns:a16="http://schemas.microsoft.com/office/drawing/2014/main" id="{3D592512-ED53-D1C0-3F89-0A953CC6AF72}"/>
              </a:ext>
            </a:extLst>
          </p:cNvPr>
          <p:cNvGrpSpPr/>
          <p:nvPr/>
        </p:nvGrpSpPr>
        <p:grpSpPr>
          <a:xfrm>
            <a:off x="7453286" y="952027"/>
            <a:ext cx="1415701" cy="453662"/>
            <a:chOff x="6286077" y="1067913"/>
            <a:chExt cx="1091000" cy="404749"/>
          </a:xfrm>
        </p:grpSpPr>
        <p:sp>
          <p:nvSpPr>
            <p:cNvPr id="245" name="Rectangle: Rounded Corners 244">
              <a:extLst>
                <a:ext uri="{FF2B5EF4-FFF2-40B4-BE49-F238E27FC236}">
                  <a16:creationId xmlns:a16="http://schemas.microsoft.com/office/drawing/2014/main" id="{C3EDE2D8-6451-374F-A2F1-3331A580A4F0}"/>
                </a:ext>
              </a:extLst>
            </p:cNvPr>
            <p:cNvSpPr/>
            <p:nvPr/>
          </p:nvSpPr>
          <p:spPr>
            <a:xfrm>
              <a:off x="6312569" y="1086279"/>
              <a:ext cx="1064508" cy="386383"/>
            </a:xfrm>
            <a:prstGeom prst="round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4" name="Google Shape;247;p34">
              <a:extLst>
                <a:ext uri="{FF2B5EF4-FFF2-40B4-BE49-F238E27FC236}">
                  <a16:creationId xmlns:a16="http://schemas.microsoft.com/office/drawing/2014/main" id="{F95AEEE8-071C-FC50-C819-DAC2159E0087}"/>
                </a:ext>
              </a:extLst>
            </p:cNvPr>
            <p:cNvSpPr txBox="1">
              <a:spLocks/>
            </p:cNvSpPr>
            <p:nvPr/>
          </p:nvSpPr>
          <p:spPr>
            <a:xfrm>
              <a:off x="6286077" y="1067913"/>
              <a:ext cx="1064508" cy="34063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pPr algn="ctr"/>
              <a:r>
                <a:rPr lang="en-US" sz="2000" dirty="0" err="1">
                  <a:solidFill>
                    <a:schemeClr val="accent3"/>
                  </a:solidFill>
                </a:rPr>
                <a:t>Chuẩn</a:t>
              </a:r>
              <a:r>
                <a:rPr lang="en-US" sz="2000" dirty="0">
                  <a:solidFill>
                    <a:schemeClr val="accent3"/>
                  </a:solidFill>
                </a:rPr>
                <a:t> </a:t>
              </a:r>
              <a:r>
                <a:rPr lang="en-US" sz="2000" dirty="0" err="1">
                  <a:solidFill>
                    <a:schemeClr val="accent3"/>
                  </a:solidFill>
                </a:rPr>
                <a:t>Bị</a:t>
              </a:r>
              <a:endParaRPr lang="en-US" sz="2000" dirty="0">
                <a:solidFill>
                  <a:schemeClr val="accent3"/>
                </a:solidFill>
              </a:endParaRPr>
            </a:p>
          </p:txBody>
        </p:sp>
      </p:grpSp>
      <p:sp>
        <p:nvSpPr>
          <p:cNvPr id="280" name="Google Shape;310;p38">
            <a:extLst>
              <a:ext uri="{FF2B5EF4-FFF2-40B4-BE49-F238E27FC236}">
                <a16:creationId xmlns:a16="http://schemas.microsoft.com/office/drawing/2014/main" id="{D2CB2317-8F3A-B018-F19E-12AEB60AF083}"/>
              </a:ext>
            </a:extLst>
          </p:cNvPr>
          <p:cNvSpPr txBox="1">
            <a:spLocks/>
          </p:cNvSpPr>
          <p:nvPr/>
        </p:nvSpPr>
        <p:spPr>
          <a:xfrm>
            <a:off x="5678592" y="1555224"/>
            <a:ext cx="3618140" cy="71312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nSpc>
                <a:spcPct val="100000"/>
              </a:lnSpc>
            </a:pPr>
            <a:r>
              <a:rPr lang="en-US" sz="1900" dirty="0" err="1"/>
              <a:t>Bảng</a:t>
            </a:r>
            <a:r>
              <a:rPr lang="en-US" sz="1900" dirty="0"/>
              <a:t> </a:t>
            </a:r>
            <a:r>
              <a:rPr lang="en-US" sz="1900" dirty="0" err="1"/>
              <a:t>thí</a:t>
            </a:r>
            <a:r>
              <a:rPr lang="en-US" sz="1900" dirty="0"/>
              <a:t> </a:t>
            </a:r>
            <a:r>
              <a:rPr lang="en-US" sz="1900" dirty="0" err="1"/>
              <a:t>nghiệm</a:t>
            </a:r>
            <a:r>
              <a:rPr lang="en-US" sz="1900" dirty="0"/>
              <a:t> </a:t>
            </a:r>
            <a:r>
              <a:rPr lang="en-US" sz="1900" dirty="0" err="1"/>
              <a:t>có</a:t>
            </a:r>
            <a:r>
              <a:rPr lang="en-US" sz="1900" dirty="0"/>
              <a:t> </a:t>
            </a:r>
            <a:r>
              <a:rPr lang="en-US" sz="1900" dirty="0" err="1"/>
              <a:t>gắn</a:t>
            </a:r>
            <a:r>
              <a:rPr lang="en-US" sz="1900" dirty="0"/>
              <a:t> </a:t>
            </a:r>
            <a:r>
              <a:rPr lang="en-US" sz="1900" dirty="0" err="1"/>
              <a:t>tấm</a:t>
            </a:r>
            <a:r>
              <a:rPr lang="en-US" sz="1900" dirty="0"/>
              <a:t> </a:t>
            </a:r>
            <a:r>
              <a:rPr lang="en-US" sz="1900" dirty="0" err="1"/>
              <a:t>nhựa</a:t>
            </a:r>
            <a:r>
              <a:rPr lang="en-US" sz="1900" dirty="0"/>
              <a:t> in </a:t>
            </a:r>
            <a:r>
              <a:rPr lang="en-US" sz="1900" dirty="0" err="1"/>
              <a:t>vòng</a:t>
            </a:r>
            <a:r>
              <a:rPr lang="en-US" sz="1900" dirty="0"/>
              <a:t> </a:t>
            </a:r>
            <a:r>
              <a:rPr lang="en-US" sz="1900" dirty="0" err="1"/>
              <a:t>tròn</a:t>
            </a:r>
            <a:r>
              <a:rPr lang="en-US" sz="1900" dirty="0"/>
              <a:t> chia </a:t>
            </a:r>
            <a:r>
              <a:rPr lang="en-US" sz="1900" dirty="0" err="1"/>
              <a:t>độ</a:t>
            </a:r>
            <a:endParaRPr lang="en-US" sz="1900" dirty="0"/>
          </a:p>
        </p:txBody>
      </p:sp>
      <p:pic>
        <p:nvPicPr>
          <p:cNvPr id="5" name="Picture 4">
            <a:extLst>
              <a:ext uri="{FF2B5EF4-FFF2-40B4-BE49-F238E27FC236}">
                <a16:creationId xmlns:a16="http://schemas.microsoft.com/office/drawing/2014/main" id="{31151A3C-2006-1541-57B9-430B4BA70382}"/>
              </a:ext>
            </a:extLst>
          </p:cNvPr>
          <p:cNvPicPr>
            <a:picLocks noChangeAspect="1"/>
          </p:cNvPicPr>
          <p:nvPr/>
        </p:nvPicPr>
        <p:blipFill>
          <a:blip r:embed="rId4"/>
          <a:stretch>
            <a:fillRect/>
          </a:stretch>
        </p:blipFill>
        <p:spPr>
          <a:xfrm>
            <a:off x="5213221" y="1630864"/>
            <a:ext cx="399788" cy="399788"/>
          </a:xfrm>
          <a:prstGeom prst="rect">
            <a:avLst/>
          </a:prstGeom>
        </p:spPr>
      </p:pic>
      <p:sp>
        <p:nvSpPr>
          <p:cNvPr id="8" name="Google Shape;310;p38">
            <a:extLst>
              <a:ext uri="{FF2B5EF4-FFF2-40B4-BE49-F238E27FC236}">
                <a16:creationId xmlns:a16="http://schemas.microsoft.com/office/drawing/2014/main" id="{53381CC1-A6DF-3F62-F57B-D05484A3395E}"/>
              </a:ext>
            </a:extLst>
          </p:cNvPr>
          <p:cNvSpPr txBox="1">
            <a:spLocks/>
          </p:cNvSpPr>
          <p:nvPr/>
        </p:nvSpPr>
        <p:spPr>
          <a:xfrm>
            <a:off x="5678592" y="2282979"/>
            <a:ext cx="3618140" cy="47542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nSpc>
                <a:spcPct val="100000"/>
              </a:lnSpc>
            </a:pPr>
            <a:r>
              <a:rPr lang="en-US" sz="1900" dirty="0" err="1"/>
              <a:t>Bản</a:t>
            </a:r>
            <a:r>
              <a:rPr lang="en-US" sz="1900" dirty="0"/>
              <a:t> </a:t>
            </a:r>
            <a:r>
              <a:rPr lang="en-US" sz="1900" dirty="0" err="1"/>
              <a:t>bán</a:t>
            </a:r>
            <a:r>
              <a:rPr lang="en-US" sz="1900" dirty="0"/>
              <a:t> </a:t>
            </a:r>
            <a:r>
              <a:rPr lang="en-US" sz="1900" dirty="0" err="1"/>
              <a:t>trụ</a:t>
            </a:r>
            <a:r>
              <a:rPr lang="en-US" sz="1900" dirty="0"/>
              <a:t> </a:t>
            </a:r>
            <a:r>
              <a:rPr lang="en-US" sz="1900" dirty="0" err="1"/>
              <a:t>bằng</a:t>
            </a:r>
            <a:r>
              <a:rPr lang="en-US" sz="1900" dirty="0"/>
              <a:t> </a:t>
            </a:r>
            <a:r>
              <a:rPr lang="en-US" sz="1900" dirty="0" err="1"/>
              <a:t>thủy</a:t>
            </a:r>
            <a:r>
              <a:rPr lang="en-US" sz="1900" dirty="0"/>
              <a:t> </a:t>
            </a:r>
            <a:r>
              <a:rPr lang="en-US" sz="1900" dirty="0" err="1"/>
              <a:t>tinh</a:t>
            </a:r>
            <a:endParaRPr lang="en-US" sz="1900" dirty="0"/>
          </a:p>
        </p:txBody>
      </p:sp>
      <p:pic>
        <p:nvPicPr>
          <p:cNvPr id="9" name="Picture 8">
            <a:extLst>
              <a:ext uri="{FF2B5EF4-FFF2-40B4-BE49-F238E27FC236}">
                <a16:creationId xmlns:a16="http://schemas.microsoft.com/office/drawing/2014/main" id="{07A76FC6-39B6-5B20-7E90-027132D2DB09}"/>
              </a:ext>
            </a:extLst>
          </p:cNvPr>
          <p:cNvPicPr>
            <a:picLocks noChangeAspect="1"/>
          </p:cNvPicPr>
          <p:nvPr/>
        </p:nvPicPr>
        <p:blipFill>
          <a:blip r:embed="rId4"/>
          <a:stretch>
            <a:fillRect/>
          </a:stretch>
        </p:blipFill>
        <p:spPr>
          <a:xfrm>
            <a:off x="5213221" y="2338501"/>
            <a:ext cx="399788" cy="399788"/>
          </a:xfrm>
          <a:prstGeom prst="rect">
            <a:avLst/>
          </a:prstGeom>
        </p:spPr>
      </p:pic>
      <p:sp>
        <p:nvSpPr>
          <p:cNvPr id="10" name="Google Shape;310;p38">
            <a:extLst>
              <a:ext uri="{FF2B5EF4-FFF2-40B4-BE49-F238E27FC236}">
                <a16:creationId xmlns:a16="http://schemas.microsoft.com/office/drawing/2014/main" id="{79F124C6-B0F8-E782-CBD9-29D99355E0E6}"/>
              </a:ext>
            </a:extLst>
          </p:cNvPr>
          <p:cNvSpPr txBox="1">
            <a:spLocks/>
          </p:cNvSpPr>
          <p:nvPr/>
        </p:nvSpPr>
        <p:spPr>
          <a:xfrm>
            <a:off x="5678592" y="2880502"/>
            <a:ext cx="3618140" cy="76302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nSpc>
                <a:spcPct val="100000"/>
              </a:lnSpc>
            </a:pPr>
            <a:r>
              <a:rPr lang="en-US" sz="1900" dirty="0" err="1"/>
              <a:t>Đèn</a:t>
            </a:r>
            <a:r>
              <a:rPr lang="en-US" sz="1900" dirty="0"/>
              <a:t> 12 V – 21 W </a:t>
            </a:r>
            <a:r>
              <a:rPr lang="en-US" sz="1900" dirty="0" err="1"/>
              <a:t>có</a:t>
            </a:r>
            <a:r>
              <a:rPr lang="en-US" sz="1900" dirty="0"/>
              <a:t> </a:t>
            </a:r>
            <a:r>
              <a:rPr lang="en-US" sz="1900" dirty="0" err="1"/>
              <a:t>khe</a:t>
            </a:r>
            <a:r>
              <a:rPr lang="en-US" sz="1900" dirty="0"/>
              <a:t> </a:t>
            </a:r>
            <a:r>
              <a:rPr lang="en-US" sz="1900" dirty="0" err="1"/>
              <a:t>cài</a:t>
            </a:r>
            <a:r>
              <a:rPr lang="en-US" sz="1900" dirty="0"/>
              <a:t> </a:t>
            </a:r>
            <a:r>
              <a:rPr lang="en-US" sz="1900" dirty="0" err="1"/>
              <a:t>bản</a:t>
            </a:r>
            <a:r>
              <a:rPr lang="en-US" sz="1900" dirty="0"/>
              <a:t> </a:t>
            </a:r>
            <a:r>
              <a:rPr lang="en-US" sz="1900" dirty="0" err="1"/>
              <a:t>chắn</a:t>
            </a:r>
            <a:r>
              <a:rPr lang="en-US" sz="1900" dirty="0"/>
              <a:t> </a:t>
            </a:r>
            <a:r>
              <a:rPr lang="en-US" sz="1900" dirty="0" err="1"/>
              <a:t>sáng</a:t>
            </a:r>
            <a:endParaRPr lang="en-US" sz="1900" dirty="0"/>
          </a:p>
        </p:txBody>
      </p:sp>
      <p:pic>
        <p:nvPicPr>
          <p:cNvPr id="11" name="Picture 10">
            <a:extLst>
              <a:ext uri="{FF2B5EF4-FFF2-40B4-BE49-F238E27FC236}">
                <a16:creationId xmlns:a16="http://schemas.microsoft.com/office/drawing/2014/main" id="{2B47A80C-00EF-D71D-C704-0D3C413DEF91}"/>
              </a:ext>
            </a:extLst>
          </p:cNvPr>
          <p:cNvPicPr>
            <a:picLocks noChangeAspect="1"/>
          </p:cNvPicPr>
          <p:nvPr/>
        </p:nvPicPr>
        <p:blipFill>
          <a:blip r:embed="rId4"/>
          <a:stretch>
            <a:fillRect/>
          </a:stretch>
        </p:blipFill>
        <p:spPr>
          <a:xfrm>
            <a:off x="5213221" y="2936025"/>
            <a:ext cx="399788" cy="399788"/>
          </a:xfrm>
          <a:prstGeom prst="rect">
            <a:avLst/>
          </a:prstGeom>
        </p:spPr>
      </p:pic>
      <p:sp>
        <p:nvSpPr>
          <p:cNvPr id="12" name="Google Shape;310;p38">
            <a:extLst>
              <a:ext uri="{FF2B5EF4-FFF2-40B4-BE49-F238E27FC236}">
                <a16:creationId xmlns:a16="http://schemas.microsoft.com/office/drawing/2014/main" id="{CD8B5268-7AEA-AD79-2D23-B82272D59FB9}"/>
              </a:ext>
            </a:extLst>
          </p:cNvPr>
          <p:cNvSpPr txBox="1">
            <a:spLocks/>
          </p:cNvSpPr>
          <p:nvPr/>
        </p:nvSpPr>
        <p:spPr>
          <a:xfrm>
            <a:off x="5678592" y="3733520"/>
            <a:ext cx="3618140" cy="47542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nSpc>
                <a:spcPct val="100000"/>
              </a:lnSpc>
            </a:pPr>
            <a:r>
              <a:rPr lang="en-US" sz="1900" dirty="0" err="1"/>
              <a:t>Nguồn</a:t>
            </a:r>
            <a:r>
              <a:rPr lang="en-US" sz="1900" dirty="0"/>
              <a:t> </a:t>
            </a:r>
            <a:r>
              <a:rPr lang="en-US" sz="1900" dirty="0" err="1"/>
              <a:t>điện</a:t>
            </a:r>
            <a:r>
              <a:rPr lang="en-US" sz="1900" dirty="0"/>
              <a:t> (</a:t>
            </a:r>
            <a:r>
              <a:rPr lang="en-US" sz="1900" dirty="0" err="1"/>
              <a:t>biến</a:t>
            </a:r>
            <a:r>
              <a:rPr lang="en-US" sz="1900" dirty="0"/>
              <a:t> </a:t>
            </a:r>
            <a:r>
              <a:rPr lang="en-US" sz="1900" dirty="0" err="1"/>
              <a:t>áp</a:t>
            </a:r>
            <a:r>
              <a:rPr lang="en-US" sz="1900" dirty="0"/>
              <a:t> </a:t>
            </a:r>
            <a:r>
              <a:rPr lang="en-US" sz="1900" dirty="0" err="1"/>
              <a:t>nguồn</a:t>
            </a:r>
            <a:r>
              <a:rPr lang="en-US" sz="1900" dirty="0"/>
              <a:t>)</a:t>
            </a:r>
          </a:p>
        </p:txBody>
      </p:sp>
      <p:pic>
        <p:nvPicPr>
          <p:cNvPr id="13" name="Picture 12">
            <a:extLst>
              <a:ext uri="{FF2B5EF4-FFF2-40B4-BE49-F238E27FC236}">
                <a16:creationId xmlns:a16="http://schemas.microsoft.com/office/drawing/2014/main" id="{8C77D5A4-1C90-A58D-3E36-A5BE553063CA}"/>
              </a:ext>
            </a:extLst>
          </p:cNvPr>
          <p:cNvPicPr>
            <a:picLocks noChangeAspect="1"/>
          </p:cNvPicPr>
          <p:nvPr/>
        </p:nvPicPr>
        <p:blipFill>
          <a:blip r:embed="rId4"/>
          <a:stretch>
            <a:fillRect/>
          </a:stretch>
        </p:blipFill>
        <p:spPr>
          <a:xfrm>
            <a:off x="5213221" y="3789042"/>
            <a:ext cx="399788" cy="39978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40"/>
                                        </p:tgtEl>
                                        <p:attrNameLst>
                                          <p:attrName>style.visibility</p:attrName>
                                        </p:attrNameLst>
                                      </p:cBhvr>
                                      <p:to>
                                        <p:strVal val="visible"/>
                                      </p:to>
                                    </p:set>
                                    <p:anim calcmode="lin" valueType="num">
                                      <p:cBhvr additive="base">
                                        <p:cTn id="7" dur="500" fill="hold"/>
                                        <p:tgtEl>
                                          <p:spTgt spid="240"/>
                                        </p:tgtEl>
                                        <p:attrNameLst>
                                          <p:attrName>ppt_x</p:attrName>
                                        </p:attrNameLst>
                                      </p:cBhvr>
                                      <p:tavLst>
                                        <p:tav tm="0">
                                          <p:val>
                                            <p:strVal val="0-#ppt_w/2"/>
                                          </p:val>
                                        </p:tav>
                                        <p:tav tm="100000">
                                          <p:val>
                                            <p:strVal val="#ppt_x"/>
                                          </p:val>
                                        </p:tav>
                                      </p:tavLst>
                                    </p:anim>
                                    <p:anim calcmode="lin" valueType="num">
                                      <p:cBhvr additive="base">
                                        <p:cTn id="8" dur="500" fill="hold"/>
                                        <p:tgtEl>
                                          <p:spTgt spid="24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childTnLst>
                                    <p:set>
                                      <p:cBhvr>
                                        <p:cTn id="11" dur="1" fill="hold">
                                          <p:stCondLst>
                                            <p:cond delay="0"/>
                                          </p:stCondLst>
                                        </p:cTn>
                                        <p:tgtEl>
                                          <p:spTgt spid="241"/>
                                        </p:tgtEl>
                                        <p:attrNameLst>
                                          <p:attrName>style.visibility</p:attrName>
                                        </p:attrNameLst>
                                      </p:cBhvr>
                                      <p:to>
                                        <p:strVal val="visible"/>
                                      </p:to>
                                    </p:set>
                                    <p:animEffect transition="in" filter="randombar(horizontal)">
                                      <p:cBhvr>
                                        <p:cTn id="12" dur="500"/>
                                        <p:tgtEl>
                                          <p:spTgt spid="241"/>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246"/>
                                        </p:tgtEl>
                                        <p:attrNameLst>
                                          <p:attrName>style.visibility</p:attrName>
                                        </p:attrNameLst>
                                      </p:cBhvr>
                                      <p:to>
                                        <p:strVal val="visible"/>
                                      </p:to>
                                    </p:set>
                                    <p:anim calcmode="lin" valueType="num">
                                      <p:cBhvr>
                                        <p:cTn id="17" dur="500" fill="hold"/>
                                        <p:tgtEl>
                                          <p:spTgt spid="246"/>
                                        </p:tgtEl>
                                        <p:attrNameLst>
                                          <p:attrName>ppt_w</p:attrName>
                                        </p:attrNameLst>
                                      </p:cBhvr>
                                      <p:tavLst>
                                        <p:tav tm="0">
                                          <p:val>
                                            <p:fltVal val="0"/>
                                          </p:val>
                                        </p:tav>
                                        <p:tav tm="100000">
                                          <p:val>
                                            <p:strVal val="#ppt_w"/>
                                          </p:val>
                                        </p:tav>
                                      </p:tavLst>
                                    </p:anim>
                                    <p:anim calcmode="lin" valueType="num">
                                      <p:cBhvr>
                                        <p:cTn id="18" dur="500" fill="hold"/>
                                        <p:tgtEl>
                                          <p:spTgt spid="246"/>
                                        </p:tgtEl>
                                        <p:attrNameLst>
                                          <p:attrName>ppt_h</p:attrName>
                                        </p:attrNameLst>
                                      </p:cBhvr>
                                      <p:tavLst>
                                        <p:tav tm="0">
                                          <p:val>
                                            <p:fltVal val="0"/>
                                          </p:val>
                                        </p:tav>
                                        <p:tav tm="100000">
                                          <p:val>
                                            <p:strVal val="#ppt_h"/>
                                          </p:val>
                                        </p:tav>
                                      </p:tavLst>
                                    </p:anim>
                                    <p:animEffect transition="in" filter="fade">
                                      <p:cBhvr>
                                        <p:cTn id="19" dur="500"/>
                                        <p:tgtEl>
                                          <p:spTgt spid="246"/>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childTnLst>
                          </p:cTn>
                        </p:par>
                        <p:par>
                          <p:cTn id="27" fill="hold">
                            <p:stCondLst>
                              <p:cond delay="500"/>
                            </p:stCondLst>
                            <p:childTnLst>
                              <p:par>
                                <p:cTn id="28" presetID="14" presetClass="entr" presetSubtype="10" fill="hold" grpId="0" nodeType="afterEffect">
                                  <p:stCondLst>
                                    <p:cond delay="0"/>
                                  </p:stCondLst>
                                  <p:childTnLst>
                                    <p:set>
                                      <p:cBhvr>
                                        <p:cTn id="29" dur="1" fill="hold">
                                          <p:stCondLst>
                                            <p:cond delay="0"/>
                                          </p:stCondLst>
                                        </p:cTn>
                                        <p:tgtEl>
                                          <p:spTgt spid="280"/>
                                        </p:tgtEl>
                                        <p:attrNameLst>
                                          <p:attrName>style.visibility</p:attrName>
                                        </p:attrNameLst>
                                      </p:cBhvr>
                                      <p:to>
                                        <p:strVal val="visible"/>
                                      </p:to>
                                    </p:set>
                                    <p:animEffect transition="in" filter="randombar(horizontal)">
                                      <p:cBhvr>
                                        <p:cTn id="30" dur="500"/>
                                        <p:tgtEl>
                                          <p:spTgt spid="280"/>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ppt_w</p:attrName>
                                        </p:attrNameLst>
                                      </p:cBhvr>
                                      <p:tavLst>
                                        <p:tav tm="0">
                                          <p:val>
                                            <p:fltVal val="0"/>
                                          </p:val>
                                        </p:tav>
                                        <p:tav tm="100000">
                                          <p:val>
                                            <p:strVal val="#ppt_w"/>
                                          </p:val>
                                        </p:tav>
                                      </p:tavLst>
                                    </p:anim>
                                    <p:anim calcmode="lin" valueType="num">
                                      <p:cBhvr>
                                        <p:cTn id="36" dur="500" fill="hold"/>
                                        <p:tgtEl>
                                          <p:spTgt spid="9"/>
                                        </p:tgtEl>
                                        <p:attrNameLst>
                                          <p:attrName>ppt_h</p:attrName>
                                        </p:attrNameLst>
                                      </p:cBhvr>
                                      <p:tavLst>
                                        <p:tav tm="0">
                                          <p:val>
                                            <p:fltVal val="0"/>
                                          </p:val>
                                        </p:tav>
                                        <p:tav tm="100000">
                                          <p:val>
                                            <p:strVal val="#ppt_h"/>
                                          </p:val>
                                        </p:tav>
                                      </p:tavLst>
                                    </p:anim>
                                    <p:animEffect transition="in" filter="fade">
                                      <p:cBhvr>
                                        <p:cTn id="37" dur="500"/>
                                        <p:tgtEl>
                                          <p:spTgt spid="9"/>
                                        </p:tgtEl>
                                      </p:cBhvr>
                                    </p:animEffect>
                                  </p:childTnLst>
                                </p:cTn>
                              </p:par>
                            </p:childTnLst>
                          </p:cTn>
                        </p:par>
                        <p:par>
                          <p:cTn id="38" fill="hold">
                            <p:stCondLst>
                              <p:cond delay="500"/>
                            </p:stCondLst>
                            <p:childTnLst>
                              <p:par>
                                <p:cTn id="39" presetID="14" presetClass="entr" presetSubtype="10" fill="hold" grpId="0"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randombar(horizontal)">
                                      <p:cBhvr>
                                        <p:cTn id="41" dur="5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p:cTn id="46" dur="500" fill="hold"/>
                                        <p:tgtEl>
                                          <p:spTgt spid="11"/>
                                        </p:tgtEl>
                                        <p:attrNameLst>
                                          <p:attrName>ppt_w</p:attrName>
                                        </p:attrNameLst>
                                      </p:cBhvr>
                                      <p:tavLst>
                                        <p:tav tm="0">
                                          <p:val>
                                            <p:fltVal val="0"/>
                                          </p:val>
                                        </p:tav>
                                        <p:tav tm="100000">
                                          <p:val>
                                            <p:strVal val="#ppt_w"/>
                                          </p:val>
                                        </p:tav>
                                      </p:tavLst>
                                    </p:anim>
                                    <p:anim calcmode="lin" valueType="num">
                                      <p:cBhvr>
                                        <p:cTn id="47" dur="500" fill="hold"/>
                                        <p:tgtEl>
                                          <p:spTgt spid="11"/>
                                        </p:tgtEl>
                                        <p:attrNameLst>
                                          <p:attrName>ppt_h</p:attrName>
                                        </p:attrNameLst>
                                      </p:cBhvr>
                                      <p:tavLst>
                                        <p:tav tm="0">
                                          <p:val>
                                            <p:fltVal val="0"/>
                                          </p:val>
                                        </p:tav>
                                        <p:tav tm="100000">
                                          <p:val>
                                            <p:strVal val="#ppt_h"/>
                                          </p:val>
                                        </p:tav>
                                      </p:tavLst>
                                    </p:anim>
                                    <p:animEffect transition="in" filter="fade">
                                      <p:cBhvr>
                                        <p:cTn id="48" dur="500"/>
                                        <p:tgtEl>
                                          <p:spTgt spid="11"/>
                                        </p:tgtEl>
                                      </p:cBhvr>
                                    </p:animEffect>
                                  </p:childTnLst>
                                </p:cTn>
                              </p:par>
                            </p:childTnLst>
                          </p:cTn>
                        </p:par>
                        <p:par>
                          <p:cTn id="49" fill="hold">
                            <p:stCondLst>
                              <p:cond delay="500"/>
                            </p:stCondLst>
                            <p:childTnLst>
                              <p:par>
                                <p:cTn id="50" presetID="14" presetClass="entr" presetSubtype="10" fill="hold" grpId="0" nodeType="after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randombar(horizontal)">
                                      <p:cBhvr>
                                        <p:cTn id="52" dur="500"/>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p:cTn id="57" dur="500" fill="hold"/>
                                        <p:tgtEl>
                                          <p:spTgt spid="13"/>
                                        </p:tgtEl>
                                        <p:attrNameLst>
                                          <p:attrName>ppt_w</p:attrName>
                                        </p:attrNameLst>
                                      </p:cBhvr>
                                      <p:tavLst>
                                        <p:tav tm="0">
                                          <p:val>
                                            <p:fltVal val="0"/>
                                          </p:val>
                                        </p:tav>
                                        <p:tav tm="100000">
                                          <p:val>
                                            <p:strVal val="#ppt_w"/>
                                          </p:val>
                                        </p:tav>
                                      </p:tavLst>
                                    </p:anim>
                                    <p:anim calcmode="lin" valueType="num">
                                      <p:cBhvr>
                                        <p:cTn id="58" dur="500" fill="hold"/>
                                        <p:tgtEl>
                                          <p:spTgt spid="13"/>
                                        </p:tgtEl>
                                        <p:attrNameLst>
                                          <p:attrName>ppt_h</p:attrName>
                                        </p:attrNameLst>
                                      </p:cBhvr>
                                      <p:tavLst>
                                        <p:tav tm="0">
                                          <p:val>
                                            <p:fltVal val="0"/>
                                          </p:val>
                                        </p:tav>
                                        <p:tav tm="100000">
                                          <p:val>
                                            <p:strVal val="#ppt_h"/>
                                          </p:val>
                                        </p:tav>
                                      </p:tavLst>
                                    </p:anim>
                                    <p:animEffect transition="in" filter="fade">
                                      <p:cBhvr>
                                        <p:cTn id="59" dur="500"/>
                                        <p:tgtEl>
                                          <p:spTgt spid="13"/>
                                        </p:tgtEl>
                                      </p:cBhvr>
                                    </p:animEffect>
                                  </p:childTnLst>
                                </p:cTn>
                              </p:par>
                            </p:childTnLst>
                          </p:cTn>
                        </p:par>
                        <p:par>
                          <p:cTn id="60" fill="hold">
                            <p:stCondLst>
                              <p:cond delay="500"/>
                            </p:stCondLst>
                            <p:childTnLst>
                              <p:par>
                                <p:cTn id="61" presetID="14" presetClass="entr" presetSubtype="10" fill="hold" grpId="0" nodeType="after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randombar(horizontal)">
                                      <p:cBhvr>
                                        <p:cTn id="6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 grpId="0"/>
      <p:bldP spid="280" grpId="0" animBg="1"/>
      <p:bldP spid="8" grpId="0" animBg="1"/>
      <p:bldP spid="10"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pic>
        <p:nvPicPr>
          <p:cNvPr id="2" name="Picture 1">
            <a:extLst>
              <a:ext uri="{FF2B5EF4-FFF2-40B4-BE49-F238E27FC236}">
                <a16:creationId xmlns:a16="http://schemas.microsoft.com/office/drawing/2014/main" id="{0E472528-D8F5-5C08-37F9-68B26884D360}"/>
              </a:ext>
            </a:extLst>
          </p:cNvPr>
          <p:cNvPicPr>
            <a:picLocks noChangeAspect="1"/>
          </p:cNvPicPr>
          <p:nvPr/>
        </p:nvPicPr>
        <p:blipFill>
          <a:blip r:embed="rId3"/>
          <a:stretch>
            <a:fillRect/>
          </a:stretch>
        </p:blipFill>
        <p:spPr>
          <a:xfrm>
            <a:off x="-162645" y="1099167"/>
            <a:ext cx="5228800" cy="4044333"/>
          </a:xfrm>
          <a:prstGeom prst="rect">
            <a:avLst/>
          </a:prstGeom>
        </p:spPr>
      </p:pic>
      <p:grpSp>
        <p:nvGrpSpPr>
          <p:cNvPr id="266" name="Google Shape;266;p34"/>
          <p:cNvGrpSpPr/>
          <p:nvPr/>
        </p:nvGrpSpPr>
        <p:grpSpPr>
          <a:xfrm>
            <a:off x="7932104" y="255930"/>
            <a:ext cx="997327" cy="567147"/>
            <a:chOff x="5692063" y="3258250"/>
            <a:chExt cx="1143200" cy="650100"/>
          </a:xfrm>
        </p:grpSpPr>
        <p:sp>
          <p:nvSpPr>
            <p:cNvPr id="267" name="Google Shape;267;p34"/>
            <p:cNvSpPr/>
            <p:nvPr/>
          </p:nvSpPr>
          <p:spPr>
            <a:xfrm>
              <a:off x="6185162" y="3258250"/>
              <a:ext cx="650100" cy="650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
          <p:nvSpPr>
            <p:cNvPr id="268" name="Google Shape;268;p34"/>
            <p:cNvSpPr/>
            <p:nvPr/>
          </p:nvSpPr>
          <p:spPr>
            <a:xfrm>
              <a:off x="5692063" y="3526781"/>
              <a:ext cx="877482" cy="113038"/>
            </a:xfrm>
            <a:custGeom>
              <a:avLst/>
              <a:gdLst/>
              <a:ahLst/>
              <a:cxnLst/>
              <a:rect l="l" t="t" r="r" b="b"/>
              <a:pathLst>
                <a:path w="7977111" h="962025" extrusionOk="0">
                  <a:moveTo>
                    <a:pt x="6645669" y="962025"/>
                  </a:moveTo>
                  <a:cubicBezTo>
                    <a:pt x="6269518" y="962025"/>
                    <a:pt x="6077113" y="739797"/>
                    <a:pt x="5907796" y="543544"/>
                  </a:cubicBezTo>
                  <a:cubicBezTo>
                    <a:pt x="5745214" y="354987"/>
                    <a:pt x="5603796" y="192405"/>
                    <a:pt x="5315189" y="192405"/>
                  </a:cubicBezTo>
                  <a:cubicBezTo>
                    <a:pt x="5026581" y="192405"/>
                    <a:pt x="4886125" y="354987"/>
                    <a:pt x="4723543" y="543544"/>
                  </a:cubicBezTo>
                  <a:cubicBezTo>
                    <a:pt x="4554227" y="739797"/>
                    <a:pt x="4362784" y="962025"/>
                    <a:pt x="3986632" y="962025"/>
                  </a:cubicBezTo>
                  <a:cubicBezTo>
                    <a:pt x="3610480" y="962025"/>
                    <a:pt x="3418075" y="739797"/>
                    <a:pt x="3248759" y="543544"/>
                  </a:cubicBezTo>
                  <a:cubicBezTo>
                    <a:pt x="3086177" y="354987"/>
                    <a:pt x="2944759" y="192405"/>
                    <a:pt x="2657113" y="192405"/>
                  </a:cubicBezTo>
                  <a:cubicBezTo>
                    <a:pt x="2369468" y="192405"/>
                    <a:pt x="2228050" y="354987"/>
                    <a:pt x="2065468" y="543544"/>
                  </a:cubicBezTo>
                  <a:cubicBezTo>
                    <a:pt x="1896151" y="739797"/>
                    <a:pt x="1704708" y="962025"/>
                    <a:pt x="1328557" y="962025"/>
                  </a:cubicBezTo>
                  <a:cubicBezTo>
                    <a:pt x="952405" y="962025"/>
                    <a:pt x="760962" y="739797"/>
                    <a:pt x="591645" y="543544"/>
                  </a:cubicBezTo>
                  <a:cubicBezTo>
                    <a:pt x="429063" y="354987"/>
                    <a:pt x="288608" y="192405"/>
                    <a:pt x="0" y="192405"/>
                  </a:cubicBezTo>
                  <a:lnTo>
                    <a:pt x="0" y="0"/>
                  </a:lnTo>
                  <a:cubicBezTo>
                    <a:pt x="376152" y="0"/>
                    <a:pt x="567595" y="222228"/>
                    <a:pt x="736911" y="418481"/>
                  </a:cubicBezTo>
                  <a:cubicBezTo>
                    <a:pt x="899493" y="607038"/>
                    <a:pt x="1039949" y="769620"/>
                    <a:pt x="1328557" y="769620"/>
                  </a:cubicBezTo>
                  <a:cubicBezTo>
                    <a:pt x="1617164" y="769620"/>
                    <a:pt x="1757620" y="607038"/>
                    <a:pt x="1920202" y="418481"/>
                  </a:cubicBezTo>
                  <a:cubicBezTo>
                    <a:pt x="2089518" y="222228"/>
                    <a:pt x="2280961" y="0"/>
                    <a:pt x="2658075" y="0"/>
                  </a:cubicBezTo>
                  <a:cubicBezTo>
                    <a:pt x="3035189" y="0"/>
                    <a:pt x="3226632" y="222228"/>
                    <a:pt x="3395949" y="418481"/>
                  </a:cubicBezTo>
                  <a:cubicBezTo>
                    <a:pt x="3558531" y="607038"/>
                    <a:pt x="3699949" y="769620"/>
                    <a:pt x="3987594" y="769620"/>
                  </a:cubicBezTo>
                  <a:cubicBezTo>
                    <a:pt x="4275240" y="769620"/>
                    <a:pt x="4416657" y="607038"/>
                    <a:pt x="4579240" y="418481"/>
                  </a:cubicBezTo>
                  <a:cubicBezTo>
                    <a:pt x="4748556" y="222228"/>
                    <a:pt x="4939999" y="0"/>
                    <a:pt x="5316151" y="0"/>
                  </a:cubicBezTo>
                  <a:cubicBezTo>
                    <a:pt x="5692303" y="0"/>
                    <a:pt x="5884708" y="222228"/>
                    <a:pt x="6054024" y="418481"/>
                  </a:cubicBezTo>
                  <a:cubicBezTo>
                    <a:pt x="6216606" y="607038"/>
                    <a:pt x="6358024" y="769620"/>
                    <a:pt x="6646631" y="769620"/>
                  </a:cubicBezTo>
                  <a:cubicBezTo>
                    <a:pt x="6935239" y="769620"/>
                    <a:pt x="7075694" y="607038"/>
                    <a:pt x="7239239" y="418481"/>
                  </a:cubicBezTo>
                  <a:cubicBezTo>
                    <a:pt x="7408555" y="222228"/>
                    <a:pt x="7600960" y="0"/>
                    <a:pt x="7977112" y="0"/>
                  </a:cubicBezTo>
                  <a:lnTo>
                    <a:pt x="7977112" y="192405"/>
                  </a:lnTo>
                  <a:cubicBezTo>
                    <a:pt x="7688505" y="192405"/>
                    <a:pt x="7548049" y="354987"/>
                    <a:pt x="7384504" y="543544"/>
                  </a:cubicBezTo>
                  <a:cubicBezTo>
                    <a:pt x="7215188" y="739797"/>
                    <a:pt x="7022783" y="962025"/>
                    <a:pt x="6646631" y="962025"/>
                  </a:cubicBezTo>
                  <a:lnTo>
                    <a:pt x="6645669" y="96202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grpSp>
        <p:nvGrpSpPr>
          <p:cNvPr id="237" name="Group 236">
            <a:extLst>
              <a:ext uri="{FF2B5EF4-FFF2-40B4-BE49-F238E27FC236}">
                <a16:creationId xmlns:a16="http://schemas.microsoft.com/office/drawing/2014/main" id="{B4D9B430-B272-4AD1-26CE-7757222E72E0}"/>
              </a:ext>
            </a:extLst>
          </p:cNvPr>
          <p:cNvGrpSpPr/>
          <p:nvPr/>
        </p:nvGrpSpPr>
        <p:grpSpPr>
          <a:xfrm>
            <a:off x="-13750" y="34756"/>
            <a:ext cx="3612040" cy="340631"/>
            <a:chOff x="458071" y="2537804"/>
            <a:chExt cx="3612040" cy="340631"/>
          </a:xfrm>
        </p:grpSpPr>
        <p:grpSp>
          <p:nvGrpSpPr>
            <p:cNvPr id="232" name="Google Shape;286;p36">
              <a:extLst>
                <a:ext uri="{FF2B5EF4-FFF2-40B4-BE49-F238E27FC236}">
                  <a16:creationId xmlns:a16="http://schemas.microsoft.com/office/drawing/2014/main" id="{FDCDBE9C-B6EF-537F-60D8-C5C416F486D8}"/>
                </a:ext>
              </a:extLst>
            </p:cNvPr>
            <p:cNvGrpSpPr/>
            <p:nvPr/>
          </p:nvGrpSpPr>
          <p:grpSpPr>
            <a:xfrm rot="16200000">
              <a:off x="522377" y="2577584"/>
              <a:ext cx="200343" cy="328955"/>
              <a:chOff x="5741750" y="3809794"/>
              <a:chExt cx="674102" cy="1106711"/>
            </a:xfrm>
          </p:grpSpPr>
          <p:sp>
            <p:nvSpPr>
              <p:cNvPr id="233" name="Google Shape;287;p36">
                <a:extLst>
                  <a:ext uri="{FF2B5EF4-FFF2-40B4-BE49-F238E27FC236}">
                    <a16:creationId xmlns:a16="http://schemas.microsoft.com/office/drawing/2014/main" id="{BC772EBE-5421-B8EB-FE4E-F148AC0641D9}"/>
                  </a:ext>
                </a:extLst>
              </p:cNvPr>
              <p:cNvSpPr/>
              <p:nvPr/>
            </p:nvSpPr>
            <p:spPr>
              <a:xfrm>
                <a:off x="5741750" y="4242405"/>
                <a:ext cx="674100" cy="674100"/>
              </a:xfrm>
              <a:prstGeom prst="pie">
                <a:avLst>
                  <a:gd name="adj1" fmla="val 0"/>
                  <a:gd name="adj2" fmla="val 10772809"/>
                </a:avLst>
              </a:prstGeom>
              <a:solidFill>
                <a:srgbClr val="00B0F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050">
                  <a:latin typeface="Lato"/>
                  <a:ea typeface="Lato"/>
                  <a:cs typeface="Lato"/>
                  <a:sym typeface="Lato"/>
                </a:endParaRPr>
              </a:p>
            </p:txBody>
          </p:sp>
          <p:sp>
            <p:nvSpPr>
              <p:cNvPr id="234" name="Google Shape;288;p36">
                <a:extLst>
                  <a:ext uri="{FF2B5EF4-FFF2-40B4-BE49-F238E27FC236}">
                    <a16:creationId xmlns:a16="http://schemas.microsoft.com/office/drawing/2014/main" id="{CD282BDA-5D32-EE3F-D53C-6085943E46C1}"/>
                  </a:ext>
                </a:extLst>
              </p:cNvPr>
              <p:cNvSpPr/>
              <p:nvPr/>
            </p:nvSpPr>
            <p:spPr>
              <a:xfrm>
                <a:off x="5741752" y="3809794"/>
                <a:ext cx="674100" cy="674102"/>
              </a:xfrm>
              <a:prstGeom prst="pie">
                <a:avLst>
                  <a:gd name="adj1" fmla="val 0"/>
                  <a:gd name="adj2" fmla="val 10772809"/>
                </a:avLst>
              </a:prstGeom>
              <a:solidFill>
                <a:srgbClr val="00B0F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050">
                  <a:latin typeface="Lato"/>
                  <a:ea typeface="Lato"/>
                  <a:cs typeface="Lato"/>
                  <a:sym typeface="Lato"/>
                </a:endParaRPr>
              </a:p>
            </p:txBody>
          </p:sp>
        </p:grpSp>
        <p:sp>
          <p:nvSpPr>
            <p:cNvPr id="235" name="Google Shape;247;p34">
              <a:extLst>
                <a:ext uri="{FF2B5EF4-FFF2-40B4-BE49-F238E27FC236}">
                  <a16:creationId xmlns:a16="http://schemas.microsoft.com/office/drawing/2014/main" id="{CF840478-443C-A6CA-CB5A-95929864F3EA}"/>
                </a:ext>
              </a:extLst>
            </p:cNvPr>
            <p:cNvSpPr txBox="1">
              <a:spLocks/>
            </p:cNvSpPr>
            <p:nvPr/>
          </p:nvSpPr>
          <p:spPr>
            <a:xfrm>
              <a:off x="736353" y="2537804"/>
              <a:ext cx="3333758" cy="34063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1600" dirty="0" err="1"/>
                <a:t>Hiện</a:t>
              </a:r>
              <a:r>
                <a:rPr lang="en-US" sz="1600" dirty="0"/>
                <a:t> </a:t>
              </a:r>
              <a:r>
                <a:rPr lang="en-US" sz="1600" dirty="0" err="1"/>
                <a:t>Tượng</a:t>
              </a:r>
              <a:r>
                <a:rPr lang="en-US" sz="1600" dirty="0"/>
                <a:t> </a:t>
              </a:r>
              <a:r>
                <a:rPr lang="en-US" sz="1600" dirty="0" err="1"/>
                <a:t>Phản</a:t>
              </a:r>
              <a:r>
                <a:rPr lang="en-US" sz="1600" dirty="0"/>
                <a:t> </a:t>
              </a:r>
              <a:r>
                <a:rPr lang="en-US" sz="1600" dirty="0" err="1"/>
                <a:t>Xạ</a:t>
              </a:r>
              <a:r>
                <a:rPr lang="en-US" sz="1600" dirty="0"/>
                <a:t> </a:t>
              </a:r>
              <a:r>
                <a:rPr lang="en-US" sz="1600" dirty="0" err="1"/>
                <a:t>Toàn</a:t>
              </a:r>
              <a:r>
                <a:rPr lang="en-US" sz="1600" dirty="0"/>
                <a:t> </a:t>
              </a:r>
              <a:r>
                <a:rPr lang="en-US" sz="1600" dirty="0" err="1"/>
                <a:t>Phần</a:t>
              </a:r>
              <a:endParaRPr lang="en-US" sz="1600" dirty="0"/>
            </a:p>
          </p:txBody>
        </p:sp>
      </p:grpSp>
      <p:grpSp>
        <p:nvGrpSpPr>
          <p:cNvPr id="240" name="Group 239">
            <a:extLst>
              <a:ext uri="{FF2B5EF4-FFF2-40B4-BE49-F238E27FC236}">
                <a16:creationId xmlns:a16="http://schemas.microsoft.com/office/drawing/2014/main" id="{E36FCEF3-F6B3-B989-B093-781566E2F6F6}"/>
              </a:ext>
            </a:extLst>
          </p:cNvPr>
          <p:cNvGrpSpPr/>
          <p:nvPr/>
        </p:nvGrpSpPr>
        <p:grpSpPr>
          <a:xfrm>
            <a:off x="186995" y="612556"/>
            <a:ext cx="665528" cy="214686"/>
            <a:chOff x="1863176" y="2014430"/>
            <a:chExt cx="745960" cy="240632"/>
          </a:xfrm>
        </p:grpSpPr>
        <p:sp>
          <p:nvSpPr>
            <p:cNvPr id="238" name="Arrow: Pentagon 237">
              <a:extLst>
                <a:ext uri="{FF2B5EF4-FFF2-40B4-BE49-F238E27FC236}">
                  <a16:creationId xmlns:a16="http://schemas.microsoft.com/office/drawing/2014/main" id="{9B255853-B01F-66AE-C9CD-3272DC66C63A}"/>
                </a:ext>
              </a:extLst>
            </p:cNvPr>
            <p:cNvSpPr/>
            <p:nvPr/>
          </p:nvSpPr>
          <p:spPr>
            <a:xfrm>
              <a:off x="1863176" y="2014430"/>
              <a:ext cx="598141" cy="240632"/>
            </a:xfrm>
            <a:prstGeom prst="homePlate">
              <a:avLst>
                <a:gd name="adj" fmla="val 41428"/>
              </a:avLst>
            </a:prstGeom>
            <a:solidFill>
              <a:srgbClr val="FF6D6D"/>
            </a:solidFill>
            <a:ln>
              <a:solidFill>
                <a:srgbClr val="A03E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Arrow: Chevron 238">
              <a:extLst>
                <a:ext uri="{FF2B5EF4-FFF2-40B4-BE49-F238E27FC236}">
                  <a16:creationId xmlns:a16="http://schemas.microsoft.com/office/drawing/2014/main" id="{8E829D44-96BB-2115-AAD3-80244713BECC}"/>
                </a:ext>
              </a:extLst>
            </p:cNvPr>
            <p:cNvSpPr/>
            <p:nvPr/>
          </p:nvSpPr>
          <p:spPr>
            <a:xfrm>
              <a:off x="2433817" y="2014430"/>
              <a:ext cx="175319" cy="240632"/>
            </a:xfrm>
            <a:prstGeom prst="chevron">
              <a:avLst/>
            </a:prstGeom>
            <a:solidFill>
              <a:srgbClr val="FF6D6D"/>
            </a:solidFill>
            <a:ln>
              <a:solidFill>
                <a:srgbClr val="A03E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1" name="Google Shape;247;p34">
            <a:extLst>
              <a:ext uri="{FF2B5EF4-FFF2-40B4-BE49-F238E27FC236}">
                <a16:creationId xmlns:a16="http://schemas.microsoft.com/office/drawing/2014/main" id="{30F0CEC0-E74D-01DD-AD69-3F963DF05286}"/>
              </a:ext>
            </a:extLst>
          </p:cNvPr>
          <p:cNvSpPr txBox="1">
            <a:spLocks/>
          </p:cNvSpPr>
          <p:nvPr/>
        </p:nvSpPr>
        <p:spPr>
          <a:xfrm>
            <a:off x="852523" y="498605"/>
            <a:ext cx="1746298" cy="34063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1800" dirty="0"/>
              <a:t>THÍ NGHIỆM</a:t>
            </a:r>
          </a:p>
        </p:txBody>
      </p:sp>
      <p:grpSp>
        <p:nvGrpSpPr>
          <p:cNvPr id="246" name="Group 245">
            <a:extLst>
              <a:ext uri="{FF2B5EF4-FFF2-40B4-BE49-F238E27FC236}">
                <a16:creationId xmlns:a16="http://schemas.microsoft.com/office/drawing/2014/main" id="{3D592512-ED53-D1C0-3F89-0A953CC6AF72}"/>
              </a:ext>
            </a:extLst>
          </p:cNvPr>
          <p:cNvGrpSpPr/>
          <p:nvPr/>
        </p:nvGrpSpPr>
        <p:grpSpPr>
          <a:xfrm>
            <a:off x="4842815" y="1028055"/>
            <a:ext cx="1476144" cy="453662"/>
            <a:chOff x="6286077" y="1067913"/>
            <a:chExt cx="1091000" cy="404749"/>
          </a:xfrm>
        </p:grpSpPr>
        <p:sp>
          <p:nvSpPr>
            <p:cNvPr id="245" name="Rectangle: Rounded Corners 244">
              <a:extLst>
                <a:ext uri="{FF2B5EF4-FFF2-40B4-BE49-F238E27FC236}">
                  <a16:creationId xmlns:a16="http://schemas.microsoft.com/office/drawing/2014/main" id="{C3EDE2D8-6451-374F-A2F1-3331A580A4F0}"/>
                </a:ext>
              </a:extLst>
            </p:cNvPr>
            <p:cNvSpPr/>
            <p:nvPr/>
          </p:nvSpPr>
          <p:spPr>
            <a:xfrm>
              <a:off x="6312569" y="1086279"/>
              <a:ext cx="1064508" cy="386383"/>
            </a:xfrm>
            <a:prstGeom prst="round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4" name="Google Shape;247;p34">
              <a:extLst>
                <a:ext uri="{FF2B5EF4-FFF2-40B4-BE49-F238E27FC236}">
                  <a16:creationId xmlns:a16="http://schemas.microsoft.com/office/drawing/2014/main" id="{F95AEEE8-071C-FC50-C819-DAC2159E0087}"/>
                </a:ext>
              </a:extLst>
            </p:cNvPr>
            <p:cNvSpPr txBox="1">
              <a:spLocks/>
            </p:cNvSpPr>
            <p:nvPr/>
          </p:nvSpPr>
          <p:spPr>
            <a:xfrm>
              <a:off x="6286077" y="1067913"/>
              <a:ext cx="1064508" cy="34063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pPr algn="ctr"/>
              <a:r>
                <a:rPr lang="en-US" sz="2000" dirty="0" err="1">
                  <a:solidFill>
                    <a:schemeClr val="accent3"/>
                  </a:solidFill>
                </a:rPr>
                <a:t>Tiến</a:t>
              </a:r>
              <a:r>
                <a:rPr lang="en-US" sz="2000" dirty="0">
                  <a:solidFill>
                    <a:schemeClr val="accent3"/>
                  </a:solidFill>
                </a:rPr>
                <a:t> </a:t>
              </a:r>
              <a:r>
                <a:rPr lang="en-US" sz="2000" dirty="0" err="1">
                  <a:solidFill>
                    <a:schemeClr val="accent3"/>
                  </a:solidFill>
                </a:rPr>
                <a:t>Hành</a:t>
              </a:r>
              <a:endParaRPr lang="en-US" sz="2000" dirty="0">
                <a:solidFill>
                  <a:schemeClr val="accent3"/>
                </a:solidFill>
              </a:endParaRPr>
            </a:p>
          </p:txBody>
        </p:sp>
      </p:grpSp>
      <p:sp>
        <p:nvSpPr>
          <p:cNvPr id="281" name="Google Shape;310;p38">
            <a:extLst>
              <a:ext uri="{FF2B5EF4-FFF2-40B4-BE49-F238E27FC236}">
                <a16:creationId xmlns:a16="http://schemas.microsoft.com/office/drawing/2014/main" id="{6F9F991F-1F37-AC04-D3C7-E34602A38435}"/>
              </a:ext>
            </a:extLst>
          </p:cNvPr>
          <p:cNvSpPr txBox="1">
            <a:spLocks/>
          </p:cNvSpPr>
          <p:nvPr/>
        </p:nvSpPr>
        <p:spPr>
          <a:xfrm>
            <a:off x="4902998" y="1666224"/>
            <a:ext cx="4107972" cy="4831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en-US" sz="1900" b="1" dirty="0" err="1"/>
              <a:t>Bước</a:t>
            </a:r>
            <a:r>
              <a:rPr lang="en-US" sz="1900" b="1" dirty="0"/>
              <a:t> 1: </a:t>
            </a:r>
            <a:r>
              <a:rPr lang="vi-VN" sz="1900" dirty="0"/>
              <a:t>Bố trí thí nghiệm như</a:t>
            </a:r>
            <a:r>
              <a:rPr lang="en-US" sz="1900" dirty="0"/>
              <a:t> </a:t>
            </a:r>
            <a:r>
              <a:rPr lang="en-US" sz="1900" dirty="0" err="1"/>
              <a:t>hình</a:t>
            </a:r>
            <a:r>
              <a:rPr lang="vi-VN" sz="1900" dirty="0"/>
              <a:t> </a:t>
            </a:r>
            <a:endParaRPr lang="en-US" sz="1900" dirty="0"/>
          </a:p>
        </p:txBody>
      </p:sp>
      <p:sp>
        <p:nvSpPr>
          <p:cNvPr id="3" name="Google Shape;310;p38">
            <a:extLst>
              <a:ext uri="{FF2B5EF4-FFF2-40B4-BE49-F238E27FC236}">
                <a16:creationId xmlns:a16="http://schemas.microsoft.com/office/drawing/2014/main" id="{21FB2FF1-38F9-8C8D-F9A2-46393A8659E2}"/>
              </a:ext>
            </a:extLst>
          </p:cNvPr>
          <p:cNvSpPr txBox="1">
            <a:spLocks/>
          </p:cNvSpPr>
          <p:nvPr/>
        </p:nvSpPr>
        <p:spPr>
          <a:xfrm>
            <a:off x="4902998" y="2158912"/>
            <a:ext cx="4318374" cy="114060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en-US" sz="1900" b="1" dirty="0" err="1"/>
              <a:t>Bước</a:t>
            </a:r>
            <a:r>
              <a:rPr lang="en-US" sz="1900" b="1" dirty="0"/>
              <a:t> 2: </a:t>
            </a:r>
            <a:r>
              <a:rPr lang="en-US" sz="1900" dirty="0" err="1"/>
              <a:t>Chiếu</a:t>
            </a:r>
            <a:r>
              <a:rPr lang="en-US" sz="1900" dirty="0"/>
              <a:t> </a:t>
            </a:r>
            <a:r>
              <a:rPr lang="vi-VN" sz="1900" dirty="0"/>
              <a:t>tia sáng truyền từ bản bán trụ ra không khí</a:t>
            </a:r>
            <a:r>
              <a:rPr lang="en-US" sz="1900" dirty="0"/>
              <a:t> (</a:t>
            </a:r>
            <a:r>
              <a:rPr lang="vi-VN" sz="1900" dirty="0"/>
              <a:t>đi qua tâm I</a:t>
            </a:r>
            <a:r>
              <a:rPr lang="en-US" sz="1900" dirty="0"/>
              <a:t>)</a:t>
            </a:r>
          </a:p>
        </p:txBody>
      </p:sp>
      <p:sp>
        <p:nvSpPr>
          <p:cNvPr id="5" name="Google Shape;310;p38">
            <a:extLst>
              <a:ext uri="{FF2B5EF4-FFF2-40B4-BE49-F238E27FC236}">
                <a16:creationId xmlns:a16="http://schemas.microsoft.com/office/drawing/2014/main" id="{9884ACF4-0733-7F43-5280-5337CA5EB4A2}"/>
              </a:ext>
            </a:extLst>
          </p:cNvPr>
          <p:cNvSpPr txBox="1">
            <a:spLocks/>
          </p:cNvSpPr>
          <p:nvPr/>
        </p:nvSpPr>
        <p:spPr>
          <a:xfrm>
            <a:off x="4878659" y="2961592"/>
            <a:ext cx="4107972" cy="51363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en-US" sz="1900" b="1" dirty="0" err="1"/>
              <a:t>Bước</a:t>
            </a:r>
            <a:r>
              <a:rPr lang="en-US" sz="1900" b="1" dirty="0"/>
              <a:t> 3: </a:t>
            </a:r>
            <a:r>
              <a:rPr lang="vi-VN" sz="1900" dirty="0"/>
              <a:t>Tăng dần giá trị góc tới i </a:t>
            </a:r>
            <a:endParaRPr lang="en-US" sz="1900" dirty="0"/>
          </a:p>
        </p:txBody>
      </p:sp>
      <p:pic>
        <p:nvPicPr>
          <p:cNvPr id="7" name="Picture 6">
            <a:extLst>
              <a:ext uri="{FF2B5EF4-FFF2-40B4-BE49-F238E27FC236}">
                <a16:creationId xmlns:a16="http://schemas.microsoft.com/office/drawing/2014/main" id="{30C064CE-610F-F0A2-4298-A0C545BF012C}"/>
              </a:ext>
            </a:extLst>
          </p:cNvPr>
          <p:cNvPicPr>
            <a:picLocks noChangeAspect="1"/>
          </p:cNvPicPr>
          <p:nvPr/>
        </p:nvPicPr>
        <p:blipFill>
          <a:blip r:embed="rId4"/>
          <a:stretch>
            <a:fillRect/>
          </a:stretch>
        </p:blipFill>
        <p:spPr>
          <a:xfrm>
            <a:off x="4737487" y="3723298"/>
            <a:ext cx="657336" cy="657336"/>
          </a:xfrm>
          <a:prstGeom prst="rect">
            <a:avLst/>
          </a:prstGeom>
        </p:spPr>
      </p:pic>
      <p:sp>
        <p:nvSpPr>
          <p:cNvPr id="8" name="Google Shape;310;p38">
            <a:extLst>
              <a:ext uri="{FF2B5EF4-FFF2-40B4-BE49-F238E27FC236}">
                <a16:creationId xmlns:a16="http://schemas.microsoft.com/office/drawing/2014/main" id="{6C576C82-FCBF-BE93-E4BA-F744A0922007}"/>
              </a:ext>
            </a:extLst>
          </p:cNvPr>
          <p:cNvSpPr txBox="1">
            <a:spLocks/>
          </p:cNvSpPr>
          <p:nvPr/>
        </p:nvSpPr>
        <p:spPr>
          <a:xfrm>
            <a:off x="5394823" y="3600341"/>
            <a:ext cx="3683046" cy="79556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en-US" sz="1900" dirty="0"/>
              <a:t>Quan </a:t>
            </a:r>
            <a:r>
              <a:rPr lang="en-US" sz="1900" dirty="0" err="1"/>
              <a:t>sát</a:t>
            </a:r>
            <a:r>
              <a:rPr lang="en-US" sz="1900" dirty="0"/>
              <a:t> </a:t>
            </a:r>
            <a:r>
              <a:rPr lang="en-US" sz="1900" dirty="0" err="1"/>
              <a:t>đường</a:t>
            </a:r>
            <a:r>
              <a:rPr lang="en-US" sz="1900" dirty="0"/>
              <a:t> </a:t>
            </a:r>
            <a:r>
              <a:rPr lang="en-US" sz="1900" dirty="0" err="1"/>
              <a:t>đi</a:t>
            </a:r>
            <a:r>
              <a:rPr lang="en-US" sz="1900" dirty="0"/>
              <a:t> </a:t>
            </a:r>
            <a:r>
              <a:rPr lang="en-US" sz="1900" dirty="0" err="1"/>
              <a:t>của</a:t>
            </a:r>
            <a:r>
              <a:rPr lang="en-US" sz="1900" dirty="0"/>
              <a:t> </a:t>
            </a:r>
            <a:r>
              <a:rPr lang="en-US" sz="1900" dirty="0" err="1"/>
              <a:t>tia</a:t>
            </a:r>
            <a:r>
              <a:rPr lang="en-US" sz="1900" dirty="0"/>
              <a:t> </a:t>
            </a:r>
            <a:r>
              <a:rPr lang="en-US" sz="1900" dirty="0" err="1"/>
              <a:t>sáng</a:t>
            </a:r>
            <a:r>
              <a:rPr lang="en-US" sz="1900" dirty="0"/>
              <a:t> </a:t>
            </a:r>
            <a:r>
              <a:rPr lang="en-US" sz="1900" dirty="0" err="1"/>
              <a:t>và</a:t>
            </a:r>
            <a:r>
              <a:rPr lang="en-US" sz="1900" dirty="0"/>
              <a:t> </a:t>
            </a:r>
            <a:r>
              <a:rPr lang="en-US" sz="1900" dirty="0" err="1"/>
              <a:t>ghi</a:t>
            </a:r>
            <a:r>
              <a:rPr lang="en-US" sz="1900" dirty="0"/>
              <a:t> </a:t>
            </a:r>
            <a:r>
              <a:rPr lang="en-US" sz="1900" dirty="0" err="1"/>
              <a:t>lại</a:t>
            </a:r>
            <a:r>
              <a:rPr lang="en-US" sz="1900" dirty="0"/>
              <a:t> </a:t>
            </a:r>
            <a:r>
              <a:rPr lang="en-US" sz="1900" dirty="0" err="1"/>
              <a:t>các</a:t>
            </a:r>
            <a:r>
              <a:rPr lang="en-US" sz="1900" dirty="0"/>
              <a:t> </a:t>
            </a:r>
            <a:r>
              <a:rPr lang="en-US" sz="1900" dirty="0" err="1"/>
              <a:t>giá</a:t>
            </a:r>
            <a:r>
              <a:rPr lang="en-US" sz="1900" dirty="0"/>
              <a:t> </a:t>
            </a:r>
            <a:r>
              <a:rPr lang="en-US" sz="1900" dirty="0" err="1"/>
              <a:t>trị</a:t>
            </a:r>
            <a:r>
              <a:rPr lang="en-US" sz="1900" dirty="0"/>
              <a:t> </a:t>
            </a:r>
            <a:r>
              <a:rPr lang="en-US" sz="1900" dirty="0" err="1"/>
              <a:t>góc</a:t>
            </a:r>
            <a:r>
              <a:rPr lang="en-US" sz="1900" dirty="0"/>
              <a:t> </a:t>
            </a:r>
            <a:r>
              <a:rPr lang="en-US" sz="1900" dirty="0" err="1"/>
              <a:t>tới</a:t>
            </a:r>
            <a:endParaRPr lang="en-US" sz="1900" dirty="0"/>
          </a:p>
        </p:txBody>
      </p:sp>
    </p:spTree>
    <p:extLst>
      <p:ext uri="{BB962C8B-B14F-4D97-AF65-F5344CB8AC3E}">
        <p14:creationId xmlns:p14="http://schemas.microsoft.com/office/powerpoint/2010/main" val="2212597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6"/>
                                        </p:tgtEl>
                                        <p:attrNameLst>
                                          <p:attrName>style.visibility</p:attrName>
                                        </p:attrNameLst>
                                      </p:cBhvr>
                                      <p:to>
                                        <p:strVal val="visible"/>
                                      </p:to>
                                    </p:set>
                                    <p:anim calcmode="lin" valueType="num">
                                      <p:cBhvr>
                                        <p:cTn id="7" dur="500" fill="hold"/>
                                        <p:tgtEl>
                                          <p:spTgt spid="246"/>
                                        </p:tgtEl>
                                        <p:attrNameLst>
                                          <p:attrName>ppt_w</p:attrName>
                                        </p:attrNameLst>
                                      </p:cBhvr>
                                      <p:tavLst>
                                        <p:tav tm="0">
                                          <p:val>
                                            <p:fltVal val="0"/>
                                          </p:val>
                                        </p:tav>
                                        <p:tav tm="100000">
                                          <p:val>
                                            <p:strVal val="#ppt_w"/>
                                          </p:val>
                                        </p:tav>
                                      </p:tavLst>
                                    </p:anim>
                                    <p:anim calcmode="lin" valueType="num">
                                      <p:cBhvr>
                                        <p:cTn id="8" dur="500" fill="hold"/>
                                        <p:tgtEl>
                                          <p:spTgt spid="246"/>
                                        </p:tgtEl>
                                        <p:attrNameLst>
                                          <p:attrName>ppt_h</p:attrName>
                                        </p:attrNameLst>
                                      </p:cBhvr>
                                      <p:tavLst>
                                        <p:tav tm="0">
                                          <p:val>
                                            <p:fltVal val="0"/>
                                          </p:val>
                                        </p:tav>
                                        <p:tav tm="100000">
                                          <p:val>
                                            <p:strVal val="#ppt_h"/>
                                          </p:val>
                                        </p:tav>
                                      </p:tavLst>
                                    </p:anim>
                                    <p:animEffect transition="in" filter="fade">
                                      <p:cBhvr>
                                        <p:cTn id="9" dur="500"/>
                                        <p:tgtEl>
                                          <p:spTgt spid="246"/>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281"/>
                                        </p:tgtEl>
                                        <p:attrNameLst>
                                          <p:attrName>style.visibility</p:attrName>
                                        </p:attrNameLst>
                                      </p:cBhvr>
                                      <p:to>
                                        <p:strVal val="visible"/>
                                      </p:to>
                                    </p:set>
                                    <p:animEffect transition="in" filter="randombar(horizontal)">
                                      <p:cBhvr>
                                        <p:cTn id="14" dur="500"/>
                                        <p:tgtEl>
                                          <p:spTgt spid="281"/>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randombar(horizont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randombar(horizontal)">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 grpId="0"/>
      <p:bldP spid="3" grpId="0"/>
      <p:bldP spid="5"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D6BB1E7A-C236-BD45-E60D-E1AEE55C375D}"/>
              </a:ext>
            </a:extLst>
          </p:cNvPr>
          <p:cNvSpPr/>
          <p:nvPr/>
        </p:nvSpPr>
        <p:spPr>
          <a:xfrm>
            <a:off x="186619" y="717453"/>
            <a:ext cx="8711196" cy="4234376"/>
          </a:xfrm>
          <a:prstGeom prst="roundRect">
            <a:avLst/>
          </a:prstGeom>
          <a:noFill/>
          <a:ln>
            <a:solidFill>
              <a:srgbClr val="FF6D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Google Shape;325;p40"/>
          <p:cNvSpPr txBox="1">
            <a:spLocks noGrp="1"/>
          </p:cNvSpPr>
          <p:nvPr>
            <p:ph type="title"/>
          </p:nvPr>
        </p:nvSpPr>
        <p:spPr>
          <a:xfrm>
            <a:off x="3443140" y="480849"/>
            <a:ext cx="2420807" cy="454885"/>
          </a:xfrm>
          <a:prstGeom prst="rect">
            <a:avLst/>
          </a:prstGeom>
          <a:solidFill>
            <a:schemeClr val="accent5"/>
          </a:solidFill>
        </p:spPr>
        <p:txBody>
          <a:bodyPr spcFirstLastPara="1" wrap="square" lIns="91425" tIns="91425" rIns="91425" bIns="91425" anchor="t" anchorCtr="0">
            <a:noAutofit/>
          </a:bodyPr>
          <a:lstStyle/>
          <a:p>
            <a:pPr marL="0" lvl="0" indent="0" algn="ctr" rtl="0">
              <a:spcBef>
                <a:spcPts val="0"/>
              </a:spcBef>
              <a:spcAft>
                <a:spcPts val="0"/>
              </a:spcAft>
              <a:buNone/>
            </a:pPr>
            <a:r>
              <a:rPr lang="en-US" sz="2000" dirty="0"/>
              <a:t>PHIẾU HỌC TẬP</a:t>
            </a:r>
          </a:p>
        </p:txBody>
      </p:sp>
      <p:sp>
        <p:nvSpPr>
          <p:cNvPr id="13" name="Google Shape;310;p38">
            <a:extLst>
              <a:ext uri="{FF2B5EF4-FFF2-40B4-BE49-F238E27FC236}">
                <a16:creationId xmlns:a16="http://schemas.microsoft.com/office/drawing/2014/main" id="{94E75032-20C4-E36A-DFE7-69D278DAA34D}"/>
              </a:ext>
            </a:extLst>
          </p:cNvPr>
          <p:cNvSpPr txBox="1">
            <a:spLocks/>
          </p:cNvSpPr>
          <p:nvPr/>
        </p:nvSpPr>
        <p:spPr>
          <a:xfrm>
            <a:off x="315205" y="908816"/>
            <a:ext cx="7223421" cy="4831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en-US" sz="2000" b="1" dirty="0" err="1">
                <a:solidFill>
                  <a:schemeClr val="bg1">
                    <a:lumMod val="10000"/>
                  </a:schemeClr>
                </a:solidFill>
              </a:rPr>
              <a:t>Tiến</a:t>
            </a:r>
            <a:r>
              <a:rPr lang="en-US" sz="2000" b="1" dirty="0">
                <a:solidFill>
                  <a:schemeClr val="bg1">
                    <a:lumMod val="10000"/>
                  </a:schemeClr>
                </a:solidFill>
              </a:rPr>
              <a:t> </a:t>
            </a:r>
            <a:r>
              <a:rPr lang="en-US" sz="2000" b="1" dirty="0" err="1">
                <a:solidFill>
                  <a:schemeClr val="bg1">
                    <a:lumMod val="10000"/>
                  </a:schemeClr>
                </a:solidFill>
              </a:rPr>
              <a:t>hành</a:t>
            </a:r>
            <a:r>
              <a:rPr lang="en-US" sz="2000" b="1" dirty="0">
                <a:solidFill>
                  <a:schemeClr val="bg1">
                    <a:lumMod val="10000"/>
                  </a:schemeClr>
                </a:solidFill>
              </a:rPr>
              <a:t> </a:t>
            </a:r>
            <a:r>
              <a:rPr lang="en-US" sz="2000" b="1" dirty="0" err="1">
                <a:solidFill>
                  <a:schemeClr val="bg1">
                    <a:lumMod val="10000"/>
                  </a:schemeClr>
                </a:solidFill>
              </a:rPr>
              <a:t>thí</a:t>
            </a:r>
            <a:r>
              <a:rPr lang="en-US" sz="2000" b="1" dirty="0">
                <a:solidFill>
                  <a:schemeClr val="bg1">
                    <a:lumMod val="10000"/>
                  </a:schemeClr>
                </a:solidFill>
              </a:rPr>
              <a:t> </a:t>
            </a:r>
            <a:r>
              <a:rPr lang="en-US" sz="2000" b="1" dirty="0" err="1">
                <a:solidFill>
                  <a:schemeClr val="bg1">
                    <a:lumMod val="10000"/>
                  </a:schemeClr>
                </a:solidFill>
              </a:rPr>
              <a:t>nghiệm</a:t>
            </a:r>
            <a:r>
              <a:rPr lang="en-US" sz="2000" b="1" dirty="0">
                <a:solidFill>
                  <a:schemeClr val="bg1">
                    <a:lumMod val="10000"/>
                  </a:schemeClr>
                </a:solidFill>
              </a:rPr>
              <a:t> </a:t>
            </a:r>
            <a:r>
              <a:rPr lang="en-US" sz="2000" b="1" dirty="0" err="1">
                <a:solidFill>
                  <a:schemeClr val="bg1">
                    <a:lumMod val="10000"/>
                  </a:schemeClr>
                </a:solidFill>
              </a:rPr>
              <a:t>và</a:t>
            </a:r>
            <a:r>
              <a:rPr lang="en-US" sz="2000" b="1" dirty="0">
                <a:solidFill>
                  <a:schemeClr val="bg1">
                    <a:lumMod val="10000"/>
                  </a:schemeClr>
                </a:solidFill>
              </a:rPr>
              <a:t> </a:t>
            </a:r>
            <a:r>
              <a:rPr lang="en-US" sz="2000" b="1" dirty="0" err="1">
                <a:solidFill>
                  <a:schemeClr val="bg1">
                    <a:lumMod val="10000"/>
                  </a:schemeClr>
                </a:solidFill>
              </a:rPr>
              <a:t>thực</a:t>
            </a:r>
            <a:r>
              <a:rPr lang="en-US" sz="2000" b="1" dirty="0">
                <a:solidFill>
                  <a:schemeClr val="bg1">
                    <a:lumMod val="10000"/>
                  </a:schemeClr>
                </a:solidFill>
              </a:rPr>
              <a:t> </a:t>
            </a:r>
            <a:r>
              <a:rPr lang="en-US" sz="2000" b="1" dirty="0" err="1">
                <a:solidFill>
                  <a:schemeClr val="bg1">
                    <a:lumMod val="10000"/>
                  </a:schemeClr>
                </a:solidFill>
              </a:rPr>
              <a:t>hiện</a:t>
            </a:r>
            <a:r>
              <a:rPr lang="en-US" sz="2000" b="1" dirty="0">
                <a:solidFill>
                  <a:schemeClr val="bg1">
                    <a:lumMod val="10000"/>
                  </a:schemeClr>
                </a:solidFill>
              </a:rPr>
              <a:t> </a:t>
            </a:r>
            <a:r>
              <a:rPr lang="en-US" sz="2000" b="1" dirty="0" err="1">
                <a:solidFill>
                  <a:schemeClr val="bg1">
                    <a:lumMod val="10000"/>
                  </a:schemeClr>
                </a:solidFill>
              </a:rPr>
              <a:t>các</a:t>
            </a:r>
            <a:r>
              <a:rPr lang="en-US" sz="2000" b="1" dirty="0">
                <a:solidFill>
                  <a:schemeClr val="bg1">
                    <a:lumMod val="10000"/>
                  </a:schemeClr>
                </a:solidFill>
              </a:rPr>
              <a:t> </a:t>
            </a:r>
            <a:r>
              <a:rPr lang="en-US" sz="2000" b="1" dirty="0" err="1">
                <a:solidFill>
                  <a:schemeClr val="bg1">
                    <a:lumMod val="10000"/>
                  </a:schemeClr>
                </a:solidFill>
              </a:rPr>
              <a:t>yêu</a:t>
            </a:r>
            <a:r>
              <a:rPr lang="en-US" sz="2000" b="1" dirty="0">
                <a:solidFill>
                  <a:schemeClr val="bg1">
                    <a:lumMod val="10000"/>
                  </a:schemeClr>
                </a:solidFill>
              </a:rPr>
              <a:t> </a:t>
            </a:r>
            <a:r>
              <a:rPr lang="en-US" sz="2000" b="1" dirty="0" err="1">
                <a:solidFill>
                  <a:schemeClr val="bg1">
                    <a:lumMod val="10000"/>
                  </a:schemeClr>
                </a:solidFill>
              </a:rPr>
              <a:t>cầu</a:t>
            </a:r>
            <a:r>
              <a:rPr lang="en-US" sz="2000" b="1" dirty="0">
                <a:solidFill>
                  <a:schemeClr val="bg1">
                    <a:lumMod val="10000"/>
                  </a:schemeClr>
                </a:solidFill>
              </a:rPr>
              <a:t> </a:t>
            </a:r>
            <a:r>
              <a:rPr lang="en-US" sz="2000" b="1" dirty="0" err="1">
                <a:solidFill>
                  <a:schemeClr val="bg1">
                    <a:lumMod val="10000"/>
                  </a:schemeClr>
                </a:solidFill>
              </a:rPr>
              <a:t>sau</a:t>
            </a:r>
            <a:r>
              <a:rPr lang="en-US" sz="2000" b="1" dirty="0">
                <a:solidFill>
                  <a:schemeClr val="bg1">
                    <a:lumMod val="10000"/>
                  </a:schemeClr>
                </a:solidFill>
              </a:rPr>
              <a:t>:</a:t>
            </a:r>
            <a:endParaRPr lang="en-US" sz="2000" dirty="0">
              <a:solidFill>
                <a:schemeClr val="bg1">
                  <a:lumMod val="10000"/>
                </a:schemeClr>
              </a:solidFill>
            </a:endParaRPr>
          </a:p>
        </p:txBody>
      </p:sp>
      <p:sp>
        <p:nvSpPr>
          <p:cNvPr id="14" name="Google Shape;310;p38">
            <a:extLst>
              <a:ext uri="{FF2B5EF4-FFF2-40B4-BE49-F238E27FC236}">
                <a16:creationId xmlns:a16="http://schemas.microsoft.com/office/drawing/2014/main" id="{60F13E4F-11F8-77C3-CCAC-A1F73085493F}"/>
              </a:ext>
            </a:extLst>
          </p:cNvPr>
          <p:cNvSpPr txBox="1">
            <a:spLocks/>
          </p:cNvSpPr>
          <p:nvPr/>
        </p:nvSpPr>
        <p:spPr>
          <a:xfrm>
            <a:off x="549950" y="1401986"/>
            <a:ext cx="8207188" cy="4831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vi-VN" sz="2000" dirty="0">
                <a:solidFill>
                  <a:schemeClr val="bg1">
                    <a:lumMod val="10000"/>
                  </a:schemeClr>
                </a:solidFill>
              </a:rPr>
              <a:t>a)</a:t>
            </a:r>
            <a:r>
              <a:rPr lang="en-US" sz="2000" dirty="0">
                <a:solidFill>
                  <a:schemeClr val="bg1">
                    <a:lumMod val="10000"/>
                  </a:schemeClr>
                </a:solidFill>
              </a:rPr>
              <a:t> </a:t>
            </a:r>
            <a:r>
              <a:rPr lang="en-US" sz="2000" dirty="0" err="1">
                <a:solidFill>
                  <a:schemeClr val="bg1">
                    <a:lumMod val="10000"/>
                  </a:schemeClr>
                </a:solidFill>
              </a:rPr>
              <a:t>Nêu</a:t>
            </a:r>
            <a:r>
              <a:rPr lang="en-US" sz="2000" dirty="0">
                <a:solidFill>
                  <a:schemeClr val="bg1">
                    <a:lumMod val="10000"/>
                  </a:schemeClr>
                </a:solidFill>
              </a:rPr>
              <a:t> </a:t>
            </a:r>
            <a:r>
              <a:rPr lang="en-US" sz="2000" dirty="0" err="1">
                <a:solidFill>
                  <a:schemeClr val="bg1">
                    <a:lumMod val="10000"/>
                  </a:schemeClr>
                </a:solidFill>
              </a:rPr>
              <a:t>đặc</a:t>
            </a:r>
            <a:r>
              <a:rPr lang="en-US" sz="2000" dirty="0">
                <a:solidFill>
                  <a:schemeClr val="bg1">
                    <a:lumMod val="10000"/>
                  </a:schemeClr>
                </a:solidFill>
              </a:rPr>
              <a:t> </a:t>
            </a:r>
            <a:r>
              <a:rPr lang="en-US" sz="2000" dirty="0" err="1">
                <a:solidFill>
                  <a:schemeClr val="bg1">
                    <a:lumMod val="10000"/>
                  </a:schemeClr>
                </a:solidFill>
              </a:rPr>
              <a:t>điểm</a:t>
            </a:r>
            <a:r>
              <a:rPr lang="en-US" sz="2000" dirty="0">
                <a:solidFill>
                  <a:schemeClr val="bg1">
                    <a:lumMod val="10000"/>
                  </a:schemeClr>
                </a:solidFill>
              </a:rPr>
              <a:t> </a:t>
            </a:r>
            <a:r>
              <a:rPr lang="en-US" sz="2000" dirty="0" err="1">
                <a:solidFill>
                  <a:schemeClr val="bg1">
                    <a:lumMod val="10000"/>
                  </a:schemeClr>
                </a:solidFill>
              </a:rPr>
              <a:t>nhìn</a:t>
            </a:r>
            <a:r>
              <a:rPr lang="en-US" sz="2000" dirty="0">
                <a:solidFill>
                  <a:schemeClr val="bg1">
                    <a:lumMod val="10000"/>
                  </a:schemeClr>
                </a:solidFill>
              </a:rPr>
              <a:t> </a:t>
            </a:r>
            <a:r>
              <a:rPr lang="en-US" sz="2000" dirty="0" err="1">
                <a:solidFill>
                  <a:schemeClr val="bg1">
                    <a:lumMod val="10000"/>
                  </a:schemeClr>
                </a:solidFill>
              </a:rPr>
              <a:t>thấy</a:t>
            </a:r>
            <a:r>
              <a:rPr lang="en-US" sz="2000" dirty="0">
                <a:solidFill>
                  <a:schemeClr val="bg1">
                    <a:lumMod val="10000"/>
                  </a:schemeClr>
                </a:solidFill>
              </a:rPr>
              <a:t> </a:t>
            </a:r>
            <a:r>
              <a:rPr lang="en-US" sz="2000" dirty="0" err="1">
                <a:solidFill>
                  <a:schemeClr val="bg1">
                    <a:lumMod val="10000"/>
                  </a:schemeClr>
                </a:solidFill>
              </a:rPr>
              <a:t>của</a:t>
            </a:r>
            <a:r>
              <a:rPr lang="en-US" sz="2000" dirty="0">
                <a:solidFill>
                  <a:schemeClr val="bg1">
                    <a:lumMod val="10000"/>
                  </a:schemeClr>
                </a:solidFill>
              </a:rPr>
              <a:t> </a:t>
            </a:r>
            <a:r>
              <a:rPr lang="en-US" sz="2000" dirty="0" err="1">
                <a:solidFill>
                  <a:schemeClr val="bg1">
                    <a:lumMod val="10000"/>
                  </a:schemeClr>
                </a:solidFill>
              </a:rPr>
              <a:t>chùm</a:t>
            </a:r>
            <a:r>
              <a:rPr lang="en-US" sz="2000" dirty="0">
                <a:solidFill>
                  <a:schemeClr val="bg1">
                    <a:lumMod val="10000"/>
                  </a:schemeClr>
                </a:solidFill>
              </a:rPr>
              <a:t> </a:t>
            </a:r>
            <a:r>
              <a:rPr lang="en-US" sz="2000" dirty="0" err="1">
                <a:solidFill>
                  <a:schemeClr val="bg1">
                    <a:lumMod val="10000"/>
                  </a:schemeClr>
                </a:solidFill>
              </a:rPr>
              <a:t>sáng</a:t>
            </a:r>
            <a:r>
              <a:rPr lang="en-US" sz="2000" dirty="0">
                <a:solidFill>
                  <a:schemeClr val="bg1">
                    <a:lumMod val="10000"/>
                  </a:schemeClr>
                </a:solidFill>
              </a:rPr>
              <a:t> </a:t>
            </a:r>
            <a:r>
              <a:rPr lang="en-US" sz="2000" dirty="0" err="1">
                <a:solidFill>
                  <a:schemeClr val="bg1">
                    <a:lumMod val="10000"/>
                  </a:schemeClr>
                </a:solidFill>
              </a:rPr>
              <a:t>khúc</a:t>
            </a:r>
            <a:r>
              <a:rPr lang="en-US" sz="2000" dirty="0">
                <a:solidFill>
                  <a:schemeClr val="bg1">
                    <a:lumMod val="10000"/>
                  </a:schemeClr>
                </a:solidFill>
              </a:rPr>
              <a:t> </a:t>
            </a:r>
            <a:r>
              <a:rPr lang="en-US" sz="2000" dirty="0" err="1">
                <a:solidFill>
                  <a:schemeClr val="bg1">
                    <a:lumMod val="10000"/>
                  </a:schemeClr>
                </a:solidFill>
              </a:rPr>
              <a:t>xạ</a:t>
            </a:r>
            <a:r>
              <a:rPr lang="en-US" sz="2000" dirty="0">
                <a:solidFill>
                  <a:schemeClr val="bg1">
                    <a:lumMod val="10000"/>
                  </a:schemeClr>
                </a:solidFill>
              </a:rPr>
              <a:t> </a:t>
            </a:r>
            <a:r>
              <a:rPr lang="en-US" sz="2000" dirty="0" err="1">
                <a:solidFill>
                  <a:schemeClr val="bg1">
                    <a:lumMod val="10000"/>
                  </a:schemeClr>
                </a:solidFill>
              </a:rPr>
              <a:t>và</a:t>
            </a:r>
            <a:r>
              <a:rPr lang="en-US" sz="2000" dirty="0">
                <a:solidFill>
                  <a:schemeClr val="bg1">
                    <a:lumMod val="10000"/>
                  </a:schemeClr>
                </a:solidFill>
              </a:rPr>
              <a:t> </a:t>
            </a:r>
            <a:r>
              <a:rPr lang="en-US" sz="2000" dirty="0" err="1">
                <a:solidFill>
                  <a:schemeClr val="bg1">
                    <a:lumMod val="10000"/>
                  </a:schemeClr>
                </a:solidFill>
              </a:rPr>
              <a:t>phản</a:t>
            </a:r>
            <a:r>
              <a:rPr lang="en-US" sz="2000" dirty="0">
                <a:solidFill>
                  <a:schemeClr val="bg1">
                    <a:lumMod val="10000"/>
                  </a:schemeClr>
                </a:solidFill>
              </a:rPr>
              <a:t> </a:t>
            </a:r>
            <a:r>
              <a:rPr lang="en-US" sz="2000" dirty="0" err="1">
                <a:solidFill>
                  <a:schemeClr val="bg1">
                    <a:lumMod val="10000"/>
                  </a:schemeClr>
                </a:solidFill>
              </a:rPr>
              <a:t>xạ</a:t>
            </a:r>
            <a:endParaRPr lang="en-US" sz="2000" dirty="0">
              <a:solidFill>
                <a:schemeClr val="bg1">
                  <a:lumMod val="10000"/>
                </a:schemeClr>
              </a:solidFill>
            </a:endParaRPr>
          </a:p>
        </p:txBody>
      </p:sp>
      <p:sp>
        <p:nvSpPr>
          <p:cNvPr id="15" name="Google Shape;310;p38">
            <a:extLst>
              <a:ext uri="{FF2B5EF4-FFF2-40B4-BE49-F238E27FC236}">
                <a16:creationId xmlns:a16="http://schemas.microsoft.com/office/drawing/2014/main" id="{64FA5A5A-08B8-9CD4-EEAC-A7E38382E2DC}"/>
              </a:ext>
            </a:extLst>
          </p:cNvPr>
          <p:cNvSpPr txBox="1">
            <a:spLocks/>
          </p:cNvSpPr>
          <p:nvPr/>
        </p:nvSpPr>
        <p:spPr>
          <a:xfrm>
            <a:off x="549950" y="3826014"/>
            <a:ext cx="7223421" cy="4831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vi-VN" sz="2000" dirty="0">
                <a:solidFill>
                  <a:schemeClr val="bg1">
                    <a:lumMod val="10000"/>
                  </a:schemeClr>
                </a:solidFill>
              </a:rPr>
              <a:t>b) Góc khúc xạ lớn hơn hay nhỏ hơn góc tới?</a:t>
            </a:r>
            <a:r>
              <a:rPr lang="en-US" sz="2000" dirty="0">
                <a:solidFill>
                  <a:schemeClr val="bg1">
                    <a:lumMod val="10000"/>
                  </a:schemeClr>
                </a:solidFill>
              </a:rPr>
              <a:t> </a:t>
            </a:r>
          </a:p>
        </p:txBody>
      </p:sp>
      <p:sp>
        <p:nvSpPr>
          <p:cNvPr id="16" name="Google Shape;310;p38">
            <a:extLst>
              <a:ext uri="{FF2B5EF4-FFF2-40B4-BE49-F238E27FC236}">
                <a16:creationId xmlns:a16="http://schemas.microsoft.com/office/drawing/2014/main" id="{FC003C79-739D-8F53-3E34-E007481D62EE}"/>
              </a:ext>
            </a:extLst>
          </p:cNvPr>
          <p:cNvSpPr txBox="1">
            <a:spLocks/>
          </p:cNvSpPr>
          <p:nvPr/>
        </p:nvSpPr>
        <p:spPr>
          <a:xfrm>
            <a:off x="549950" y="4357317"/>
            <a:ext cx="7544320" cy="4831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vi-VN" sz="2000" dirty="0">
                <a:solidFill>
                  <a:schemeClr val="bg1">
                    <a:lumMod val="10000"/>
                  </a:schemeClr>
                </a:solidFill>
              </a:rPr>
              <a:t>c)</a:t>
            </a:r>
            <a:r>
              <a:rPr lang="en-US" sz="2000" dirty="0">
                <a:solidFill>
                  <a:schemeClr val="bg1">
                    <a:lumMod val="10000"/>
                  </a:schemeClr>
                </a:solidFill>
              </a:rPr>
              <a:t> </a:t>
            </a:r>
            <a:r>
              <a:rPr lang="vi-VN" sz="2000" dirty="0">
                <a:solidFill>
                  <a:schemeClr val="bg1">
                    <a:lumMod val="10000"/>
                  </a:schemeClr>
                </a:solidFill>
              </a:rPr>
              <a:t>Khi nào sẽ xảy ra hiện tượng chỉ có tia phản xạ?</a:t>
            </a:r>
            <a:r>
              <a:rPr lang="en-US" sz="2000" dirty="0">
                <a:solidFill>
                  <a:schemeClr val="bg1">
                    <a:lumMod val="10000"/>
                  </a:schemeClr>
                </a:solidFill>
              </a:rPr>
              <a:t> </a:t>
            </a:r>
          </a:p>
        </p:txBody>
      </p:sp>
      <p:grpSp>
        <p:nvGrpSpPr>
          <p:cNvPr id="17" name="Group 16">
            <a:extLst>
              <a:ext uri="{FF2B5EF4-FFF2-40B4-BE49-F238E27FC236}">
                <a16:creationId xmlns:a16="http://schemas.microsoft.com/office/drawing/2014/main" id="{F35B65D4-6087-CEC1-D489-E7AE2F0A69AB}"/>
              </a:ext>
            </a:extLst>
          </p:cNvPr>
          <p:cNvGrpSpPr/>
          <p:nvPr/>
        </p:nvGrpSpPr>
        <p:grpSpPr>
          <a:xfrm>
            <a:off x="-13750" y="34756"/>
            <a:ext cx="3612040" cy="340631"/>
            <a:chOff x="458071" y="2537804"/>
            <a:chExt cx="3612040" cy="340631"/>
          </a:xfrm>
        </p:grpSpPr>
        <p:grpSp>
          <p:nvGrpSpPr>
            <p:cNvPr id="18" name="Google Shape;286;p36">
              <a:extLst>
                <a:ext uri="{FF2B5EF4-FFF2-40B4-BE49-F238E27FC236}">
                  <a16:creationId xmlns:a16="http://schemas.microsoft.com/office/drawing/2014/main" id="{8500E25E-3204-7BD2-995A-B6ADEC6FD3CC}"/>
                </a:ext>
              </a:extLst>
            </p:cNvPr>
            <p:cNvGrpSpPr/>
            <p:nvPr/>
          </p:nvGrpSpPr>
          <p:grpSpPr>
            <a:xfrm rot="16200000">
              <a:off x="522377" y="2577584"/>
              <a:ext cx="200343" cy="328955"/>
              <a:chOff x="5741750" y="3809794"/>
              <a:chExt cx="674102" cy="1106711"/>
            </a:xfrm>
          </p:grpSpPr>
          <p:sp>
            <p:nvSpPr>
              <p:cNvPr id="20" name="Google Shape;287;p36">
                <a:extLst>
                  <a:ext uri="{FF2B5EF4-FFF2-40B4-BE49-F238E27FC236}">
                    <a16:creationId xmlns:a16="http://schemas.microsoft.com/office/drawing/2014/main" id="{888A35C4-4277-4120-176E-225FAEDC316E}"/>
                  </a:ext>
                </a:extLst>
              </p:cNvPr>
              <p:cNvSpPr/>
              <p:nvPr/>
            </p:nvSpPr>
            <p:spPr>
              <a:xfrm>
                <a:off x="5741750" y="4242405"/>
                <a:ext cx="674100" cy="674100"/>
              </a:xfrm>
              <a:prstGeom prst="pie">
                <a:avLst>
                  <a:gd name="adj1" fmla="val 0"/>
                  <a:gd name="adj2" fmla="val 10772809"/>
                </a:avLst>
              </a:prstGeom>
              <a:solidFill>
                <a:srgbClr val="00B0F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050">
                  <a:latin typeface="Lato"/>
                  <a:ea typeface="Lato"/>
                  <a:cs typeface="Lato"/>
                  <a:sym typeface="Lato"/>
                </a:endParaRPr>
              </a:p>
            </p:txBody>
          </p:sp>
          <p:sp>
            <p:nvSpPr>
              <p:cNvPr id="21" name="Google Shape;288;p36">
                <a:extLst>
                  <a:ext uri="{FF2B5EF4-FFF2-40B4-BE49-F238E27FC236}">
                    <a16:creationId xmlns:a16="http://schemas.microsoft.com/office/drawing/2014/main" id="{047B5390-DCAA-8C6B-AAED-8321FB6C73F7}"/>
                  </a:ext>
                </a:extLst>
              </p:cNvPr>
              <p:cNvSpPr/>
              <p:nvPr/>
            </p:nvSpPr>
            <p:spPr>
              <a:xfrm>
                <a:off x="5741752" y="3809794"/>
                <a:ext cx="674100" cy="674102"/>
              </a:xfrm>
              <a:prstGeom prst="pie">
                <a:avLst>
                  <a:gd name="adj1" fmla="val 0"/>
                  <a:gd name="adj2" fmla="val 10772809"/>
                </a:avLst>
              </a:prstGeom>
              <a:solidFill>
                <a:srgbClr val="00B0F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050">
                  <a:latin typeface="Lato"/>
                  <a:ea typeface="Lato"/>
                  <a:cs typeface="Lato"/>
                  <a:sym typeface="Lato"/>
                </a:endParaRPr>
              </a:p>
            </p:txBody>
          </p:sp>
        </p:grpSp>
        <p:sp>
          <p:nvSpPr>
            <p:cNvPr id="19" name="Google Shape;247;p34">
              <a:extLst>
                <a:ext uri="{FF2B5EF4-FFF2-40B4-BE49-F238E27FC236}">
                  <a16:creationId xmlns:a16="http://schemas.microsoft.com/office/drawing/2014/main" id="{4144A2CE-7A02-8DE5-982C-FCC58030D885}"/>
                </a:ext>
              </a:extLst>
            </p:cNvPr>
            <p:cNvSpPr txBox="1">
              <a:spLocks/>
            </p:cNvSpPr>
            <p:nvPr/>
          </p:nvSpPr>
          <p:spPr>
            <a:xfrm>
              <a:off x="736353" y="2537804"/>
              <a:ext cx="3333758" cy="34063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1600" dirty="0" err="1"/>
                <a:t>Hiện</a:t>
              </a:r>
              <a:r>
                <a:rPr lang="en-US" sz="1600" dirty="0"/>
                <a:t> </a:t>
              </a:r>
              <a:r>
                <a:rPr lang="en-US" sz="1600" dirty="0" err="1"/>
                <a:t>Tượng</a:t>
              </a:r>
              <a:r>
                <a:rPr lang="en-US" sz="1600" dirty="0"/>
                <a:t> </a:t>
              </a:r>
              <a:r>
                <a:rPr lang="en-US" sz="1600" dirty="0" err="1"/>
                <a:t>Phản</a:t>
              </a:r>
              <a:r>
                <a:rPr lang="en-US" sz="1600" dirty="0"/>
                <a:t> </a:t>
              </a:r>
              <a:r>
                <a:rPr lang="en-US" sz="1600" dirty="0" err="1"/>
                <a:t>Xạ</a:t>
              </a:r>
              <a:r>
                <a:rPr lang="en-US" sz="1600" dirty="0"/>
                <a:t> </a:t>
              </a:r>
              <a:r>
                <a:rPr lang="en-US" sz="1600" dirty="0" err="1"/>
                <a:t>Toàn</a:t>
              </a:r>
              <a:r>
                <a:rPr lang="en-US" sz="1600" dirty="0"/>
                <a:t> </a:t>
              </a:r>
              <a:r>
                <a:rPr lang="en-US" sz="1600" dirty="0" err="1"/>
                <a:t>Phần</a:t>
              </a:r>
              <a:endParaRPr lang="en-US" sz="1600" dirty="0"/>
            </a:p>
          </p:txBody>
        </p:sp>
      </p:grpSp>
      <p:graphicFrame>
        <p:nvGraphicFramePr>
          <p:cNvPr id="3" name="Table 2">
            <a:extLst>
              <a:ext uri="{FF2B5EF4-FFF2-40B4-BE49-F238E27FC236}">
                <a16:creationId xmlns:a16="http://schemas.microsoft.com/office/drawing/2014/main" id="{D2E17008-0A89-098C-AEFD-AC9B01FC94A9}"/>
              </a:ext>
            </a:extLst>
          </p:cNvPr>
          <p:cNvGraphicFramePr>
            <a:graphicFrameLocks noGrp="1"/>
          </p:cNvGraphicFramePr>
          <p:nvPr>
            <p:extLst>
              <p:ext uri="{D42A27DB-BD31-4B8C-83A1-F6EECF244321}">
                <p14:modId xmlns:p14="http://schemas.microsoft.com/office/powerpoint/2010/main" val="3248715924"/>
              </p:ext>
            </p:extLst>
          </p:nvPr>
        </p:nvGraphicFramePr>
        <p:xfrm>
          <a:off x="349707" y="2034660"/>
          <a:ext cx="8407431" cy="1673052"/>
        </p:xfrm>
        <a:graphic>
          <a:graphicData uri="http://schemas.openxmlformats.org/drawingml/2006/table">
            <a:tbl>
              <a:tblPr firstRow="1" bandRow="1">
                <a:tableStyleId>{A5B80885-4328-4EE8-91F0-77C16C026DC1}</a:tableStyleId>
              </a:tblPr>
              <a:tblGrid>
                <a:gridCol w="1992564">
                  <a:extLst>
                    <a:ext uri="{9D8B030D-6E8A-4147-A177-3AD203B41FA5}">
                      <a16:colId xmlns:a16="http://schemas.microsoft.com/office/drawing/2014/main" val="4061387204"/>
                    </a:ext>
                  </a:extLst>
                </a:gridCol>
                <a:gridCol w="3242603">
                  <a:extLst>
                    <a:ext uri="{9D8B030D-6E8A-4147-A177-3AD203B41FA5}">
                      <a16:colId xmlns:a16="http://schemas.microsoft.com/office/drawing/2014/main" val="3481903639"/>
                    </a:ext>
                  </a:extLst>
                </a:gridCol>
                <a:gridCol w="3172264">
                  <a:extLst>
                    <a:ext uri="{9D8B030D-6E8A-4147-A177-3AD203B41FA5}">
                      <a16:colId xmlns:a16="http://schemas.microsoft.com/office/drawing/2014/main" val="812900799"/>
                    </a:ext>
                  </a:extLst>
                </a:gridCol>
              </a:tblGrid>
              <a:tr h="418263">
                <a:tc>
                  <a:txBody>
                    <a:bodyPr/>
                    <a:lstStyle/>
                    <a:p>
                      <a:pPr algn="ctr"/>
                      <a:r>
                        <a:rPr lang="en-US" sz="1600" b="1" dirty="0" err="1"/>
                        <a:t>Góc</a:t>
                      </a:r>
                      <a:r>
                        <a:rPr lang="en-US" sz="1600" b="1" dirty="0"/>
                        <a:t> </a:t>
                      </a:r>
                      <a:r>
                        <a:rPr lang="en-US" sz="1600" b="1" dirty="0" err="1"/>
                        <a:t>tới</a:t>
                      </a:r>
                      <a:endParaRPr lang="en-US" sz="1600" b="1"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D757"/>
                    </a:solidFill>
                  </a:tcPr>
                </a:tc>
                <a:tc>
                  <a:txBody>
                    <a:bodyPr/>
                    <a:lstStyle/>
                    <a:p>
                      <a:pPr algn="ctr"/>
                      <a:r>
                        <a:rPr lang="en-US" sz="1600" b="1" dirty="0"/>
                        <a:t>Tia </a:t>
                      </a:r>
                      <a:r>
                        <a:rPr lang="en-US" sz="1600" b="1" dirty="0" err="1"/>
                        <a:t>khúc</a:t>
                      </a:r>
                      <a:r>
                        <a:rPr lang="en-US" sz="1600" b="1" dirty="0"/>
                        <a:t> </a:t>
                      </a:r>
                      <a:r>
                        <a:rPr lang="en-US" sz="1600" b="1" dirty="0" err="1"/>
                        <a:t>xạ</a:t>
                      </a:r>
                      <a:endParaRPr lang="en-US" sz="1600" b="1"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D757"/>
                    </a:solidFill>
                  </a:tcPr>
                </a:tc>
                <a:tc>
                  <a:txBody>
                    <a:bodyPr/>
                    <a:lstStyle/>
                    <a:p>
                      <a:pPr algn="ctr"/>
                      <a:r>
                        <a:rPr lang="en-US" sz="1600" b="1" dirty="0"/>
                        <a:t>Tia </a:t>
                      </a:r>
                      <a:r>
                        <a:rPr lang="en-US" sz="1600" b="1" dirty="0" err="1"/>
                        <a:t>phản</a:t>
                      </a:r>
                      <a:r>
                        <a:rPr lang="en-US" sz="1600" b="1" dirty="0"/>
                        <a:t> </a:t>
                      </a:r>
                      <a:r>
                        <a:rPr lang="en-US" sz="1600" b="1" dirty="0" err="1"/>
                        <a:t>xạ</a:t>
                      </a:r>
                      <a:endParaRPr lang="en-US" sz="1600" b="1"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D757"/>
                    </a:solidFill>
                  </a:tcPr>
                </a:tc>
                <a:extLst>
                  <a:ext uri="{0D108BD9-81ED-4DB2-BD59-A6C34878D82A}">
                    <a16:rowId xmlns:a16="http://schemas.microsoft.com/office/drawing/2014/main" val="1699504275"/>
                  </a:ext>
                </a:extLst>
              </a:tr>
              <a:tr h="418263">
                <a:tc>
                  <a:txBody>
                    <a:bodyPr/>
                    <a:lstStyle/>
                    <a:p>
                      <a:pPr algn="ctr"/>
                      <a:r>
                        <a:rPr lang="en-US" sz="1600" dirty="0" err="1"/>
                        <a:t>i</a:t>
                      </a:r>
                      <a:r>
                        <a:rPr lang="en-US" sz="1600" dirty="0"/>
                        <a:t> </a:t>
                      </a:r>
                      <a:r>
                        <a:rPr lang="en-US" sz="1600" dirty="0" err="1"/>
                        <a:t>nhỏ</a:t>
                      </a:r>
                      <a:endParaRPr lang="en-US" sz="1600"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US" sz="1600"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US" sz="160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208561165"/>
                  </a:ext>
                </a:extLst>
              </a:tr>
              <a:tr h="418263">
                <a:tc>
                  <a:txBody>
                    <a:bodyPr/>
                    <a:lstStyle/>
                    <a:p>
                      <a:pPr algn="ctr"/>
                      <a:r>
                        <a:rPr lang="en-US" sz="1600" dirty="0" err="1"/>
                        <a:t>i</a:t>
                      </a:r>
                      <a:r>
                        <a:rPr lang="en-US" sz="1600" dirty="0"/>
                        <a:t> = </a:t>
                      </a:r>
                      <a:r>
                        <a:rPr lang="en-US" sz="1600" dirty="0" err="1"/>
                        <a:t>i</a:t>
                      </a:r>
                      <a:r>
                        <a:rPr lang="en-US" sz="1600" baseline="-25000" dirty="0" err="1"/>
                        <a:t>th</a:t>
                      </a:r>
                      <a:endParaRPr lang="en-US" sz="1600" baseline="-25000"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US" sz="1600"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US" sz="1600"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97290104"/>
                  </a:ext>
                </a:extLst>
              </a:tr>
              <a:tr h="418263">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600" dirty="0" err="1"/>
                        <a:t>i</a:t>
                      </a:r>
                      <a:r>
                        <a:rPr lang="en-US" sz="1600" dirty="0"/>
                        <a:t> &gt; </a:t>
                      </a:r>
                      <a:r>
                        <a:rPr lang="en-US" sz="1600" dirty="0" err="1"/>
                        <a:t>i</a:t>
                      </a:r>
                      <a:r>
                        <a:rPr lang="en-US" sz="1600" baseline="-25000" dirty="0" err="1"/>
                        <a:t>th</a:t>
                      </a:r>
                      <a:endParaRPr lang="en-US" sz="1600" baseline="-25000"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US" sz="1600"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US" sz="1600"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600512205"/>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4000"/>
                                  </p:iterate>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1280"/>
                            </p:stCondLst>
                            <p:childTnLst>
                              <p:par>
                                <p:cTn id="9" presetID="22" presetClass="entr" presetSubtype="8" fill="hold" grpId="0" nodeType="afterEffect">
                                  <p:stCondLst>
                                    <p:cond delay="0"/>
                                  </p:stCondLst>
                                  <p:iterate type="lt">
                                    <p:tmPct val="4000"/>
                                  </p:iterate>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par>
                          <p:cTn id="12" fill="hold">
                            <p:stCondLst>
                              <p:cond delay="2660"/>
                            </p:stCondLst>
                            <p:childTnLst>
                              <p:par>
                                <p:cTn id="13" presetID="14" presetClass="entr" presetSubtype="1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par>
                          <p:cTn id="16" fill="hold">
                            <p:stCondLst>
                              <p:cond delay="3160"/>
                            </p:stCondLst>
                            <p:childTnLst>
                              <p:par>
                                <p:cTn id="17" presetID="22" presetClass="entr" presetSubtype="8" fill="hold" grpId="0" nodeType="afterEffect">
                                  <p:stCondLst>
                                    <p:cond delay="0"/>
                                  </p:stCondLst>
                                  <p:iterate type="lt">
                                    <p:tmPct val="4000"/>
                                  </p:iterate>
                                  <p:childTnLst>
                                    <p:set>
                                      <p:cBhvr>
                                        <p:cTn id="18" dur="1" fill="hold">
                                          <p:stCondLst>
                                            <p:cond delay="0"/>
                                          </p:stCondLst>
                                        </p:cTn>
                                        <p:tgtEl>
                                          <p:spTgt spid="15"/>
                                        </p:tgtEl>
                                        <p:attrNameLst>
                                          <p:attrName>style.visibility</p:attrName>
                                        </p:attrNameLst>
                                      </p:cBhvr>
                                      <p:to>
                                        <p:strVal val="visible"/>
                                      </p:to>
                                    </p:set>
                                    <p:animEffect transition="in" filter="wipe(left)">
                                      <p:cBhvr>
                                        <p:cTn id="19" dur="500"/>
                                        <p:tgtEl>
                                          <p:spTgt spid="15"/>
                                        </p:tgtEl>
                                      </p:cBhvr>
                                    </p:animEffect>
                                  </p:childTnLst>
                                </p:cTn>
                              </p:par>
                            </p:childTnLst>
                          </p:cTn>
                        </p:par>
                        <p:par>
                          <p:cTn id="20" fill="hold">
                            <p:stCondLst>
                              <p:cond delay="4300"/>
                            </p:stCondLst>
                            <p:childTnLst>
                              <p:par>
                                <p:cTn id="21" presetID="22" presetClass="entr" presetSubtype="8" fill="hold" grpId="0" nodeType="afterEffect">
                                  <p:stCondLst>
                                    <p:cond delay="0"/>
                                  </p:stCondLst>
                                  <p:iterate type="lt">
                                    <p:tmPct val="4000"/>
                                  </p:iterate>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14" name="Google Shape;310;p38">
            <a:extLst>
              <a:ext uri="{FF2B5EF4-FFF2-40B4-BE49-F238E27FC236}">
                <a16:creationId xmlns:a16="http://schemas.microsoft.com/office/drawing/2014/main" id="{60F13E4F-11F8-77C3-CCAC-A1F73085493F}"/>
              </a:ext>
            </a:extLst>
          </p:cNvPr>
          <p:cNvSpPr txBox="1">
            <a:spLocks/>
          </p:cNvSpPr>
          <p:nvPr/>
        </p:nvSpPr>
        <p:spPr>
          <a:xfrm>
            <a:off x="468406" y="656398"/>
            <a:ext cx="8207188" cy="4831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vi-VN" sz="2000" dirty="0">
                <a:solidFill>
                  <a:schemeClr val="bg1">
                    <a:lumMod val="10000"/>
                  </a:schemeClr>
                </a:solidFill>
              </a:rPr>
              <a:t>a)</a:t>
            </a:r>
            <a:r>
              <a:rPr lang="en-US" sz="2000" dirty="0">
                <a:solidFill>
                  <a:schemeClr val="bg1">
                    <a:lumMod val="10000"/>
                  </a:schemeClr>
                </a:solidFill>
              </a:rPr>
              <a:t> </a:t>
            </a:r>
            <a:r>
              <a:rPr lang="en-US" sz="2000" dirty="0" err="1">
                <a:solidFill>
                  <a:schemeClr val="bg1">
                    <a:lumMod val="10000"/>
                  </a:schemeClr>
                </a:solidFill>
              </a:rPr>
              <a:t>Nêu</a:t>
            </a:r>
            <a:r>
              <a:rPr lang="en-US" sz="2000" dirty="0">
                <a:solidFill>
                  <a:schemeClr val="bg1">
                    <a:lumMod val="10000"/>
                  </a:schemeClr>
                </a:solidFill>
              </a:rPr>
              <a:t> </a:t>
            </a:r>
            <a:r>
              <a:rPr lang="en-US" sz="2000" dirty="0" err="1">
                <a:solidFill>
                  <a:schemeClr val="bg1">
                    <a:lumMod val="10000"/>
                  </a:schemeClr>
                </a:solidFill>
              </a:rPr>
              <a:t>đặc</a:t>
            </a:r>
            <a:r>
              <a:rPr lang="en-US" sz="2000" dirty="0">
                <a:solidFill>
                  <a:schemeClr val="bg1">
                    <a:lumMod val="10000"/>
                  </a:schemeClr>
                </a:solidFill>
              </a:rPr>
              <a:t> </a:t>
            </a:r>
            <a:r>
              <a:rPr lang="en-US" sz="2000" dirty="0" err="1">
                <a:solidFill>
                  <a:schemeClr val="bg1">
                    <a:lumMod val="10000"/>
                  </a:schemeClr>
                </a:solidFill>
              </a:rPr>
              <a:t>điểm</a:t>
            </a:r>
            <a:r>
              <a:rPr lang="en-US" sz="2000" dirty="0">
                <a:solidFill>
                  <a:schemeClr val="bg1">
                    <a:lumMod val="10000"/>
                  </a:schemeClr>
                </a:solidFill>
              </a:rPr>
              <a:t> </a:t>
            </a:r>
            <a:r>
              <a:rPr lang="en-US" sz="2000" dirty="0" err="1">
                <a:solidFill>
                  <a:schemeClr val="bg1">
                    <a:lumMod val="10000"/>
                  </a:schemeClr>
                </a:solidFill>
              </a:rPr>
              <a:t>nhìn</a:t>
            </a:r>
            <a:r>
              <a:rPr lang="en-US" sz="2000" dirty="0">
                <a:solidFill>
                  <a:schemeClr val="bg1">
                    <a:lumMod val="10000"/>
                  </a:schemeClr>
                </a:solidFill>
              </a:rPr>
              <a:t> </a:t>
            </a:r>
            <a:r>
              <a:rPr lang="en-US" sz="2000" dirty="0" err="1">
                <a:solidFill>
                  <a:schemeClr val="bg1">
                    <a:lumMod val="10000"/>
                  </a:schemeClr>
                </a:solidFill>
              </a:rPr>
              <a:t>thấy</a:t>
            </a:r>
            <a:r>
              <a:rPr lang="en-US" sz="2000" dirty="0">
                <a:solidFill>
                  <a:schemeClr val="bg1">
                    <a:lumMod val="10000"/>
                  </a:schemeClr>
                </a:solidFill>
              </a:rPr>
              <a:t> </a:t>
            </a:r>
            <a:r>
              <a:rPr lang="en-US" sz="2000" dirty="0" err="1">
                <a:solidFill>
                  <a:schemeClr val="bg1">
                    <a:lumMod val="10000"/>
                  </a:schemeClr>
                </a:solidFill>
              </a:rPr>
              <a:t>của</a:t>
            </a:r>
            <a:r>
              <a:rPr lang="en-US" sz="2000" dirty="0">
                <a:solidFill>
                  <a:schemeClr val="bg1">
                    <a:lumMod val="10000"/>
                  </a:schemeClr>
                </a:solidFill>
              </a:rPr>
              <a:t> </a:t>
            </a:r>
            <a:r>
              <a:rPr lang="en-US" sz="2000" dirty="0" err="1">
                <a:solidFill>
                  <a:schemeClr val="bg1">
                    <a:lumMod val="10000"/>
                  </a:schemeClr>
                </a:solidFill>
              </a:rPr>
              <a:t>chùm</a:t>
            </a:r>
            <a:r>
              <a:rPr lang="en-US" sz="2000" dirty="0">
                <a:solidFill>
                  <a:schemeClr val="bg1">
                    <a:lumMod val="10000"/>
                  </a:schemeClr>
                </a:solidFill>
              </a:rPr>
              <a:t> </a:t>
            </a:r>
            <a:r>
              <a:rPr lang="en-US" sz="2000" dirty="0" err="1">
                <a:solidFill>
                  <a:schemeClr val="bg1">
                    <a:lumMod val="10000"/>
                  </a:schemeClr>
                </a:solidFill>
              </a:rPr>
              <a:t>sáng</a:t>
            </a:r>
            <a:r>
              <a:rPr lang="en-US" sz="2000" dirty="0">
                <a:solidFill>
                  <a:schemeClr val="bg1">
                    <a:lumMod val="10000"/>
                  </a:schemeClr>
                </a:solidFill>
              </a:rPr>
              <a:t> </a:t>
            </a:r>
            <a:r>
              <a:rPr lang="en-US" sz="2000" dirty="0" err="1">
                <a:solidFill>
                  <a:schemeClr val="bg1">
                    <a:lumMod val="10000"/>
                  </a:schemeClr>
                </a:solidFill>
              </a:rPr>
              <a:t>khúc</a:t>
            </a:r>
            <a:r>
              <a:rPr lang="en-US" sz="2000" dirty="0">
                <a:solidFill>
                  <a:schemeClr val="bg1">
                    <a:lumMod val="10000"/>
                  </a:schemeClr>
                </a:solidFill>
              </a:rPr>
              <a:t> </a:t>
            </a:r>
            <a:r>
              <a:rPr lang="en-US" sz="2000" dirty="0" err="1">
                <a:solidFill>
                  <a:schemeClr val="bg1">
                    <a:lumMod val="10000"/>
                  </a:schemeClr>
                </a:solidFill>
              </a:rPr>
              <a:t>xạ</a:t>
            </a:r>
            <a:r>
              <a:rPr lang="en-US" sz="2000" dirty="0">
                <a:solidFill>
                  <a:schemeClr val="bg1">
                    <a:lumMod val="10000"/>
                  </a:schemeClr>
                </a:solidFill>
              </a:rPr>
              <a:t> </a:t>
            </a:r>
            <a:r>
              <a:rPr lang="en-US" sz="2000" dirty="0" err="1">
                <a:solidFill>
                  <a:schemeClr val="bg1">
                    <a:lumMod val="10000"/>
                  </a:schemeClr>
                </a:solidFill>
              </a:rPr>
              <a:t>và</a:t>
            </a:r>
            <a:r>
              <a:rPr lang="en-US" sz="2000" dirty="0">
                <a:solidFill>
                  <a:schemeClr val="bg1">
                    <a:lumMod val="10000"/>
                  </a:schemeClr>
                </a:solidFill>
              </a:rPr>
              <a:t> </a:t>
            </a:r>
            <a:r>
              <a:rPr lang="en-US" sz="2000" dirty="0" err="1">
                <a:solidFill>
                  <a:schemeClr val="bg1">
                    <a:lumMod val="10000"/>
                  </a:schemeClr>
                </a:solidFill>
              </a:rPr>
              <a:t>phản</a:t>
            </a:r>
            <a:r>
              <a:rPr lang="en-US" sz="2000" dirty="0">
                <a:solidFill>
                  <a:schemeClr val="bg1">
                    <a:lumMod val="10000"/>
                  </a:schemeClr>
                </a:solidFill>
              </a:rPr>
              <a:t> </a:t>
            </a:r>
            <a:r>
              <a:rPr lang="en-US" sz="2000" dirty="0" err="1">
                <a:solidFill>
                  <a:schemeClr val="bg1">
                    <a:lumMod val="10000"/>
                  </a:schemeClr>
                </a:solidFill>
              </a:rPr>
              <a:t>xạ</a:t>
            </a:r>
            <a:endParaRPr lang="en-US" sz="2000" dirty="0">
              <a:solidFill>
                <a:schemeClr val="bg1">
                  <a:lumMod val="10000"/>
                </a:schemeClr>
              </a:solidFill>
            </a:endParaRPr>
          </a:p>
        </p:txBody>
      </p:sp>
      <p:sp>
        <p:nvSpPr>
          <p:cNvPr id="15" name="Google Shape;310;p38">
            <a:extLst>
              <a:ext uri="{FF2B5EF4-FFF2-40B4-BE49-F238E27FC236}">
                <a16:creationId xmlns:a16="http://schemas.microsoft.com/office/drawing/2014/main" id="{64FA5A5A-08B8-9CD4-EEAC-A7E38382E2DC}"/>
              </a:ext>
            </a:extLst>
          </p:cNvPr>
          <p:cNvSpPr txBox="1">
            <a:spLocks/>
          </p:cNvSpPr>
          <p:nvPr/>
        </p:nvSpPr>
        <p:spPr>
          <a:xfrm>
            <a:off x="549950" y="3611733"/>
            <a:ext cx="7223421" cy="4831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vi-VN" sz="2000" dirty="0">
                <a:solidFill>
                  <a:schemeClr val="bg1">
                    <a:lumMod val="10000"/>
                  </a:schemeClr>
                </a:solidFill>
              </a:rPr>
              <a:t>b) Góc khúc xạ lớn hơn góc tới</a:t>
            </a:r>
            <a:endParaRPr lang="en-US" sz="2000" dirty="0">
              <a:solidFill>
                <a:schemeClr val="bg1">
                  <a:lumMod val="10000"/>
                </a:schemeClr>
              </a:solidFill>
            </a:endParaRPr>
          </a:p>
        </p:txBody>
      </p:sp>
      <p:sp>
        <p:nvSpPr>
          <p:cNvPr id="16" name="Google Shape;310;p38">
            <a:extLst>
              <a:ext uri="{FF2B5EF4-FFF2-40B4-BE49-F238E27FC236}">
                <a16:creationId xmlns:a16="http://schemas.microsoft.com/office/drawing/2014/main" id="{FC003C79-739D-8F53-3E34-E007481D62EE}"/>
              </a:ext>
            </a:extLst>
          </p:cNvPr>
          <p:cNvSpPr txBox="1">
            <a:spLocks/>
          </p:cNvSpPr>
          <p:nvPr/>
        </p:nvSpPr>
        <p:spPr>
          <a:xfrm>
            <a:off x="549950" y="4211188"/>
            <a:ext cx="8516678" cy="4831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vi-VN" sz="2000" dirty="0">
                <a:solidFill>
                  <a:schemeClr val="bg1">
                    <a:lumMod val="10000"/>
                  </a:schemeClr>
                </a:solidFill>
              </a:rPr>
              <a:t>c)</a:t>
            </a:r>
            <a:r>
              <a:rPr lang="en-US" sz="2000" dirty="0">
                <a:solidFill>
                  <a:schemeClr val="bg1">
                    <a:lumMod val="10000"/>
                  </a:schemeClr>
                </a:solidFill>
              </a:rPr>
              <a:t> </a:t>
            </a:r>
            <a:r>
              <a:rPr lang="vi-VN" sz="2000" dirty="0">
                <a:solidFill>
                  <a:schemeClr val="bg1">
                    <a:lumMod val="10000"/>
                  </a:schemeClr>
                </a:solidFill>
              </a:rPr>
              <a:t>Khi chiếu góc tới bằng góc i</a:t>
            </a:r>
            <a:r>
              <a:rPr lang="vi-VN" sz="2000" baseline="-25000" dirty="0">
                <a:solidFill>
                  <a:schemeClr val="bg1">
                    <a:lumMod val="10000"/>
                  </a:schemeClr>
                </a:solidFill>
              </a:rPr>
              <a:t>th</a:t>
            </a:r>
            <a:r>
              <a:rPr lang="vi-VN" sz="2000" dirty="0">
                <a:solidFill>
                  <a:schemeClr val="bg1">
                    <a:lumMod val="10000"/>
                  </a:schemeClr>
                </a:solidFill>
              </a:rPr>
              <a:t> thì xảy ra hiện tượng chỉ có tia phản xạ</a:t>
            </a:r>
            <a:endParaRPr lang="en-US" sz="2000" dirty="0">
              <a:solidFill>
                <a:schemeClr val="bg1">
                  <a:lumMod val="10000"/>
                </a:schemeClr>
              </a:solidFill>
            </a:endParaRPr>
          </a:p>
        </p:txBody>
      </p:sp>
      <p:grpSp>
        <p:nvGrpSpPr>
          <p:cNvPr id="17" name="Group 16">
            <a:extLst>
              <a:ext uri="{FF2B5EF4-FFF2-40B4-BE49-F238E27FC236}">
                <a16:creationId xmlns:a16="http://schemas.microsoft.com/office/drawing/2014/main" id="{F35B65D4-6087-CEC1-D489-E7AE2F0A69AB}"/>
              </a:ext>
            </a:extLst>
          </p:cNvPr>
          <p:cNvGrpSpPr/>
          <p:nvPr/>
        </p:nvGrpSpPr>
        <p:grpSpPr>
          <a:xfrm>
            <a:off x="-13750" y="34756"/>
            <a:ext cx="3612040" cy="340631"/>
            <a:chOff x="458071" y="2537804"/>
            <a:chExt cx="3612040" cy="340631"/>
          </a:xfrm>
        </p:grpSpPr>
        <p:grpSp>
          <p:nvGrpSpPr>
            <p:cNvPr id="18" name="Google Shape;286;p36">
              <a:extLst>
                <a:ext uri="{FF2B5EF4-FFF2-40B4-BE49-F238E27FC236}">
                  <a16:creationId xmlns:a16="http://schemas.microsoft.com/office/drawing/2014/main" id="{8500E25E-3204-7BD2-995A-B6ADEC6FD3CC}"/>
                </a:ext>
              </a:extLst>
            </p:cNvPr>
            <p:cNvGrpSpPr/>
            <p:nvPr/>
          </p:nvGrpSpPr>
          <p:grpSpPr>
            <a:xfrm rot="16200000">
              <a:off x="522377" y="2577584"/>
              <a:ext cx="200343" cy="328955"/>
              <a:chOff x="5741750" y="3809794"/>
              <a:chExt cx="674102" cy="1106711"/>
            </a:xfrm>
          </p:grpSpPr>
          <p:sp>
            <p:nvSpPr>
              <p:cNvPr id="20" name="Google Shape;287;p36">
                <a:extLst>
                  <a:ext uri="{FF2B5EF4-FFF2-40B4-BE49-F238E27FC236}">
                    <a16:creationId xmlns:a16="http://schemas.microsoft.com/office/drawing/2014/main" id="{888A35C4-4277-4120-176E-225FAEDC316E}"/>
                  </a:ext>
                </a:extLst>
              </p:cNvPr>
              <p:cNvSpPr/>
              <p:nvPr/>
            </p:nvSpPr>
            <p:spPr>
              <a:xfrm>
                <a:off x="5741750" y="4242405"/>
                <a:ext cx="674100" cy="674100"/>
              </a:xfrm>
              <a:prstGeom prst="pie">
                <a:avLst>
                  <a:gd name="adj1" fmla="val 0"/>
                  <a:gd name="adj2" fmla="val 10772809"/>
                </a:avLst>
              </a:prstGeom>
              <a:solidFill>
                <a:srgbClr val="00B0F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050">
                  <a:latin typeface="Lato"/>
                  <a:ea typeface="Lato"/>
                  <a:cs typeface="Lato"/>
                  <a:sym typeface="Lato"/>
                </a:endParaRPr>
              </a:p>
            </p:txBody>
          </p:sp>
          <p:sp>
            <p:nvSpPr>
              <p:cNvPr id="21" name="Google Shape;288;p36">
                <a:extLst>
                  <a:ext uri="{FF2B5EF4-FFF2-40B4-BE49-F238E27FC236}">
                    <a16:creationId xmlns:a16="http://schemas.microsoft.com/office/drawing/2014/main" id="{047B5390-DCAA-8C6B-AAED-8321FB6C73F7}"/>
                  </a:ext>
                </a:extLst>
              </p:cNvPr>
              <p:cNvSpPr/>
              <p:nvPr/>
            </p:nvSpPr>
            <p:spPr>
              <a:xfrm>
                <a:off x="5741752" y="3809794"/>
                <a:ext cx="674100" cy="674102"/>
              </a:xfrm>
              <a:prstGeom prst="pie">
                <a:avLst>
                  <a:gd name="adj1" fmla="val 0"/>
                  <a:gd name="adj2" fmla="val 10772809"/>
                </a:avLst>
              </a:prstGeom>
              <a:solidFill>
                <a:srgbClr val="00B0F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050">
                  <a:latin typeface="Lato"/>
                  <a:ea typeface="Lato"/>
                  <a:cs typeface="Lato"/>
                  <a:sym typeface="Lato"/>
                </a:endParaRPr>
              </a:p>
            </p:txBody>
          </p:sp>
        </p:grpSp>
        <p:sp>
          <p:nvSpPr>
            <p:cNvPr id="19" name="Google Shape;247;p34">
              <a:extLst>
                <a:ext uri="{FF2B5EF4-FFF2-40B4-BE49-F238E27FC236}">
                  <a16:creationId xmlns:a16="http://schemas.microsoft.com/office/drawing/2014/main" id="{4144A2CE-7A02-8DE5-982C-FCC58030D885}"/>
                </a:ext>
              </a:extLst>
            </p:cNvPr>
            <p:cNvSpPr txBox="1">
              <a:spLocks/>
            </p:cNvSpPr>
            <p:nvPr/>
          </p:nvSpPr>
          <p:spPr>
            <a:xfrm>
              <a:off x="736353" y="2537804"/>
              <a:ext cx="3333758" cy="34063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1600" dirty="0" err="1"/>
                <a:t>Hiện</a:t>
              </a:r>
              <a:r>
                <a:rPr lang="en-US" sz="1600" dirty="0"/>
                <a:t> </a:t>
              </a:r>
              <a:r>
                <a:rPr lang="en-US" sz="1600" dirty="0" err="1"/>
                <a:t>Tượng</a:t>
              </a:r>
              <a:r>
                <a:rPr lang="en-US" sz="1600" dirty="0"/>
                <a:t> </a:t>
              </a:r>
              <a:r>
                <a:rPr lang="en-US" sz="1600" dirty="0" err="1"/>
                <a:t>Phản</a:t>
              </a:r>
              <a:r>
                <a:rPr lang="en-US" sz="1600" dirty="0"/>
                <a:t> </a:t>
              </a:r>
              <a:r>
                <a:rPr lang="en-US" sz="1600" dirty="0" err="1"/>
                <a:t>Xạ</a:t>
              </a:r>
              <a:r>
                <a:rPr lang="en-US" sz="1600" dirty="0"/>
                <a:t> </a:t>
              </a:r>
              <a:r>
                <a:rPr lang="en-US" sz="1600" dirty="0" err="1"/>
                <a:t>Toàn</a:t>
              </a:r>
              <a:r>
                <a:rPr lang="en-US" sz="1600" dirty="0"/>
                <a:t> </a:t>
              </a:r>
              <a:r>
                <a:rPr lang="en-US" sz="1600" dirty="0" err="1"/>
                <a:t>Phần</a:t>
              </a:r>
              <a:endParaRPr lang="en-US" sz="1600" dirty="0"/>
            </a:p>
          </p:txBody>
        </p:sp>
      </p:grpSp>
      <p:graphicFrame>
        <p:nvGraphicFramePr>
          <p:cNvPr id="3" name="Table 2">
            <a:extLst>
              <a:ext uri="{FF2B5EF4-FFF2-40B4-BE49-F238E27FC236}">
                <a16:creationId xmlns:a16="http://schemas.microsoft.com/office/drawing/2014/main" id="{D2E17008-0A89-098C-AEFD-AC9B01FC94A9}"/>
              </a:ext>
            </a:extLst>
          </p:cNvPr>
          <p:cNvGraphicFramePr>
            <a:graphicFrameLocks noGrp="1"/>
          </p:cNvGraphicFramePr>
          <p:nvPr>
            <p:extLst>
              <p:ext uri="{D42A27DB-BD31-4B8C-83A1-F6EECF244321}">
                <p14:modId xmlns:p14="http://schemas.microsoft.com/office/powerpoint/2010/main" val="916300354"/>
              </p:ext>
            </p:extLst>
          </p:nvPr>
        </p:nvGraphicFramePr>
        <p:xfrm>
          <a:off x="349707" y="1185526"/>
          <a:ext cx="8407431" cy="2269776"/>
        </p:xfrm>
        <a:graphic>
          <a:graphicData uri="http://schemas.openxmlformats.org/drawingml/2006/table">
            <a:tbl>
              <a:tblPr firstRow="1" bandRow="1">
                <a:tableStyleId>{A5B80885-4328-4EE8-91F0-77C16C026DC1}</a:tableStyleId>
              </a:tblPr>
              <a:tblGrid>
                <a:gridCol w="1626804">
                  <a:extLst>
                    <a:ext uri="{9D8B030D-6E8A-4147-A177-3AD203B41FA5}">
                      <a16:colId xmlns:a16="http://schemas.microsoft.com/office/drawing/2014/main" val="4061387204"/>
                    </a:ext>
                  </a:extLst>
                </a:gridCol>
                <a:gridCol w="3291840">
                  <a:extLst>
                    <a:ext uri="{9D8B030D-6E8A-4147-A177-3AD203B41FA5}">
                      <a16:colId xmlns:a16="http://schemas.microsoft.com/office/drawing/2014/main" val="3481903639"/>
                    </a:ext>
                  </a:extLst>
                </a:gridCol>
                <a:gridCol w="3488787">
                  <a:extLst>
                    <a:ext uri="{9D8B030D-6E8A-4147-A177-3AD203B41FA5}">
                      <a16:colId xmlns:a16="http://schemas.microsoft.com/office/drawing/2014/main" val="812900799"/>
                    </a:ext>
                  </a:extLst>
                </a:gridCol>
              </a:tblGrid>
              <a:tr h="567444">
                <a:tc>
                  <a:txBody>
                    <a:bodyPr/>
                    <a:lstStyle/>
                    <a:p>
                      <a:pPr algn="ctr"/>
                      <a:r>
                        <a:rPr lang="en-US" sz="1600" b="1" dirty="0" err="1"/>
                        <a:t>Góc</a:t>
                      </a:r>
                      <a:r>
                        <a:rPr lang="en-US" sz="1600" b="1" dirty="0"/>
                        <a:t> </a:t>
                      </a:r>
                      <a:r>
                        <a:rPr lang="en-US" sz="1600" b="1" dirty="0" err="1"/>
                        <a:t>tới</a:t>
                      </a:r>
                      <a:endParaRPr lang="en-US" sz="1600" b="1"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D757"/>
                    </a:solidFill>
                  </a:tcPr>
                </a:tc>
                <a:tc>
                  <a:txBody>
                    <a:bodyPr/>
                    <a:lstStyle/>
                    <a:p>
                      <a:pPr algn="ctr"/>
                      <a:r>
                        <a:rPr lang="en-US" sz="1600" b="1" dirty="0"/>
                        <a:t>Tia </a:t>
                      </a:r>
                      <a:r>
                        <a:rPr lang="en-US" sz="1600" b="1" dirty="0" err="1"/>
                        <a:t>khúc</a:t>
                      </a:r>
                      <a:r>
                        <a:rPr lang="en-US" sz="1600" b="1" dirty="0"/>
                        <a:t> </a:t>
                      </a:r>
                      <a:r>
                        <a:rPr lang="en-US" sz="1600" b="1" dirty="0" err="1"/>
                        <a:t>xạ</a:t>
                      </a:r>
                      <a:endParaRPr lang="en-US" sz="1600" b="1"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D757"/>
                    </a:solidFill>
                  </a:tcPr>
                </a:tc>
                <a:tc>
                  <a:txBody>
                    <a:bodyPr/>
                    <a:lstStyle/>
                    <a:p>
                      <a:pPr algn="ctr"/>
                      <a:r>
                        <a:rPr lang="en-US" sz="1600" b="1" dirty="0"/>
                        <a:t>Tia </a:t>
                      </a:r>
                      <a:r>
                        <a:rPr lang="en-US" sz="1600" b="1" dirty="0" err="1"/>
                        <a:t>phản</a:t>
                      </a:r>
                      <a:r>
                        <a:rPr lang="en-US" sz="1600" b="1" dirty="0"/>
                        <a:t> </a:t>
                      </a:r>
                      <a:r>
                        <a:rPr lang="en-US" sz="1600" b="1" dirty="0" err="1"/>
                        <a:t>xạ</a:t>
                      </a:r>
                      <a:endParaRPr lang="en-US" sz="1600" b="1"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D757"/>
                    </a:solidFill>
                  </a:tcPr>
                </a:tc>
                <a:extLst>
                  <a:ext uri="{0D108BD9-81ED-4DB2-BD59-A6C34878D82A}">
                    <a16:rowId xmlns:a16="http://schemas.microsoft.com/office/drawing/2014/main" val="1699504275"/>
                  </a:ext>
                </a:extLst>
              </a:tr>
              <a:tr h="567444">
                <a:tc>
                  <a:txBody>
                    <a:bodyPr/>
                    <a:lstStyle/>
                    <a:p>
                      <a:pPr algn="ctr"/>
                      <a:r>
                        <a:rPr lang="en-US" sz="1600" dirty="0" err="1"/>
                        <a:t>i</a:t>
                      </a:r>
                      <a:r>
                        <a:rPr lang="en-US" sz="1600" dirty="0"/>
                        <a:t> </a:t>
                      </a:r>
                      <a:r>
                        <a:rPr lang="en-US" sz="1600" dirty="0" err="1"/>
                        <a:t>nhỏ</a:t>
                      </a:r>
                      <a:endParaRPr lang="en-US" sz="1600"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US" sz="1600"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US" sz="160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208561165"/>
                  </a:ext>
                </a:extLst>
              </a:tr>
              <a:tr h="567444">
                <a:tc>
                  <a:txBody>
                    <a:bodyPr/>
                    <a:lstStyle/>
                    <a:p>
                      <a:pPr algn="ctr"/>
                      <a:r>
                        <a:rPr lang="en-US" sz="1600" dirty="0" err="1"/>
                        <a:t>i</a:t>
                      </a:r>
                      <a:r>
                        <a:rPr lang="en-US" sz="1600" dirty="0"/>
                        <a:t> = </a:t>
                      </a:r>
                      <a:r>
                        <a:rPr lang="en-US" sz="1600" dirty="0" err="1"/>
                        <a:t>i</a:t>
                      </a:r>
                      <a:r>
                        <a:rPr lang="en-US" sz="1600" baseline="-25000" dirty="0" err="1"/>
                        <a:t>th</a:t>
                      </a:r>
                      <a:endParaRPr lang="en-US" sz="1600" baseline="-25000"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US" sz="1600"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US" sz="1600"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97290104"/>
                  </a:ext>
                </a:extLst>
              </a:tr>
              <a:tr h="567444">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600" dirty="0" err="1"/>
                        <a:t>i</a:t>
                      </a:r>
                      <a:r>
                        <a:rPr lang="en-US" sz="1600" dirty="0"/>
                        <a:t> &gt; </a:t>
                      </a:r>
                      <a:r>
                        <a:rPr lang="en-US" sz="1600" dirty="0" err="1"/>
                        <a:t>i</a:t>
                      </a:r>
                      <a:r>
                        <a:rPr lang="en-US" sz="1600" baseline="-25000" dirty="0" err="1"/>
                        <a:t>th</a:t>
                      </a:r>
                      <a:endParaRPr lang="en-US" sz="1600" baseline="-25000"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US" sz="1600"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US" sz="1600" dirty="0"/>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600512205"/>
                  </a:ext>
                </a:extLst>
              </a:tr>
            </a:tbl>
          </a:graphicData>
        </a:graphic>
      </p:graphicFrame>
      <p:sp>
        <p:nvSpPr>
          <p:cNvPr id="5" name="Google Shape;310;p38">
            <a:extLst>
              <a:ext uri="{FF2B5EF4-FFF2-40B4-BE49-F238E27FC236}">
                <a16:creationId xmlns:a16="http://schemas.microsoft.com/office/drawing/2014/main" id="{0B1341B8-512C-05E3-9DF4-9B4A6B940E05}"/>
              </a:ext>
            </a:extLst>
          </p:cNvPr>
          <p:cNvSpPr txBox="1">
            <a:spLocks/>
          </p:cNvSpPr>
          <p:nvPr/>
        </p:nvSpPr>
        <p:spPr>
          <a:xfrm>
            <a:off x="1849705" y="1825069"/>
            <a:ext cx="3497169" cy="4831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gn="ctr"/>
            <a:r>
              <a:rPr lang="en-US" sz="1800" dirty="0" err="1">
                <a:solidFill>
                  <a:srgbClr val="C00000"/>
                </a:solidFill>
              </a:rPr>
              <a:t>Độ</a:t>
            </a:r>
            <a:r>
              <a:rPr lang="en-US" sz="1800" dirty="0">
                <a:solidFill>
                  <a:srgbClr val="C00000"/>
                </a:solidFill>
              </a:rPr>
              <a:t> </a:t>
            </a:r>
            <a:r>
              <a:rPr lang="en-US" sz="1800" dirty="0" err="1">
                <a:solidFill>
                  <a:srgbClr val="C00000"/>
                </a:solidFill>
              </a:rPr>
              <a:t>sáng</a:t>
            </a:r>
            <a:r>
              <a:rPr lang="en-US" sz="1800" dirty="0">
                <a:solidFill>
                  <a:srgbClr val="C00000"/>
                </a:solidFill>
              </a:rPr>
              <a:t> </a:t>
            </a:r>
            <a:r>
              <a:rPr lang="en-US" sz="1800" dirty="0" err="1">
                <a:solidFill>
                  <a:srgbClr val="C00000"/>
                </a:solidFill>
              </a:rPr>
              <a:t>giảm</a:t>
            </a:r>
            <a:r>
              <a:rPr lang="en-US" sz="1800" dirty="0">
                <a:solidFill>
                  <a:srgbClr val="C00000"/>
                </a:solidFill>
              </a:rPr>
              <a:t> </a:t>
            </a:r>
            <a:r>
              <a:rPr lang="en-US" sz="1800" dirty="0" err="1">
                <a:solidFill>
                  <a:srgbClr val="C00000"/>
                </a:solidFill>
              </a:rPr>
              <a:t>dần</a:t>
            </a:r>
            <a:r>
              <a:rPr lang="en-US" sz="1800" dirty="0">
                <a:solidFill>
                  <a:srgbClr val="C00000"/>
                </a:solidFill>
              </a:rPr>
              <a:t> </a:t>
            </a:r>
            <a:r>
              <a:rPr lang="en-US" sz="1800" dirty="0" err="1">
                <a:solidFill>
                  <a:srgbClr val="C00000"/>
                </a:solidFill>
              </a:rPr>
              <a:t>khi</a:t>
            </a:r>
            <a:r>
              <a:rPr lang="en-US" sz="1800" dirty="0">
                <a:solidFill>
                  <a:srgbClr val="C00000"/>
                </a:solidFill>
              </a:rPr>
              <a:t> </a:t>
            </a:r>
            <a:r>
              <a:rPr lang="en-US" sz="1800" dirty="0" err="1">
                <a:solidFill>
                  <a:srgbClr val="C00000"/>
                </a:solidFill>
              </a:rPr>
              <a:t>tăng</a:t>
            </a:r>
            <a:r>
              <a:rPr lang="en-US" sz="1800" dirty="0">
                <a:solidFill>
                  <a:srgbClr val="C00000"/>
                </a:solidFill>
              </a:rPr>
              <a:t> </a:t>
            </a:r>
            <a:r>
              <a:rPr lang="en-US" sz="1800" dirty="0" err="1">
                <a:solidFill>
                  <a:srgbClr val="C00000"/>
                </a:solidFill>
              </a:rPr>
              <a:t>i</a:t>
            </a:r>
            <a:endParaRPr lang="en-US" sz="1800" dirty="0">
              <a:solidFill>
                <a:srgbClr val="C00000"/>
              </a:solidFill>
            </a:endParaRPr>
          </a:p>
        </p:txBody>
      </p:sp>
      <p:sp>
        <p:nvSpPr>
          <p:cNvPr id="6" name="Google Shape;310;p38">
            <a:extLst>
              <a:ext uri="{FF2B5EF4-FFF2-40B4-BE49-F238E27FC236}">
                <a16:creationId xmlns:a16="http://schemas.microsoft.com/office/drawing/2014/main" id="{071B4DA5-0B0D-1E30-1BD0-4360055C5696}"/>
              </a:ext>
            </a:extLst>
          </p:cNvPr>
          <p:cNvSpPr txBox="1">
            <a:spLocks/>
          </p:cNvSpPr>
          <p:nvPr/>
        </p:nvSpPr>
        <p:spPr>
          <a:xfrm>
            <a:off x="5259969" y="1825068"/>
            <a:ext cx="3497169" cy="4831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gn="ctr"/>
            <a:r>
              <a:rPr lang="en-US" sz="1800" dirty="0" err="1">
                <a:solidFill>
                  <a:srgbClr val="C00000"/>
                </a:solidFill>
              </a:rPr>
              <a:t>Độ</a:t>
            </a:r>
            <a:r>
              <a:rPr lang="en-US" sz="1800" dirty="0">
                <a:solidFill>
                  <a:srgbClr val="C00000"/>
                </a:solidFill>
              </a:rPr>
              <a:t> </a:t>
            </a:r>
            <a:r>
              <a:rPr lang="en-US" sz="1800" dirty="0" err="1">
                <a:solidFill>
                  <a:srgbClr val="C00000"/>
                </a:solidFill>
              </a:rPr>
              <a:t>sáng</a:t>
            </a:r>
            <a:r>
              <a:rPr lang="en-US" sz="1800" dirty="0">
                <a:solidFill>
                  <a:srgbClr val="C00000"/>
                </a:solidFill>
              </a:rPr>
              <a:t> </a:t>
            </a:r>
            <a:r>
              <a:rPr lang="en-US" sz="1800" dirty="0" err="1">
                <a:solidFill>
                  <a:srgbClr val="C00000"/>
                </a:solidFill>
              </a:rPr>
              <a:t>tăng</a:t>
            </a:r>
            <a:r>
              <a:rPr lang="en-US" sz="1800" dirty="0">
                <a:solidFill>
                  <a:srgbClr val="C00000"/>
                </a:solidFill>
              </a:rPr>
              <a:t> </a:t>
            </a:r>
            <a:r>
              <a:rPr lang="en-US" sz="1800" dirty="0" err="1">
                <a:solidFill>
                  <a:srgbClr val="C00000"/>
                </a:solidFill>
              </a:rPr>
              <a:t>dần</a:t>
            </a:r>
            <a:r>
              <a:rPr lang="en-US" sz="1800" dirty="0">
                <a:solidFill>
                  <a:srgbClr val="C00000"/>
                </a:solidFill>
              </a:rPr>
              <a:t> </a:t>
            </a:r>
            <a:r>
              <a:rPr lang="en-US" sz="1800" dirty="0" err="1">
                <a:solidFill>
                  <a:srgbClr val="C00000"/>
                </a:solidFill>
              </a:rPr>
              <a:t>khi</a:t>
            </a:r>
            <a:r>
              <a:rPr lang="en-US" sz="1800" dirty="0">
                <a:solidFill>
                  <a:srgbClr val="C00000"/>
                </a:solidFill>
              </a:rPr>
              <a:t> </a:t>
            </a:r>
            <a:r>
              <a:rPr lang="en-US" sz="1800" dirty="0" err="1">
                <a:solidFill>
                  <a:srgbClr val="C00000"/>
                </a:solidFill>
              </a:rPr>
              <a:t>tăng</a:t>
            </a:r>
            <a:r>
              <a:rPr lang="en-US" sz="1800" dirty="0">
                <a:solidFill>
                  <a:srgbClr val="C00000"/>
                </a:solidFill>
              </a:rPr>
              <a:t> </a:t>
            </a:r>
            <a:r>
              <a:rPr lang="en-US" sz="1800" dirty="0" err="1">
                <a:solidFill>
                  <a:srgbClr val="C00000"/>
                </a:solidFill>
              </a:rPr>
              <a:t>i</a:t>
            </a:r>
            <a:endParaRPr lang="en-US" sz="1800" dirty="0">
              <a:solidFill>
                <a:srgbClr val="C00000"/>
              </a:solidFill>
            </a:endParaRPr>
          </a:p>
        </p:txBody>
      </p:sp>
      <p:sp>
        <p:nvSpPr>
          <p:cNvPr id="7" name="Google Shape;310;p38">
            <a:extLst>
              <a:ext uri="{FF2B5EF4-FFF2-40B4-BE49-F238E27FC236}">
                <a16:creationId xmlns:a16="http://schemas.microsoft.com/office/drawing/2014/main" id="{21E017C8-0545-78BF-098D-3C1BF32B18F9}"/>
              </a:ext>
            </a:extLst>
          </p:cNvPr>
          <p:cNvSpPr txBox="1">
            <a:spLocks/>
          </p:cNvSpPr>
          <p:nvPr/>
        </p:nvSpPr>
        <p:spPr>
          <a:xfrm>
            <a:off x="1849705" y="2320415"/>
            <a:ext cx="3497169" cy="4831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gn="ctr"/>
            <a:r>
              <a:rPr lang="en-US" sz="1800" dirty="0" err="1">
                <a:solidFill>
                  <a:srgbClr val="C00000"/>
                </a:solidFill>
              </a:rPr>
              <a:t>Bắt</a:t>
            </a:r>
            <a:r>
              <a:rPr lang="en-US" sz="1800" dirty="0">
                <a:solidFill>
                  <a:srgbClr val="C00000"/>
                </a:solidFill>
              </a:rPr>
              <a:t> </a:t>
            </a:r>
            <a:r>
              <a:rPr lang="en-US" sz="1800" dirty="0" err="1">
                <a:solidFill>
                  <a:srgbClr val="C00000"/>
                </a:solidFill>
              </a:rPr>
              <a:t>đầu</a:t>
            </a:r>
            <a:r>
              <a:rPr lang="en-US" sz="1800" dirty="0">
                <a:solidFill>
                  <a:srgbClr val="C00000"/>
                </a:solidFill>
              </a:rPr>
              <a:t> </a:t>
            </a:r>
            <a:r>
              <a:rPr lang="en-US" sz="1800" dirty="0" err="1">
                <a:solidFill>
                  <a:srgbClr val="C00000"/>
                </a:solidFill>
              </a:rPr>
              <a:t>không</a:t>
            </a:r>
            <a:r>
              <a:rPr lang="en-US" sz="1800" dirty="0">
                <a:solidFill>
                  <a:srgbClr val="C00000"/>
                </a:solidFill>
              </a:rPr>
              <a:t> </a:t>
            </a:r>
            <a:r>
              <a:rPr lang="en-US" sz="1800" dirty="0" err="1">
                <a:solidFill>
                  <a:srgbClr val="C00000"/>
                </a:solidFill>
              </a:rPr>
              <a:t>nhìn</a:t>
            </a:r>
            <a:r>
              <a:rPr lang="en-US" sz="1800" dirty="0">
                <a:solidFill>
                  <a:srgbClr val="C00000"/>
                </a:solidFill>
              </a:rPr>
              <a:t> </a:t>
            </a:r>
            <a:r>
              <a:rPr lang="en-US" sz="1800" dirty="0" err="1">
                <a:solidFill>
                  <a:srgbClr val="C00000"/>
                </a:solidFill>
              </a:rPr>
              <a:t>thấy</a:t>
            </a:r>
            <a:endParaRPr lang="en-US" sz="1800" dirty="0">
              <a:solidFill>
                <a:srgbClr val="C00000"/>
              </a:solidFill>
            </a:endParaRPr>
          </a:p>
        </p:txBody>
      </p:sp>
      <p:sp>
        <p:nvSpPr>
          <p:cNvPr id="8" name="Google Shape;310;p38">
            <a:extLst>
              <a:ext uri="{FF2B5EF4-FFF2-40B4-BE49-F238E27FC236}">
                <a16:creationId xmlns:a16="http://schemas.microsoft.com/office/drawing/2014/main" id="{D60C6F60-B565-8762-337C-2D3B7DD9E4AE}"/>
              </a:ext>
            </a:extLst>
          </p:cNvPr>
          <p:cNvSpPr txBox="1">
            <a:spLocks/>
          </p:cNvSpPr>
          <p:nvPr/>
        </p:nvSpPr>
        <p:spPr>
          <a:xfrm>
            <a:off x="5259969" y="2320414"/>
            <a:ext cx="3497169" cy="4831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gn="ctr"/>
            <a:r>
              <a:rPr lang="en-US" sz="1800" dirty="0" err="1">
                <a:solidFill>
                  <a:srgbClr val="C00000"/>
                </a:solidFill>
              </a:rPr>
              <a:t>Sáng</a:t>
            </a:r>
            <a:endParaRPr lang="en-US" sz="1800" dirty="0">
              <a:solidFill>
                <a:srgbClr val="C00000"/>
              </a:solidFill>
            </a:endParaRPr>
          </a:p>
        </p:txBody>
      </p:sp>
      <p:sp>
        <p:nvSpPr>
          <p:cNvPr id="9" name="Google Shape;310;p38">
            <a:extLst>
              <a:ext uri="{FF2B5EF4-FFF2-40B4-BE49-F238E27FC236}">
                <a16:creationId xmlns:a16="http://schemas.microsoft.com/office/drawing/2014/main" id="{5C4329AA-CC2D-37F3-6D78-99FCE3FA8E52}"/>
              </a:ext>
            </a:extLst>
          </p:cNvPr>
          <p:cNvSpPr txBox="1">
            <a:spLocks/>
          </p:cNvSpPr>
          <p:nvPr/>
        </p:nvSpPr>
        <p:spPr>
          <a:xfrm>
            <a:off x="1849705" y="2919869"/>
            <a:ext cx="3497169" cy="4831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gn="ctr"/>
            <a:r>
              <a:rPr lang="en-US" sz="1800" dirty="0" err="1">
                <a:solidFill>
                  <a:srgbClr val="C00000"/>
                </a:solidFill>
              </a:rPr>
              <a:t>Không</a:t>
            </a:r>
            <a:r>
              <a:rPr lang="en-US" sz="1800" dirty="0">
                <a:solidFill>
                  <a:srgbClr val="C00000"/>
                </a:solidFill>
              </a:rPr>
              <a:t> </a:t>
            </a:r>
            <a:r>
              <a:rPr lang="en-US" sz="1800" dirty="0" err="1">
                <a:solidFill>
                  <a:srgbClr val="C00000"/>
                </a:solidFill>
              </a:rPr>
              <a:t>nhìn</a:t>
            </a:r>
            <a:r>
              <a:rPr lang="en-US" sz="1800" dirty="0">
                <a:solidFill>
                  <a:srgbClr val="C00000"/>
                </a:solidFill>
              </a:rPr>
              <a:t> </a:t>
            </a:r>
            <a:r>
              <a:rPr lang="en-US" sz="1800" dirty="0" err="1">
                <a:solidFill>
                  <a:srgbClr val="C00000"/>
                </a:solidFill>
              </a:rPr>
              <a:t>thấy</a:t>
            </a:r>
            <a:endParaRPr lang="en-US" sz="1800" dirty="0">
              <a:solidFill>
                <a:srgbClr val="C00000"/>
              </a:solidFill>
            </a:endParaRPr>
          </a:p>
        </p:txBody>
      </p:sp>
      <p:sp>
        <p:nvSpPr>
          <p:cNvPr id="10" name="Google Shape;310;p38">
            <a:extLst>
              <a:ext uri="{FF2B5EF4-FFF2-40B4-BE49-F238E27FC236}">
                <a16:creationId xmlns:a16="http://schemas.microsoft.com/office/drawing/2014/main" id="{C54B365B-B156-3A09-08AE-55C2827CD67C}"/>
              </a:ext>
            </a:extLst>
          </p:cNvPr>
          <p:cNvSpPr txBox="1">
            <a:spLocks/>
          </p:cNvSpPr>
          <p:nvPr/>
        </p:nvSpPr>
        <p:spPr>
          <a:xfrm>
            <a:off x="5259969" y="2919868"/>
            <a:ext cx="3497169" cy="4831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gn="ctr"/>
            <a:r>
              <a:rPr lang="en-US" sz="1800" dirty="0" err="1">
                <a:solidFill>
                  <a:srgbClr val="C00000"/>
                </a:solidFill>
              </a:rPr>
              <a:t>Rất</a:t>
            </a:r>
            <a:r>
              <a:rPr lang="en-US" sz="1800" dirty="0">
                <a:solidFill>
                  <a:srgbClr val="C00000"/>
                </a:solidFill>
              </a:rPr>
              <a:t> </a:t>
            </a:r>
            <a:r>
              <a:rPr lang="en-US" sz="1800" dirty="0" err="1">
                <a:solidFill>
                  <a:srgbClr val="C00000"/>
                </a:solidFill>
              </a:rPr>
              <a:t>sáng</a:t>
            </a:r>
            <a:endParaRPr lang="en-US" sz="1800" dirty="0">
              <a:solidFill>
                <a:srgbClr val="C00000"/>
              </a:solidFill>
            </a:endParaRPr>
          </a:p>
        </p:txBody>
      </p:sp>
    </p:spTree>
    <p:extLst>
      <p:ext uri="{BB962C8B-B14F-4D97-AF65-F5344CB8AC3E}">
        <p14:creationId xmlns:p14="http://schemas.microsoft.com/office/powerpoint/2010/main" val="39042984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randombar(horizontal)">
                                      <p:cBhvr>
                                        <p:cTn id="23" dur="500"/>
                                        <p:tgtEl>
                                          <p:spTgt spid="9"/>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randombar(horizont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iterate type="lt">
                                    <p:tmPct val="4000"/>
                                  </p:iterate>
                                  <p:childTnLst>
                                    <p:set>
                                      <p:cBhvr>
                                        <p:cTn id="30" dur="1" fill="hold">
                                          <p:stCondLst>
                                            <p:cond delay="0"/>
                                          </p:stCondLst>
                                        </p:cTn>
                                        <p:tgtEl>
                                          <p:spTgt spid="15"/>
                                        </p:tgtEl>
                                        <p:attrNameLst>
                                          <p:attrName>style.visibility</p:attrName>
                                        </p:attrNameLst>
                                      </p:cBhvr>
                                      <p:to>
                                        <p:strVal val="visible"/>
                                      </p:to>
                                    </p:set>
                                    <p:animEffect transition="in" filter="wipe(left)">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iterate type="lt">
                                    <p:tmPct val="4000"/>
                                  </p:iterate>
                                  <p:childTnLst>
                                    <p:set>
                                      <p:cBhvr>
                                        <p:cTn id="35" dur="1" fill="hold">
                                          <p:stCondLst>
                                            <p:cond delay="0"/>
                                          </p:stCondLst>
                                        </p:cTn>
                                        <p:tgtEl>
                                          <p:spTgt spid="16"/>
                                        </p:tgtEl>
                                        <p:attrNameLst>
                                          <p:attrName>style.visibility</p:attrName>
                                        </p:attrNameLst>
                                      </p:cBhvr>
                                      <p:to>
                                        <p:strVal val="visible"/>
                                      </p:to>
                                    </p:set>
                                    <p:animEffect transition="in" filter="wipe(left)">
                                      <p:cBhvr>
                                        <p:cTn id="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5" grpId="0"/>
      <p:bldP spid="6" grpId="0"/>
      <p:bldP spid="7" grpId="0"/>
      <p:bldP spid="8" grpId="0"/>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pic>
        <p:nvPicPr>
          <p:cNvPr id="408" name="Google Shape;408;p47"/>
          <p:cNvPicPr preferRelativeResize="0"/>
          <p:nvPr/>
        </p:nvPicPr>
        <p:blipFill rotWithShape="1">
          <a:blip r:embed="rId3">
            <a:alphaModFix/>
          </a:blip>
          <a:srcRect l="7403" t="4643" r="9505" b="-392"/>
          <a:stretch/>
        </p:blipFill>
        <p:spPr>
          <a:xfrm rot="10800000">
            <a:off x="4702175" y="790151"/>
            <a:ext cx="4441825" cy="4353349"/>
          </a:xfrm>
          <a:prstGeom prst="rect">
            <a:avLst/>
          </a:prstGeom>
          <a:noFill/>
          <a:ln>
            <a:noFill/>
          </a:ln>
        </p:spPr>
      </p:pic>
      <p:sp>
        <p:nvSpPr>
          <p:cNvPr id="11" name="Google Shape;293;p37">
            <a:extLst>
              <a:ext uri="{FF2B5EF4-FFF2-40B4-BE49-F238E27FC236}">
                <a16:creationId xmlns:a16="http://schemas.microsoft.com/office/drawing/2014/main" id="{6BCC994D-A261-0BF6-7D29-99466F0FB5A3}"/>
              </a:ext>
            </a:extLst>
          </p:cNvPr>
          <p:cNvSpPr txBox="1">
            <a:spLocks noGrp="1"/>
          </p:cNvSpPr>
          <p:nvPr>
            <p:ph type="title"/>
          </p:nvPr>
        </p:nvSpPr>
        <p:spPr>
          <a:xfrm>
            <a:off x="828464" y="2323813"/>
            <a:ext cx="6741118" cy="2118913"/>
          </a:xfrm>
          <a:prstGeom prst="rect">
            <a:avLst/>
          </a:prstGeom>
        </p:spPr>
        <p:txBody>
          <a:bodyPr spcFirstLastPara="1" wrap="square" lIns="91425" tIns="91425" rIns="91425" bIns="91425" anchor="b" anchorCtr="0">
            <a:noAutofit/>
          </a:bodyPr>
          <a:lstStyle/>
          <a:p>
            <a:pPr>
              <a:lnSpc>
                <a:spcPct val="120000"/>
              </a:lnSpc>
            </a:pPr>
            <a:r>
              <a:rPr lang="en-US" sz="5400" dirty="0" err="1"/>
              <a:t>Hiện</a:t>
            </a:r>
            <a:r>
              <a:rPr lang="en-US" sz="5400" dirty="0"/>
              <a:t> </a:t>
            </a:r>
            <a:r>
              <a:rPr lang="en-US" sz="5400" dirty="0" err="1"/>
              <a:t>Tượng</a:t>
            </a:r>
            <a:br>
              <a:rPr lang="en-US" sz="5400" dirty="0"/>
            </a:br>
            <a:r>
              <a:rPr lang="en-US" sz="5400" dirty="0" err="1"/>
              <a:t>Phản</a:t>
            </a:r>
            <a:r>
              <a:rPr lang="en-US" sz="5400" dirty="0"/>
              <a:t> </a:t>
            </a:r>
            <a:r>
              <a:rPr lang="en-US" sz="5400" dirty="0" err="1"/>
              <a:t>Xạ</a:t>
            </a:r>
            <a:r>
              <a:rPr lang="en-US" sz="5400" dirty="0"/>
              <a:t> </a:t>
            </a:r>
            <a:r>
              <a:rPr lang="en-US" sz="5400" dirty="0" err="1"/>
              <a:t>Toàn</a:t>
            </a:r>
            <a:r>
              <a:rPr lang="en-US" sz="5400" dirty="0"/>
              <a:t> </a:t>
            </a:r>
            <a:r>
              <a:rPr lang="en-US" sz="5400" dirty="0" err="1"/>
              <a:t>Phần</a:t>
            </a:r>
            <a:endParaRPr lang="en-US" sz="5400" dirty="0"/>
          </a:p>
        </p:txBody>
      </p:sp>
      <p:grpSp>
        <p:nvGrpSpPr>
          <p:cNvPr id="409" name="Google Shape;409;p47"/>
          <p:cNvGrpSpPr/>
          <p:nvPr/>
        </p:nvGrpSpPr>
        <p:grpSpPr>
          <a:xfrm>
            <a:off x="6144855" y="223151"/>
            <a:ext cx="997180" cy="567000"/>
            <a:chOff x="5608591" y="3528268"/>
            <a:chExt cx="997180" cy="567000"/>
          </a:xfrm>
        </p:grpSpPr>
        <p:sp>
          <p:nvSpPr>
            <p:cNvPr id="410" name="Google Shape;410;p47"/>
            <p:cNvSpPr/>
            <p:nvPr/>
          </p:nvSpPr>
          <p:spPr>
            <a:xfrm>
              <a:off x="6038772" y="3528268"/>
              <a:ext cx="567000" cy="5670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
          <p:nvSpPr>
            <p:cNvPr id="411" name="Google Shape;411;p47"/>
            <p:cNvSpPr/>
            <p:nvPr/>
          </p:nvSpPr>
          <p:spPr>
            <a:xfrm>
              <a:off x="5608591" y="3762534"/>
              <a:ext cx="757826" cy="98608"/>
            </a:xfrm>
            <a:custGeom>
              <a:avLst/>
              <a:gdLst/>
              <a:ahLst/>
              <a:cxnLst/>
              <a:rect l="l" t="t" r="r" b="b"/>
              <a:pathLst>
                <a:path w="7977111" h="962025" extrusionOk="0">
                  <a:moveTo>
                    <a:pt x="6645669" y="962025"/>
                  </a:moveTo>
                  <a:cubicBezTo>
                    <a:pt x="6269518" y="962025"/>
                    <a:pt x="6077113" y="739797"/>
                    <a:pt x="5907796" y="543544"/>
                  </a:cubicBezTo>
                  <a:cubicBezTo>
                    <a:pt x="5745214" y="354987"/>
                    <a:pt x="5603796" y="192405"/>
                    <a:pt x="5315189" y="192405"/>
                  </a:cubicBezTo>
                  <a:cubicBezTo>
                    <a:pt x="5026581" y="192405"/>
                    <a:pt x="4886125" y="354987"/>
                    <a:pt x="4723543" y="543544"/>
                  </a:cubicBezTo>
                  <a:cubicBezTo>
                    <a:pt x="4554227" y="739797"/>
                    <a:pt x="4362784" y="962025"/>
                    <a:pt x="3986632" y="962025"/>
                  </a:cubicBezTo>
                  <a:cubicBezTo>
                    <a:pt x="3610480" y="962025"/>
                    <a:pt x="3418075" y="739797"/>
                    <a:pt x="3248759" y="543544"/>
                  </a:cubicBezTo>
                  <a:cubicBezTo>
                    <a:pt x="3086177" y="354987"/>
                    <a:pt x="2944759" y="192405"/>
                    <a:pt x="2657113" y="192405"/>
                  </a:cubicBezTo>
                  <a:cubicBezTo>
                    <a:pt x="2369468" y="192405"/>
                    <a:pt x="2228050" y="354987"/>
                    <a:pt x="2065468" y="543544"/>
                  </a:cubicBezTo>
                  <a:cubicBezTo>
                    <a:pt x="1896151" y="739797"/>
                    <a:pt x="1704708" y="962025"/>
                    <a:pt x="1328557" y="962025"/>
                  </a:cubicBezTo>
                  <a:cubicBezTo>
                    <a:pt x="952405" y="962025"/>
                    <a:pt x="760962" y="739797"/>
                    <a:pt x="591645" y="543544"/>
                  </a:cubicBezTo>
                  <a:cubicBezTo>
                    <a:pt x="429063" y="354987"/>
                    <a:pt x="288608" y="192405"/>
                    <a:pt x="0" y="192405"/>
                  </a:cubicBezTo>
                  <a:lnTo>
                    <a:pt x="0" y="0"/>
                  </a:lnTo>
                  <a:cubicBezTo>
                    <a:pt x="376152" y="0"/>
                    <a:pt x="567595" y="222228"/>
                    <a:pt x="736911" y="418481"/>
                  </a:cubicBezTo>
                  <a:cubicBezTo>
                    <a:pt x="899493" y="607038"/>
                    <a:pt x="1039949" y="769620"/>
                    <a:pt x="1328557" y="769620"/>
                  </a:cubicBezTo>
                  <a:cubicBezTo>
                    <a:pt x="1617164" y="769620"/>
                    <a:pt x="1757620" y="607038"/>
                    <a:pt x="1920202" y="418481"/>
                  </a:cubicBezTo>
                  <a:cubicBezTo>
                    <a:pt x="2089518" y="222228"/>
                    <a:pt x="2280961" y="0"/>
                    <a:pt x="2658075" y="0"/>
                  </a:cubicBezTo>
                  <a:cubicBezTo>
                    <a:pt x="3035189" y="0"/>
                    <a:pt x="3226632" y="222228"/>
                    <a:pt x="3395949" y="418481"/>
                  </a:cubicBezTo>
                  <a:cubicBezTo>
                    <a:pt x="3558531" y="607038"/>
                    <a:pt x="3699949" y="769620"/>
                    <a:pt x="3987594" y="769620"/>
                  </a:cubicBezTo>
                  <a:cubicBezTo>
                    <a:pt x="4275240" y="769620"/>
                    <a:pt x="4416657" y="607038"/>
                    <a:pt x="4579240" y="418481"/>
                  </a:cubicBezTo>
                  <a:cubicBezTo>
                    <a:pt x="4748556" y="222228"/>
                    <a:pt x="4939999" y="0"/>
                    <a:pt x="5316151" y="0"/>
                  </a:cubicBezTo>
                  <a:cubicBezTo>
                    <a:pt x="5692303" y="0"/>
                    <a:pt x="5884708" y="222228"/>
                    <a:pt x="6054024" y="418481"/>
                  </a:cubicBezTo>
                  <a:cubicBezTo>
                    <a:pt x="6216606" y="607038"/>
                    <a:pt x="6358024" y="769620"/>
                    <a:pt x="6646631" y="769620"/>
                  </a:cubicBezTo>
                  <a:cubicBezTo>
                    <a:pt x="6935239" y="769620"/>
                    <a:pt x="7075694" y="607038"/>
                    <a:pt x="7239239" y="418481"/>
                  </a:cubicBezTo>
                  <a:cubicBezTo>
                    <a:pt x="7408555" y="222228"/>
                    <a:pt x="7600960" y="0"/>
                    <a:pt x="7977112" y="0"/>
                  </a:cubicBezTo>
                  <a:lnTo>
                    <a:pt x="7977112" y="192405"/>
                  </a:lnTo>
                  <a:cubicBezTo>
                    <a:pt x="7688505" y="192405"/>
                    <a:pt x="7548049" y="354987"/>
                    <a:pt x="7384504" y="543544"/>
                  </a:cubicBezTo>
                  <a:cubicBezTo>
                    <a:pt x="7215188" y="739797"/>
                    <a:pt x="7022783" y="962025"/>
                    <a:pt x="6646631" y="962025"/>
                  </a:cubicBezTo>
                  <a:lnTo>
                    <a:pt x="6645669" y="96202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grpSp>
        <p:nvGrpSpPr>
          <p:cNvPr id="412" name="Google Shape;412;p47"/>
          <p:cNvGrpSpPr/>
          <p:nvPr/>
        </p:nvGrpSpPr>
        <p:grpSpPr>
          <a:xfrm rot="-5400000">
            <a:off x="1000006" y="445363"/>
            <a:ext cx="534426" cy="877509"/>
            <a:chOff x="5741750" y="3809796"/>
            <a:chExt cx="674100" cy="1106709"/>
          </a:xfrm>
        </p:grpSpPr>
        <p:sp>
          <p:nvSpPr>
            <p:cNvPr id="413" name="Google Shape;413;p47"/>
            <p:cNvSpPr/>
            <p:nvPr/>
          </p:nvSpPr>
          <p:spPr>
            <a:xfrm>
              <a:off x="5741750" y="4242405"/>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414" name="Google Shape;414;p47"/>
            <p:cNvSpPr/>
            <p:nvPr/>
          </p:nvSpPr>
          <p:spPr>
            <a:xfrm>
              <a:off x="5741750" y="3809796"/>
              <a:ext cx="674100" cy="674100"/>
            </a:xfrm>
            <a:prstGeom prst="pie">
              <a:avLst>
                <a:gd name="adj1" fmla="val 0"/>
                <a:gd name="adj2" fmla="val 10772809"/>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sp>
        <p:nvSpPr>
          <p:cNvPr id="12" name="Google Shape;294;p37">
            <a:extLst>
              <a:ext uri="{FF2B5EF4-FFF2-40B4-BE49-F238E27FC236}">
                <a16:creationId xmlns:a16="http://schemas.microsoft.com/office/drawing/2014/main" id="{1702293B-7AB5-E4D0-0BF3-2880DA35F257}"/>
              </a:ext>
            </a:extLst>
          </p:cNvPr>
          <p:cNvSpPr txBox="1">
            <a:spLocks/>
          </p:cNvSpPr>
          <p:nvPr/>
        </p:nvSpPr>
        <p:spPr>
          <a:xfrm>
            <a:off x="828464" y="1725778"/>
            <a:ext cx="1815047" cy="915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a:lnSpc>
                <a:spcPct val="120000"/>
              </a:lnSpc>
              <a:buClr>
                <a:schemeClr val="dk1"/>
              </a:buClr>
              <a:buSzPts val="9600"/>
              <a:buFont typeface="Encode Sans"/>
              <a:buNone/>
              <a:defRPr sz="4800" b="1">
                <a:solidFill>
                  <a:schemeClr val="dk1"/>
                </a:solidFill>
                <a:latin typeface="Encode Sans"/>
                <a:ea typeface="Encode Sans"/>
                <a:cs typeface="Encode Sans"/>
                <a:sym typeface="Encode Sans"/>
              </a:defRPr>
            </a:lvl1pPr>
            <a:lvl2pPr algn="ctr">
              <a:buClr>
                <a:schemeClr val="dk1"/>
              </a:buClr>
              <a:buSzPts val="9600"/>
              <a:buFont typeface="Encode Sans"/>
              <a:buNone/>
              <a:defRPr sz="9600" b="1">
                <a:solidFill>
                  <a:schemeClr val="dk1"/>
                </a:solidFill>
                <a:latin typeface="Encode Sans"/>
                <a:ea typeface="Encode Sans"/>
                <a:cs typeface="Encode Sans"/>
                <a:sym typeface="Encode Sans"/>
              </a:defRPr>
            </a:lvl2pPr>
            <a:lvl3pPr algn="ctr">
              <a:buClr>
                <a:schemeClr val="dk1"/>
              </a:buClr>
              <a:buSzPts val="9600"/>
              <a:buFont typeface="Encode Sans"/>
              <a:buNone/>
              <a:defRPr sz="9600" b="1">
                <a:solidFill>
                  <a:schemeClr val="dk1"/>
                </a:solidFill>
                <a:latin typeface="Encode Sans"/>
                <a:ea typeface="Encode Sans"/>
                <a:cs typeface="Encode Sans"/>
                <a:sym typeface="Encode Sans"/>
              </a:defRPr>
            </a:lvl3pPr>
            <a:lvl4pPr algn="ctr">
              <a:buClr>
                <a:schemeClr val="dk1"/>
              </a:buClr>
              <a:buSzPts val="9600"/>
              <a:buFont typeface="Encode Sans"/>
              <a:buNone/>
              <a:defRPr sz="9600" b="1">
                <a:solidFill>
                  <a:schemeClr val="dk1"/>
                </a:solidFill>
                <a:latin typeface="Encode Sans"/>
                <a:ea typeface="Encode Sans"/>
                <a:cs typeface="Encode Sans"/>
                <a:sym typeface="Encode Sans"/>
              </a:defRPr>
            </a:lvl4pPr>
            <a:lvl5pPr algn="ctr">
              <a:buClr>
                <a:schemeClr val="dk1"/>
              </a:buClr>
              <a:buSzPts val="9600"/>
              <a:buFont typeface="Encode Sans"/>
              <a:buNone/>
              <a:defRPr sz="9600" b="1">
                <a:solidFill>
                  <a:schemeClr val="dk1"/>
                </a:solidFill>
                <a:latin typeface="Encode Sans"/>
                <a:ea typeface="Encode Sans"/>
                <a:cs typeface="Encode Sans"/>
                <a:sym typeface="Encode Sans"/>
              </a:defRPr>
            </a:lvl5pPr>
            <a:lvl6pPr algn="ctr">
              <a:buClr>
                <a:schemeClr val="dk1"/>
              </a:buClr>
              <a:buSzPts val="9600"/>
              <a:buFont typeface="Encode Sans"/>
              <a:buNone/>
              <a:defRPr sz="9600" b="1">
                <a:solidFill>
                  <a:schemeClr val="dk1"/>
                </a:solidFill>
                <a:latin typeface="Encode Sans"/>
                <a:ea typeface="Encode Sans"/>
                <a:cs typeface="Encode Sans"/>
                <a:sym typeface="Encode Sans"/>
              </a:defRPr>
            </a:lvl6pPr>
            <a:lvl7pPr algn="ctr">
              <a:buClr>
                <a:schemeClr val="dk1"/>
              </a:buClr>
              <a:buSzPts val="9600"/>
              <a:buFont typeface="Encode Sans"/>
              <a:buNone/>
              <a:defRPr sz="9600" b="1">
                <a:solidFill>
                  <a:schemeClr val="dk1"/>
                </a:solidFill>
                <a:latin typeface="Encode Sans"/>
                <a:ea typeface="Encode Sans"/>
                <a:cs typeface="Encode Sans"/>
                <a:sym typeface="Encode Sans"/>
              </a:defRPr>
            </a:lvl7pPr>
            <a:lvl8pPr algn="ctr">
              <a:buClr>
                <a:schemeClr val="dk1"/>
              </a:buClr>
              <a:buSzPts val="9600"/>
              <a:buFont typeface="Encode Sans"/>
              <a:buNone/>
              <a:defRPr sz="9600" b="1">
                <a:solidFill>
                  <a:schemeClr val="dk1"/>
                </a:solidFill>
                <a:latin typeface="Encode Sans"/>
                <a:ea typeface="Encode Sans"/>
                <a:cs typeface="Encode Sans"/>
                <a:sym typeface="Encode Sans"/>
              </a:defRPr>
            </a:lvl8pPr>
            <a:lvl9pPr algn="ctr">
              <a:buClr>
                <a:schemeClr val="dk1"/>
              </a:buClr>
              <a:buSzPts val="9600"/>
              <a:buFont typeface="Encode Sans"/>
              <a:buNone/>
              <a:defRPr sz="9600" b="1">
                <a:solidFill>
                  <a:schemeClr val="dk1"/>
                </a:solidFill>
                <a:latin typeface="Encode Sans"/>
                <a:ea typeface="Encode Sans"/>
                <a:cs typeface="Encode Sans"/>
                <a:sym typeface="Encode Sans"/>
              </a:defRPr>
            </a:lvl9pPr>
          </a:lstStyle>
          <a:p>
            <a:r>
              <a:rPr lang="en" sz="6600" dirty="0"/>
              <a:t>II.</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Waves and Optics - Science - 10th Grade by Slidesgo">
  <a:themeElements>
    <a:clrScheme name="Simple Light">
      <a:dk1>
        <a:srgbClr val="041B2D"/>
      </a:dk1>
      <a:lt1>
        <a:srgbClr val="F8F8F8"/>
      </a:lt1>
      <a:dk2>
        <a:srgbClr val="C375DA"/>
      </a:dk2>
      <a:lt2>
        <a:srgbClr val="F58ACB"/>
      </a:lt2>
      <a:accent1>
        <a:srgbClr val="FF6D6D"/>
      </a:accent1>
      <a:accent2>
        <a:srgbClr val="FF9736"/>
      </a:accent2>
      <a:accent3>
        <a:srgbClr val="FFFFFF"/>
      </a:accent3>
      <a:accent4>
        <a:srgbClr val="FFFFFF"/>
      </a:accent4>
      <a:accent5>
        <a:srgbClr val="FFFFFF"/>
      </a:accent5>
      <a:accent6>
        <a:srgbClr val="FFFFFF"/>
      </a:accent6>
      <a:hlink>
        <a:srgbClr val="041B2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1529</TotalTime>
  <Words>1552</Words>
  <Application>Microsoft Office PowerPoint</Application>
  <PresentationFormat>On-screen Show (16:9)</PresentationFormat>
  <Paragraphs>152</Paragraphs>
  <Slides>36</Slides>
  <Notes>30</Notes>
  <HiddenSlides>0</HiddenSlides>
  <MMClips>3</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36</vt:i4>
      </vt:variant>
    </vt:vector>
  </HeadingPairs>
  <TitlesOfParts>
    <vt:vector size="46" baseType="lpstr">
      <vt:lpstr>Arial</vt:lpstr>
      <vt:lpstr>Encode Sans</vt:lpstr>
      <vt:lpstr>Calibri</vt:lpstr>
      <vt:lpstr>Lato</vt:lpstr>
      <vt:lpstr>#9Slide03 Arima Madurai Black</vt:lpstr>
      <vt:lpstr>DM Sans</vt:lpstr>
      <vt:lpstr>Segoe UI Symbol</vt:lpstr>
      <vt:lpstr>Cambria Math</vt:lpstr>
      <vt:lpstr>Anaheim</vt:lpstr>
      <vt:lpstr>Waves and Optics - Science - 10th Grade by Slidesgo</vt:lpstr>
      <vt:lpstr>BÀI 6 PHẢN XẠ TOÀN PHẦN</vt:lpstr>
      <vt:lpstr>Nếu ánh sáng truyền từ nước hoặc thuỷ tinh  sang không khí thì có phải lúc nào ta cũng  thấy tia khúc xạ?</vt:lpstr>
      <vt:lpstr>NỘI DUNG BÀI HỌC</vt:lpstr>
      <vt:lpstr>Sự Truyền Ánh Sáng Từ Môi Trường Chiết Suất Lớn Vào Môi Trường Chiết Suất Nhỏ</vt:lpstr>
      <vt:lpstr>PowerPoint Presentation</vt:lpstr>
      <vt:lpstr>PowerPoint Presentation</vt:lpstr>
      <vt:lpstr>PHIẾU HỌC TẬP</vt:lpstr>
      <vt:lpstr>PowerPoint Presentation</vt:lpstr>
      <vt:lpstr>Hiện Tượng Phản Xạ Toàn Phần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PHIẾU HỌC TẬP</vt:lpstr>
      <vt:lpstr>PowerPoint Presentation</vt:lpstr>
      <vt:lpstr>PowerPoint Presentation</vt:lpstr>
      <vt:lpstr>Ứng Dụng Hiện Tượng Phản Xạ Toàn Phần</vt:lpstr>
      <vt:lpstr>Hiện tượng ảo ảnh trên đường nhựa</vt:lpstr>
      <vt:lpstr>Hiện tượng ảo ảnh trên đường nhựa</vt:lpstr>
      <vt:lpstr>Hiện tượng ảo ảnh trên sa mạc</vt:lpstr>
      <vt:lpstr>PowerPoint Presentation</vt:lpstr>
      <vt:lpstr>PowerPoint Presentation</vt:lpstr>
      <vt:lpstr>CÁP QUANG</vt:lpstr>
      <vt:lpstr>CÁP QUANG</vt:lpstr>
      <vt:lpstr>Hoạt động của cáp quang</vt:lpstr>
      <vt:lpstr>PowerPoint Presentation</vt:lpstr>
      <vt:lpstr>Câu 1: Phản xạ toàn phần là hiện tượng:  A. Toàn bộ tia tới bị khúc xạ tại mặt phân cách B. 1 vài tia tới bị khúc xạ tại mặt phân cách C. Toàn bộ tia tới bị phản xạ tại mặt phân cách D. 1 vài tia tới bị phản xạ tại mặt phân cách </vt:lpstr>
      <vt:lpstr>Câu 2: ith là kí hiệu của: A. Góc toàn phần B. Góc tới hạn C. Góc giới hạn D. Góc toàn hạn </vt:lpstr>
      <vt:lpstr>PowerPoint Presentation</vt:lpstr>
      <vt:lpstr>PowerPoint Presentation</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6 PHẢN XẠ TOÀN PHẦN</dc:title>
  <cp:lastModifiedBy>Oanh Phạm</cp:lastModifiedBy>
  <cp:revision>11</cp:revision>
  <dcterms:modified xsi:type="dcterms:W3CDTF">2024-06-12T11:06:40Z</dcterms:modified>
</cp:coreProperties>
</file>