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9" r:id="rId2"/>
    <p:sldId id="256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339" r:id="rId11"/>
    <p:sldId id="357" r:id="rId12"/>
    <p:sldId id="358" r:id="rId13"/>
    <p:sldId id="271" r:id="rId14"/>
    <p:sldId id="265" r:id="rId15"/>
    <p:sldId id="266" r:id="rId16"/>
    <p:sldId id="267" r:id="rId17"/>
    <p:sldId id="307" r:id="rId18"/>
    <p:sldId id="308" r:id="rId19"/>
    <p:sldId id="309" r:id="rId20"/>
    <p:sldId id="310" r:id="rId21"/>
    <p:sldId id="268" r:id="rId22"/>
    <p:sldId id="316" r:id="rId23"/>
    <p:sldId id="269" r:id="rId24"/>
    <p:sldId id="343" r:id="rId25"/>
    <p:sldId id="359" r:id="rId26"/>
    <p:sldId id="317" r:id="rId27"/>
    <p:sldId id="344" r:id="rId28"/>
    <p:sldId id="345" r:id="rId29"/>
    <p:sldId id="346" r:id="rId30"/>
    <p:sldId id="274" r:id="rId31"/>
    <p:sldId id="326" r:id="rId32"/>
    <p:sldId id="277" r:id="rId33"/>
    <p:sldId id="278" r:id="rId34"/>
    <p:sldId id="279" r:id="rId35"/>
    <p:sldId id="281" r:id="rId36"/>
    <p:sldId id="280" r:id="rId37"/>
    <p:sldId id="282" r:id="rId38"/>
    <p:sldId id="283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37D4"/>
    <a:srgbClr val="9F21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79" autoAdjust="0"/>
    <p:restoredTop sz="94660"/>
  </p:normalViewPr>
  <p:slideViewPr>
    <p:cSldViewPr snapToGrid="0">
      <p:cViewPr varScale="1">
        <p:scale>
          <a:sx n="88" d="100"/>
          <a:sy n="88" d="100"/>
        </p:scale>
        <p:origin x="81" y="1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081E4A-414F-4BF9-A21E-9C575135BFE3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618F8-31E0-4EE9-9035-3641D4B8A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29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c531fe623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c531fe623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5203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c531fe623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c531fe623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74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c531fe623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c531fe623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4874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86CD5-7458-41B0-9062-CD923062FB87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82744-3A69-4899-9933-4E9F730BA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669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86CD5-7458-41B0-9062-CD923062FB87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82744-3A69-4899-9933-4E9F730BA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904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86CD5-7458-41B0-9062-CD923062FB87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82744-3A69-4899-9933-4E9F730BA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028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lt1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1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709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40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2"/>
          </p:nvPr>
        </p:nvSpPr>
        <p:spPr>
          <a:xfrm>
            <a:off x="1609351" y="2137433"/>
            <a:ext cx="4003600" cy="5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696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subTitle" idx="1"/>
          </p:nvPr>
        </p:nvSpPr>
        <p:spPr>
          <a:xfrm>
            <a:off x="1932551" y="2845767"/>
            <a:ext cx="33572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title" idx="3"/>
          </p:nvPr>
        </p:nvSpPr>
        <p:spPr>
          <a:xfrm>
            <a:off x="6579051" y="2137433"/>
            <a:ext cx="4003600" cy="5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27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subTitle" idx="4"/>
          </p:nvPr>
        </p:nvSpPr>
        <p:spPr>
          <a:xfrm>
            <a:off x="6902251" y="2845767"/>
            <a:ext cx="33572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title" idx="5"/>
          </p:nvPr>
        </p:nvSpPr>
        <p:spPr>
          <a:xfrm>
            <a:off x="1609351" y="4368168"/>
            <a:ext cx="4003600" cy="5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27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subTitle" idx="6"/>
          </p:nvPr>
        </p:nvSpPr>
        <p:spPr>
          <a:xfrm>
            <a:off x="1932551" y="5118591"/>
            <a:ext cx="33572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title" idx="7"/>
          </p:nvPr>
        </p:nvSpPr>
        <p:spPr>
          <a:xfrm>
            <a:off x="6579051" y="4368168"/>
            <a:ext cx="4003600" cy="5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27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subTitle" idx="8"/>
          </p:nvPr>
        </p:nvSpPr>
        <p:spPr>
          <a:xfrm>
            <a:off x="6902251" y="5118591"/>
            <a:ext cx="33572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13"/>
          <p:cNvSpPr/>
          <p:nvPr/>
        </p:nvSpPr>
        <p:spPr>
          <a:xfrm rot="-781455" flipH="1">
            <a:off x="10509807" y="4815110"/>
            <a:ext cx="2932029" cy="3074873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8" name="Google Shape;498;p13"/>
          <p:cNvGrpSpPr/>
          <p:nvPr/>
        </p:nvGrpSpPr>
        <p:grpSpPr>
          <a:xfrm rot="-865372" flipH="1">
            <a:off x="9916662" y="4714420"/>
            <a:ext cx="2582281" cy="2284608"/>
            <a:chOff x="1749700" y="889800"/>
            <a:chExt cx="4276500" cy="3783525"/>
          </a:xfrm>
        </p:grpSpPr>
        <p:sp>
          <p:nvSpPr>
            <p:cNvPr id="499" name="Google Shape;499;p13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3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3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13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13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13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13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13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3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3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3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3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13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13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3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13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13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13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13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3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3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3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13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13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3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48" name="Google Shape;548;p13"/>
          <p:cNvSpPr/>
          <p:nvPr/>
        </p:nvSpPr>
        <p:spPr>
          <a:xfrm rot="-5136104" flipH="1">
            <a:off x="10372383" y="-1083972"/>
            <a:ext cx="2282399" cy="2903655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9" name="Google Shape;549;p13"/>
          <p:cNvSpPr/>
          <p:nvPr/>
        </p:nvSpPr>
        <p:spPr>
          <a:xfrm rot="-10799215">
            <a:off x="-995520" y="4104811"/>
            <a:ext cx="3681997" cy="3572736"/>
          </a:xfrm>
          <a:custGeom>
            <a:avLst/>
            <a:gdLst/>
            <a:ahLst/>
            <a:cxnLst/>
            <a:rect l="l" t="t" r="r" b="b"/>
            <a:pathLst>
              <a:path w="126067" h="122340" extrusionOk="0">
                <a:moveTo>
                  <a:pt x="53372" y="0"/>
                </a:moveTo>
                <a:cubicBezTo>
                  <a:pt x="50944" y="0"/>
                  <a:pt x="48529" y="321"/>
                  <a:pt x="46155" y="1029"/>
                </a:cubicBezTo>
                <a:cubicBezTo>
                  <a:pt x="45541" y="1189"/>
                  <a:pt x="45040" y="1575"/>
                  <a:pt x="44722" y="2121"/>
                </a:cubicBezTo>
                <a:cubicBezTo>
                  <a:pt x="44123" y="2102"/>
                  <a:pt x="43525" y="2092"/>
                  <a:pt x="42927" y="2092"/>
                </a:cubicBezTo>
                <a:cubicBezTo>
                  <a:pt x="33632" y="2092"/>
                  <a:pt x="24385" y="4433"/>
                  <a:pt x="16242" y="9605"/>
                </a:cubicBezTo>
                <a:cubicBezTo>
                  <a:pt x="6984" y="15520"/>
                  <a:pt x="0" y="27075"/>
                  <a:pt x="5414" y="37903"/>
                </a:cubicBezTo>
                <a:cubicBezTo>
                  <a:pt x="12124" y="51347"/>
                  <a:pt x="28912" y="51893"/>
                  <a:pt x="41651" y="54759"/>
                </a:cubicBezTo>
                <a:cubicBezTo>
                  <a:pt x="58143" y="58490"/>
                  <a:pt x="72155" y="69272"/>
                  <a:pt x="79980" y="84285"/>
                </a:cubicBezTo>
                <a:cubicBezTo>
                  <a:pt x="83688" y="91291"/>
                  <a:pt x="84894" y="98320"/>
                  <a:pt x="86190" y="106009"/>
                </a:cubicBezTo>
                <a:cubicBezTo>
                  <a:pt x="87191" y="111901"/>
                  <a:pt x="89079" y="117906"/>
                  <a:pt x="94812" y="120727"/>
                </a:cubicBezTo>
                <a:cubicBezTo>
                  <a:pt x="97076" y="121841"/>
                  <a:pt x="99369" y="122340"/>
                  <a:pt x="101613" y="122340"/>
                </a:cubicBezTo>
                <a:cubicBezTo>
                  <a:pt x="109626" y="122340"/>
                  <a:pt x="117002" y="115982"/>
                  <a:pt x="120130" y="108625"/>
                </a:cubicBezTo>
                <a:cubicBezTo>
                  <a:pt x="126067" y="94749"/>
                  <a:pt x="123291" y="76346"/>
                  <a:pt x="119038" y="62379"/>
                </a:cubicBezTo>
                <a:cubicBezTo>
                  <a:pt x="113920" y="45455"/>
                  <a:pt x="104138" y="30305"/>
                  <a:pt x="90854" y="18659"/>
                </a:cubicBezTo>
                <a:cubicBezTo>
                  <a:pt x="81210" y="10233"/>
                  <a:pt x="67084" y="0"/>
                  <a:pt x="533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50" name="Google Shape;550;p13"/>
          <p:cNvGrpSpPr/>
          <p:nvPr/>
        </p:nvGrpSpPr>
        <p:grpSpPr>
          <a:xfrm flipH="1">
            <a:off x="524889" y="5595858"/>
            <a:ext cx="706828" cy="590665"/>
            <a:chOff x="3923575" y="2588450"/>
            <a:chExt cx="701125" cy="585900"/>
          </a:xfrm>
        </p:grpSpPr>
        <p:sp>
          <p:nvSpPr>
            <p:cNvPr id="551" name="Google Shape;551;p13"/>
            <p:cNvSpPr/>
            <p:nvPr/>
          </p:nvSpPr>
          <p:spPr>
            <a:xfrm>
              <a:off x="3923575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4" y="23402"/>
                  </a:cubicBezTo>
                  <a:cubicBezTo>
                    <a:pt x="2267" y="23405"/>
                    <a:pt x="2310" y="23406"/>
                    <a:pt x="2353" y="23406"/>
                  </a:cubicBezTo>
                  <a:cubicBezTo>
                    <a:pt x="3127" y="23406"/>
                    <a:pt x="3906" y="22939"/>
                    <a:pt x="3906" y="21937"/>
                  </a:cubicBezTo>
                  <a:lnTo>
                    <a:pt x="3798" y="2652"/>
                  </a:lnTo>
                  <a:cubicBezTo>
                    <a:pt x="3798" y="2462"/>
                    <a:pt x="3770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16" y="1"/>
                    <a:pt x="2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4074100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2" y="496"/>
                    <a:pt x="652" y="1486"/>
                  </a:cubicBezTo>
                  <a:lnTo>
                    <a:pt x="679" y="5256"/>
                  </a:ln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5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268" y="23405"/>
                    <a:pt x="2310" y="23406"/>
                    <a:pt x="2353" y="23406"/>
                  </a:cubicBezTo>
                  <a:cubicBezTo>
                    <a:pt x="3127" y="23406"/>
                    <a:pt x="3907" y="22939"/>
                    <a:pt x="3907" y="21937"/>
                  </a:cubicBezTo>
                  <a:lnTo>
                    <a:pt x="3798" y="2652"/>
                  </a:lnTo>
                  <a:cubicBezTo>
                    <a:pt x="3798" y="2462"/>
                    <a:pt x="3771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7" y="1"/>
                    <a:pt x="2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4225325" y="2588450"/>
              <a:ext cx="97600" cy="585900"/>
            </a:xfrm>
            <a:custGeom>
              <a:avLst/>
              <a:gdLst/>
              <a:ahLst/>
              <a:cxnLst/>
              <a:rect l="l" t="t" r="r" b="b"/>
              <a:pathLst>
                <a:path w="3904" h="23436" extrusionOk="0">
                  <a:moveTo>
                    <a:pt x="2147" y="1"/>
                  </a:moveTo>
                  <a:cubicBezTo>
                    <a:pt x="1384" y="1"/>
                    <a:pt x="624" y="496"/>
                    <a:pt x="624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28" y="23149"/>
                    <a:pt x="1368" y="23435"/>
                    <a:pt x="1907" y="23435"/>
                  </a:cubicBezTo>
                  <a:cubicBezTo>
                    <a:pt x="2014" y="23435"/>
                    <a:pt x="2121" y="23424"/>
                    <a:pt x="2225" y="23402"/>
                  </a:cubicBezTo>
                  <a:cubicBezTo>
                    <a:pt x="2297" y="23413"/>
                    <a:pt x="2369" y="23418"/>
                    <a:pt x="2440" y="23418"/>
                  </a:cubicBezTo>
                  <a:cubicBezTo>
                    <a:pt x="3222" y="23418"/>
                    <a:pt x="3904" y="22758"/>
                    <a:pt x="3879" y="21937"/>
                  </a:cubicBezTo>
                  <a:lnTo>
                    <a:pt x="3798" y="2652"/>
                  </a:lnTo>
                  <a:cubicBezTo>
                    <a:pt x="3771" y="2462"/>
                    <a:pt x="3743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09" y="1"/>
                    <a:pt x="2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4375850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47" y="1"/>
                  </a:moveTo>
                  <a:cubicBezTo>
                    <a:pt x="1384" y="1"/>
                    <a:pt x="625" y="496"/>
                    <a:pt x="625" y="1486"/>
                  </a:cubicBezTo>
                  <a:cubicBezTo>
                    <a:pt x="625" y="2733"/>
                    <a:pt x="652" y="4008"/>
                    <a:pt x="679" y="5256"/>
                  </a:cubicBez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6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300" y="23413"/>
                    <a:pt x="2373" y="23418"/>
                    <a:pt x="2446" y="23418"/>
                  </a:cubicBezTo>
                  <a:cubicBezTo>
                    <a:pt x="3246" y="23418"/>
                    <a:pt x="3907" y="22758"/>
                    <a:pt x="3907" y="21937"/>
                  </a:cubicBezTo>
                  <a:cubicBezTo>
                    <a:pt x="3852" y="15509"/>
                    <a:pt x="3825" y="9080"/>
                    <a:pt x="3798" y="2652"/>
                  </a:cubicBezTo>
                  <a:cubicBezTo>
                    <a:pt x="3798" y="2462"/>
                    <a:pt x="3744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0" y="1"/>
                    <a:pt x="2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3"/>
            <p:cNvSpPr/>
            <p:nvPr/>
          </p:nvSpPr>
          <p:spPr>
            <a:xfrm>
              <a:off x="4526400" y="2588450"/>
              <a:ext cx="98300" cy="585900"/>
            </a:xfrm>
            <a:custGeom>
              <a:avLst/>
              <a:gdLst/>
              <a:ahLst/>
              <a:cxnLst/>
              <a:rect l="l" t="t" r="r" b="b"/>
              <a:pathLst>
                <a:path w="3932" h="23436" extrusionOk="0">
                  <a:moveTo>
                    <a:pt x="2170" y="1"/>
                  </a:moveTo>
                  <a:cubicBezTo>
                    <a:pt x="1411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5" y="23402"/>
                  </a:cubicBezTo>
                  <a:cubicBezTo>
                    <a:pt x="2299" y="23413"/>
                    <a:pt x="2373" y="23418"/>
                    <a:pt x="2446" y="23418"/>
                  </a:cubicBezTo>
                  <a:cubicBezTo>
                    <a:pt x="3249" y="23418"/>
                    <a:pt x="3931" y="22758"/>
                    <a:pt x="3906" y="21937"/>
                  </a:cubicBezTo>
                  <a:cubicBezTo>
                    <a:pt x="3879" y="15509"/>
                    <a:pt x="3852" y="9080"/>
                    <a:pt x="3798" y="2652"/>
                  </a:cubicBezTo>
                  <a:cubicBezTo>
                    <a:pt x="3798" y="2462"/>
                    <a:pt x="3771" y="2245"/>
                    <a:pt x="3689" y="2082"/>
                  </a:cubicBezTo>
                  <a:lnTo>
                    <a:pt x="3689" y="1486"/>
                  </a:lnTo>
                  <a:cubicBezTo>
                    <a:pt x="3689" y="496"/>
                    <a:pt x="2930" y="1"/>
                    <a:pt x="21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18801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3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8"/>
          <p:cNvSpPr/>
          <p:nvPr/>
        </p:nvSpPr>
        <p:spPr>
          <a:xfrm rot="2223556">
            <a:off x="-564834" y="-1077534"/>
            <a:ext cx="6965329" cy="5691561"/>
          </a:xfrm>
          <a:custGeom>
            <a:avLst/>
            <a:gdLst/>
            <a:ahLst/>
            <a:cxnLst/>
            <a:rect l="l" t="t" r="r" b="b"/>
            <a:pathLst>
              <a:path w="139239" h="113776" extrusionOk="0">
                <a:moveTo>
                  <a:pt x="73529" y="1"/>
                </a:moveTo>
                <a:cubicBezTo>
                  <a:pt x="72268" y="1"/>
                  <a:pt x="71006" y="19"/>
                  <a:pt x="69744" y="59"/>
                </a:cubicBezTo>
                <a:lnTo>
                  <a:pt x="69426" y="104"/>
                </a:lnTo>
                <a:cubicBezTo>
                  <a:pt x="47065" y="3880"/>
                  <a:pt x="27480" y="17301"/>
                  <a:pt x="15924" y="36819"/>
                </a:cubicBezTo>
                <a:lnTo>
                  <a:pt x="2139" y="60044"/>
                </a:lnTo>
                <a:cubicBezTo>
                  <a:pt x="1" y="61955"/>
                  <a:pt x="23" y="65344"/>
                  <a:pt x="2230" y="67209"/>
                </a:cubicBezTo>
                <a:lnTo>
                  <a:pt x="2275" y="67232"/>
                </a:lnTo>
                <a:cubicBezTo>
                  <a:pt x="13945" y="77082"/>
                  <a:pt x="7439" y="92573"/>
                  <a:pt x="18517" y="103082"/>
                </a:cubicBezTo>
                <a:cubicBezTo>
                  <a:pt x="24932" y="109133"/>
                  <a:pt x="50568" y="108451"/>
                  <a:pt x="58507" y="112318"/>
                </a:cubicBezTo>
                <a:cubicBezTo>
                  <a:pt x="59940" y="113023"/>
                  <a:pt x="61464" y="113637"/>
                  <a:pt x="63079" y="113751"/>
                </a:cubicBezTo>
                <a:cubicBezTo>
                  <a:pt x="63296" y="113767"/>
                  <a:pt x="63511" y="113775"/>
                  <a:pt x="63725" y="113775"/>
                </a:cubicBezTo>
                <a:cubicBezTo>
                  <a:pt x="67381" y="113775"/>
                  <a:pt x="70691" y="111458"/>
                  <a:pt x="73657" y="109201"/>
                </a:cubicBezTo>
                <a:cubicBezTo>
                  <a:pt x="80959" y="103674"/>
                  <a:pt x="88261" y="98032"/>
                  <a:pt x="96473" y="93960"/>
                </a:cubicBezTo>
                <a:cubicBezTo>
                  <a:pt x="104321" y="90071"/>
                  <a:pt x="113010" y="87591"/>
                  <a:pt x="119743" y="82018"/>
                </a:cubicBezTo>
                <a:cubicBezTo>
                  <a:pt x="125499" y="77241"/>
                  <a:pt x="129366" y="70531"/>
                  <a:pt x="132300" y="63638"/>
                </a:cubicBezTo>
                <a:cubicBezTo>
                  <a:pt x="132346" y="63547"/>
                  <a:pt x="132391" y="63456"/>
                  <a:pt x="132437" y="63365"/>
                </a:cubicBezTo>
                <a:cubicBezTo>
                  <a:pt x="139238" y="47305"/>
                  <a:pt x="136008" y="28743"/>
                  <a:pt x="124361" y="15755"/>
                </a:cubicBezTo>
                <a:lnTo>
                  <a:pt x="122792" y="14003"/>
                </a:lnTo>
                <a:cubicBezTo>
                  <a:pt x="116400" y="6906"/>
                  <a:pt x="107596" y="2447"/>
                  <a:pt x="98088" y="1560"/>
                </a:cubicBezTo>
                <a:lnTo>
                  <a:pt x="97951" y="1537"/>
                </a:lnTo>
                <a:cubicBezTo>
                  <a:pt x="89835" y="769"/>
                  <a:pt x="81684" y="1"/>
                  <a:pt x="7352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8"/>
          <p:cNvSpPr txBox="1">
            <a:spLocks noGrp="1"/>
          </p:cNvSpPr>
          <p:nvPr>
            <p:ph type="title"/>
          </p:nvPr>
        </p:nvSpPr>
        <p:spPr>
          <a:xfrm>
            <a:off x="1850800" y="7018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11066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11066" b="1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11066" b="1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11066" b="1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11066" b="1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11066" b="1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11066" b="1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11066" b="1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11066" b="1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249" name="Google Shape;249;p8"/>
          <p:cNvSpPr/>
          <p:nvPr/>
        </p:nvSpPr>
        <p:spPr>
          <a:xfrm rot="-5400000">
            <a:off x="8348705" y="3847177"/>
            <a:ext cx="4413392" cy="5115921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8"/>
          <p:cNvSpPr/>
          <p:nvPr/>
        </p:nvSpPr>
        <p:spPr>
          <a:xfrm rot="9910375">
            <a:off x="-155466" y="4398243"/>
            <a:ext cx="4751163" cy="4708676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1" name="Google Shape;251;p8"/>
          <p:cNvGrpSpPr/>
          <p:nvPr/>
        </p:nvGrpSpPr>
        <p:grpSpPr>
          <a:xfrm rot="-8789167">
            <a:off x="-609556" y="5025768"/>
            <a:ext cx="2571451" cy="2275025"/>
            <a:chOff x="1749700" y="889800"/>
            <a:chExt cx="4276500" cy="3783525"/>
          </a:xfrm>
        </p:grpSpPr>
        <p:sp>
          <p:nvSpPr>
            <p:cNvPr id="252" name="Google Shape;252;p8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8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8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8"/>
          <p:cNvSpPr/>
          <p:nvPr/>
        </p:nvSpPr>
        <p:spPr>
          <a:xfrm rot="6653761">
            <a:off x="9672724" y="-1004240"/>
            <a:ext cx="2282240" cy="2903453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2" name="Google Shape;302;p8"/>
          <p:cNvGrpSpPr/>
          <p:nvPr/>
        </p:nvGrpSpPr>
        <p:grpSpPr>
          <a:xfrm>
            <a:off x="10178734" y="5765760"/>
            <a:ext cx="890815" cy="744475"/>
            <a:chOff x="11941" y="4642456"/>
            <a:chExt cx="530121" cy="442999"/>
          </a:xfrm>
        </p:grpSpPr>
        <p:sp>
          <p:nvSpPr>
            <p:cNvPr id="303" name="Google Shape;303;p8"/>
            <p:cNvSpPr/>
            <p:nvPr/>
          </p:nvSpPr>
          <p:spPr>
            <a:xfrm flipH="1">
              <a:off x="468210" y="4642456"/>
              <a:ext cx="73852" cy="442999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4" y="23402"/>
                  </a:cubicBezTo>
                  <a:cubicBezTo>
                    <a:pt x="2267" y="23405"/>
                    <a:pt x="2310" y="23406"/>
                    <a:pt x="2353" y="23406"/>
                  </a:cubicBezTo>
                  <a:cubicBezTo>
                    <a:pt x="3127" y="23406"/>
                    <a:pt x="3906" y="22939"/>
                    <a:pt x="3906" y="21937"/>
                  </a:cubicBezTo>
                  <a:lnTo>
                    <a:pt x="3798" y="2652"/>
                  </a:lnTo>
                  <a:cubicBezTo>
                    <a:pt x="3798" y="2462"/>
                    <a:pt x="3770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16" y="1"/>
                    <a:pt x="2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8"/>
            <p:cNvSpPr/>
            <p:nvPr/>
          </p:nvSpPr>
          <p:spPr>
            <a:xfrm flipH="1">
              <a:off x="354398" y="4642456"/>
              <a:ext cx="73852" cy="442999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2" y="496"/>
                    <a:pt x="652" y="1486"/>
                  </a:cubicBezTo>
                  <a:lnTo>
                    <a:pt x="679" y="5256"/>
                  </a:ln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5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268" y="23405"/>
                    <a:pt x="2310" y="23406"/>
                    <a:pt x="2353" y="23406"/>
                  </a:cubicBezTo>
                  <a:cubicBezTo>
                    <a:pt x="3127" y="23406"/>
                    <a:pt x="3907" y="22939"/>
                    <a:pt x="3907" y="21937"/>
                  </a:cubicBezTo>
                  <a:lnTo>
                    <a:pt x="3798" y="2652"/>
                  </a:lnTo>
                  <a:cubicBezTo>
                    <a:pt x="3798" y="2462"/>
                    <a:pt x="3771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7" y="1"/>
                    <a:pt x="2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8"/>
            <p:cNvSpPr/>
            <p:nvPr/>
          </p:nvSpPr>
          <p:spPr>
            <a:xfrm flipH="1">
              <a:off x="240113" y="4642456"/>
              <a:ext cx="73795" cy="442999"/>
            </a:xfrm>
            <a:custGeom>
              <a:avLst/>
              <a:gdLst/>
              <a:ahLst/>
              <a:cxnLst/>
              <a:rect l="l" t="t" r="r" b="b"/>
              <a:pathLst>
                <a:path w="3904" h="23436" extrusionOk="0">
                  <a:moveTo>
                    <a:pt x="2147" y="1"/>
                  </a:moveTo>
                  <a:cubicBezTo>
                    <a:pt x="1384" y="1"/>
                    <a:pt x="624" y="496"/>
                    <a:pt x="624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28" y="23149"/>
                    <a:pt x="1368" y="23435"/>
                    <a:pt x="1907" y="23435"/>
                  </a:cubicBezTo>
                  <a:cubicBezTo>
                    <a:pt x="2014" y="23435"/>
                    <a:pt x="2121" y="23424"/>
                    <a:pt x="2225" y="23402"/>
                  </a:cubicBezTo>
                  <a:cubicBezTo>
                    <a:pt x="2297" y="23413"/>
                    <a:pt x="2369" y="23418"/>
                    <a:pt x="2440" y="23418"/>
                  </a:cubicBezTo>
                  <a:cubicBezTo>
                    <a:pt x="3222" y="23418"/>
                    <a:pt x="3904" y="22758"/>
                    <a:pt x="3879" y="21937"/>
                  </a:cubicBezTo>
                  <a:lnTo>
                    <a:pt x="3798" y="2652"/>
                  </a:lnTo>
                  <a:cubicBezTo>
                    <a:pt x="3771" y="2462"/>
                    <a:pt x="3743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09" y="1"/>
                    <a:pt x="21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8"/>
            <p:cNvSpPr/>
            <p:nvPr/>
          </p:nvSpPr>
          <p:spPr>
            <a:xfrm flipH="1">
              <a:off x="126245" y="4642456"/>
              <a:ext cx="73852" cy="442999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47" y="1"/>
                  </a:moveTo>
                  <a:cubicBezTo>
                    <a:pt x="1384" y="1"/>
                    <a:pt x="625" y="496"/>
                    <a:pt x="625" y="1486"/>
                  </a:cubicBezTo>
                  <a:cubicBezTo>
                    <a:pt x="625" y="2733"/>
                    <a:pt x="652" y="4008"/>
                    <a:pt x="679" y="5256"/>
                  </a:cubicBez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6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300" y="23413"/>
                    <a:pt x="2373" y="23418"/>
                    <a:pt x="2446" y="23418"/>
                  </a:cubicBezTo>
                  <a:cubicBezTo>
                    <a:pt x="3246" y="23418"/>
                    <a:pt x="3907" y="22758"/>
                    <a:pt x="3907" y="21937"/>
                  </a:cubicBezTo>
                  <a:cubicBezTo>
                    <a:pt x="3852" y="15509"/>
                    <a:pt x="3825" y="9080"/>
                    <a:pt x="3798" y="2652"/>
                  </a:cubicBezTo>
                  <a:cubicBezTo>
                    <a:pt x="3798" y="2462"/>
                    <a:pt x="3744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0" y="1"/>
                    <a:pt x="21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8"/>
            <p:cNvSpPr/>
            <p:nvPr/>
          </p:nvSpPr>
          <p:spPr>
            <a:xfrm flipH="1">
              <a:off x="11941" y="4642456"/>
              <a:ext cx="74325" cy="442999"/>
            </a:xfrm>
            <a:custGeom>
              <a:avLst/>
              <a:gdLst/>
              <a:ahLst/>
              <a:cxnLst/>
              <a:rect l="l" t="t" r="r" b="b"/>
              <a:pathLst>
                <a:path w="3932" h="23436" extrusionOk="0">
                  <a:moveTo>
                    <a:pt x="2170" y="1"/>
                  </a:moveTo>
                  <a:cubicBezTo>
                    <a:pt x="1411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5" y="23402"/>
                  </a:cubicBezTo>
                  <a:cubicBezTo>
                    <a:pt x="2299" y="23413"/>
                    <a:pt x="2373" y="23418"/>
                    <a:pt x="2446" y="23418"/>
                  </a:cubicBezTo>
                  <a:cubicBezTo>
                    <a:pt x="3249" y="23418"/>
                    <a:pt x="3931" y="22758"/>
                    <a:pt x="3906" y="21937"/>
                  </a:cubicBezTo>
                  <a:cubicBezTo>
                    <a:pt x="3879" y="15509"/>
                    <a:pt x="3852" y="9080"/>
                    <a:pt x="3798" y="2652"/>
                  </a:cubicBezTo>
                  <a:cubicBezTo>
                    <a:pt x="3798" y="2462"/>
                    <a:pt x="3771" y="2245"/>
                    <a:pt x="3689" y="2082"/>
                  </a:cubicBezTo>
                  <a:lnTo>
                    <a:pt x="3689" y="1486"/>
                  </a:lnTo>
                  <a:cubicBezTo>
                    <a:pt x="3689" y="496"/>
                    <a:pt x="2930" y="1"/>
                    <a:pt x="2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392935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1"/>
          <p:cNvSpPr/>
          <p:nvPr/>
        </p:nvSpPr>
        <p:spPr>
          <a:xfrm rot="-4263713">
            <a:off x="6098417" y="1710521"/>
            <a:ext cx="7132088" cy="7477804"/>
          </a:xfrm>
          <a:custGeom>
            <a:avLst/>
            <a:gdLst/>
            <a:ahLst/>
            <a:cxnLst/>
            <a:rect l="l" t="t" r="r" b="b"/>
            <a:pathLst>
              <a:path w="118601" h="124350" extrusionOk="0">
                <a:moveTo>
                  <a:pt x="69677" y="1"/>
                </a:moveTo>
                <a:cubicBezTo>
                  <a:pt x="57181" y="1"/>
                  <a:pt x="46020" y="10360"/>
                  <a:pt x="36320" y="17351"/>
                </a:cubicBezTo>
                <a:cubicBezTo>
                  <a:pt x="22532" y="27309"/>
                  <a:pt x="11517" y="40596"/>
                  <a:pt x="4306" y="55995"/>
                </a:cubicBezTo>
                <a:cubicBezTo>
                  <a:pt x="1876" y="61252"/>
                  <a:pt x="1" y="67750"/>
                  <a:pt x="3302" y="72504"/>
                </a:cubicBezTo>
                <a:cubicBezTo>
                  <a:pt x="5955" y="76264"/>
                  <a:pt x="10905" y="77405"/>
                  <a:pt x="15618" y="77405"/>
                </a:cubicBezTo>
                <a:cubicBezTo>
                  <a:pt x="16301" y="77405"/>
                  <a:pt x="16980" y="77381"/>
                  <a:pt x="17645" y="77338"/>
                </a:cubicBezTo>
                <a:cubicBezTo>
                  <a:pt x="20601" y="77161"/>
                  <a:pt x="23615" y="76743"/>
                  <a:pt x="26561" y="76743"/>
                </a:cubicBezTo>
                <a:cubicBezTo>
                  <a:pt x="28881" y="76743"/>
                  <a:pt x="31160" y="77002"/>
                  <a:pt x="33335" y="77840"/>
                </a:cubicBezTo>
                <a:cubicBezTo>
                  <a:pt x="40230" y="80508"/>
                  <a:pt x="43769" y="88141"/>
                  <a:pt x="45644" y="95300"/>
                </a:cubicBezTo>
                <a:cubicBezTo>
                  <a:pt x="47520" y="102458"/>
                  <a:pt x="48550" y="110197"/>
                  <a:pt x="53120" y="116008"/>
                </a:cubicBezTo>
                <a:cubicBezTo>
                  <a:pt x="57684" y="121846"/>
                  <a:pt x="64728" y="124350"/>
                  <a:pt x="72147" y="124350"/>
                </a:cubicBezTo>
                <a:cubicBezTo>
                  <a:pt x="79196" y="124350"/>
                  <a:pt x="86583" y="122089"/>
                  <a:pt x="92503" y="118280"/>
                </a:cubicBezTo>
                <a:cubicBezTo>
                  <a:pt x="108643" y="107899"/>
                  <a:pt x="117967" y="88590"/>
                  <a:pt x="118284" y="69414"/>
                </a:cubicBezTo>
                <a:cubicBezTo>
                  <a:pt x="118601" y="50210"/>
                  <a:pt x="110571" y="31456"/>
                  <a:pt x="98156" y="16823"/>
                </a:cubicBezTo>
                <a:cubicBezTo>
                  <a:pt x="91975" y="9533"/>
                  <a:pt x="84315" y="2955"/>
                  <a:pt x="75044" y="657"/>
                </a:cubicBezTo>
                <a:cubicBezTo>
                  <a:pt x="73229" y="207"/>
                  <a:pt x="71440" y="1"/>
                  <a:pt x="696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4" name="Google Shape;424;p11"/>
          <p:cNvSpPr/>
          <p:nvPr/>
        </p:nvSpPr>
        <p:spPr>
          <a:xfrm rot="1147796">
            <a:off x="-1309181" y="-830020"/>
            <a:ext cx="6364744" cy="5200807"/>
          </a:xfrm>
          <a:custGeom>
            <a:avLst/>
            <a:gdLst/>
            <a:ahLst/>
            <a:cxnLst/>
            <a:rect l="l" t="t" r="r" b="b"/>
            <a:pathLst>
              <a:path w="139239" h="113776" extrusionOk="0">
                <a:moveTo>
                  <a:pt x="73529" y="1"/>
                </a:moveTo>
                <a:cubicBezTo>
                  <a:pt x="72268" y="1"/>
                  <a:pt x="71006" y="19"/>
                  <a:pt x="69744" y="59"/>
                </a:cubicBezTo>
                <a:lnTo>
                  <a:pt x="69426" y="104"/>
                </a:lnTo>
                <a:cubicBezTo>
                  <a:pt x="47065" y="3880"/>
                  <a:pt x="27480" y="17301"/>
                  <a:pt x="15924" y="36819"/>
                </a:cubicBezTo>
                <a:lnTo>
                  <a:pt x="2139" y="60044"/>
                </a:lnTo>
                <a:cubicBezTo>
                  <a:pt x="1" y="61955"/>
                  <a:pt x="23" y="65344"/>
                  <a:pt x="2230" y="67209"/>
                </a:cubicBezTo>
                <a:lnTo>
                  <a:pt x="2275" y="67232"/>
                </a:lnTo>
                <a:cubicBezTo>
                  <a:pt x="13945" y="77082"/>
                  <a:pt x="7439" y="92573"/>
                  <a:pt x="18517" y="103082"/>
                </a:cubicBezTo>
                <a:cubicBezTo>
                  <a:pt x="24932" y="109133"/>
                  <a:pt x="50568" y="108451"/>
                  <a:pt x="58507" y="112318"/>
                </a:cubicBezTo>
                <a:cubicBezTo>
                  <a:pt x="59940" y="113023"/>
                  <a:pt x="61464" y="113637"/>
                  <a:pt x="63079" y="113751"/>
                </a:cubicBezTo>
                <a:cubicBezTo>
                  <a:pt x="63296" y="113767"/>
                  <a:pt x="63511" y="113775"/>
                  <a:pt x="63725" y="113775"/>
                </a:cubicBezTo>
                <a:cubicBezTo>
                  <a:pt x="67381" y="113775"/>
                  <a:pt x="70691" y="111458"/>
                  <a:pt x="73657" y="109201"/>
                </a:cubicBezTo>
                <a:cubicBezTo>
                  <a:pt x="80959" y="103674"/>
                  <a:pt x="88261" y="98032"/>
                  <a:pt x="96473" y="93960"/>
                </a:cubicBezTo>
                <a:cubicBezTo>
                  <a:pt x="104321" y="90071"/>
                  <a:pt x="113010" y="87591"/>
                  <a:pt x="119743" y="82018"/>
                </a:cubicBezTo>
                <a:cubicBezTo>
                  <a:pt x="125499" y="77241"/>
                  <a:pt x="129366" y="70531"/>
                  <a:pt x="132300" y="63638"/>
                </a:cubicBezTo>
                <a:cubicBezTo>
                  <a:pt x="132346" y="63547"/>
                  <a:pt x="132391" y="63456"/>
                  <a:pt x="132437" y="63365"/>
                </a:cubicBezTo>
                <a:cubicBezTo>
                  <a:pt x="139238" y="47305"/>
                  <a:pt x="136008" y="28743"/>
                  <a:pt x="124361" y="15755"/>
                </a:cubicBezTo>
                <a:lnTo>
                  <a:pt x="122792" y="14003"/>
                </a:lnTo>
                <a:cubicBezTo>
                  <a:pt x="116400" y="6906"/>
                  <a:pt x="107596" y="2447"/>
                  <a:pt x="98088" y="1560"/>
                </a:cubicBezTo>
                <a:lnTo>
                  <a:pt x="97951" y="1537"/>
                </a:lnTo>
                <a:cubicBezTo>
                  <a:pt x="89835" y="769"/>
                  <a:pt x="81684" y="1"/>
                  <a:pt x="735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5" name="Google Shape;42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31800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Font typeface="Merriweather"/>
              <a:buNone/>
              <a:defRPr sz="160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26" name="Google Shape;426;p11"/>
          <p:cNvSpPr txBox="1">
            <a:spLocks noGrp="1"/>
          </p:cNvSpPr>
          <p:nvPr>
            <p:ph type="subTitle" idx="1"/>
          </p:nvPr>
        </p:nvSpPr>
        <p:spPr>
          <a:xfrm>
            <a:off x="2168600" y="4349801"/>
            <a:ext cx="7854800" cy="7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27" name="Google Shape;427;p11"/>
          <p:cNvSpPr/>
          <p:nvPr/>
        </p:nvSpPr>
        <p:spPr>
          <a:xfrm rot="-967849">
            <a:off x="9766745" y="-563995"/>
            <a:ext cx="2930543" cy="2844723"/>
          </a:xfrm>
          <a:custGeom>
            <a:avLst/>
            <a:gdLst/>
            <a:ahLst/>
            <a:cxnLst/>
            <a:rect l="l" t="t" r="r" b="b"/>
            <a:pathLst>
              <a:path w="79667" h="77334" extrusionOk="0">
                <a:moveTo>
                  <a:pt x="33717" y="1"/>
                </a:moveTo>
                <a:cubicBezTo>
                  <a:pt x="32185" y="1"/>
                  <a:pt x="30661" y="202"/>
                  <a:pt x="29162" y="646"/>
                </a:cubicBezTo>
                <a:cubicBezTo>
                  <a:pt x="28792" y="752"/>
                  <a:pt x="28449" y="990"/>
                  <a:pt x="28264" y="1333"/>
                </a:cubicBezTo>
                <a:cubicBezTo>
                  <a:pt x="27912" y="1323"/>
                  <a:pt x="27559" y="1317"/>
                  <a:pt x="27207" y="1317"/>
                </a:cubicBezTo>
                <a:cubicBezTo>
                  <a:pt x="21281" y="1317"/>
                  <a:pt x="15437" y="2796"/>
                  <a:pt x="10276" y="6087"/>
                </a:cubicBezTo>
                <a:cubicBezTo>
                  <a:pt x="4412" y="9812"/>
                  <a:pt x="1" y="17129"/>
                  <a:pt x="3408" y="23970"/>
                </a:cubicBezTo>
                <a:cubicBezTo>
                  <a:pt x="7661" y="32449"/>
                  <a:pt x="18279" y="32819"/>
                  <a:pt x="26309" y="34615"/>
                </a:cubicBezTo>
                <a:cubicBezTo>
                  <a:pt x="36743" y="36966"/>
                  <a:pt x="45592" y="43781"/>
                  <a:pt x="50558" y="53263"/>
                </a:cubicBezTo>
                <a:cubicBezTo>
                  <a:pt x="52882" y="57727"/>
                  <a:pt x="53648" y="62165"/>
                  <a:pt x="54467" y="67025"/>
                </a:cubicBezTo>
                <a:cubicBezTo>
                  <a:pt x="55101" y="70723"/>
                  <a:pt x="56290" y="74527"/>
                  <a:pt x="59908" y="76323"/>
                </a:cubicBezTo>
                <a:cubicBezTo>
                  <a:pt x="61339" y="77021"/>
                  <a:pt x="62787" y="77333"/>
                  <a:pt x="64203" y="77333"/>
                </a:cubicBezTo>
                <a:cubicBezTo>
                  <a:pt x="69272" y="77333"/>
                  <a:pt x="73933" y="73329"/>
                  <a:pt x="75915" y="68663"/>
                </a:cubicBezTo>
                <a:cubicBezTo>
                  <a:pt x="79666" y="59867"/>
                  <a:pt x="77923" y="48245"/>
                  <a:pt x="75229" y="39422"/>
                </a:cubicBezTo>
                <a:cubicBezTo>
                  <a:pt x="71980" y="28724"/>
                  <a:pt x="65799" y="19163"/>
                  <a:pt x="57399" y="11793"/>
                </a:cubicBezTo>
                <a:cubicBezTo>
                  <a:pt x="51315" y="6450"/>
                  <a:pt x="42389" y="1"/>
                  <a:pt x="3371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11"/>
          <p:cNvSpPr/>
          <p:nvPr/>
        </p:nvSpPr>
        <p:spPr>
          <a:xfrm rot="5399654" flipH="1">
            <a:off x="-1873988" y="4412228"/>
            <a:ext cx="4390440" cy="5087269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9" name="Google Shape;429;p11"/>
          <p:cNvGrpSpPr/>
          <p:nvPr/>
        </p:nvGrpSpPr>
        <p:grpSpPr>
          <a:xfrm>
            <a:off x="184251" y="6061885"/>
            <a:ext cx="839855" cy="701831"/>
            <a:chOff x="3923575" y="2588450"/>
            <a:chExt cx="701125" cy="585900"/>
          </a:xfrm>
        </p:grpSpPr>
        <p:sp>
          <p:nvSpPr>
            <p:cNvPr id="430" name="Google Shape;430;p11"/>
            <p:cNvSpPr/>
            <p:nvPr/>
          </p:nvSpPr>
          <p:spPr>
            <a:xfrm>
              <a:off x="3923575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4" y="23402"/>
                  </a:cubicBezTo>
                  <a:cubicBezTo>
                    <a:pt x="2267" y="23405"/>
                    <a:pt x="2310" y="23406"/>
                    <a:pt x="2353" y="23406"/>
                  </a:cubicBezTo>
                  <a:cubicBezTo>
                    <a:pt x="3127" y="23406"/>
                    <a:pt x="3906" y="22939"/>
                    <a:pt x="3906" y="21937"/>
                  </a:cubicBezTo>
                  <a:lnTo>
                    <a:pt x="3798" y="2652"/>
                  </a:lnTo>
                  <a:cubicBezTo>
                    <a:pt x="3798" y="2462"/>
                    <a:pt x="3770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16" y="1"/>
                    <a:pt x="2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4074100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2" y="496"/>
                    <a:pt x="652" y="1486"/>
                  </a:cubicBezTo>
                  <a:lnTo>
                    <a:pt x="679" y="5256"/>
                  </a:ln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5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268" y="23405"/>
                    <a:pt x="2310" y="23406"/>
                    <a:pt x="2353" y="23406"/>
                  </a:cubicBezTo>
                  <a:cubicBezTo>
                    <a:pt x="3127" y="23406"/>
                    <a:pt x="3907" y="22939"/>
                    <a:pt x="3907" y="21937"/>
                  </a:cubicBezTo>
                  <a:lnTo>
                    <a:pt x="3798" y="2652"/>
                  </a:lnTo>
                  <a:cubicBezTo>
                    <a:pt x="3798" y="2462"/>
                    <a:pt x="3771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7" y="1"/>
                    <a:pt x="2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4225325" y="2588450"/>
              <a:ext cx="97600" cy="585900"/>
            </a:xfrm>
            <a:custGeom>
              <a:avLst/>
              <a:gdLst/>
              <a:ahLst/>
              <a:cxnLst/>
              <a:rect l="l" t="t" r="r" b="b"/>
              <a:pathLst>
                <a:path w="3904" h="23436" extrusionOk="0">
                  <a:moveTo>
                    <a:pt x="2147" y="1"/>
                  </a:moveTo>
                  <a:cubicBezTo>
                    <a:pt x="1384" y="1"/>
                    <a:pt x="624" y="496"/>
                    <a:pt x="624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28" y="23149"/>
                    <a:pt x="1368" y="23435"/>
                    <a:pt x="1907" y="23435"/>
                  </a:cubicBezTo>
                  <a:cubicBezTo>
                    <a:pt x="2014" y="23435"/>
                    <a:pt x="2121" y="23424"/>
                    <a:pt x="2225" y="23402"/>
                  </a:cubicBezTo>
                  <a:cubicBezTo>
                    <a:pt x="2297" y="23413"/>
                    <a:pt x="2369" y="23418"/>
                    <a:pt x="2440" y="23418"/>
                  </a:cubicBezTo>
                  <a:cubicBezTo>
                    <a:pt x="3222" y="23418"/>
                    <a:pt x="3904" y="22758"/>
                    <a:pt x="3879" y="21937"/>
                  </a:cubicBezTo>
                  <a:lnTo>
                    <a:pt x="3798" y="2652"/>
                  </a:lnTo>
                  <a:cubicBezTo>
                    <a:pt x="3771" y="2462"/>
                    <a:pt x="3743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09" y="1"/>
                    <a:pt x="2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4375850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47" y="1"/>
                  </a:moveTo>
                  <a:cubicBezTo>
                    <a:pt x="1384" y="1"/>
                    <a:pt x="625" y="496"/>
                    <a:pt x="625" y="1486"/>
                  </a:cubicBezTo>
                  <a:cubicBezTo>
                    <a:pt x="625" y="2733"/>
                    <a:pt x="652" y="4008"/>
                    <a:pt x="679" y="5256"/>
                  </a:cubicBez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6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300" y="23413"/>
                    <a:pt x="2373" y="23418"/>
                    <a:pt x="2446" y="23418"/>
                  </a:cubicBezTo>
                  <a:cubicBezTo>
                    <a:pt x="3246" y="23418"/>
                    <a:pt x="3907" y="22758"/>
                    <a:pt x="3907" y="21937"/>
                  </a:cubicBezTo>
                  <a:cubicBezTo>
                    <a:pt x="3852" y="15509"/>
                    <a:pt x="3825" y="9080"/>
                    <a:pt x="3798" y="2652"/>
                  </a:cubicBezTo>
                  <a:cubicBezTo>
                    <a:pt x="3798" y="2462"/>
                    <a:pt x="3744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0" y="1"/>
                    <a:pt x="2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4526400" y="2588450"/>
              <a:ext cx="98300" cy="585900"/>
            </a:xfrm>
            <a:custGeom>
              <a:avLst/>
              <a:gdLst/>
              <a:ahLst/>
              <a:cxnLst/>
              <a:rect l="l" t="t" r="r" b="b"/>
              <a:pathLst>
                <a:path w="3932" h="23436" extrusionOk="0">
                  <a:moveTo>
                    <a:pt x="2170" y="1"/>
                  </a:moveTo>
                  <a:cubicBezTo>
                    <a:pt x="1411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5" y="23402"/>
                  </a:cubicBezTo>
                  <a:cubicBezTo>
                    <a:pt x="2299" y="23413"/>
                    <a:pt x="2373" y="23418"/>
                    <a:pt x="2446" y="23418"/>
                  </a:cubicBezTo>
                  <a:cubicBezTo>
                    <a:pt x="3249" y="23418"/>
                    <a:pt x="3931" y="22758"/>
                    <a:pt x="3906" y="21937"/>
                  </a:cubicBezTo>
                  <a:cubicBezTo>
                    <a:pt x="3879" y="15509"/>
                    <a:pt x="3852" y="9080"/>
                    <a:pt x="3798" y="2652"/>
                  </a:cubicBezTo>
                  <a:cubicBezTo>
                    <a:pt x="3798" y="2462"/>
                    <a:pt x="3771" y="2245"/>
                    <a:pt x="3689" y="2082"/>
                  </a:cubicBezTo>
                  <a:lnTo>
                    <a:pt x="3689" y="1486"/>
                  </a:lnTo>
                  <a:cubicBezTo>
                    <a:pt x="3689" y="496"/>
                    <a:pt x="2930" y="1"/>
                    <a:pt x="21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5" name="Google Shape;435;p11"/>
          <p:cNvSpPr/>
          <p:nvPr/>
        </p:nvSpPr>
        <p:spPr>
          <a:xfrm rot="4341006">
            <a:off x="-63634" y="-849546"/>
            <a:ext cx="2491307" cy="3169428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6" name="Google Shape;436;p11"/>
          <p:cNvGrpSpPr/>
          <p:nvPr/>
        </p:nvGrpSpPr>
        <p:grpSpPr>
          <a:xfrm rot="-9295528">
            <a:off x="10262159" y="943753"/>
            <a:ext cx="2431239" cy="2150977"/>
            <a:chOff x="1749700" y="889800"/>
            <a:chExt cx="4276500" cy="3783525"/>
          </a:xfrm>
        </p:grpSpPr>
        <p:sp>
          <p:nvSpPr>
            <p:cNvPr id="437" name="Google Shape;437;p11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11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1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1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11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11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1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11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1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1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1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11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1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066534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7136000" cy="8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40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4000" b="1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4000" b="1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4000" b="1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4000" b="1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4000" b="1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4000" b="1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4000" b="1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4000" b="1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190" name="Google Shape;190;p7"/>
          <p:cNvSpPr txBox="1">
            <a:spLocks noGrp="1"/>
          </p:cNvSpPr>
          <p:nvPr>
            <p:ph type="subTitle" idx="1"/>
          </p:nvPr>
        </p:nvSpPr>
        <p:spPr>
          <a:xfrm>
            <a:off x="960000" y="2251900"/>
            <a:ext cx="6474800" cy="30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1" name="Google Shape;191;p7"/>
          <p:cNvSpPr/>
          <p:nvPr/>
        </p:nvSpPr>
        <p:spPr>
          <a:xfrm rot="-10508718">
            <a:off x="-1324101" y="4832261"/>
            <a:ext cx="3281444" cy="3441311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2" name="Google Shape;192;p7"/>
          <p:cNvGrpSpPr/>
          <p:nvPr/>
        </p:nvGrpSpPr>
        <p:grpSpPr>
          <a:xfrm rot="-8088779">
            <a:off x="-1585902" y="5427691"/>
            <a:ext cx="2717531" cy="2403911"/>
            <a:chOff x="1749700" y="889800"/>
            <a:chExt cx="4276500" cy="3783525"/>
          </a:xfrm>
        </p:grpSpPr>
        <p:sp>
          <p:nvSpPr>
            <p:cNvPr id="193" name="Google Shape;193;p7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7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7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7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7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7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7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7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7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7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7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7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7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7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7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7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7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7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7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2" name="Google Shape;242;p7"/>
          <p:cNvSpPr/>
          <p:nvPr/>
        </p:nvSpPr>
        <p:spPr>
          <a:xfrm rot="658164">
            <a:off x="9609372" y="-776494"/>
            <a:ext cx="3480427" cy="3376732"/>
          </a:xfrm>
          <a:custGeom>
            <a:avLst/>
            <a:gdLst/>
            <a:ahLst/>
            <a:cxnLst/>
            <a:rect l="l" t="t" r="r" b="b"/>
            <a:pathLst>
              <a:path w="126067" h="122340" extrusionOk="0">
                <a:moveTo>
                  <a:pt x="53372" y="0"/>
                </a:moveTo>
                <a:cubicBezTo>
                  <a:pt x="50944" y="0"/>
                  <a:pt x="48529" y="321"/>
                  <a:pt x="46155" y="1029"/>
                </a:cubicBezTo>
                <a:cubicBezTo>
                  <a:pt x="45541" y="1189"/>
                  <a:pt x="45040" y="1575"/>
                  <a:pt x="44722" y="2121"/>
                </a:cubicBezTo>
                <a:cubicBezTo>
                  <a:pt x="44123" y="2102"/>
                  <a:pt x="43525" y="2092"/>
                  <a:pt x="42927" y="2092"/>
                </a:cubicBezTo>
                <a:cubicBezTo>
                  <a:pt x="33632" y="2092"/>
                  <a:pt x="24385" y="4433"/>
                  <a:pt x="16242" y="9605"/>
                </a:cubicBezTo>
                <a:cubicBezTo>
                  <a:pt x="6984" y="15520"/>
                  <a:pt x="0" y="27075"/>
                  <a:pt x="5414" y="37903"/>
                </a:cubicBezTo>
                <a:cubicBezTo>
                  <a:pt x="12124" y="51347"/>
                  <a:pt x="28912" y="51893"/>
                  <a:pt x="41651" y="54759"/>
                </a:cubicBezTo>
                <a:cubicBezTo>
                  <a:pt x="58143" y="58490"/>
                  <a:pt x="72155" y="69272"/>
                  <a:pt x="79980" y="84285"/>
                </a:cubicBezTo>
                <a:cubicBezTo>
                  <a:pt x="83688" y="91291"/>
                  <a:pt x="84894" y="98320"/>
                  <a:pt x="86190" y="106009"/>
                </a:cubicBezTo>
                <a:cubicBezTo>
                  <a:pt x="87191" y="111901"/>
                  <a:pt x="89079" y="117906"/>
                  <a:pt x="94812" y="120727"/>
                </a:cubicBezTo>
                <a:cubicBezTo>
                  <a:pt x="97076" y="121841"/>
                  <a:pt x="99369" y="122340"/>
                  <a:pt x="101613" y="122340"/>
                </a:cubicBezTo>
                <a:cubicBezTo>
                  <a:pt x="109626" y="122340"/>
                  <a:pt x="117002" y="115982"/>
                  <a:pt x="120130" y="108625"/>
                </a:cubicBezTo>
                <a:cubicBezTo>
                  <a:pt x="126067" y="94749"/>
                  <a:pt x="123291" y="76346"/>
                  <a:pt x="119038" y="62379"/>
                </a:cubicBezTo>
                <a:cubicBezTo>
                  <a:pt x="113920" y="45455"/>
                  <a:pt x="104138" y="30305"/>
                  <a:pt x="90854" y="18659"/>
                </a:cubicBezTo>
                <a:cubicBezTo>
                  <a:pt x="81210" y="10233"/>
                  <a:pt x="67084" y="0"/>
                  <a:pt x="533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7"/>
          <p:cNvSpPr/>
          <p:nvPr/>
        </p:nvSpPr>
        <p:spPr>
          <a:xfrm rot="70176">
            <a:off x="10230499" y="-203205"/>
            <a:ext cx="2896029" cy="1564495"/>
          </a:xfrm>
          <a:custGeom>
            <a:avLst/>
            <a:gdLst/>
            <a:ahLst/>
            <a:cxnLst/>
            <a:rect l="l" t="t" r="r" b="b"/>
            <a:pathLst>
              <a:path w="172176" h="93013" extrusionOk="0">
                <a:moveTo>
                  <a:pt x="13424" y="1"/>
                </a:moveTo>
                <a:cubicBezTo>
                  <a:pt x="6875" y="1"/>
                  <a:pt x="1" y="7379"/>
                  <a:pt x="918" y="15924"/>
                </a:cubicBezTo>
                <a:cubicBezTo>
                  <a:pt x="1532" y="21520"/>
                  <a:pt x="4876" y="27298"/>
                  <a:pt x="9653" y="29891"/>
                </a:cubicBezTo>
                <a:cubicBezTo>
                  <a:pt x="11675" y="30994"/>
                  <a:pt x="14155" y="31195"/>
                  <a:pt x="16658" y="31195"/>
                </a:cubicBezTo>
                <a:cubicBezTo>
                  <a:pt x="18084" y="31195"/>
                  <a:pt x="19518" y="31130"/>
                  <a:pt x="20878" y="31130"/>
                </a:cubicBezTo>
                <a:cubicBezTo>
                  <a:pt x="23334" y="31130"/>
                  <a:pt x="25551" y="31341"/>
                  <a:pt x="27055" y="32530"/>
                </a:cubicBezTo>
                <a:cubicBezTo>
                  <a:pt x="32196" y="36647"/>
                  <a:pt x="21641" y="50637"/>
                  <a:pt x="33174" y="57166"/>
                </a:cubicBezTo>
                <a:cubicBezTo>
                  <a:pt x="34809" y="58091"/>
                  <a:pt x="36338" y="58421"/>
                  <a:pt x="37796" y="58421"/>
                </a:cubicBezTo>
                <a:cubicBezTo>
                  <a:pt x="41411" y="58421"/>
                  <a:pt x="44594" y="56394"/>
                  <a:pt x="47908" y="56394"/>
                </a:cubicBezTo>
                <a:cubicBezTo>
                  <a:pt x="48482" y="56394"/>
                  <a:pt x="49059" y="56455"/>
                  <a:pt x="49643" y="56597"/>
                </a:cubicBezTo>
                <a:cubicBezTo>
                  <a:pt x="61199" y="59418"/>
                  <a:pt x="53942" y="66356"/>
                  <a:pt x="56808" y="74363"/>
                </a:cubicBezTo>
                <a:cubicBezTo>
                  <a:pt x="59096" y="80762"/>
                  <a:pt x="64139" y="83660"/>
                  <a:pt x="69661" y="83660"/>
                </a:cubicBezTo>
                <a:cubicBezTo>
                  <a:pt x="72816" y="83660"/>
                  <a:pt x="76126" y="82715"/>
                  <a:pt x="79169" y="80937"/>
                </a:cubicBezTo>
                <a:cubicBezTo>
                  <a:pt x="85309" y="77360"/>
                  <a:pt x="88766" y="71995"/>
                  <a:pt x="92323" y="71995"/>
                </a:cubicBezTo>
                <a:cubicBezTo>
                  <a:pt x="94353" y="71995"/>
                  <a:pt x="96416" y="73743"/>
                  <a:pt x="99028" y="78571"/>
                </a:cubicBezTo>
                <a:cubicBezTo>
                  <a:pt x="101757" y="83598"/>
                  <a:pt x="104282" y="89194"/>
                  <a:pt x="110856" y="91856"/>
                </a:cubicBezTo>
                <a:cubicBezTo>
                  <a:pt x="112729" y="92609"/>
                  <a:pt x="114750" y="93012"/>
                  <a:pt x="116765" y="93012"/>
                </a:cubicBezTo>
                <a:cubicBezTo>
                  <a:pt x="118520" y="93012"/>
                  <a:pt x="120270" y="92706"/>
                  <a:pt x="121912" y="92060"/>
                </a:cubicBezTo>
                <a:cubicBezTo>
                  <a:pt x="128486" y="89467"/>
                  <a:pt x="128213" y="81733"/>
                  <a:pt x="132876" y="79003"/>
                </a:cubicBezTo>
                <a:cubicBezTo>
                  <a:pt x="134160" y="78244"/>
                  <a:pt x="135425" y="77925"/>
                  <a:pt x="136686" y="77925"/>
                </a:cubicBezTo>
                <a:cubicBezTo>
                  <a:pt x="143268" y="77925"/>
                  <a:pt x="149760" y="86601"/>
                  <a:pt x="158416" y="86601"/>
                </a:cubicBezTo>
                <a:cubicBezTo>
                  <a:pt x="160623" y="86601"/>
                  <a:pt x="162970" y="86037"/>
                  <a:pt x="165496" y="84622"/>
                </a:cubicBezTo>
                <a:cubicBezTo>
                  <a:pt x="172175" y="80875"/>
                  <a:pt x="169959" y="72972"/>
                  <a:pt x="162077" y="72972"/>
                </a:cubicBezTo>
                <a:cubicBezTo>
                  <a:pt x="161155" y="72972"/>
                  <a:pt x="160154" y="73080"/>
                  <a:pt x="159081" y="73316"/>
                </a:cubicBezTo>
                <a:cubicBezTo>
                  <a:pt x="158715" y="73397"/>
                  <a:pt x="158347" y="73435"/>
                  <a:pt x="157976" y="73435"/>
                </a:cubicBezTo>
                <a:cubicBezTo>
                  <a:pt x="150852" y="73435"/>
                  <a:pt x="142851" y="59325"/>
                  <a:pt x="135074" y="59325"/>
                </a:cubicBezTo>
                <a:cubicBezTo>
                  <a:pt x="134675" y="59325"/>
                  <a:pt x="134275" y="59362"/>
                  <a:pt x="133877" y="59440"/>
                </a:cubicBezTo>
                <a:cubicBezTo>
                  <a:pt x="124869" y="61192"/>
                  <a:pt x="125779" y="71906"/>
                  <a:pt x="120251" y="74295"/>
                </a:cubicBezTo>
                <a:cubicBezTo>
                  <a:pt x="119428" y="74650"/>
                  <a:pt x="118631" y="74813"/>
                  <a:pt x="117855" y="74813"/>
                </a:cubicBezTo>
                <a:cubicBezTo>
                  <a:pt x="109695" y="74813"/>
                  <a:pt x="103883" y="56807"/>
                  <a:pt x="94183" y="55664"/>
                </a:cubicBezTo>
                <a:cubicBezTo>
                  <a:pt x="93938" y="55636"/>
                  <a:pt x="93686" y="55623"/>
                  <a:pt x="93430" y="55623"/>
                </a:cubicBezTo>
                <a:cubicBezTo>
                  <a:pt x="86556" y="55623"/>
                  <a:pt x="75789" y="65324"/>
                  <a:pt x="72873" y="65324"/>
                </a:cubicBezTo>
                <a:cubicBezTo>
                  <a:pt x="72806" y="65324"/>
                  <a:pt x="72744" y="65319"/>
                  <a:pt x="72686" y="65309"/>
                </a:cubicBezTo>
                <a:cubicBezTo>
                  <a:pt x="67022" y="64308"/>
                  <a:pt x="73824" y="49522"/>
                  <a:pt x="66294" y="43449"/>
                </a:cubicBezTo>
                <a:cubicBezTo>
                  <a:pt x="63998" y="41595"/>
                  <a:pt x="61334" y="41044"/>
                  <a:pt x="58636" y="41044"/>
                </a:cubicBezTo>
                <a:cubicBezTo>
                  <a:pt x="54692" y="41044"/>
                  <a:pt x="50674" y="42220"/>
                  <a:pt x="47621" y="42220"/>
                </a:cubicBezTo>
                <a:cubicBezTo>
                  <a:pt x="45126" y="42220"/>
                  <a:pt x="43276" y="41435"/>
                  <a:pt x="42637" y="38581"/>
                </a:cubicBezTo>
                <a:cubicBezTo>
                  <a:pt x="41181" y="32007"/>
                  <a:pt x="49643" y="25342"/>
                  <a:pt x="42955" y="18199"/>
                </a:cubicBezTo>
                <a:cubicBezTo>
                  <a:pt x="41467" y="16620"/>
                  <a:pt x="37463" y="14421"/>
                  <a:pt x="32834" y="14421"/>
                </a:cubicBezTo>
                <a:cubicBezTo>
                  <a:pt x="30530" y="14421"/>
                  <a:pt x="28071" y="14966"/>
                  <a:pt x="25690" y="16402"/>
                </a:cubicBezTo>
                <a:cubicBezTo>
                  <a:pt x="23977" y="17225"/>
                  <a:pt x="22634" y="17583"/>
                  <a:pt x="21586" y="17583"/>
                </a:cubicBezTo>
                <a:cubicBezTo>
                  <a:pt x="14867" y="17583"/>
                  <a:pt x="20261" y="2862"/>
                  <a:pt x="17978" y="1366"/>
                </a:cubicBezTo>
                <a:cubicBezTo>
                  <a:pt x="16554" y="427"/>
                  <a:pt x="14999" y="1"/>
                  <a:pt x="1342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7"/>
          <p:cNvSpPr/>
          <p:nvPr/>
        </p:nvSpPr>
        <p:spPr>
          <a:xfrm rot="3721777" flipH="1">
            <a:off x="9360491" y="5643511"/>
            <a:ext cx="3452844" cy="4001116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7"/>
          <p:cNvSpPr/>
          <p:nvPr/>
        </p:nvSpPr>
        <p:spPr>
          <a:xfrm rot="2700000" flipH="1">
            <a:off x="10831719" y="5291380"/>
            <a:ext cx="1693380" cy="2154309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631437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"/>
          <p:cNvSpPr/>
          <p:nvPr/>
        </p:nvSpPr>
        <p:spPr>
          <a:xfrm rot="567115">
            <a:off x="-521014" y="5333497"/>
            <a:ext cx="3117385" cy="1684076"/>
          </a:xfrm>
          <a:custGeom>
            <a:avLst/>
            <a:gdLst/>
            <a:ahLst/>
            <a:cxnLst/>
            <a:rect l="l" t="t" r="r" b="b"/>
            <a:pathLst>
              <a:path w="172176" h="93013" extrusionOk="0">
                <a:moveTo>
                  <a:pt x="13424" y="1"/>
                </a:moveTo>
                <a:cubicBezTo>
                  <a:pt x="6875" y="1"/>
                  <a:pt x="1" y="7379"/>
                  <a:pt x="918" y="15924"/>
                </a:cubicBezTo>
                <a:cubicBezTo>
                  <a:pt x="1532" y="21520"/>
                  <a:pt x="4876" y="27298"/>
                  <a:pt x="9653" y="29891"/>
                </a:cubicBezTo>
                <a:cubicBezTo>
                  <a:pt x="11675" y="30994"/>
                  <a:pt x="14155" y="31195"/>
                  <a:pt x="16658" y="31195"/>
                </a:cubicBezTo>
                <a:cubicBezTo>
                  <a:pt x="18084" y="31195"/>
                  <a:pt x="19518" y="31130"/>
                  <a:pt x="20878" y="31130"/>
                </a:cubicBezTo>
                <a:cubicBezTo>
                  <a:pt x="23334" y="31130"/>
                  <a:pt x="25551" y="31341"/>
                  <a:pt x="27055" y="32530"/>
                </a:cubicBezTo>
                <a:cubicBezTo>
                  <a:pt x="32196" y="36647"/>
                  <a:pt x="21641" y="50637"/>
                  <a:pt x="33174" y="57166"/>
                </a:cubicBezTo>
                <a:cubicBezTo>
                  <a:pt x="34809" y="58091"/>
                  <a:pt x="36338" y="58421"/>
                  <a:pt x="37796" y="58421"/>
                </a:cubicBezTo>
                <a:cubicBezTo>
                  <a:pt x="41411" y="58421"/>
                  <a:pt x="44594" y="56394"/>
                  <a:pt x="47908" y="56394"/>
                </a:cubicBezTo>
                <a:cubicBezTo>
                  <a:pt x="48482" y="56394"/>
                  <a:pt x="49059" y="56455"/>
                  <a:pt x="49643" y="56597"/>
                </a:cubicBezTo>
                <a:cubicBezTo>
                  <a:pt x="61199" y="59418"/>
                  <a:pt x="53942" y="66356"/>
                  <a:pt x="56808" y="74363"/>
                </a:cubicBezTo>
                <a:cubicBezTo>
                  <a:pt x="59096" y="80762"/>
                  <a:pt x="64139" y="83660"/>
                  <a:pt x="69661" y="83660"/>
                </a:cubicBezTo>
                <a:cubicBezTo>
                  <a:pt x="72816" y="83660"/>
                  <a:pt x="76126" y="82715"/>
                  <a:pt x="79169" y="80937"/>
                </a:cubicBezTo>
                <a:cubicBezTo>
                  <a:pt x="85309" y="77360"/>
                  <a:pt x="88766" y="71995"/>
                  <a:pt x="92323" y="71995"/>
                </a:cubicBezTo>
                <a:cubicBezTo>
                  <a:pt x="94353" y="71995"/>
                  <a:pt x="96416" y="73743"/>
                  <a:pt x="99028" y="78571"/>
                </a:cubicBezTo>
                <a:cubicBezTo>
                  <a:pt x="101757" y="83598"/>
                  <a:pt x="104282" y="89194"/>
                  <a:pt x="110856" y="91856"/>
                </a:cubicBezTo>
                <a:cubicBezTo>
                  <a:pt x="112729" y="92609"/>
                  <a:pt x="114750" y="93012"/>
                  <a:pt x="116765" y="93012"/>
                </a:cubicBezTo>
                <a:cubicBezTo>
                  <a:pt x="118520" y="93012"/>
                  <a:pt x="120270" y="92706"/>
                  <a:pt x="121912" y="92060"/>
                </a:cubicBezTo>
                <a:cubicBezTo>
                  <a:pt x="128486" y="89467"/>
                  <a:pt x="128213" y="81733"/>
                  <a:pt x="132876" y="79003"/>
                </a:cubicBezTo>
                <a:cubicBezTo>
                  <a:pt x="134160" y="78244"/>
                  <a:pt x="135425" y="77925"/>
                  <a:pt x="136686" y="77925"/>
                </a:cubicBezTo>
                <a:cubicBezTo>
                  <a:pt x="143268" y="77925"/>
                  <a:pt x="149760" y="86601"/>
                  <a:pt x="158416" y="86601"/>
                </a:cubicBezTo>
                <a:cubicBezTo>
                  <a:pt x="160623" y="86601"/>
                  <a:pt x="162970" y="86037"/>
                  <a:pt x="165496" y="84622"/>
                </a:cubicBezTo>
                <a:cubicBezTo>
                  <a:pt x="172175" y="80875"/>
                  <a:pt x="169959" y="72972"/>
                  <a:pt x="162077" y="72972"/>
                </a:cubicBezTo>
                <a:cubicBezTo>
                  <a:pt x="161155" y="72972"/>
                  <a:pt x="160154" y="73080"/>
                  <a:pt x="159081" y="73316"/>
                </a:cubicBezTo>
                <a:cubicBezTo>
                  <a:pt x="158715" y="73397"/>
                  <a:pt x="158347" y="73435"/>
                  <a:pt x="157976" y="73435"/>
                </a:cubicBezTo>
                <a:cubicBezTo>
                  <a:pt x="150852" y="73435"/>
                  <a:pt x="142851" y="59325"/>
                  <a:pt x="135074" y="59325"/>
                </a:cubicBezTo>
                <a:cubicBezTo>
                  <a:pt x="134675" y="59325"/>
                  <a:pt x="134275" y="59362"/>
                  <a:pt x="133877" y="59440"/>
                </a:cubicBezTo>
                <a:cubicBezTo>
                  <a:pt x="124869" y="61192"/>
                  <a:pt x="125779" y="71906"/>
                  <a:pt x="120251" y="74295"/>
                </a:cubicBezTo>
                <a:cubicBezTo>
                  <a:pt x="119428" y="74650"/>
                  <a:pt x="118631" y="74813"/>
                  <a:pt x="117855" y="74813"/>
                </a:cubicBezTo>
                <a:cubicBezTo>
                  <a:pt x="109695" y="74813"/>
                  <a:pt x="103883" y="56807"/>
                  <a:pt x="94183" y="55664"/>
                </a:cubicBezTo>
                <a:cubicBezTo>
                  <a:pt x="93938" y="55636"/>
                  <a:pt x="93686" y="55623"/>
                  <a:pt x="93430" y="55623"/>
                </a:cubicBezTo>
                <a:cubicBezTo>
                  <a:pt x="86556" y="55623"/>
                  <a:pt x="75789" y="65324"/>
                  <a:pt x="72873" y="65324"/>
                </a:cubicBezTo>
                <a:cubicBezTo>
                  <a:pt x="72806" y="65324"/>
                  <a:pt x="72744" y="65319"/>
                  <a:pt x="72686" y="65309"/>
                </a:cubicBezTo>
                <a:cubicBezTo>
                  <a:pt x="67022" y="64308"/>
                  <a:pt x="73824" y="49522"/>
                  <a:pt x="66294" y="43449"/>
                </a:cubicBezTo>
                <a:cubicBezTo>
                  <a:pt x="63998" y="41595"/>
                  <a:pt x="61334" y="41044"/>
                  <a:pt x="58636" y="41044"/>
                </a:cubicBezTo>
                <a:cubicBezTo>
                  <a:pt x="54692" y="41044"/>
                  <a:pt x="50674" y="42220"/>
                  <a:pt x="47621" y="42220"/>
                </a:cubicBezTo>
                <a:cubicBezTo>
                  <a:pt x="45126" y="42220"/>
                  <a:pt x="43276" y="41435"/>
                  <a:pt x="42637" y="38581"/>
                </a:cubicBezTo>
                <a:cubicBezTo>
                  <a:pt x="41181" y="32007"/>
                  <a:pt x="49643" y="25342"/>
                  <a:pt x="42955" y="18199"/>
                </a:cubicBezTo>
                <a:cubicBezTo>
                  <a:pt x="41467" y="16620"/>
                  <a:pt x="37463" y="14421"/>
                  <a:pt x="32834" y="14421"/>
                </a:cubicBezTo>
                <a:cubicBezTo>
                  <a:pt x="30530" y="14421"/>
                  <a:pt x="28071" y="14966"/>
                  <a:pt x="25690" y="16402"/>
                </a:cubicBezTo>
                <a:cubicBezTo>
                  <a:pt x="23977" y="17225"/>
                  <a:pt x="22634" y="17583"/>
                  <a:pt x="21586" y="17583"/>
                </a:cubicBezTo>
                <a:cubicBezTo>
                  <a:pt x="14867" y="17583"/>
                  <a:pt x="20261" y="2862"/>
                  <a:pt x="17978" y="1366"/>
                </a:cubicBezTo>
                <a:cubicBezTo>
                  <a:pt x="16554" y="427"/>
                  <a:pt x="14999" y="1"/>
                  <a:pt x="1342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 rot="204617">
            <a:off x="9854659" y="-1285252"/>
            <a:ext cx="3369491" cy="3532823"/>
          </a:xfrm>
          <a:custGeom>
            <a:avLst/>
            <a:gdLst/>
            <a:ahLst/>
            <a:cxnLst/>
            <a:rect l="l" t="t" r="r" b="b"/>
            <a:pathLst>
              <a:path w="118601" h="124350" extrusionOk="0">
                <a:moveTo>
                  <a:pt x="69677" y="1"/>
                </a:moveTo>
                <a:cubicBezTo>
                  <a:pt x="57181" y="1"/>
                  <a:pt x="46020" y="10360"/>
                  <a:pt x="36320" y="17351"/>
                </a:cubicBezTo>
                <a:cubicBezTo>
                  <a:pt x="22532" y="27309"/>
                  <a:pt x="11517" y="40596"/>
                  <a:pt x="4306" y="55995"/>
                </a:cubicBezTo>
                <a:cubicBezTo>
                  <a:pt x="1876" y="61252"/>
                  <a:pt x="1" y="67750"/>
                  <a:pt x="3302" y="72504"/>
                </a:cubicBezTo>
                <a:cubicBezTo>
                  <a:pt x="5955" y="76264"/>
                  <a:pt x="10905" y="77405"/>
                  <a:pt x="15618" y="77405"/>
                </a:cubicBezTo>
                <a:cubicBezTo>
                  <a:pt x="16301" y="77405"/>
                  <a:pt x="16980" y="77381"/>
                  <a:pt x="17645" y="77338"/>
                </a:cubicBezTo>
                <a:cubicBezTo>
                  <a:pt x="20601" y="77161"/>
                  <a:pt x="23615" y="76743"/>
                  <a:pt x="26561" y="76743"/>
                </a:cubicBezTo>
                <a:cubicBezTo>
                  <a:pt x="28881" y="76743"/>
                  <a:pt x="31160" y="77002"/>
                  <a:pt x="33335" y="77840"/>
                </a:cubicBezTo>
                <a:cubicBezTo>
                  <a:pt x="40230" y="80508"/>
                  <a:pt x="43769" y="88141"/>
                  <a:pt x="45644" y="95300"/>
                </a:cubicBezTo>
                <a:cubicBezTo>
                  <a:pt x="47520" y="102458"/>
                  <a:pt x="48550" y="110197"/>
                  <a:pt x="53120" y="116008"/>
                </a:cubicBezTo>
                <a:cubicBezTo>
                  <a:pt x="57684" y="121846"/>
                  <a:pt x="64728" y="124350"/>
                  <a:pt x="72147" y="124350"/>
                </a:cubicBezTo>
                <a:cubicBezTo>
                  <a:pt x="79196" y="124350"/>
                  <a:pt x="86583" y="122089"/>
                  <a:pt x="92503" y="118280"/>
                </a:cubicBezTo>
                <a:cubicBezTo>
                  <a:pt x="108643" y="107899"/>
                  <a:pt x="117967" y="88590"/>
                  <a:pt x="118284" y="69414"/>
                </a:cubicBezTo>
                <a:cubicBezTo>
                  <a:pt x="118601" y="50210"/>
                  <a:pt x="110571" y="31456"/>
                  <a:pt x="98156" y="16823"/>
                </a:cubicBezTo>
                <a:cubicBezTo>
                  <a:pt x="91975" y="9533"/>
                  <a:pt x="84315" y="2955"/>
                  <a:pt x="75044" y="657"/>
                </a:cubicBezTo>
                <a:cubicBezTo>
                  <a:pt x="73229" y="207"/>
                  <a:pt x="71440" y="1"/>
                  <a:pt x="696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8" name="Google Shape;78;p3"/>
          <p:cNvGrpSpPr/>
          <p:nvPr/>
        </p:nvGrpSpPr>
        <p:grpSpPr>
          <a:xfrm rot="4687003">
            <a:off x="11015881" y="-121436"/>
            <a:ext cx="851209" cy="1354799"/>
            <a:chOff x="2665800" y="994925"/>
            <a:chExt cx="2326725" cy="3703250"/>
          </a:xfrm>
        </p:grpSpPr>
        <p:sp>
          <p:nvSpPr>
            <p:cNvPr id="79" name="Google Shape;79;p3"/>
            <p:cNvSpPr/>
            <p:nvPr/>
          </p:nvSpPr>
          <p:spPr>
            <a:xfrm>
              <a:off x="2922825" y="994925"/>
              <a:ext cx="2069700" cy="2082450"/>
            </a:xfrm>
            <a:custGeom>
              <a:avLst/>
              <a:gdLst/>
              <a:ahLst/>
              <a:cxnLst/>
              <a:rect l="l" t="t" r="r" b="b"/>
              <a:pathLst>
                <a:path w="82788" h="83298" extrusionOk="0">
                  <a:moveTo>
                    <a:pt x="31490" y="0"/>
                  </a:moveTo>
                  <a:cubicBezTo>
                    <a:pt x="31252" y="0"/>
                    <a:pt x="31015" y="2"/>
                    <a:pt x="30778" y="5"/>
                  </a:cubicBezTo>
                  <a:cubicBezTo>
                    <a:pt x="22771" y="73"/>
                    <a:pt x="14286" y="1665"/>
                    <a:pt x="8326" y="6988"/>
                  </a:cubicBezTo>
                  <a:cubicBezTo>
                    <a:pt x="2344" y="12334"/>
                    <a:pt x="1" y="22297"/>
                    <a:pt x="5028" y="28553"/>
                  </a:cubicBezTo>
                  <a:cubicBezTo>
                    <a:pt x="6734" y="30669"/>
                    <a:pt x="9077" y="32147"/>
                    <a:pt x="11329" y="33694"/>
                  </a:cubicBezTo>
                  <a:cubicBezTo>
                    <a:pt x="20155" y="39745"/>
                    <a:pt x="28094" y="46979"/>
                    <a:pt x="34918" y="55236"/>
                  </a:cubicBezTo>
                  <a:cubicBezTo>
                    <a:pt x="40901" y="62470"/>
                    <a:pt x="46087" y="70545"/>
                    <a:pt x="53389" y="76459"/>
                  </a:cubicBezTo>
                  <a:cubicBezTo>
                    <a:pt x="59159" y="81130"/>
                    <a:pt x="64764" y="83298"/>
                    <a:pt x="69314" y="83298"/>
                  </a:cubicBezTo>
                  <a:cubicBezTo>
                    <a:pt x="77949" y="83298"/>
                    <a:pt x="82787" y="75492"/>
                    <a:pt x="77752" y="62174"/>
                  </a:cubicBezTo>
                  <a:cubicBezTo>
                    <a:pt x="70859" y="43999"/>
                    <a:pt x="60987" y="26574"/>
                    <a:pt x="49977" y="10583"/>
                  </a:cubicBezTo>
                  <a:cubicBezTo>
                    <a:pt x="47680" y="7239"/>
                    <a:pt x="45177" y="3827"/>
                    <a:pt x="41561" y="1938"/>
                  </a:cubicBezTo>
                  <a:cubicBezTo>
                    <a:pt x="38495" y="342"/>
                    <a:pt x="34952" y="0"/>
                    <a:pt x="31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2665800" y="3446975"/>
              <a:ext cx="1078250" cy="1251200"/>
            </a:xfrm>
            <a:custGeom>
              <a:avLst/>
              <a:gdLst/>
              <a:ahLst/>
              <a:cxnLst/>
              <a:rect l="l" t="t" r="r" b="b"/>
              <a:pathLst>
                <a:path w="43130" h="50048" extrusionOk="0">
                  <a:moveTo>
                    <a:pt x="24048" y="0"/>
                  </a:moveTo>
                  <a:cubicBezTo>
                    <a:pt x="16617" y="0"/>
                    <a:pt x="8393" y="4303"/>
                    <a:pt x="5027" y="9837"/>
                  </a:cubicBezTo>
                  <a:cubicBezTo>
                    <a:pt x="3139" y="12953"/>
                    <a:pt x="2161" y="16525"/>
                    <a:pt x="1479" y="20096"/>
                  </a:cubicBezTo>
                  <a:cubicBezTo>
                    <a:pt x="114" y="27307"/>
                    <a:pt x="0" y="35178"/>
                    <a:pt x="3617" y="41570"/>
                  </a:cubicBezTo>
                  <a:cubicBezTo>
                    <a:pt x="6418" y="46489"/>
                    <a:pt x="11980" y="50047"/>
                    <a:pt x="17443" y="50047"/>
                  </a:cubicBezTo>
                  <a:cubicBezTo>
                    <a:pt x="19079" y="50047"/>
                    <a:pt x="20706" y="49728"/>
                    <a:pt x="22247" y="49031"/>
                  </a:cubicBezTo>
                  <a:cubicBezTo>
                    <a:pt x="27593" y="46597"/>
                    <a:pt x="30300" y="40728"/>
                    <a:pt x="32597" y="35337"/>
                  </a:cubicBezTo>
                  <a:cubicBezTo>
                    <a:pt x="36578" y="25897"/>
                    <a:pt x="43129" y="9655"/>
                    <a:pt x="32324" y="2330"/>
                  </a:cubicBezTo>
                  <a:cubicBezTo>
                    <a:pt x="29947" y="709"/>
                    <a:pt x="27063" y="0"/>
                    <a:pt x="240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" name="Google Shape;81;p3"/>
          <p:cNvSpPr/>
          <p:nvPr/>
        </p:nvSpPr>
        <p:spPr>
          <a:xfrm rot="6267587">
            <a:off x="-51435" y="-1918480"/>
            <a:ext cx="3157025" cy="3658079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3"/>
          <p:cNvSpPr txBox="1">
            <a:spLocks noGrp="1"/>
          </p:cNvSpPr>
          <p:nvPr>
            <p:ph type="title" hasCustomPrompt="1"/>
          </p:nvPr>
        </p:nvSpPr>
        <p:spPr>
          <a:xfrm>
            <a:off x="960000" y="1679067"/>
            <a:ext cx="2560800" cy="15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10666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r>
              <a:t>xx%</a:t>
            </a:r>
          </a:p>
        </p:txBody>
      </p:sp>
      <p:sp>
        <p:nvSpPr>
          <p:cNvPr id="83" name="Google Shape;83;p3"/>
          <p:cNvSpPr txBox="1">
            <a:spLocks noGrp="1"/>
          </p:cNvSpPr>
          <p:nvPr>
            <p:ph type="title" idx="2"/>
          </p:nvPr>
        </p:nvSpPr>
        <p:spPr>
          <a:xfrm>
            <a:off x="960000" y="3110667"/>
            <a:ext cx="397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40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subTitle" idx="1"/>
          </p:nvPr>
        </p:nvSpPr>
        <p:spPr>
          <a:xfrm>
            <a:off x="960000" y="3874267"/>
            <a:ext cx="3577200" cy="8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5447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86CD5-7458-41B0-9062-CD923062FB87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82744-3A69-4899-9933-4E9F730BA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51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86CD5-7458-41B0-9062-CD923062FB87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82744-3A69-4899-9933-4E9F730BA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052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86CD5-7458-41B0-9062-CD923062FB87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82744-3A69-4899-9933-4E9F730BA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9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86CD5-7458-41B0-9062-CD923062FB87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82744-3A69-4899-9933-4E9F730BA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668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86CD5-7458-41B0-9062-CD923062FB87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82744-3A69-4899-9933-4E9F730BA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592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86CD5-7458-41B0-9062-CD923062FB87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82744-3A69-4899-9933-4E9F730BA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069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86CD5-7458-41B0-9062-CD923062FB87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82744-3A69-4899-9933-4E9F730BA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728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86CD5-7458-41B0-9062-CD923062FB87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82744-3A69-4899-9933-4E9F730BA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20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86CD5-7458-41B0-9062-CD923062FB87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82744-3A69-4899-9933-4E9F730BA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77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5" Type="http://schemas.openxmlformats.org/officeDocument/2006/relationships/image" Target="../media/image26.jpe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slide" Target="slide33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90.png"/><Relationship Id="rId18" Type="http://schemas.openxmlformats.org/officeDocument/2006/relationships/image" Target="../media/image3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png"/><Relationship Id="rId12" Type="http://schemas.openxmlformats.org/officeDocument/2006/relationships/image" Target="../media/image280.png"/><Relationship Id="rId17" Type="http://schemas.openxmlformats.org/officeDocument/2006/relationships/image" Target="../media/image25.png"/><Relationship Id="rId2" Type="http://schemas.openxmlformats.org/officeDocument/2006/relationships/audio" Target="../media/media2.wav"/><Relationship Id="rId16" Type="http://schemas.openxmlformats.org/officeDocument/2006/relationships/image" Target="../media/image37.png"/><Relationship Id="rId1" Type="http://schemas.microsoft.com/office/2007/relationships/media" Target="../media/media2.wav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34.png"/><Relationship Id="rId15" Type="http://schemas.openxmlformats.org/officeDocument/2006/relationships/image" Target="../media/image310.png"/><Relationship Id="rId10" Type="http://schemas.openxmlformats.org/officeDocument/2006/relationships/image" Target="../media/image36.jpeg"/><Relationship Id="rId19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28.png"/><Relationship Id="rId14" Type="http://schemas.openxmlformats.org/officeDocument/2006/relationships/image" Target="../media/image30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6.wdp"/><Relationship Id="rId12" Type="http://schemas.microsoft.com/office/2007/relationships/hdphoto" Target="../media/hdphoto5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1.png"/><Relationship Id="rId11" Type="http://schemas.openxmlformats.org/officeDocument/2006/relationships/image" Target="../media/image36.jpeg"/><Relationship Id="rId5" Type="http://schemas.openxmlformats.org/officeDocument/2006/relationships/image" Target="../media/image37.png"/><Relationship Id="rId15" Type="http://schemas.openxmlformats.org/officeDocument/2006/relationships/image" Target="../media/image39.png"/><Relationship Id="rId10" Type="http://schemas.openxmlformats.org/officeDocument/2006/relationships/image" Target="../media/image28.png"/><Relationship Id="rId4" Type="http://schemas.openxmlformats.org/officeDocument/2006/relationships/image" Target="../media/image40.jpeg"/><Relationship Id="rId9" Type="http://schemas.microsoft.com/office/2007/relationships/hdphoto" Target="../media/hdphoto7.wdp"/><Relationship Id="rId1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12" Type="http://schemas.openxmlformats.org/officeDocument/2006/relationships/image" Target="../media/image3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8.wdp"/><Relationship Id="rId11" Type="http://schemas.openxmlformats.org/officeDocument/2006/relationships/image" Target="../media/image25.png"/><Relationship Id="rId5" Type="http://schemas.openxmlformats.org/officeDocument/2006/relationships/image" Target="../media/image44.png"/><Relationship Id="rId10" Type="http://schemas.openxmlformats.org/officeDocument/2006/relationships/image" Target="../media/image37.png"/><Relationship Id="rId4" Type="http://schemas.openxmlformats.org/officeDocument/2006/relationships/image" Target="../media/image43.jpeg"/><Relationship Id="rId9" Type="http://schemas.microsoft.com/office/2007/relationships/hdphoto" Target="../media/hdphoto5.wdp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28.png"/><Relationship Id="rId18" Type="http://schemas.openxmlformats.org/officeDocument/2006/relationships/image" Target="../media/image3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7.png"/><Relationship Id="rId12" Type="http://schemas.microsoft.com/office/2007/relationships/hdphoto" Target="../media/hdphoto12.wdp"/><Relationship Id="rId17" Type="http://schemas.openxmlformats.org/officeDocument/2006/relationships/image" Target="../media/image25.png"/><Relationship Id="rId2" Type="http://schemas.openxmlformats.org/officeDocument/2006/relationships/audio" Target="../media/media2.wav"/><Relationship Id="rId16" Type="http://schemas.openxmlformats.org/officeDocument/2006/relationships/image" Target="../media/image37.png"/><Relationship Id="rId1" Type="http://schemas.microsoft.com/office/2007/relationships/media" Target="../media/media2.wav"/><Relationship Id="rId6" Type="http://schemas.microsoft.com/office/2007/relationships/hdphoto" Target="../media/hdphoto9.wdp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5" Type="http://schemas.microsoft.com/office/2007/relationships/hdphoto" Target="../media/hdphoto5.wdp"/><Relationship Id="rId10" Type="http://schemas.microsoft.com/office/2007/relationships/hdphoto" Target="../media/hdphoto11.wdp"/><Relationship Id="rId19" Type="http://schemas.openxmlformats.org/officeDocument/2006/relationships/image" Target="../media/image39.png"/><Relationship Id="rId4" Type="http://schemas.openxmlformats.org/officeDocument/2006/relationships/image" Target="../media/image45.jpeg"/><Relationship Id="rId9" Type="http://schemas.openxmlformats.org/officeDocument/2006/relationships/image" Target="../media/image48.png"/><Relationship Id="rId14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2.png"/><Relationship Id="rId12" Type="http://schemas.openxmlformats.org/officeDocument/2006/relationships/image" Target="../media/image3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3.wdp"/><Relationship Id="rId11" Type="http://schemas.microsoft.com/office/2007/relationships/hdphoto" Target="../media/hdphoto5.wdp"/><Relationship Id="rId5" Type="http://schemas.openxmlformats.org/officeDocument/2006/relationships/image" Target="../media/image51.png"/><Relationship Id="rId15" Type="http://schemas.openxmlformats.org/officeDocument/2006/relationships/image" Target="../media/image39.png"/><Relationship Id="rId10" Type="http://schemas.openxmlformats.org/officeDocument/2006/relationships/image" Target="../media/image36.jpeg"/><Relationship Id="rId4" Type="http://schemas.openxmlformats.org/officeDocument/2006/relationships/image" Target="../media/image50.jpeg"/><Relationship Id="rId9" Type="http://schemas.openxmlformats.org/officeDocument/2006/relationships/image" Target="../media/image53.png"/><Relationship Id="rId1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fif"/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123406" y="1136467"/>
                <a:ext cx="3357154" cy="1146404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𝑣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406" y="1136467"/>
                <a:ext cx="3357154" cy="114640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loud Callout 4"/>
              <p:cNvSpPr/>
              <p:nvPr/>
            </p:nvSpPr>
            <p:spPr>
              <a:xfrm>
                <a:off x="5603966" y="436041"/>
                <a:ext cx="6087291" cy="2965268"/>
              </a:xfrm>
              <a:prstGeom prst="cloudCallou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Thương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đặc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5" name="Cloud Callout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3966" y="436041"/>
                <a:ext cx="6087291" cy="2965268"/>
              </a:xfrm>
              <a:prstGeom prst="cloudCallou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74004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3567;p70">
            <a:extLst>
              <a:ext uri="{FF2B5EF4-FFF2-40B4-BE49-F238E27FC236}">
                <a16:creationId xmlns:a16="http://schemas.microsoft.com/office/drawing/2014/main" id="{FC895EA0-AB5C-4CD8-842F-0E6D505956A6}"/>
              </a:ext>
            </a:extLst>
          </p:cNvPr>
          <p:cNvGrpSpPr/>
          <p:nvPr/>
        </p:nvGrpSpPr>
        <p:grpSpPr>
          <a:xfrm>
            <a:off x="9898370" y="2118469"/>
            <a:ext cx="2062069" cy="4664555"/>
            <a:chOff x="6706495" y="1391275"/>
            <a:chExt cx="895619" cy="2025957"/>
          </a:xfrm>
        </p:grpSpPr>
        <p:sp>
          <p:nvSpPr>
            <p:cNvPr id="12" name="Google Shape;3568;p70">
              <a:extLst>
                <a:ext uri="{FF2B5EF4-FFF2-40B4-BE49-F238E27FC236}">
                  <a16:creationId xmlns:a16="http://schemas.microsoft.com/office/drawing/2014/main" id="{6C34CAE2-5C59-4799-B873-51D29FEC7CD8}"/>
                </a:ext>
              </a:extLst>
            </p:cNvPr>
            <p:cNvSpPr/>
            <p:nvPr/>
          </p:nvSpPr>
          <p:spPr>
            <a:xfrm>
              <a:off x="7178924" y="2842287"/>
              <a:ext cx="162357" cy="486261"/>
            </a:xfrm>
            <a:custGeom>
              <a:avLst/>
              <a:gdLst/>
              <a:ahLst/>
              <a:cxnLst/>
              <a:rect l="l" t="t" r="r" b="b"/>
              <a:pathLst>
                <a:path w="10822" h="32412" extrusionOk="0">
                  <a:moveTo>
                    <a:pt x="0" y="1"/>
                  </a:moveTo>
                  <a:lnTo>
                    <a:pt x="5806" y="31095"/>
                  </a:lnTo>
                  <a:cubicBezTo>
                    <a:pt x="5806" y="31095"/>
                    <a:pt x="8083" y="32411"/>
                    <a:pt x="9831" y="32411"/>
                  </a:cubicBezTo>
                  <a:cubicBezTo>
                    <a:pt x="10192" y="32411"/>
                    <a:pt x="10530" y="32355"/>
                    <a:pt x="10821" y="32220"/>
                  </a:cubicBezTo>
                  <a:lnTo>
                    <a:pt x="9636" y="6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" name="Google Shape;3569;p70">
              <a:extLst>
                <a:ext uri="{FF2B5EF4-FFF2-40B4-BE49-F238E27FC236}">
                  <a16:creationId xmlns:a16="http://schemas.microsoft.com/office/drawing/2014/main" id="{E9BEFE1E-F73F-436D-BEC2-E72BB86E6193}"/>
                </a:ext>
              </a:extLst>
            </p:cNvPr>
            <p:cNvSpPr/>
            <p:nvPr/>
          </p:nvSpPr>
          <p:spPr>
            <a:xfrm>
              <a:off x="7166157" y="3304679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" name="Google Shape;3570;p70">
              <a:extLst>
                <a:ext uri="{FF2B5EF4-FFF2-40B4-BE49-F238E27FC236}">
                  <a16:creationId xmlns:a16="http://schemas.microsoft.com/office/drawing/2014/main" id="{17634070-AC6F-4310-A201-6DE6D8774B2F}"/>
                </a:ext>
              </a:extLst>
            </p:cNvPr>
            <p:cNvSpPr/>
            <p:nvPr/>
          </p:nvSpPr>
          <p:spPr>
            <a:xfrm>
              <a:off x="7331229" y="3326178"/>
              <a:ext cx="16428" cy="15513"/>
            </a:xfrm>
            <a:custGeom>
              <a:avLst/>
              <a:gdLst/>
              <a:ahLst/>
              <a:cxnLst/>
              <a:rect l="l" t="t" r="r" b="b"/>
              <a:pathLst>
                <a:path w="1095" h="1034" extrusionOk="0">
                  <a:moveTo>
                    <a:pt x="536" y="0"/>
                  </a:moveTo>
                  <a:cubicBezTo>
                    <a:pt x="314" y="0"/>
                    <a:pt x="104" y="142"/>
                    <a:pt x="31" y="361"/>
                  </a:cubicBezTo>
                  <a:cubicBezTo>
                    <a:pt x="1" y="665"/>
                    <a:pt x="153" y="939"/>
                    <a:pt x="457" y="1030"/>
                  </a:cubicBezTo>
                  <a:cubicBezTo>
                    <a:pt x="477" y="1032"/>
                    <a:pt x="496" y="1033"/>
                    <a:pt x="516" y="1033"/>
                  </a:cubicBezTo>
                  <a:cubicBezTo>
                    <a:pt x="765" y="1033"/>
                    <a:pt x="980" y="860"/>
                    <a:pt x="1064" y="635"/>
                  </a:cubicBezTo>
                  <a:cubicBezTo>
                    <a:pt x="1095" y="361"/>
                    <a:pt x="912" y="88"/>
                    <a:pt x="669" y="27"/>
                  </a:cubicBezTo>
                  <a:lnTo>
                    <a:pt x="700" y="27"/>
                  </a:lnTo>
                  <a:cubicBezTo>
                    <a:pt x="646" y="9"/>
                    <a:pt x="591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" name="Google Shape;3571;p70">
              <a:extLst>
                <a:ext uri="{FF2B5EF4-FFF2-40B4-BE49-F238E27FC236}">
                  <a16:creationId xmlns:a16="http://schemas.microsoft.com/office/drawing/2014/main" id="{71E20800-C076-46EF-BDDA-A8AB29AE6523}"/>
                </a:ext>
              </a:extLst>
            </p:cNvPr>
            <p:cNvSpPr/>
            <p:nvPr/>
          </p:nvSpPr>
          <p:spPr>
            <a:xfrm>
              <a:off x="7164791" y="3354847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" name="Google Shape;3572;p70">
              <a:extLst>
                <a:ext uri="{FF2B5EF4-FFF2-40B4-BE49-F238E27FC236}">
                  <a16:creationId xmlns:a16="http://schemas.microsoft.com/office/drawing/2014/main" id="{566F82D9-65FB-4BD6-BBA0-C719C4687467}"/>
                </a:ext>
              </a:extLst>
            </p:cNvPr>
            <p:cNvSpPr/>
            <p:nvPr/>
          </p:nvSpPr>
          <p:spPr>
            <a:xfrm>
              <a:off x="7265338" y="3314146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" name="Google Shape;3573;p70">
              <a:extLst>
                <a:ext uri="{FF2B5EF4-FFF2-40B4-BE49-F238E27FC236}">
                  <a16:creationId xmlns:a16="http://schemas.microsoft.com/office/drawing/2014/main" id="{91E1CD2F-3B08-4064-9624-1951DA536800}"/>
                </a:ext>
              </a:extLst>
            </p:cNvPr>
            <p:cNvSpPr/>
            <p:nvPr/>
          </p:nvSpPr>
          <p:spPr>
            <a:xfrm>
              <a:off x="7244590" y="3324077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" name="Google Shape;3574;p70">
              <a:extLst>
                <a:ext uri="{FF2B5EF4-FFF2-40B4-BE49-F238E27FC236}">
                  <a16:creationId xmlns:a16="http://schemas.microsoft.com/office/drawing/2014/main" id="{4A2CF4B5-5EC5-4D62-8049-169308ED28EA}"/>
                </a:ext>
              </a:extLst>
            </p:cNvPr>
            <p:cNvSpPr/>
            <p:nvPr/>
          </p:nvSpPr>
          <p:spPr>
            <a:xfrm>
              <a:off x="7224981" y="3333214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3575;p70">
              <a:extLst>
                <a:ext uri="{FF2B5EF4-FFF2-40B4-BE49-F238E27FC236}">
                  <a16:creationId xmlns:a16="http://schemas.microsoft.com/office/drawing/2014/main" id="{DFB9469E-CEE0-46EB-B48F-169F11969469}"/>
                </a:ext>
              </a:extLst>
            </p:cNvPr>
            <p:cNvSpPr/>
            <p:nvPr/>
          </p:nvSpPr>
          <p:spPr>
            <a:xfrm>
              <a:off x="7294743" y="2833166"/>
              <a:ext cx="176504" cy="528538"/>
            </a:xfrm>
            <a:custGeom>
              <a:avLst/>
              <a:gdLst/>
              <a:ahLst/>
              <a:cxnLst/>
              <a:rect l="l" t="t" r="r" b="b"/>
              <a:pathLst>
                <a:path w="11765" h="35230" extrusionOk="0">
                  <a:moveTo>
                    <a:pt x="10883" y="1"/>
                  </a:moveTo>
                  <a:lnTo>
                    <a:pt x="1" y="578"/>
                  </a:lnTo>
                  <a:lnTo>
                    <a:pt x="2980" y="35229"/>
                  </a:lnTo>
                  <a:lnTo>
                    <a:pt x="8117" y="35108"/>
                  </a:lnTo>
                  <a:cubicBezTo>
                    <a:pt x="8117" y="35108"/>
                    <a:pt x="11460" y="9363"/>
                    <a:pt x="11612" y="7448"/>
                  </a:cubicBezTo>
                  <a:cubicBezTo>
                    <a:pt x="11764" y="5533"/>
                    <a:pt x="11004" y="335"/>
                    <a:pt x="10883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3576;p70">
              <a:extLst>
                <a:ext uri="{FF2B5EF4-FFF2-40B4-BE49-F238E27FC236}">
                  <a16:creationId xmlns:a16="http://schemas.microsoft.com/office/drawing/2014/main" id="{8DD08465-E528-4FB5-9DB7-8E0109BEB76A}"/>
                </a:ext>
              </a:extLst>
            </p:cNvPr>
            <p:cNvSpPr/>
            <p:nvPr/>
          </p:nvSpPr>
          <p:spPr>
            <a:xfrm>
              <a:off x="7297488" y="2873297"/>
              <a:ext cx="39232" cy="448275"/>
            </a:xfrm>
            <a:custGeom>
              <a:avLst/>
              <a:gdLst/>
              <a:ahLst/>
              <a:cxnLst/>
              <a:rect l="l" t="t" r="r" b="b"/>
              <a:pathLst>
                <a:path w="2615" h="29880" extrusionOk="0">
                  <a:moveTo>
                    <a:pt x="31" y="1"/>
                  </a:moveTo>
                  <a:cubicBezTo>
                    <a:pt x="0" y="92"/>
                    <a:pt x="31" y="213"/>
                    <a:pt x="31" y="305"/>
                  </a:cubicBezTo>
                  <a:cubicBezTo>
                    <a:pt x="61" y="517"/>
                    <a:pt x="91" y="791"/>
                    <a:pt x="122" y="1186"/>
                  </a:cubicBezTo>
                  <a:cubicBezTo>
                    <a:pt x="183" y="1946"/>
                    <a:pt x="304" y="3040"/>
                    <a:pt x="426" y="4378"/>
                  </a:cubicBezTo>
                  <a:cubicBezTo>
                    <a:pt x="669" y="7083"/>
                    <a:pt x="1034" y="10821"/>
                    <a:pt x="1398" y="14925"/>
                  </a:cubicBezTo>
                  <a:cubicBezTo>
                    <a:pt x="1763" y="19028"/>
                    <a:pt x="2037" y="22797"/>
                    <a:pt x="2250" y="25502"/>
                  </a:cubicBezTo>
                  <a:cubicBezTo>
                    <a:pt x="2371" y="26840"/>
                    <a:pt x="2432" y="27934"/>
                    <a:pt x="2493" y="28694"/>
                  </a:cubicBezTo>
                  <a:cubicBezTo>
                    <a:pt x="2523" y="29059"/>
                    <a:pt x="2584" y="29363"/>
                    <a:pt x="2584" y="29576"/>
                  </a:cubicBezTo>
                  <a:cubicBezTo>
                    <a:pt x="2584" y="29667"/>
                    <a:pt x="2584" y="29788"/>
                    <a:pt x="2614" y="29879"/>
                  </a:cubicBezTo>
                  <a:cubicBezTo>
                    <a:pt x="2614" y="29788"/>
                    <a:pt x="2614" y="29667"/>
                    <a:pt x="2614" y="29576"/>
                  </a:cubicBezTo>
                  <a:cubicBezTo>
                    <a:pt x="2614" y="29363"/>
                    <a:pt x="2614" y="29089"/>
                    <a:pt x="2584" y="28694"/>
                  </a:cubicBezTo>
                  <a:cubicBezTo>
                    <a:pt x="2554" y="27934"/>
                    <a:pt x="2462" y="26840"/>
                    <a:pt x="2402" y="25502"/>
                  </a:cubicBezTo>
                  <a:cubicBezTo>
                    <a:pt x="2219" y="22797"/>
                    <a:pt x="1946" y="19028"/>
                    <a:pt x="1581" y="14925"/>
                  </a:cubicBezTo>
                  <a:cubicBezTo>
                    <a:pt x="1216" y="10791"/>
                    <a:pt x="851" y="7052"/>
                    <a:pt x="547" y="4347"/>
                  </a:cubicBezTo>
                  <a:cubicBezTo>
                    <a:pt x="395" y="3010"/>
                    <a:pt x="274" y="1916"/>
                    <a:pt x="183" y="1156"/>
                  </a:cubicBezTo>
                  <a:cubicBezTo>
                    <a:pt x="122" y="791"/>
                    <a:pt x="91" y="517"/>
                    <a:pt x="61" y="305"/>
                  </a:cubicBezTo>
                  <a:cubicBezTo>
                    <a:pt x="61" y="183"/>
                    <a:pt x="31" y="92"/>
                    <a:pt x="3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3577;p70">
              <a:extLst>
                <a:ext uri="{FF2B5EF4-FFF2-40B4-BE49-F238E27FC236}">
                  <a16:creationId xmlns:a16="http://schemas.microsoft.com/office/drawing/2014/main" id="{46018EEC-8E17-4174-B28A-2A9F00FA88EB}"/>
                </a:ext>
              </a:extLst>
            </p:cNvPr>
            <p:cNvSpPr/>
            <p:nvPr/>
          </p:nvSpPr>
          <p:spPr>
            <a:xfrm>
              <a:off x="7410127" y="3337625"/>
              <a:ext cx="18243" cy="16653"/>
            </a:xfrm>
            <a:custGeom>
              <a:avLst/>
              <a:gdLst/>
              <a:ahLst/>
              <a:cxnLst/>
              <a:rect l="l" t="t" r="r" b="b"/>
              <a:pathLst>
                <a:path w="1216" h="1110" extrusionOk="0">
                  <a:moveTo>
                    <a:pt x="603" y="0"/>
                  </a:moveTo>
                  <a:cubicBezTo>
                    <a:pt x="465" y="0"/>
                    <a:pt x="326" y="46"/>
                    <a:pt x="213" y="145"/>
                  </a:cubicBezTo>
                  <a:lnTo>
                    <a:pt x="274" y="115"/>
                  </a:lnTo>
                  <a:lnTo>
                    <a:pt x="274" y="115"/>
                  </a:lnTo>
                  <a:cubicBezTo>
                    <a:pt x="61" y="328"/>
                    <a:pt x="0" y="632"/>
                    <a:pt x="152" y="875"/>
                  </a:cubicBezTo>
                  <a:cubicBezTo>
                    <a:pt x="267" y="1029"/>
                    <a:pt x="444" y="1110"/>
                    <a:pt x="620" y="1110"/>
                  </a:cubicBezTo>
                  <a:cubicBezTo>
                    <a:pt x="721" y="1110"/>
                    <a:pt x="823" y="1082"/>
                    <a:pt x="912" y="1027"/>
                  </a:cubicBezTo>
                  <a:cubicBezTo>
                    <a:pt x="1155" y="814"/>
                    <a:pt x="1216" y="449"/>
                    <a:pt x="1033" y="176"/>
                  </a:cubicBezTo>
                  <a:cubicBezTo>
                    <a:pt x="920" y="62"/>
                    <a:pt x="762" y="0"/>
                    <a:pt x="6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" name="Google Shape;3578;p70">
              <a:extLst>
                <a:ext uri="{FF2B5EF4-FFF2-40B4-BE49-F238E27FC236}">
                  <a16:creationId xmlns:a16="http://schemas.microsoft.com/office/drawing/2014/main" id="{0EC68DA6-A708-4AAB-91B3-812792AC2976}"/>
                </a:ext>
              </a:extLst>
            </p:cNvPr>
            <p:cNvSpPr/>
            <p:nvPr/>
          </p:nvSpPr>
          <p:spPr>
            <a:xfrm>
              <a:off x="7102771" y="1561809"/>
              <a:ext cx="338831" cy="339747"/>
            </a:xfrm>
            <a:custGeom>
              <a:avLst/>
              <a:gdLst/>
              <a:ahLst/>
              <a:cxnLst/>
              <a:rect l="l" t="t" r="r" b="b"/>
              <a:pathLst>
                <a:path w="22585" h="22646" extrusionOk="0">
                  <a:moveTo>
                    <a:pt x="20882" y="1"/>
                  </a:moveTo>
                  <a:lnTo>
                    <a:pt x="2949" y="214"/>
                  </a:lnTo>
                  <a:cubicBezTo>
                    <a:pt x="3161" y="5776"/>
                    <a:pt x="3678" y="10518"/>
                    <a:pt x="1824" y="15260"/>
                  </a:cubicBezTo>
                  <a:cubicBezTo>
                    <a:pt x="1338" y="16475"/>
                    <a:pt x="730" y="17630"/>
                    <a:pt x="365" y="18877"/>
                  </a:cubicBezTo>
                  <a:cubicBezTo>
                    <a:pt x="31" y="20123"/>
                    <a:pt x="0" y="21521"/>
                    <a:pt x="669" y="22646"/>
                  </a:cubicBezTo>
                  <a:lnTo>
                    <a:pt x="4286" y="21612"/>
                  </a:lnTo>
                  <a:cubicBezTo>
                    <a:pt x="4286" y="21217"/>
                    <a:pt x="4286" y="20852"/>
                    <a:pt x="4256" y="20457"/>
                  </a:cubicBezTo>
                  <a:lnTo>
                    <a:pt x="4256" y="20457"/>
                  </a:lnTo>
                  <a:cubicBezTo>
                    <a:pt x="4408" y="20974"/>
                    <a:pt x="4772" y="21369"/>
                    <a:pt x="5259" y="21582"/>
                  </a:cubicBezTo>
                  <a:cubicBezTo>
                    <a:pt x="5678" y="21708"/>
                    <a:pt x="6127" y="21776"/>
                    <a:pt x="6585" y="21776"/>
                  </a:cubicBezTo>
                  <a:cubicBezTo>
                    <a:pt x="6790" y="21776"/>
                    <a:pt x="6997" y="21762"/>
                    <a:pt x="7204" y="21734"/>
                  </a:cubicBezTo>
                  <a:cubicBezTo>
                    <a:pt x="11034" y="21399"/>
                    <a:pt x="14803" y="20700"/>
                    <a:pt x="18451" y="19606"/>
                  </a:cubicBezTo>
                  <a:cubicBezTo>
                    <a:pt x="18594" y="19561"/>
                    <a:pt x="18897" y="19546"/>
                    <a:pt x="19254" y="19546"/>
                  </a:cubicBezTo>
                  <a:cubicBezTo>
                    <a:pt x="20111" y="19546"/>
                    <a:pt x="21277" y="19636"/>
                    <a:pt x="21277" y="19636"/>
                  </a:cubicBezTo>
                  <a:cubicBezTo>
                    <a:pt x="22584" y="13922"/>
                    <a:pt x="22128" y="5776"/>
                    <a:pt x="2088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" name="Google Shape;3579;p70">
              <a:extLst>
                <a:ext uri="{FF2B5EF4-FFF2-40B4-BE49-F238E27FC236}">
                  <a16:creationId xmlns:a16="http://schemas.microsoft.com/office/drawing/2014/main" id="{CA3C6B11-2E78-4E78-800A-5C998881DF15}"/>
                </a:ext>
              </a:extLst>
            </p:cNvPr>
            <p:cNvSpPr/>
            <p:nvPr/>
          </p:nvSpPr>
          <p:spPr>
            <a:xfrm>
              <a:off x="6706495" y="1984894"/>
              <a:ext cx="227558" cy="78088"/>
            </a:xfrm>
            <a:custGeom>
              <a:avLst/>
              <a:gdLst/>
              <a:ahLst/>
              <a:cxnLst/>
              <a:rect l="l" t="t" r="r" b="b"/>
              <a:pathLst>
                <a:path w="15168" h="5205" extrusionOk="0">
                  <a:moveTo>
                    <a:pt x="6530" y="0"/>
                  </a:moveTo>
                  <a:cubicBezTo>
                    <a:pt x="6111" y="0"/>
                    <a:pt x="5713" y="73"/>
                    <a:pt x="5441" y="311"/>
                  </a:cubicBezTo>
                  <a:cubicBezTo>
                    <a:pt x="5380" y="585"/>
                    <a:pt x="5532" y="858"/>
                    <a:pt x="5776" y="919"/>
                  </a:cubicBezTo>
                  <a:lnTo>
                    <a:pt x="5867" y="919"/>
                  </a:lnTo>
                  <a:cubicBezTo>
                    <a:pt x="6748" y="1040"/>
                    <a:pt x="8390" y="1314"/>
                    <a:pt x="8329" y="1436"/>
                  </a:cubicBezTo>
                  <a:cubicBezTo>
                    <a:pt x="8268" y="1557"/>
                    <a:pt x="5441" y="1405"/>
                    <a:pt x="4894" y="1618"/>
                  </a:cubicBezTo>
                  <a:lnTo>
                    <a:pt x="700" y="1740"/>
                  </a:lnTo>
                  <a:cubicBezTo>
                    <a:pt x="700" y="1740"/>
                    <a:pt x="0" y="2469"/>
                    <a:pt x="700" y="2682"/>
                  </a:cubicBezTo>
                  <a:lnTo>
                    <a:pt x="730" y="3229"/>
                  </a:lnTo>
                  <a:cubicBezTo>
                    <a:pt x="943" y="3381"/>
                    <a:pt x="1216" y="3472"/>
                    <a:pt x="1459" y="3533"/>
                  </a:cubicBezTo>
                  <a:cubicBezTo>
                    <a:pt x="2037" y="3654"/>
                    <a:pt x="1459" y="4019"/>
                    <a:pt x="2189" y="4141"/>
                  </a:cubicBezTo>
                  <a:cubicBezTo>
                    <a:pt x="2545" y="4185"/>
                    <a:pt x="2901" y="4214"/>
                    <a:pt x="3257" y="4214"/>
                  </a:cubicBezTo>
                  <a:cubicBezTo>
                    <a:pt x="3387" y="4214"/>
                    <a:pt x="3518" y="4210"/>
                    <a:pt x="3648" y="4202"/>
                  </a:cubicBezTo>
                  <a:lnTo>
                    <a:pt x="3739" y="4506"/>
                  </a:lnTo>
                  <a:cubicBezTo>
                    <a:pt x="3982" y="4627"/>
                    <a:pt x="4225" y="4688"/>
                    <a:pt x="4469" y="4688"/>
                  </a:cubicBezTo>
                  <a:cubicBezTo>
                    <a:pt x="4533" y="4701"/>
                    <a:pt x="4670" y="4707"/>
                    <a:pt x="4863" y="4707"/>
                  </a:cubicBezTo>
                  <a:cubicBezTo>
                    <a:pt x="6405" y="4707"/>
                    <a:pt x="11520" y="4323"/>
                    <a:pt x="11520" y="4323"/>
                  </a:cubicBezTo>
                  <a:lnTo>
                    <a:pt x="14864" y="5205"/>
                  </a:lnTo>
                  <a:lnTo>
                    <a:pt x="15168" y="1922"/>
                  </a:lnTo>
                  <a:lnTo>
                    <a:pt x="12675" y="1284"/>
                  </a:lnTo>
                  <a:cubicBezTo>
                    <a:pt x="12493" y="828"/>
                    <a:pt x="12220" y="433"/>
                    <a:pt x="11824" y="189"/>
                  </a:cubicBezTo>
                  <a:cubicBezTo>
                    <a:pt x="11609" y="88"/>
                    <a:pt x="11142" y="53"/>
                    <a:pt x="10613" y="53"/>
                  </a:cubicBezTo>
                  <a:cubicBezTo>
                    <a:pt x="9721" y="53"/>
                    <a:pt x="8653" y="151"/>
                    <a:pt x="8329" y="189"/>
                  </a:cubicBezTo>
                  <a:cubicBezTo>
                    <a:pt x="8315" y="190"/>
                    <a:pt x="8300" y="191"/>
                    <a:pt x="8284" y="191"/>
                  </a:cubicBezTo>
                  <a:cubicBezTo>
                    <a:pt x="7937" y="191"/>
                    <a:pt x="7206" y="0"/>
                    <a:pt x="6530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" name="Google Shape;3580;p70">
              <a:extLst>
                <a:ext uri="{FF2B5EF4-FFF2-40B4-BE49-F238E27FC236}">
                  <a16:creationId xmlns:a16="http://schemas.microsoft.com/office/drawing/2014/main" id="{CE34636F-2AD2-47A7-AAAC-0575F6180712}"/>
                </a:ext>
              </a:extLst>
            </p:cNvPr>
            <p:cNvSpPr/>
            <p:nvPr/>
          </p:nvSpPr>
          <p:spPr>
            <a:xfrm>
              <a:off x="6835997" y="2002327"/>
              <a:ext cx="40147" cy="29645"/>
            </a:xfrm>
            <a:custGeom>
              <a:avLst/>
              <a:gdLst/>
              <a:ahLst/>
              <a:cxnLst/>
              <a:rect l="l" t="t" r="r" b="b"/>
              <a:pathLst>
                <a:path w="2676" h="1976" extrusionOk="0">
                  <a:moveTo>
                    <a:pt x="2676" y="0"/>
                  </a:moveTo>
                  <a:cubicBezTo>
                    <a:pt x="2524" y="0"/>
                    <a:pt x="2341" y="0"/>
                    <a:pt x="2159" y="61"/>
                  </a:cubicBezTo>
                  <a:cubicBezTo>
                    <a:pt x="1764" y="152"/>
                    <a:pt x="1369" y="334"/>
                    <a:pt x="1034" y="547"/>
                  </a:cubicBezTo>
                  <a:cubicBezTo>
                    <a:pt x="670" y="790"/>
                    <a:pt x="366" y="1094"/>
                    <a:pt x="153" y="1459"/>
                  </a:cubicBezTo>
                  <a:cubicBezTo>
                    <a:pt x="62" y="1611"/>
                    <a:pt x="1" y="1793"/>
                    <a:pt x="1" y="1976"/>
                  </a:cubicBezTo>
                  <a:cubicBezTo>
                    <a:pt x="1" y="1976"/>
                    <a:pt x="92" y="1793"/>
                    <a:pt x="244" y="1520"/>
                  </a:cubicBezTo>
                  <a:cubicBezTo>
                    <a:pt x="487" y="1185"/>
                    <a:pt x="761" y="912"/>
                    <a:pt x="1125" y="699"/>
                  </a:cubicBezTo>
                  <a:cubicBezTo>
                    <a:pt x="1612" y="426"/>
                    <a:pt x="2129" y="182"/>
                    <a:pt x="2676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3581;p70">
              <a:extLst>
                <a:ext uri="{FF2B5EF4-FFF2-40B4-BE49-F238E27FC236}">
                  <a16:creationId xmlns:a16="http://schemas.microsoft.com/office/drawing/2014/main" id="{3F26B1A5-CBE7-4CE9-9812-17D8DF719397}"/>
                </a:ext>
              </a:extLst>
            </p:cNvPr>
            <p:cNvSpPr/>
            <p:nvPr/>
          </p:nvSpPr>
          <p:spPr>
            <a:xfrm>
              <a:off x="6762124" y="2039863"/>
              <a:ext cx="41512" cy="8986"/>
            </a:xfrm>
            <a:custGeom>
              <a:avLst/>
              <a:gdLst/>
              <a:ahLst/>
              <a:cxnLst/>
              <a:rect l="l" t="t" r="r" b="b"/>
              <a:pathLst>
                <a:path w="2767" h="599" extrusionOk="0">
                  <a:moveTo>
                    <a:pt x="1912" y="1"/>
                  </a:moveTo>
                  <a:cubicBezTo>
                    <a:pt x="1711" y="1"/>
                    <a:pt x="1509" y="8"/>
                    <a:pt x="1308" y="21"/>
                  </a:cubicBezTo>
                  <a:cubicBezTo>
                    <a:pt x="973" y="21"/>
                    <a:pt x="609" y="82"/>
                    <a:pt x="274" y="203"/>
                  </a:cubicBezTo>
                  <a:cubicBezTo>
                    <a:pt x="31" y="386"/>
                    <a:pt x="1" y="598"/>
                    <a:pt x="31" y="598"/>
                  </a:cubicBezTo>
                  <a:cubicBezTo>
                    <a:pt x="122" y="477"/>
                    <a:pt x="214" y="386"/>
                    <a:pt x="335" y="325"/>
                  </a:cubicBezTo>
                  <a:cubicBezTo>
                    <a:pt x="669" y="234"/>
                    <a:pt x="1004" y="203"/>
                    <a:pt x="1338" y="203"/>
                  </a:cubicBezTo>
                  <a:cubicBezTo>
                    <a:pt x="1824" y="203"/>
                    <a:pt x="2311" y="142"/>
                    <a:pt x="2767" y="51"/>
                  </a:cubicBezTo>
                  <a:cubicBezTo>
                    <a:pt x="2482" y="16"/>
                    <a:pt x="2197" y="1"/>
                    <a:pt x="1912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3582;p70">
              <a:extLst>
                <a:ext uri="{FF2B5EF4-FFF2-40B4-BE49-F238E27FC236}">
                  <a16:creationId xmlns:a16="http://schemas.microsoft.com/office/drawing/2014/main" id="{D9A44B20-821C-44F1-9079-6C6B571CB1DD}"/>
                </a:ext>
              </a:extLst>
            </p:cNvPr>
            <p:cNvSpPr/>
            <p:nvPr/>
          </p:nvSpPr>
          <p:spPr>
            <a:xfrm>
              <a:off x="6732944" y="2026751"/>
              <a:ext cx="67046" cy="13427"/>
            </a:xfrm>
            <a:custGeom>
              <a:avLst/>
              <a:gdLst/>
              <a:ahLst/>
              <a:cxnLst/>
              <a:rect l="l" t="t" r="r" b="b"/>
              <a:pathLst>
                <a:path w="4469" h="895" extrusionOk="0">
                  <a:moveTo>
                    <a:pt x="4261" y="1"/>
                  </a:moveTo>
                  <a:cubicBezTo>
                    <a:pt x="4098" y="1"/>
                    <a:pt x="3941" y="22"/>
                    <a:pt x="3769" y="44"/>
                  </a:cubicBezTo>
                  <a:cubicBezTo>
                    <a:pt x="3222" y="135"/>
                    <a:pt x="2706" y="165"/>
                    <a:pt x="2159" y="165"/>
                  </a:cubicBezTo>
                  <a:cubicBezTo>
                    <a:pt x="1855" y="165"/>
                    <a:pt x="1551" y="165"/>
                    <a:pt x="1247" y="196"/>
                  </a:cubicBezTo>
                  <a:cubicBezTo>
                    <a:pt x="973" y="226"/>
                    <a:pt x="730" y="287"/>
                    <a:pt x="487" y="378"/>
                  </a:cubicBezTo>
                  <a:cubicBezTo>
                    <a:pt x="335" y="439"/>
                    <a:pt x="183" y="561"/>
                    <a:pt x="92" y="682"/>
                  </a:cubicBezTo>
                  <a:cubicBezTo>
                    <a:pt x="0" y="804"/>
                    <a:pt x="31" y="895"/>
                    <a:pt x="61" y="895"/>
                  </a:cubicBezTo>
                  <a:cubicBezTo>
                    <a:pt x="61" y="895"/>
                    <a:pt x="61" y="804"/>
                    <a:pt x="122" y="743"/>
                  </a:cubicBezTo>
                  <a:cubicBezTo>
                    <a:pt x="244" y="621"/>
                    <a:pt x="396" y="530"/>
                    <a:pt x="548" y="500"/>
                  </a:cubicBezTo>
                  <a:cubicBezTo>
                    <a:pt x="931" y="387"/>
                    <a:pt x="1331" y="324"/>
                    <a:pt x="1735" y="324"/>
                  </a:cubicBezTo>
                  <a:cubicBezTo>
                    <a:pt x="1876" y="324"/>
                    <a:pt x="2017" y="332"/>
                    <a:pt x="2159" y="348"/>
                  </a:cubicBezTo>
                  <a:cubicBezTo>
                    <a:pt x="2706" y="348"/>
                    <a:pt x="3253" y="287"/>
                    <a:pt x="3800" y="165"/>
                  </a:cubicBezTo>
                  <a:cubicBezTo>
                    <a:pt x="4013" y="135"/>
                    <a:pt x="4256" y="74"/>
                    <a:pt x="4469" y="13"/>
                  </a:cubicBezTo>
                  <a:cubicBezTo>
                    <a:pt x="4397" y="5"/>
                    <a:pt x="4329" y="1"/>
                    <a:pt x="426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3583;p70">
              <a:extLst>
                <a:ext uri="{FF2B5EF4-FFF2-40B4-BE49-F238E27FC236}">
                  <a16:creationId xmlns:a16="http://schemas.microsoft.com/office/drawing/2014/main" id="{CEF0B6A9-E363-491E-A0B7-E83FA2D7E6D2}"/>
                </a:ext>
              </a:extLst>
            </p:cNvPr>
            <p:cNvSpPr/>
            <p:nvPr/>
          </p:nvSpPr>
          <p:spPr>
            <a:xfrm>
              <a:off x="6718347" y="2016114"/>
              <a:ext cx="72072" cy="9932"/>
            </a:xfrm>
            <a:custGeom>
              <a:avLst/>
              <a:gdLst/>
              <a:ahLst/>
              <a:cxnLst/>
              <a:rect l="l" t="t" r="r" b="b"/>
              <a:pathLst>
                <a:path w="4804" h="662" extrusionOk="0">
                  <a:moveTo>
                    <a:pt x="4465" y="1"/>
                  </a:moveTo>
                  <a:cubicBezTo>
                    <a:pt x="4347" y="1"/>
                    <a:pt x="4226" y="8"/>
                    <a:pt x="4104" y="23"/>
                  </a:cubicBezTo>
                  <a:cubicBezTo>
                    <a:pt x="3648" y="23"/>
                    <a:pt x="3040" y="54"/>
                    <a:pt x="2341" y="84"/>
                  </a:cubicBezTo>
                  <a:cubicBezTo>
                    <a:pt x="2174" y="99"/>
                    <a:pt x="2014" y="99"/>
                    <a:pt x="1859" y="99"/>
                  </a:cubicBezTo>
                  <a:cubicBezTo>
                    <a:pt x="1703" y="99"/>
                    <a:pt x="1551" y="99"/>
                    <a:pt x="1399" y="115"/>
                  </a:cubicBezTo>
                  <a:cubicBezTo>
                    <a:pt x="1125" y="145"/>
                    <a:pt x="852" y="175"/>
                    <a:pt x="609" y="236"/>
                  </a:cubicBezTo>
                  <a:cubicBezTo>
                    <a:pt x="426" y="297"/>
                    <a:pt x="244" y="358"/>
                    <a:pt x="122" y="479"/>
                  </a:cubicBezTo>
                  <a:cubicBezTo>
                    <a:pt x="31" y="570"/>
                    <a:pt x="1" y="662"/>
                    <a:pt x="31" y="662"/>
                  </a:cubicBezTo>
                  <a:cubicBezTo>
                    <a:pt x="31" y="662"/>
                    <a:pt x="62" y="601"/>
                    <a:pt x="153" y="540"/>
                  </a:cubicBezTo>
                  <a:cubicBezTo>
                    <a:pt x="305" y="449"/>
                    <a:pt x="457" y="388"/>
                    <a:pt x="639" y="358"/>
                  </a:cubicBezTo>
                  <a:cubicBezTo>
                    <a:pt x="882" y="297"/>
                    <a:pt x="1125" y="266"/>
                    <a:pt x="1399" y="266"/>
                  </a:cubicBezTo>
                  <a:cubicBezTo>
                    <a:pt x="1536" y="251"/>
                    <a:pt x="1688" y="251"/>
                    <a:pt x="1847" y="251"/>
                  </a:cubicBezTo>
                  <a:cubicBezTo>
                    <a:pt x="2007" y="251"/>
                    <a:pt x="2174" y="251"/>
                    <a:pt x="2341" y="236"/>
                  </a:cubicBezTo>
                  <a:cubicBezTo>
                    <a:pt x="3040" y="206"/>
                    <a:pt x="3648" y="175"/>
                    <a:pt x="4104" y="115"/>
                  </a:cubicBezTo>
                  <a:cubicBezTo>
                    <a:pt x="4347" y="115"/>
                    <a:pt x="4590" y="84"/>
                    <a:pt x="4803" y="23"/>
                  </a:cubicBezTo>
                  <a:cubicBezTo>
                    <a:pt x="4697" y="8"/>
                    <a:pt x="4583" y="1"/>
                    <a:pt x="4465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3584;p70">
              <a:extLst>
                <a:ext uri="{FF2B5EF4-FFF2-40B4-BE49-F238E27FC236}">
                  <a16:creationId xmlns:a16="http://schemas.microsoft.com/office/drawing/2014/main" id="{38C35E27-8FD9-4CB8-BC30-58DA674FE39B}"/>
                </a:ext>
              </a:extLst>
            </p:cNvPr>
            <p:cNvSpPr/>
            <p:nvPr/>
          </p:nvSpPr>
          <p:spPr>
            <a:xfrm>
              <a:off x="7192606" y="1746955"/>
              <a:ext cx="174659" cy="120860"/>
            </a:xfrm>
            <a:custGeom>
              <a:avLst/>
              <a:gdLst/>
              <a:ahLst/>
              <a:cxnLst/>
              <a:rect l="l" t="t" r="r" b="b"/>
              <a:pathLst>
                <a:path w="11642" h="8056" extrusionOk="0">
                  <a:moveTo>
                    <a:pt x="11064" y="1"/>
                  </a:moveTo>
                  <a:lnTo>
                    <a:pt x="9575" y="153"/>
                  </a:lnTo>
                  <a:lnTo>
                    <a:pt x="2979" y="2371"/>
                  </a:lnTo>
                  <a:lnTo>
                    <a:pt x="0" y="6414"/>
                  </a:lnTo>
                  <a:lnTo>
                    <a:pt x="821" y="7964"/>
                  </a:lnTo>
                  <a:lnTo>
                    <a:pt x="4560" y="8055"/>
                  </a:lnTo>
                  <a:lnTo>
                    <a:pt x="8359" y="7204"/>
                  </a:lnTo>
                  <a:lnTo>
                    <a:pt x="10456" y="6353"/>
                  </a:lnTo>
                  <a:lnTo>
                    <a:pt x="11642" y="2736"/>
                  </a:lnTo>
                  <a:lnTo>
                    <a:pt x="11064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" name="Google Shape;3585;p70">
              <a:extLst>
                <a:ext uri="{FF2B5EF4-FFF2-40B4-BE49-F238E27FC236}">
                  <a16:creationId xmlns:a16="http://schemas.microsoft.com/office/drawing/2014/main" id="{FCD4EE18-7337-4E04-8464-C5D02A0F53D1}"/>
                </a:ext>
              </a:extLst>
            </p:cNvPr>
            <p:cNvSpPr/>
            <p:nvPr/>
          </p:nvSpPr>
          <p:spPr>
            <a:xfrm>
              <a:off x="7082698" y="1830863"/>
              <a:ext cx="336551" cy="516221"/>
            </a:xfrm>
            <a:custGeom>
              <a:avLst/>
              <a:gdLst/>
              <a:ahLst/>
              <a:cxnLst/>
              <a:rect l="l" t="t" r="r" b="b"/>
              <a:pathLst>
                <a:path w="22433" h="34409" extrusionOk="0">
                  <a:moveTo>
                    <a:pt x="17174" y="0"/>
                  </a:moveTo>
                  <a:cubicBezTo>
                    <a:pt x="17174" y="0"/>
                    <a:pt x="11369" y="1702"/>
                    <a:pt x="9089" y="1733"/>
                  </a:cubicBezTo>
                  <a:cubicBezTo>
                    <a:pt x="9036" y="1734"/>
                    <a:pt x="8983" y="1735"/>
                    <a:pt x="8932" y="1735"/>
                  </a:cubicBezTo>
                  <a:cubicBezTo>
                    <a:pt x="6789" y="1735"/>
                    <a:pt x="6992" y="517"/>
                    <a:pt x="6992" y="517"/>
                  </a:cubicBezTo>
                  <a:lnTo>
                    <a:pt x="6992" y="517"/>
                  </a:lnTo>
                  <a:lnTo>
                    <a:pt x="639" y="8420"/>
                  </a:lnTo>
                  <a:cubicBezTo>
                    <a:pt x="153" y="10031"/>
                    <a:pt x="1" y="11703"/>
                    <a:pt x="183" y="13405"/>
                  </a:cubicBezTo>
                  <a:cubicBezTo>
                    <a:pt x="487" y="16292"/>
                    <a:pt x="1916" y="17174"/>
                    <a:pt x="1916" y="17174"/>
                  </a:cubicBezTo>
                  <a:lnTo>
                    <a:pt x="1186" y="34408"/>
                  </a:lnTo>
                  <a:lnTo>
                    <a:pt x="1186" y="34408"/>
                  </a:lnTo>
                  <a:lnTo>
                    <a:pt x="20123" y="31247"/>
                  </a:lnTo>
                  <a:lnTo>
                    <a:pt x="22433" y="8177"/>
                  </a:lnTo>
                  <a:lnTo>
                    <a:pt x="1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3586;p70">
              <a:extLst>
                <a:ext uri="{FF2B5EF4-FFF2-40B4-BE49-F238E27FC236}">
                  <a16:creationId xmlns:a16="http://schemas.microsoft.com/office/drawing/2014/main" id="{F1D33B30-CD70-4C42-A6CD-7D48C8880715}"/>
                </a:ext>
              </a:extLst>
            </p:cNvPr>
            <p:cNvSpPr/>
            <p:nvPr/>
          </p:nvSpPr>
          <p:spPr>
            <a:xfrm>
              <a:off x="7092734" y="2228040"/>
              <a:ext cx="437788" cy="643907"/>
            </a:xfrm>
            <a:custGeom>
              <a:avLst/>
              <a:gdLst/>
              <a:ahLst/>
              <a:cxnLst/>
              <a:rect l="l" t="t" r="r" b="b"/>
              <a:pathLst>
                <a:path w="29181" h="42920" extrusionOk="0">
                  <a:moveTo>
                    <a:pt x="25168" y="1"/>
                  </a:moveTo>
                  <a:lnTo>
                    <a:pt x="1" y="4469"/>
                  </a:lnTo>
                  <a:cubicBezTo>
                    <a:pt x="1" y="4469"/>
                    <a:pt x="517" y="7934"/>
                    <a:pt x="700" y="12706"/>
                  </a:cubicBezTo>
                  <a:cubicBezTo>
                    <a:pt x="882" y="17478"/>
                    <a:pt x="6141" y="42919"/>
                    <a:pt x="6141" y="42919"/>
                  </a:cubicBezTo>
                  <a:lnTo>
                    <a:pt x="24712" y="41916"/>
                  </a:lnTo>
                  <a:cubicBezTo>
                    <a:pt x="24712" y="41916"/>
                    <a:pt x="27205" y="21703"/>
                    <a:pt x="28177" y="15259"/>
                  </a:cubicBezTo>
                  <a:cubicBezTo>
                    <a:pt x="29180" y="8816"/>
                    <a:pt x="25168" y="1"/>
                    <a:pt x="25168" y="1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Google Shape;3587;p70">
              <a:extLst>
                <a:ext uri="{FF2B5EF4-FFF2-40B4-BE49-F238E27FC236}">
                  <a16:creationId xmlns:a16="http://schemas.microsoft.com/office/drawing/2014/main" id="{7E387715-2408-4E6E-B934-733AE846506C}"/>
                </a:ext>
              </a:extLst>
            </p:cNvPr>
            <p:cNvSpPr/>
            <p:nvPr/>
          </p:nvSpPr>
          <p:spPr>
            <a:xfrm>
              <a:off x="7272404" y="2461524"/>
              <a:ext cx="34671" cy="304176"/>
            </a:xfrm>
            <a:custGeom>
              <a:avLst/>
              <a:gdLst/>
              <a:ahLst/>
              <a:cxnLst/>
              <a:rect l="l" t="t" r="r" b="b"/>
              <a:pathLst>
                <a:path w="2311" h="20275" extrusionOk="0">
                  <a:moveTo>
                    <a:pt x="2249" y="0"/>
                  </a:moveTo>
                  <a:cubicBezTo>
                    <a:pt x="2186" y="0"/>
                    <a:pt x="1670" y="4548"/>
                    <a:pt x="1064" y="10122"/>
                  </a:cubicBezTo>
                  <a:cubicBezTo>
                    <a:pt x="456" y="15715"/>
                    <a:pt x="1" y="20274"/>
                    <a:pt x="61" y="20274"/>
                  </a:cubicBezTo>
                  <a:cubicBezTo>
                    <a:pt x="153" y="20274"/>
                    <a:pt x="639" y="15745"/>
                    <a:pt x="1247" y="10153"/>
                  </a:cubicBezTo>
                  <a:cubicBezTo>
                    <a:pt x="1855" y="4560"/>
                    <a:pt x="2311" y="0"/>
                    <a:pt x="2250" y="0"/>
                  </a:cubicBezTo>
                  <a:cubicBezTo>
                    <a:pt x="2250" y="0"/>
                    <a:pt x="2249" y="0"/>
                    <a:pt x="22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" name="Google Shape;3588;p70">
              <a:extLst>
                <a:ext uri="{FF2B5EF4-FFF2-40B4-BE49-F238E27FC236}">
                  <a16:creationId xmlns:a16="http://schemas.microsoft.com/office/drawing/2014/main" id="{CEC1A52D-D804-48BF-8958-E82A54A7BD1C}"/>
                </a:ext>
              </a:extLst>
            </p:cNvPr>
            <p:cNvSpPr/>
            <p:nvPr/>
          </p:nvSpPr>
          <p:spPr>
            <a:xfrm>
              <a:off x="7259712" y="2158278"/>
              <a:ext cx="28205" cy="28820"/>
            </a:xfrm>
            <a:custGeom>
              <a:avLst/>
              <a:gdLst/>
              <a:ahLst/>
              <a:cxnLst/>
              <a:rect l="l" t="t" r="r" b="b"/>
              <a:pathLst>
                <a:path w="1880" h="1921" extrusionOk="0">
                  <a:moveTo>
                    <a:pt x="1114" y="0"/>
                  </a:moveTo>
                  <a:cubicBezTo>
                    <a:pt x="982" y="0"/>
                    <a:pt x="855" y="45"/>
                    <a:pt x="739" y="120"/>
                  </a:cubicBezTo>
                  <a:lnTo>
                    <a:pt x="739" y="120"/>
                  </a:lnTo>
                  <a:cubicBezTo>
                    <a:pt x="810" y="102"/>
                    <a:pt x="884" y="92"/>
                    <a:pt x="959" y="92"/>
                  </a:cubicBezTo>
                  <a:cubicBezTo>
                    <a:pt x="1118" y="92"/>
                    <a:pt x="1282" y="137"/>
                    <a:pt x="1424" y="244"/>
                  </a:cubicBezTo>
                  <a:cubicBezTo>
                    <a:pt x="1606" y="335"/>
                    <a:pt x="1728" y="487"/>
                    <a:pt x="1819" y="669"/>
                  </a:cubicBezTo>
                  <a:cubicBezTo>
                    <a:pt x="1789" y="456"/>
                    <a:pt x="1667" y="244"/>
                    <a:pt x="1485" y="122"/>
                  </a:cubicBezTo>
                  <a:cubicBezTo>
                    <a:pt x="1360" y="37"/>
                    <a:pt x="1235" y="0"/>
                    <a:pt x="1114" y="0"/>
                  </a:cubicBezTo>
                  <a:close/>
                  <a:moveTo>
                    <a:pt x="1819" y="669"/>
                  </a:moveTo>
                  <a:lnTo>
                    <a:pt x="1819" y="669"/>
                  </a:lnTo>
                  <a:cubicBezTo>
                    <a:pt x="1850" y="791"/>
                    <a:pt x="1880" y="882"/>
                    <a:pt x="1880" y="882"/>
                  </a:cubicBezTo>
                  <a:cubicBezTo>
                    <a:pt x="1880" y="791"/>
                    <a:pt x="1880" y="730"/>
                    <a:pt x="1819" y="669"/>
                  </a:cubicBezTo>
                  <a:close/>
                  <a:moveTo>
                    <a:pt x="739" y="120"/>
                  </a:moveTo>
                  <a:cubicBezTo>
                    <a:pt x="703" y="129"/>
                    <a:pt x="668" y="140"/>
                    <a:pt x="634" y="152"/>
                  </a:cubicBezTo>
                  <a:cubicBezTo>
                    <a:pt x="213" y="333"/>
                    <a:pt x="1" y="839"/>
                    <a:pt x="171" y="1262"/>
                  </a:cubicBezTo>
                  <a:lnTo>
                    <a:pt x="171" y="1262"/>
                  </a:lnTo>
                  <a:cubicBezTo>
                    <a:pt x="149" y="844"/>
                    <a:pt x="393" y="344"/>
                    <a:pt x="739" y="120"/>
                  </a:cubicBezTo>
                  <a:close/>
                  <a:moveTo>
                    <a:pt x="1850" y="882"/>
                  </a:moveTo>
                  <a:cubicBezTo>
                    <a:pt x="1850" y="882"/>
                    <a:pt x="1850" y="973"/>
                    <a:pt x="1819" y="1095"/>
                  </a:cubicBezTo>
                  <a:cubicBezTo>
                    <a:pt x="1758" y="1307"/>
                    <a:pt x="1637" y="1459"/>
                    <a:pt x="1485" y="1581"/>
                  </a:cubicBezTo>
                  <a:cubicBezTo>
                    <a:pt x="1338" y="1707"/>
                    <a:pt x="1148" y="1775"/>
                    <a:pt x="954" y="1775"/>
                  </a:cubicBezTo>
                  <a:cubicBezTo>
                    <a:pt x="867" y="1775"/>
                    <a:pt x="779" y="1761"/>
                    <a:pt x="695" y="1733"/>
                  </a:cubicBezTo>
                  <a:cubicBezTo>
                    <a:pt x="482" y="1672"/>
                    <a:pt x="269" y="1490"/>
                    <a:pt x="178" y="1277"/>
                  </a:cubicBezTo>
                  <a:cubicBezTo>
                    <a:pt x="176" y="1272"/>
                    <a:pt x="173" y="1267"/>
                    <a:pt x="171" y="1262"/>
                  </a:cubicBezTo>
                  <a:lnTo>
                    <a:pt x="171" y="1262"/>
                  </a:lnTo>
                  <a:cubicBezTo>
                    <a:pt x="187" y="1543"/>
                    <a:pt x="324" y="1788"/>
                    <a:pt x="634" y="1885"/>
                  </a:cubicBezTo>
                  <a:cubicBezTo>
                    <a:pt x="721" y="1909"/>
                    <a:pt x="809" y="1920"/>
                    <a:pt x="894" y="1920"/>
                  </a:cubicBezTo>
                  <a:cubicBezTo>
                    <a:pt x="1137" y="1920"/>
                    <a:pt x="1366" y="1829"/>
                    <a:pt x="1546" y="1672"/>
                  </a:cubicBezTo>
                  <a:cubicBezTo>
                    <a:pt x="1728" y="1520"/>
                    <a:pt x="1819" y="1338"/>
                    <a:pt x="1850" y="1125"/>
                  </a:cubicBezTo>
                  <a:cubicBezTo>
                    <a:pt x="1880" y="1034"/>
                    <a:pt x="1880" y="943"/>
                    <a:pt x="1850" y="882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" name="Google Shape;3589;p70">
              <a:extLst>
                <a:ext uri="{FF2B5EF4-FFF2-40B4-BE49-F238E27FC236}">
                  <a16:creationId xmlns:a16="http://schemas.microsoft.com/office/drawing/2014/main" id="{4CFB6544-8A81-42F6-BED8-559E6E83AB29}"/>
                </a:ext>
              </a:extLst>
            </p:cNvPr>
            <p:cNvSpPr/>
            <p:nvPr/>
          </p:nvSpPr>
          <p:spPr>
            <a:xfrm>
              <a:off x="6884335" y="1755161"/>
              <a:ext cx="348868" cy="689050"/>
            </a:xfrm>
            <a:custGeom>
              <a:avLst/>
              <a:gdLst/>
              <a:ahLst/>
              <a:cxnLst/>
              <a:rect l="l" t="t" r="r" b="b"/>
              <a:pathLst>
                <a:path w="23254" h="45929" extrusionOk="0">
                  <a:moveTo>
                    <a:pt x="23162" y="1"/>
                  </a:moveTo>
                  <a:lnTo>
                    <a:pt x="22342" y="1065"/>
                  </a:lnTo>
                  <a:cubicBezTo>
                    <a:pt x="22342" y="1065"/>
                    <a:pt x="17995" y="2037"/>
                    <a:pt x="17478" y="2341"/>
                  </a:cubicBezTo>
                  <a:cubicBezTo>
                    <a:pt x="16931" y="2645"/>
                    <a:pt x="14895" y="5229"/>
                    <a:pt x="14287" y="6961"/>
                  </a:cubicBezTo>
                  <a:cubicBezTo>
                    <a:pt x="13709" y="8724"/>
                    <a:pt x="13314" y="12919"/>
                    <a:pt x="13314" y="12919"/>
                  </a:cubicBezTo>
                  <a:cubicBezTo>
                    <a:pt x="13314" y="12919"/>
                    <a:pt x="11734" y="15472"/>
                    <a:pt x="11764" y="15867"/>
                  </a:cubicBezTo>
                  <a:lnTo>
                    <a:pt x="11825" y="16961"/>
                  </a:lnTo>
                  <a:cubicBezTo>
                    <a:pt x="11825" y="16961"/>
                    <a:pt x="10609" y="19028"/>
                    <a:pt x="10639" y="19211"/>
                  </a:cubicBezTo>
                  <a:lnTo>
                    <a:pt x="10639" y="19423"/>
                  </a:lnTo>
                  <a:lnTo>
                    <a:pt x="2280" y="15715"/>
                  </a:lnTo>
                  <a:lnTo>
                    <a:pt x="1" y="20031"/>
                  </a:lnTo>
                  <a:cubicBezTo>
                    <a:pt x="1" y="20031"/>
                    <a:pt x="6749" y="25898"/>
                    <a:pt x="10396" y="27873"/>
                  </a:cubicBezTo>
                  <a:cubicBezTo>
                    <a:pt x="10706" y="28043"/>
                    <a:pt x="11039" y="28124"/>
                    <a:pt x="11368" y="28124"/>
                  </a:cubicBezTo>
                  <a:cubicBezTo>
                    <a:pt x="12039" y="28124"/>
                    <a:pt x="12693" y="27786"/>
                    <a:pt x="13101" y="27174"/>
                  </a:cubicBezTo>
                  <a:lnTo>
                    <a:pt x="13101" y="27174"/>
                  </a:lnTo>
                  <a:lnTo>
                    <a:pt x="12189" y="44773"/>
                  </a:lnTo>
                  <a:lnTo>
                    <a:pt x="16475" y="45928"/>
                  </a:lnTo>
                  <a:lnTo>
                    <a:pt x="15837" y="24925"/>
                  </a:lnTo>
                  <a:lnTo>
                    <a:pt x="15685" y="22159"/>
                  </a:lnTo>
                  <a:cubicBezTo>
                    <a:pt x="15685" y="22159"/>
                    <a:pt x="12706" y="19393"/>
                    <a:pt x="14864" y="15350"/>
                  </a:cubicBezTo>
                  <a:cubicBezTo>
                    <a:pt x="15624" y="13952"/>
                    <a:pt x="17813" y="10122"/>
                    <a:pt x="18998" y="8207"/>
                  </a:cubicBezTo>
                  <a:cubicBezTo>
                    <a:pt x="20214" y="6293"/>
                    <a:pt x="23253" y="2128"/>
                    <a:pt x="23253" y="2128"/>
                  </a:cubicBezTo>
                  <a:lnTo>
                    <a:pt x="23162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" name="Google Shape;3590;p70">
              <a:extLst>
                <a:ext uri="{FF2B5EF4-FFF2-40B4-BE49-F238E27FC236}">
                  <a16:creationId xmlns:a16="http://schemas.microsoft.com/office/drawing/2014/main" id="{4D83B1EA-4C38-4BEE-93A6-0CEC150C6F4D}"/>
                </a:ext>
              </a:extLst>
            </p:cNvPr>
            <p:cNvSpPr/>
            <p:nvPr/>
          </p:nvSpPr>
          <p:spPr>
            <a:xfrm>
              <a:off x="7042581" y="2047470"/>
              <a:ext cx="28280" cy="86654"/>
            </a:xfrm>
            <a:custGeom>
              <a:avLst/>
              <a:gdLst/>
              <a:ahLst/>
              <a:cxnLst/>
              <a:rect l="l" t="t" r="r" b="b"/>
              <a:pathLst>
                <a:path w="1885" h="5776" extrusionOk="0">
                  <a:moveTo>
                    <a:pt x="0" y="0"/>
                  </a:moveTo>
                  <a:cubicBezTo>
                    <a:pt x="243" y="152"/>
                    <a:pt x="486" y="365"/>
                    <a:pt x="669" y="608"/>
                  </a:cubicBezTo>
                  <a:cubicBezTo>
                    <a:pt x="1064" y="1216"/>
                    <a:pt x="1338" y="1915"/>
                    <a:pt x="1489" y="2645"/>
                  </a:cubicBezTo>
                  <a:cubicBezTo>
                    <a:pt x="1641" y="3374"/>
                    <a:pt x="1733" y="4104"/>
                    <a:pt x="1733" y="4864"/>
                  </a:cubicBezTo>
                  <a:cubicBezTo>
                    <a:pt x="1733" y="5167"/>
                    <a:pt x="1733" y="5471"/>
                    <a:pt x="1733" y="5775"/>
                  </a:cubicBezTo>
                  <a:cubicBezTo>
                    <a:pt x="1824" y="5471"/>
                    <a:pt x="1854" y="5167"/>
                    <a:pt x="1854" y="4864"/>
                  </a:cubicBezTo>
                  <a:cubicBezTo>
                    <a:pt x="1885" y="4104"/>
                    <a:pt x="1824" y="3344"/>
                    <a:pt x="1641" y="2614"/>
                  </a:cubicBezTo>
                  <a:cubicBezTo>
                    <a:pt x="1520" y="1854"/>
                    <a:pt x="1216" y="1155"/>
                    <a:pt x="760" y="547"/>
                  </a:cubicBezTo>
                  <a:cubicBezTo>
                    <a:pt x="608" y="365"/>
                    <a:pt x="456" y="213"/>
                    <a:pt x="243" y="91"/>
                  </a:cubicBezTo>
                  <a:cubicBezTo>
                    <a:pt x="182" y="31"/>
                    <a:pt x="91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" name="Google Shape;3591;p70">
              <a:extLst>
                <a:ext uri="{FF2B5EF4-FFF2-40B4-BE49-F238E27FC236}">
                  <a16:creationId xmlns:a16="http://schemas.microsoft.com/office/drawing/2014/main" id="{0EE1A626-770B-42DA-8576-8D04714323D3}"/>
                </a:ext>
              </a:extLst>
            </p:cNvPr>
            <p:cNvSpPr/>
            <p:nvPr/>
          </p:nvSpPr>
          <p:spPr>
            <a:xfrm>
              <a:off x="7085443" y="1770673"/>
              <a:ext cx="134542" cy="290943"/>
            </a:xfrm>
            <a:custGeom>
              <a:avLst/>
              <a:gdLst/>
              <a:ahLst/>
              <a:cxnLst/>
              <a:rect l="l" t="t" r="r" b="b"/>
              <a:pathLst>
                <a:path w="8968" h="19393" extrusionOk="0">
                  <a:moveTo>
                    <a:pt x="8967" y="0"/>
                  </a:moveTo>
                  <a:lnTo>
                    <a:pt x="8967" y="0"/>
                  </a:lnTo>
                  <a:cubicBezTo>
                    <a:pt x="8906" y="61"/>
                    <a:pt x="8845" y="122"/>
                    <a:pt x="8815" y="182"/>
                  </a:cubicBezTo>
                  <a:cubicBezTo>
                    <a:pt x="8724" y="274"/>
                    <a:pt x="8602" y="456"/>
                    <a:pt x="8420" y="669"/>
                  </a:cubicBezTo>
                  <a:cubicBezTo>
                    <a:pt x="8086" y="1125"/>
                    <a:pt x="7630" y="1763"/>
                    <a:pt x="7082" y="2614"/>
                  </a:cubicBezTo>
                  <a:cubicBezTo>
                    <a:pt x="6535" y="3617"/>
                    <a:pt x="5867" y="4590"/>
                    <a:pt x="5137" y="5471"/>
                  </a:cubicBezTo>
                  <a:cubicBezTo>
                    <a:pt x="4651" y="5988"/>
                    <a:pt x="4225" y="6505"/>
                    <a:pt x="3800" y="7052"/>
                  </a:cubicBezTo>
                  <a:cubicBezTo>
                    <a:pt x="3374" y="7660"/>
                    <a:pt x="3009" y="8328"/>
                    <a:pt x="2706" y="8997"/>
                  </a:cubicBezTo>
                  <a:cubicBezTo>
                    <a:pt x="2067" y="10365"/>
                    <a:pt x="1581" y="11733"/>
                    <a:pt x="1095" y="12949"/>
                  </a:cubicBezTo>
                  <a:cubicBezTo>
                    <a:pt x="608" y="14012"/>
                    <a:pt x="274" y="15137"/>
                    <a:pt x="91" y="16292"/>
                  </a:cubicBezTo>
                  <a:cubicBezTo>
                    <a:pt x="0" y="17082"/>
                    <a:pt x="91" y="17903"/>
                    <a:pt x="395" y="18633"/>
                  </a:cubicBezTo>
                  <a:cubicBezTo>
                    <a:pt x="456" y="18845"/>
                    <a:pt x="578" y="19028"/>
                    <a:pt x="699" y="19210"/>
                  </a:cubicBezTo>
                  <a:cubicBezTo>
                    <a:pt x="730" y="19271"/>
                    <a:pt x="760" y="19332"/>
                    <a:pt x="821" y="19392"/>
                  </a:cubicBezTo>
                  <a:cubicBezTo>
                    <a:pt x="669" y="19119"/>
                    <a:pt x="547" y="18876"/>
                    <a:pt x="426" y="18572"/>
                  </a:cubicBezTo>
                  <a:cubicBezTo>
                    <a:pt x="152" y="17842"/>
                    <a:pt x="91" y="17082"/>
                    <a:pt x="183" y="16292"/>
                  </a:cubicBezTo>
                  <a:cubicBezTo>
                    <a:pt x="395" y="15167"/>
                    <a:pt x="730" y="14043"/>
                    <a:pt x="1186" y="13009"/>
                  </a:cubicBezTo>
                  <a:cubicBezTo>
                    <a:pt x="1702" y="11794"/>
                    <a:pt x="2189" y="10426"/>
                    <a:pt x="2827" y="9058"/>
                  </a:cubicBezTo>
                  <a:cubicBezTo>
                    <a:pt x="3131" y="8389"/>
                    <a:pt x="3496" y="7751"/>
                    <a:pt x="3921" y="7143"/>
                  </a:cubicBezTo>
                  <a:cubicBezTo>
                    <a:pt x="4316" y="6566"/>
                    <a:pt x="4803" y="6079"/>
                    <a:pt x="5228" y="5562"/>
                  </a:cubicBezTo>
                  <a:cubicBezTo>
                    <a:pt x="5958" y="4681"/>
                    <a:pt x="6627" y="3708"/>
                    <a:pt x="7174" y="2675"/>
                  </a:cubicBezTo>
                  <a:cubicBezTo>
                    <a:pt x="7690" y="1824"/>
                    <a:pt x="8146" y="1155"/>
                    <a:pt x="8450" y="699"/>
                  </a:cubicBezTo>
                  <a:lnTo>
                    <a:pt x="8845" y="182"/>
                  </a:lnTo>
                  <a:cubicBezTo>
                    <a:pt x="8876" y="122"/>
                    <a:pt x="8937" y="61"/>
                    <a:pt x="89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" name="Google Shape;3592;p70">
              <a:extLst>
                <a:ext uri="{FF2B5EF4-FFF2-40B4-BE49-F238E27FC236}">
                  <a16:creationId xmlns:a16="http://schemas.microsoft.com/office/drawing/2014/main" id="{D678184F-0457-4618-AE0A-068A0DE229F7}"/>
                </a:ext>
              </a:extLst>
            </p:cNvPr>
            <p:cNvSpPr/>
            <p:nvPr/>
          </p:nvSpPr>
          <p:spPr>
            <a:xfrm>
              <a:off x="7076772" y="2062052"/>
              <a:ext cx="15528" cy="138188"/>
            </a:xfrm>
            <a:custGeom>
              <a:avLst/>
              <a:gdLst/>
              <a:ahLst/>
              <a:cxnLst/>
              <a:rect l="l" t="t" r="r" b="b"/>
              <a:pathLst>
                <a:path w="1035" h="9211" extrusionOk="0">
                  <a:moveTo>
                    <a:pt x="852" y="1"/>
                  </a:moveTo>
                  <a:lnTo>
                    <a:pt x="852" y="1"/>
                  </a:lnTo>
                  <a:cubicBezTo>
                    <a:pt x="821" y="1"/>
                    <a:pt x="882" y="518"/>
                    <a:pt x="882" y="1338"/>
                  </a:cubicBezTo>
                  <a:cubicBezTo>
                    <a:pt x="882" y="2433"/>
                    <a:pt x="791" y="3527"/>
                    <a:pt x="639" y="4591"/>
                  </a:cubicBezTo>
                  <a:cubicBezTo>
                    <a:pt x="457" y="5837"/>
                    <a:pt x="274" y="6961"/>
                    <a:pt x="122" y="7843"/>
                  </a:cubicBezTo>
                  <a:cubicBezTo>
                    <a:pt x="92" y="8268"/>
                    <a:pt x="31" y="8603"/>
                    <a:pt x="1" y="8816"/>
                  </a:cubicBezTo>
                  <a:cubicBezTo>
                    <a:pt x="1" y="8968"/>
                    <a:pt x="1" y="9089"/>
                    <a:pt x="1" y="9211"/>
                  </a:cubicBezTo>
                  <a:cubicBezTo>
                    <a:pt x="31" y="9089"/>
                    <a:pt x="62" y="8968"/>
                    <a:pt x="62" y="8846"/>
                  </a:cubicBezTo>
                  <a:cubicBezTo>
                    <a:pt x="122" y="8603"/>
                    <a:pt x="183" y="8268"/>
                    <a:pt x="244" y="7873"/>
                  </a:cubicBezTo>
                  <a:cubicBezTo>
                    <a:pt x="426" y="7053"/>
                    <a:pt x="609" y="5928"/>
                    <a:pt x="791" y="4651"/>
                  </a:cubicBezTo>
                  <a:cubicBezTo>
                    <a:pt x="973" y="3557"/>
                    <a:pt x="1034" y="2463"/>
                    <a:pt x="1004" y="1369"/>
                  </a:cubicBezTo>
                  <a:cubicBezTo>
                    <a:pt x="1004" y="1156"/>
                    <a:pt x="973" y="974"/>
                    <a:pt x="973" y="791"/>
                  </a:cubicBezTo>
                  <a:cubicBezTo>
                    <a:pt x="943" y="639"/>
                    <a:pt x="913" y="487"/>
                    <a:pt x="913" y="366"/>
                  </a:cubicBezTo>
                  <a:cubicBezTo>
                    <a:pt x="913" y="244"/>
                    <a:pt x="882" y="122"/>
                    <a:pt x="8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" name="Google Shape;3593;p70">
              <a:extLst>
                <a:ext uri="{FF2B5EF4-FFF2-40B4-BE49-F238E27FC236}">
                  <a16:creationId xmlns:a16="http://schemas.microsoft.com/office/drawing/2014/main" id="{53E03C02-4BB4-4CEE-9AE7-AE64597E9C28}"/>
                </a:ext>
              </a:extLst>
            </p:cNvPr>
            <p:cNvSpPr/>
            <p:nvPr/>
          </p:nvSpPr>
          <p:spPr>
            <a:xfrm>
              <a:off x="7043481" y="2046554"/>
              <a:ext cx="38781" cy="76183"/>
            </a:xfrm>
            <a:custGeom>
              <a:avLst/>
              <a:gdLst/>
              <a:ahLst/>
              <a:cxnLst/>
              <a:rect l="l" t="t" r="r" b="b"/>
              <a:pathLst>
                <a:path w="2585" h="5078" extrusionOk="0">
                  <a:moveTo>
                    <a:pt x="1" y="0"/>
                  </a:moveTo>
                  <a:cubicBezTo>
                    <a:pt x="730" y="578"/>
                    <a:pt x="974" y="1277"/>
                    <a:pt x="1217" y="2159"/>
                  </a:cubicBezTo>
                  <a:cubicBezTo>
                    <a:pt x="1460" y="3040"/>
                    <a:pt x="1551" y="3952"/>
                    <a:pt x="1764" y="4833"/>
                  </a:cubicBezTo>
                  <a:cubicBezTo>
                    <a:pt x="1764" y="4894"/>
                    <a:pt x="1794" y="4955"/>
                    <a:pt x="1825" y="5016"/>
                  </a:cubicBezTo>
                  <a:cubicBezTo>
                    <a:pt x="1868" y="5059"/>
                    <a:pt x="1922" y="5078"/>
                    <a:pt x="1979" y="5078"/>
                  </a:cubicBezTo>
                  <a:cubicBezTo>
                    <a:pt x="2121" y="5078"/>
                    <a:pt x="2285" y="4963"/>
                    <a:pt x="2372" y="4833"/>
                  </a:cubicBezTo>
                  <a:cubicBezTo>
                    <a:pt x="2554" y="4408"/>
                    <a:pt x="2585" y="3921"/>
                    <a:pt x="2433" y="3496"/>
                  </a:cubicBezTo>
                  <a:cubicBezTo>
                    <a:pt x="2341" y="2736"/>
                    <a:pt x="2098" y="2007"/>
                    <a:pt x="1733" y="1307"/>
                  </a:cubicBezTo>
                  <a:cubicBezTo>
                    <a:pt x="1369" y="669"/>
                    <a:pt x="761" y="183"/>
                    <a:pt x="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" name="Google Shape;3594;p70">
              <a:extLst>
                <a:ext uri="{FF2B5EF4-FFF2-40B4-BE49-F238E27FC236}">
                  <a16:creationId xmlns:a16="http://schemas.microsoft.com/office/drawing/2014/main" id="{CABFFF66-87BB-48F3-A917-E7C0F6C7AF47}"/>
                </a:ext>
              </a:extLst>
            </p:cNvPr>
            <p:cNvSpPr/>
            <p:nvPr/>
          </p:nvSpPr>
          <p:spPr>
            <a:xfrm>
              <a:off x="7240479" y="1737383"/>
              <a:ext cx="276826" cy="694511"/>
            </a:xfrm>
            <a:custGeom>
              <a:avLst/>
              <a:gdLst/>
              <a:ahLst/>
              <a:cxnLst/>
              <a:rect l="l" t="t" r="r" b="b"/>
              <a:pathLst>
                <a:path w="18452" h="46293" extrusionOk="0">
                  <a:moveTo>
                    <a:pt x="7509" y="0"/>
                  </a:moveTo>
                  <a:cubicBezTo>
                    <a:pt x="7509" y="0"/>
                    <a:pt x="7782" y="2341"/>
                    <a:pt x="7782" y="2584"/>
                  </a:cubicBezTo>
                  <a:cubicBezTo>
                    <a:pt x="7813" y="2797"/>
                    <a:pt x="4712" y="9818"/>
                    <a:pt x="3527" y="13040"/>
                  </a:cubicBezTo>
                  <a:cubicBezTo>
                    <a:pt x="2311" y="16292"/>
                    <a:pt x="730" y="23952"/>
                    <a:pt x="366" y="26931"/>
                  </a:cubicBezTo>
                  <a:cubicBezTo>
                    <a:pt x="1" y="29940"/>
                    <a:pt x="1399" y="46293"/>
                    <a:pt x="1399" y="46293"/>
                  </a:cubicBezTo>
                  <a:lnTo>
                    <a:pt x="17873" y="40639"/>
                  </a:lnTo>
                  <a:cubicBezTo>
                    <a:pt x="17357" y="35897"/>
                    <a:pt x="12889" y="26414"/>
                    <a:pt x="12889" y="26414"/>
                  </a:cubicBezTo>
                  <a:lnTo>
                    <a:pt x="14652" y="16596"/>
                  </a:lnTo>
                  <a:cubicBezTo>
                    <a:pt x="14652" y="16596"/>
                    <a:pt x="18451" y="4408"/>
                    <a:pt x="17691" y="3526"/>
                  </a:cubicBezTo>
                  <a:cubicBezTo>
                    <a:pt x="16931" y="2614"/>
                    <a:pt x="10761" y="1398"/>
                    <a:pt x="10761" y="1398"/>
                  </a:cubicBezTo>
                  <a:lnTo>
                    <a:pt x="9667" y="243"/>
                  </a:lnTo>
                  <a:lnTo>
                    <a:pt x="7509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" name="Google Shape;3595;p70">
              <a:extLst>
                <a:ext uri="{FF2B5EF4-FFF2-40B4-BE49-F238E27FC236}">
                  <a16:creationId xmlns:a16="http://schemas.microsoft.com/office/drawing/2014/main" id="{F917951E-4342-4CBF-B565-F0B19735D0EF}"/>
                </a:ext>
              </a:extLst>
            </p:cNvPr>
            <p:cNvSpPr/>
            <p:nvPr/>
          </p:nvSpPr>
          <p:spPr>
            <a:xfrm>
              <a:off x="7249150" y="2104209"/>
              <a:ext cx="190622" cy="65786"/>
            </a:xfrm>
            <a:custGeom>
              <a:avLst/>
              <a:gdLst/>
              <a:ahLst/>
              <a:cxnLst/>
              <a:rect l="l" t="t" r="r" b="b"/>
              <a:pathLst>
                <a:path w="12706" h="4385" extrusionOk="0">
                  <a:moveTo>
                    <a:pt x="2486" y="0"/>
                  </a:moveTo>
                  <a:cubicBezTo>
                    <a:pt x="2236" y="0"/>
                    <a:pt x="1985" y="24"/>
                    <a:pt x="1733" y="78"/>
                  </a:cubicBezTo>
                  <a:cubicBezTo>
                    <a:pt x="1064" y="230"/>
                    <a:pt x="760" y="230"/>
                    <a:pt x="92" y="413"/>
                  </a:cubicBezTo>
                  <a:lnTo>
                    <a:pt x="0" y="960"/>
                  </a:lnTo>
                  <a:cubicBezTo>
                    <a:pt x="372" y="1130"/>
                    <a:pt x="825" y="1166"/>
                    <a:pt x="1302" y="1166"/>
                  </a:cubicBezTo>
                  <a:cubicBezTo>
                    <a:pt x="1658" y="1166"/>
                    <a:pt x="2028" y="1146"/>
                    <a:pt x="2386" y="1146"/>
                  </a:cubicBezTo>
                  <a:cubicBezTo>
                    <a:pt x="2919" y="1146"/>
                    <a:pt x="3428" y="1191"/>
                    <a:pt x="3830" y="1416"/>
                  </a:cubicBezTo>
                  <a:cubicBezTo>
                    <a:pt x="4165" y="1659"/>
                    <a:pt x="4469" y="1902"/>
                    <a:pt x="4772" y="2176"/>
                  </a:cubicBezTo>
                  <a:cubicBezTo>
                    <a:pt x="5168" y="2480"/>
                    <a:pt x="5624" y="2692"/>
                    <a:pt x="6079" y="2875"/>
                  </a:cubicBezTo>
                  <a:cubicBezTo>
                    <a:pt x="7022" y="3240"/>
                    <a:pt x="7994" y="3604"/>
                    <a:pt x="8937" y="3939"/>
                  </a:cubicBezTo>
                  <a:cubicBezTo>
                    <a:pt x="9609" y="4177"/>
                    <a:pt x="10281" y="4385"/>
                    <a:pt x="10943" y="4385"/>
                  </a:cubicBezTo>
                  <a:cubicBezTo>
                    <a:pt x="11208" y="4385"/>
                    <a:pt x="11472" y="4351"/>
                    <a:pt x="11733" y="4273"/>
                  </a:cubicBezTo>
                  <a:cubicBezTo>
                    <a:pt x="12037" y="4212"/>
                    <a:pt x="12311" y="4030"/>
                    <a:pt x="12493" y="3787"/>
                  </a:cubicBezTo>
                  <a:cubicBezTo>
                    <a:pt x="12675" y="3544"/>
                    <a:pt x="12706" y="3209"/>
                    <a:pt x="12584" y="2936"/>
                  </a:cubicBezTo>
                  <a:cubicBezTo>
                    <a:pt x="12463" y="2753"/>
                    <a:pt x="12250" y="2601"/>
                    <a:pt x="12037" y="2510"/>
                  </a:cubicBezTo>
                  <a:cubicBezTo>
                    <a:pt x="10365" y="1750"/>
                    <a:pt x="8481" y="1750"/>
                    <a:pt x="6718" y="1233"/>
                  </a:cubicBezTo>
                  <a:cubicBezTo>
                    <a:pt x="5320" y="793"/>
                    <a:pt x="3922" y="0"/>
                    <a:pt x="24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" name="Google Shape;3596;p70">
              <a:extLst>
                <a:ext uri="{FF2B5EF4-FFF2-40B4-BE49-F238E27FC236}">
                  <a16:creationId xmlns:a16="http://schemas.microsoft.com/office/drawing/2014/main" id="{BD41D6EB-3712-4525-8E43-2DF834D9F0D6}"/>
                </a:ext>
              </a:extLst>
            </p:cNvPr>
            <p:cNvSpPr/>
            <p:nvPr/>
          </p:nvSpPr>
          <p:spPr>
            <a:xfrm>
              <a:off x="7320292" y="1775789"/>
              <a:ext cx="281822" cy="393216"/>
            </a:xfrm>
            <a:custGeom>
              <a:avLst/>
              <a:gdLst/>
              <a:ahLst/>
              <a:cxnLst/>
              <a:rect l="l" t="t" r="r" b="b"/>
              <a:pathLst>
                <a:path w="18785" h="26210" extrusionOk="0">
                  <a:moveTo>
                    <a:pt x="10397" y="0"/>
                  </a:moveTo>
                  <a:cubicBezTo>
                    <a:pt x="10293" y="0"/>
                    <a:pt x="10200" y="18"/>
                    <a:pt x="10122" y="54"/>
                  </a:cubicBezTo>
                  <a:cubicBezTo>
                    <a:pt x="9879" y="145"/>
                    <a:pt x="7447" y="5373"/>
                    <a:pt x="6961" y="7957"/>
                  </a:cubicBezTo>
                  <a:cubicBezTo>
                    <a:pt x="6474" y="10571"/>
                    <a:pt x="9879" y="18140"/>
                    <a:pt x="9879" y="18140"/>
                  </a:cubicBezTo>
                  <a:lnTo>
                    <a:pt x="638" y="18018"/>
                  </a:lnTo>
                  <a:lnTo>
                    <a:pt x="0" y="22608"/>
                  </a:lnTo>
                  <a:cubicBezTo>
                    <a:pt x="0" y="22608"/>
                    <a:pt x="8632" y="25191"/>
                    <a:pt x="11490" y="25739"/>
                  </a:cubicBezTo>
                  <a:cubicBezTo>
                    <a:pt x="12878" y="26007"/>
                    <a:pt x="14266" y="26210"/>
                    <a:pt x="15409" y="26210"/>
                  </a:cubicBezTo>
                  <a:cubicBezTo>
                    <a:pt x="16594" y="26210"/>
                    <a:pt x="17516" y="25992"/>
                    <a:pt x="17903" y="25404"/>
                  </a:cubicBezTo>
                  <a:cubicBezTo>
                    <a:pt x="18359" y="24675"/>
                    <a:pt x="18663" y="23884"/>
                    <a:pt x="18785" y="23033"/>
                  </a:cubicBezTo>
                  <a:lnTo>
                    <a:pt x="17022" y="13519"/>
                  </a:lnTo>
                  <a:lnTo>
                    <a:pt x="15502" y="7562"/>
                  </a:lnTo>
                  <a:cubicBezTo>
                    <a:pt x="15502" y="7562"/>
                    <a:pt x="15228" y="4887"/>
                    <a:pt x="14529" y="3337"/>
                  </a:cubicBezTo>
                  <a:cubicBezTo>
                    <a:pt x="13890" y="1948"/>
                    <a:pt x="11499" y="0"/>
                    <a:pt x="1039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" name="Google Shape;3597;p70">
              <a:extLst>
                <a:ext uri="{FF2B5EF4-FFF2-40B4-BE49-F238E27FC236}">
                  <a16:creationId xmlns:a16="http://schemas.microsoft.com/office/drawing/2014/main" id="{10FD45B5-DD65-4FB1-8594-2979370E902B}"/>
                </a:ext>
              </a:extLst>
            </p:cNvPr>
            <p:cNvSpPr/>
            <p:nvPr/>
          </p:nvSpPr>
          <p:spPr>
            <a:xfrm>
              <a:off x="7273319" y="1764282"/>
              <a:ext cx="125421" cy="286383"/>
            </a:xfrm>
            <a:custGeom>
              <a:avLst/>
              <a:gdLst/>
              <a:ahLst/>
              <a:cxnLst/>
              <a:rect l="l" t="t" r="r" b="b"/>
              <a:pathLst>
                <a:path w="8360" h="19089" extrusionOk="0">
                  <a:moveTo>
                    <a:pt x="8359" y="1"/>
                  </a:moveTo>
                  <a:lnTo>
                    <a:pt x="8359" y="1"/>
                  </a:lnTo>
                  <a:cubicBezTo>
                    <a:pt x="8359" y="183"/>
                    <a:pt x="8329" y="396"/>
                    <a:pt x="8298" y="700"/>
                  </a:cubicBezTo>
                  <a:cubicBezTo>
                    <a:pt x="8268" y="1277"/>
                    <a:pt x="8177" y="2128"/>
                    <a:pt x="7964" y="3162"/>
                  </a:cubicBezTo>
                  <a:cubicBezTo>
                    <a:pt x="7751" y="4408"/>
                    <a:pt x="7447" y="5593"/>
                    <a:pt x="7022" y="6779"/>
                  </a:cubicBezTo>
                  <a:cubicBezTo>
                    <a:pt x="6809" y="7447"/>
                    <a:pt x="6535" y="8116"/>
                    <a:pt x="6231" y="8815"/>
                  </a:cubicBezTo>
                  <a:cubicBezTo>
                    <a:pt x="6171" y="8998"/>
                    <a:pt x="6079" y="9180"/>
                    <a:pt x="5988" y="9332"/>
                  </a:cubicBezTo>
                  <a:cubicBezTo>
                    <a:pt x="5867" y="9484"/>
                    <a:pt x="5715" y="9575"/>
                    <a:pt x="5532" y="9606"/>
                  </a:cubicBezTo>
                  <a:lnTo>
                    <a:pt x="4408" y="9970"/>
                  </a:lnTo>
                  <a:lnTo>
                    <a:pt x="4013" y="10062"/>
                  </a:lnTo>
                  <a:lnTo>
                    <a:pt x="3861" y="10122"/>
                  </a:lnTo>
                  <a:lnTo>
                    <a:pt x="4013" y="10213"/>
                  </a:lnTo>
                  <a:lnTo>
                    <a:pt x="4043" y="10234"/>
                  </a:lnTo>
                  <a:lnTo>
                    <a:pt x="4043" y="10234"/>
                  </a:lnTo>
                  <a:lnTo>
                    <a:pt x="4043" y="10244"/>
                  </a:lnTo>
                  <a:lnTo>
                    <a:pt x="4053" y="10241"/>
                  </a:lnTo>
                  <a:lnTo>
                    <a:pt x="4053" y="10241"/>
                  </a:lnTo>
                  <a:lnTo>
                    <a:pt x="5354" y="11118"/>
                  </a:lnTo>
                  <a:lnTo>
                    <a:pt x="5354" y="11118"/>
                  </a:lnTo>
                  <a:lnTo>
                    <a:pt x="1520" y="16779"/>
                  </a:lnTo>
                  <a:lnTo>
                    <a:pt x="395" y="18451"/>
                  </a:lnTo>
                  <a:lnTo>
                    <a:pt x="92" y="18937"/>
                  </a:lnTo>
                  <a:cubicBezTo>
                    <a:pt x="61" y="18967"/>
                    <a:pt x="31" y="19028"/>
                    <a:pt x="0" y="19089"/>
                  </a:cubicBezTo>
                  <a:cubicBezTo>
                    <a:pt x="31" y="19059"/>
                    <a:pt x="92" y="18998"/>
                    <a:pt x="122" y="18937"/>
                  </a:cubicBezTo>
                  <a:lnTo>
                    <a:pt x="426" y="18511"/>
                  </a:lnTo>
                  <a:lnTo>
                    <a:pt x="1611" y="16840"/>
                  </a:lnTo>
                  <a:lnTo>
                    <a:pt x="5502" y="11125"/>
                  </a:lnTo>
                  <a:lnTo>
                    <a:pt x="5532" y="11065"/>
                  </a:lnTo>
                  <a:lnTo>
                    <a:pt x="5472" y="11004"/>
                  </a:lnTo>
                  <a:lnTo>
                    <a:pt x="4199" y="10192"/>
                  </a:lnTo>
                  <a:lnTo>
                    <a:pt x="4199" y="10192"/>
                  </a:lnTo>
                  <a:lnTo>
                    <a:pt x="4408" y="10122"/>
                  </a:lnTo>
                  <a:lnTo>
                    <a:pt x="5563" y="9758"/>
                  </a:lnTo>
                  <a:cubicBezTo>
                    <a:pt x="5745" y="9727"/>
                    <a:pt x="5958" y="9606"/>
                    <a:pt x="6079" y="9423"/>
                  </a:cubicBezTo>
                  <a:cubicBezTo>
                    <a:pt x="6171" y="9241"/>
                    <a:pt x="6262" y="9058"/>
                    <a:pt x="6353" y="8876"/>
                  </a:cubicBezTo>
                  <a:cubicBezTo>
                    <a:pt x="6657" y="8177"/>
                    <a:pt x="6900" y="7478"/>
                    <a:pt x="7143" y="6840"/>
                  </a:cubicBezTo>
                  <a:cubicBezTo>
                    <a:pt x="7538" y="5654"/>
                    <a:pt x="7842" y="4438"/>
                    <a:pt x="8055" y="3192"/>
                  </a:cubicBezTo>
                  <a:cubicBezTo>
                    <a:pt x="8177" y="2371"/>
                    <a:pt x="8298" y="1520"/>
                    <a:pt x="8329" y="700"/>
                  </a:cubicBezTo>
                  <a:cubicBezTo>
                    <a:pt x="8359" y="365"/>
                    <a:pt x="8359" y="153"/>
                    <a:pt x="835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" name="Google Shape;3598;p70">
              <a:extLst>
                <a:ext uri="{FF2B5EF4-FFF2-40B4-BE49-F238E27FC236}">
                  <a16:creationId xmlns:a16="http://schemas.microsoft.com/office/drawing/2014/main" id="{67A21E86-C51D-44E0-91E5-6DA193A1E3AC}"/>
                </a:ext>
              </a:extLst>
            </p:cNvPr>
            <p:cNvSpPr/>
            <p:nvPr/>
          </p:nvSpPr>
          <p:spPr>
            <a:xfrm>
              <a:off x="7419699" y="1777965"/>
              <a:ext cx="58840" cy="247166"/>
            </a:xfrm>
            <a:custGeom>
              <a:avLst/>
              <a:gdLst/>
              <a:ahLst/>
              <a:cxnLst/>
              <a:rect l="l" t="t" r="r" b="b"/>
              <a:pathLst>
                <a:path w="3922" h="16475" extrusionOk="0">
                  <a:moveTo>
                    <a:pt x="3709" y="0"/>
                  </a:moveTo>
                  <a:cubicBezTo>
                    <a:pt x="3526" y="0"/>
                    <a:pt x="3344" y="31"/>
                    <a:pt x="3192" y="92"/>
                  </a:cubicBezTo>
                  <a:cubicBezTo>
                    <a:pt x="2554" y="335"/>
                    <a:pt x="2037" y="791"/>
                    <a:pt x="1672" y="1338"/>
                  </a:cubicBezTo>
                  <a:cubicBezTo>
                    <a:pt x="1399" y="1733"/>
                    <a:pt x="1186" y="2128"/>
                    <a:pt x="1003" y="2554"/>
                  </a:cubicBezTo>
                  <a:cubicBezTo>
                    <a:pt x="791" y="3040"/>
                    <a:pt x="608" y="3526"/>
                    <a:pt x="456" y="4043"/>
                  </a:cubicBezTo>
                  <a:cubicBezTo>
                    <a:pt x="122" y="5198"/>
                    <a:pt x="0" y="6414"/>
                    <a:pt x="31" y="7599"/>
                  </a:cubicBezTo>
                  <a:cubicBezTo>
                    <a:pt x="61" y="8238"/>
                    <a:pt x="152" y="8846"/>
                    <a:pt x="335" y="9453"/>
                  </a:cubicBezTo>
                  <a:cubicBezTo>
                    <a:pt x="487" y="10031"/>
                    <a:pt x="639" y="10608"/>
                    <a:pt x="791" y="11125"/>
                  </a:cubicBezTo>
                  <a:cubicBezTo>
                    <a:pt x="1095" y="12189"/>
                    <a:pt x="1368" y="13162"/>
                    <a:pt x="1611" y="13952"/>
                  </a:cubicBezTo>
                  <a:cubicBezTo>
                    <a:pt x="1885" y="14742"/>
                    <a:pt x="2098" y="15381"/>
                    <a:pt x="2280" y="15806"/>
                  </a:cubicBezTo>
                  <a:cubicBezTo>
                    <a:pt x="2402" y="16019"/>
                    <a:pt x="2462" y="16201"/>
                    <a:pt x="2523" y="16292"/>
                  </a:cubicBezTo>
                  <a:cubicBezTo>
                    <a:pt x="2554" y="16353"/>
                    <a:pt x="2584" y="16414"/>
                    <a:pt x="2614" y="16475"/>
                  </a:cubicBezTo>
                  <a:cubicBezTo>
                    <a:pt x="2584" y="16414"/>
                    <a:pt x="2584" y="16353"/>
                    <a:pt x="2554" y="16292"/>
                  </a:cubicBezTo>
                  <a:cubicBezTo>
                    <a:pt x="2493" y="16171"/>
                    <a:pt x="2432" y="16019"/>
                    <a:pt x="2341" y="15806"/>
                  </a:cubicBezTo>
                  <a:cubicBezTo>
                    <a:pt x="2189" y="15350"/>
                    <a:pt x="1976" y="14712"/>
                    <a:pt x="1733" y="13922"/>
                  </a:cubicBezTo>
                  <a:cubicBezTo>
                    <a:pt x="1490" y="13101"/>
                    <a:pt x="1186" y="12159"/>
                    <a:pt x="943" y="11095"/>
                  </a:cubicBezTo>
                  <a:cubicBezTo>
                    <a:pt x="669" y="10031"/>
                    <a:pt x="244" y="8876"/>
                    <a:pt x="213" y="7599"/>
                  </a:cubicBezTo>
                  <a:cubicBezTo>
                    <a:pt x="152" y="6414"/>
                    <a:pt x="304" y="5228"/>
                    <a:pt x="608" y="4073"/>
                  </a:cubicBezTo>
                  <a:cubicBezTo>
                    <a:pt x="760" y="3587"/>
                    <a:pt x="912" y="3070"/>
                    <a:pt x="1125" y="2614"/>
                  </a:cubicBezTo>
                  <a:cubicBezTo>
                    <a:pt x="1307" y="2189"/>
                    <a:pt x="1520" y="1794"/>
                    <a:pt x="1763" y="1399"/>
                  </a:cubicBezTo>
                  <a:cubicBezTo>
                    <a:pt x="2098" y="852"/>
                    <a:pt x="2614" y="426"/>
                    <a:pt x="3222" y="152"/>
                  </a:cubicBezTo>
                  <a:cubicBezTo>
                    <a:pt x="3435" y="61"/>
                    <a:pt x="3678" y="31"/>
                    <a:pt x="39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" name="Google Shape;3599;p70">
              <a:extLst>
                <a:ext uri="{FF2B5EF4-FFF2-40B4-BE49-F238E27FC236}">
                  <a16:creationId xmlns:a16="http://schemas.microsoft.com/office/drawing/2014/main" id="{D71BF600-1C40-4CFD-B67B-34267A8C855B}"/>
                </a:ext>
              </a:extLst>
            </p:cNvPr>
            <p:cNvSpPr/>
            <p:nvPr/>
          </p:nvSpPr>
          <p:spPr>
            <a:xfrm>
              <a:off x="7318912" y="2043764"/>
              <a:ext cx="205684" cy="105858"/>
            </a:xfrm>
            <a:custGeom>
              <a:avLst/>
              <a:gdLst/>
              <a:ahLst/>
              <a:cxnLst/>
              <a:rect l="l" t="t" r="r" b="b"/>
              <a:pathLst>
                <a:path w="13710" h="7056" extrusionOk="0">
                  <a:moveTo>
                    <a:pt x="4546" y="0"/>
                  </a:moveTo>
                  <a:cubicBezTo>
                    <a:pt x="3348" y="0"/>
                    <a:pt x="2077" y="20"/>
                    <a:pt x="761" y="65"/>
                  </a:cubicBezTo>
                  <a:lnTo>
                    <a:pt x="700" y="65"/>
                  </a:lnTo>
                  <a:lnTo>
                    <a:pt x="700" y="186"/>
                  </a:lnTo>
                  <a:lnTo>
                    <a:pt x="1" y="4746"/>
                  </a:lnTo>
                  <a:lnTo>
                    <a:pt x="1" y="4807"/>
                  </a:lnTo>
                  <a:lnTo>
                    <a:pt x="92" y="4807"/>
                  </a:lnTo>
                  <a:lnTo>
                    <a:pt x="5898" y="6478"/>
                  </a:lnTo>
                  <a:lnTo>
                    <a:pt x="7569" y="6904"/>
                  </a:lnTo>
                  <a:lnTo>
                    <a:pt x="8025" y="7025"/>
                  </a:lnTo>
                  <a:lnTo>
                    <a:pt x="8025" y="7025"/>
                  </a:lnTo>
                  <a:lnTo>
                    <a:pt x="7600" y="6904"/>
                  </a:lnTo>
                  <a:lnTo>
                    <a:pt x="5928" y="6387"/>
                  </a:lnTo>
                  <a:lnTo>
                    <a:pt x="163" y="4706"/>
                  </a:lnTo>
                  <a:lnTo>
                    <a:pt x="163" y="4706"/>
                  </a:lnTo>
                  <a:cubicBezTo>
                    <a:pt x="374" y="3298"/>
                    <a:pt x="613" y="1801"/>
                    <a:pt x="852" y="217"/>
                  </a:cubicBezTo>
                  <a:lnTo>
                    <a:pt x="852" y="214"/>
                  </a:lnTo>
                  <a:lnTo>
                    <a:pt x="852" y="214"/>
                  </a:lnTo>
                  <a:cubicBezTo>
                    <a:pt x="2058" y="174"/>
                    <a:pt x="3226" y="158"/>
                    <a:pt x="4333" y="158"/>
                  </a:cubicBezTo>
                  <a:cubicBezTo>
                    <a:pt x="6485" y="158"/>
                    <a:pt x="8408" y="218"/>
                    <a:pt x="9940" y="278"/>
                  </a:cubicBezTo>
                  <a:cubicBezTo>
                    <a:pt x="11095" y="338"/>
                    <a:pt x="12038" y="399"/>
                    <a:pt x="12706" y="430"/>
                  </a:cubicBezTo>
                  <a:lnTo>
                    <a:pt x="13466" y="490"/>
                  </a:lnTo>
                  <a:lnTo>
                    <a:pt x="13709" y="490"/>
                  </a:lnTo>
                  <a:cubicBezTo>
                    <a:pt x="13649" y="460"/>
                    <a:pt x="13557" y="460"/>
                    <a:pt x="13466" y="460"/>
                  </a:cubicBezTo>
                  <a:lnTo>
                    <a:pt x="12706" y="369"/>
                  </a:lnTo>
                  <a:cubicBezTo>
                    <a:pt x="12038" y="308"/>
                    <a:pt x="11095" y="247"/>
                    <a:pt x="9940" y="156"/>
                  </a:cubicBezTo>
                  <a:cubicBezTo>
                    <a:pt x="8459" y="60"/>
                    <a:pt x="6612" y="0"/>
                    <a:pt x="4546" y="0"/>
                  </a:cubicBezTo>
                  <a:close/>
                  <a:moveTo>
                    <a:pt x="8025" y="7025"/>
                  </a:moveTo>
                  <a:cubicBezTo>
                    <a:pt x="8086" y="7056"/>
                    <a:pt x="8117" y="7056"/>
                    <a:pt x="8177" y="7056"/>
                  </a:cubicBezTo>
                  <a:cubicBezTo>
                    <a:pt x="8147" y="7025"/>
                    <a:pt x="8086" y="7025"/>
                    <a:pt x="8025" y="702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" name="Google Shape;3600;p70">
              <a:extLst>
                <a:ext uri="{FF2B5EF4-FFF2-40B4-BE49-F238E27FC236}">
                  <a16:creationId xmlns:a16="http://schemas.microsoft.com/office/drawing/2014/main" id="{7895EFA9-4F17-409B-8BED-9F03EF398D0E}"/>
                </a:ext>
              </a:extLst>
            </p:cNvPr>
            <p:cNvSpPr/>
            <p:nvPr/>
          </p:nvSpPr>
          <p:spPr>
            <a:xfrm>
              <a:off x="7466207" y="2037313"/>
              <a:ext cx="54744" cy="11117"/>
            </a:xfrm>
            <a:custGeom>
              <a:avLst/>
              <a:gdLst/>
              <a:ahLst/>
              <a:cxnLst/>
              <a:rect l="l" t="t" r="r" b="b"/>
              <a:pathLst>
                <a:path w="3649" h="741" extrusionOk="0">
                  <a:moveTo>
                    <a:pt x="3329" y="1"/>
                  </a:moveTo>
                  <a:cubicBezTo>
                    <a:pt x="2798" y="1"/>
                    <a:pt x="2270" y="64"/>
                    <a:pt x="1764" y="191"/>
                  </a:cubicBezTo>
                  <a:cubicBezTo>
                    <a:pt x="1156" y="312"/>
                    <a:pt x="548" y="495"/>
                    <a:pt x="1" y="738"/>
                  </a:cubicBezTo>
                  <a:cubicBezTo>
                    <a:pt x="1" y="740"/>
                    <a:pt x="4" y="741"/>
                    <a:pt x="11" y="741"/>
                  </a:cubicBezTo>
                  <a:cubicBezTo>
                    <a:pt x="108" y="741"/>
                    <a:pt x="884" y="544"/>
                    <a:pt x="1794" y="373"/>
                  </a:cubicBezTo>
                  <a:cubicBezTo>
                    <a:pt x="2797" y="160"/>
                    <a:pt x="3648" y="69"/>
                    <a:pt x="3648" y="9"/>
                  </a:cubicBezTo>
                  <a:cubicBezTo>
                    <a:pt x="3542" y="3"/>
                    <a:pt x="3435" y="1"/>
                    <a:pt x="332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" name="Google Shape;3601;p70">
              <a:extLst>
                <a:ext uri="{FF2B5EF4-FFF2-40B4-BE49-F238E27FC236}">
                  <a16:creationId xmlns:a16="http://schemas.microsoft.com/office/drawing/2014/main" id="{B7F801CC-6D9B-49E2-90B8-4C25EE48803C}"/>
                </a:ext>
              </a:extLst>
            </p:cNvPr>
            <p:cNvSpPr/>
            <p:nvPr/>
          </p:nvSpPr>
          <p:spPr>
            <a:xfrm>
              <a:off x="7266928" y="2283069"/>
              <a:ext cx="30575" cy="29495"/>
            </a:xfrm>
            <a:custGeom>
              <a:avLst/>
              <a:gdLst/>
              <a:ahLst/>
              <a:cxnLst/>
              <a:rect l="l" t="t" r="r" b="b"/>
              <a:pathLst>
                <a:path w="2038" h="1966" extrusionOk="0">
                  <a:moveTo>
                    <a:pt x="1083" y="0"/>
                  </a:moveTo>
                  <a:cubicBezTo>
                    <a:pt x="957" y="0"/>
                    <a:pt x="829" y="25"/>
                    <a:pt x="700" y="72"/>
                  </a:cubicBezTo>
                  <a:cubicBezTo>
                    <a:pt x="426" y="193"/>
                    <a:pt x="244" y="406"/>
                    <a:pt x="153" y="710"/>
                  </a:cubicBezTo>
                  <a:cubicBezTo>
                    <a:pt x="1" y="1227"/>
                    <a:pt x="274" y="1774"/>
                    <a:pt x="821" y="1926"/>
                  </a:cubicBezTo>
                  <a:cubicBezTo>
                    <a:pt x="910" y="1952"/>
                    <a:pt x="1004" y="1966"/>
                    <a:pt x="1098" y="1966"/>
                  </a:cubicBezTo>
                  <a:cubicBezTo>
                    <a:pt x="1328" y="1966"/>
                    <a:pt x="1561" y="1885"/>
                    <a:pt x="1733" y="1713"/>
                  </a:cubicBezTo>
                  <a:cubicBezTo>
                    <a:pt x="1885" y="1591"/>
                    <a:pt x="2007" y="1379"/>
                    <a:pt x="2037" y="1166"/>
                  </a:cubicBezTo>
                  <a:cubicBezTo>
                    <a:pt x="2037" y="1105"/>
                    <a:pt x="2037" y="1014"/>
                    <a:pt x="2037" y="923"/>
                  </a:cubicBezTo>
                  <a:cubicBezTo>
                    <a:pt x="2007" y="923"/>
                    <a:pt x="2007" y="1014"/>
                    <a:pt x="1976" y="1166"/>
                  </a:cubicBezTo>
                  <a:cubicBezTo>
                    <a:pt x="1916" y="1348"/>
                    <a:pt x="1825" y="1500"/>
                    <a:pt x="1673" y="1622"/>
                  </a:cubicBezTo>
                  <a:cubicBezTo>
                    <a:pt x="1505" y="1748"/>
                    <a:pt x="1322" y="1816"/>
                    <a:pt x="1135" y="1816"/>
                  </a:cubicBezTo>
                  <a:cubicBezTo>
                    <a:pt x="1052" y="1816"/>
                    <a:pt x="967" y="1802"/>
                    <a:pt x="882" y="1774"/>
                  </a:cubicBezTo>
                  <a:cubicBezTo>
                    <a:pt x="639" y="1713"/>
                    <a:pt x="457" y="1531"/>
                    <a:pt x="366" y="1318"/>
                  </a:cubicBezTo>
                  <a:cubicBezTo>
                    <a:pt x="183" y="892"/>
                    <a:pt x="366" y="406"/>
                    <a:pt x="791" y="224"/>
                  </a:cubicBezTo>
                  <a:cubicBezTo>
                    <a:pt x="905" y="173"/>
                    <a:pt x="1019" y="148"/>
                    <a:pt x="1131" y="148"/>
                  </a:cubicBezTo>
                  <a:cubicBezTo>
                    <a:pt x="1288" y="148"/>
                    <a:pt x="1440" y="196"/>
                    <a:pt x="1581" y="284"/>
                  </a:cubicBezTo>
                  <a:cubicBezTo>
                    <a:pt x="1764" y="375"/>
                    <a:pt x="1885" y="527"/>
                    <a:pt x="1946" y="710"/>
                  </a:cubicBezTo>
                  <a:cubicBezTo>
                    <a:pt x="2007" y="862"/>
                    <a:pt x="2037" y="923"/>
                    <a:pt x="2037" y="923"/>
                  </a:cubicBezTo>
                  <a:cubicBezTo>
                    <a:pt x="2037" y="862"/>
                    <a:pt x="2037" y="771"/>
                    <a:pt x="2007" y="710"/>
                  </a:cubicBezTo>
                  <a:cubicBezTo>
                    <a:pt x="1946" y="497"/>
                    <a:pt x="1825" y="315"/>
                    <a:pt x="1642" y="193"/>
                  </a:cubicBezTo>
                  <a:cubicBezTo>
                    <a:pt x="1474" y="62"/>
                    <a:pt x="1283" y="0"/>
                    <a:pt x="10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" name="Google Shape;3602;p70">
              <a:extLst>
                <a:ext uri="{FF2B5EF4-FFF2-40B4-BE49-F238E27FC236}">
                  <a16:creationId xmlns:a16="http://schemas.microsoft.com/office/drawing/2014/main" id="{B4B26B36-0D7E-44BA-B6A4-C630064094F0}"/>
                </a:ext>
              </a:extLst>
            </p:cNvPr>
            <p:cNvSpPr/>
            <p:nvPr/>
          </p:nvSpPr>
          <p:spPr>
            <a:xfrm>
              <a:off x="7274235" y="1847726"/>
              <a:ext cx="112189" cy="200673"/>
            </a:xfrm>
            <a:custGeom>
              <a:avLst/>
              <a:gdLst/>
              <a:ahLst/>
              <a:cxnLst/>
              <a:rect l="l" t="t" r="r" b="b"/>
              <a:pathLst>
                <a:path w="7478" h="13376" extrusionOk="0">
                  <a:moveTo>
                    <a:pt x="7477" y="1"/>
                  </a:moveTo>
                  <a:lnTo>
                    <a:pt x="7477" y="1"/>
                  </a:lnTo>
                  <a:cubicBezTo>
                    <a:pt x="7265" y="700"/>
                    <a:pt x="6748" y="1825"/>
                    <a:pt x="6535" y="2524"/>
                  </a:cubicBezTo>
                  <a:cubicBezTo>
                    <a:pt x="6414" y="3041"/>
                    <a:pt x="6201" y="3527"/>
                    <a:pt x="5866" y="3922"/>
                  </a:cubicBezTo>
                  <a:cubicBezTo>
                    <a:pt x="5289" y="4469"/>
                    <a:pt x="4651" y="4317"/>
                    <a:pt x="3982" y="4591"/>
                  </a:cubicBezTo>
                  <a:cubicBezTo>
                    <a:pt x="4438" y="4682"/>
                    <a:pt x="5015" y="5199"/>
                    <a:pt x="5380" y="5503"/>
                  </a:cubicBezTo>
                  <a:cubicBezTo>
                    <a:pt x="3801" y="8046"/>
                    <a:pt x="311" y="12980"/>
                    <a:pt x="46" y="13353"/>
                  </a:cubicBezTo>
                  <a:lnTo>
                    <a:pt x="46" y="13353"/>
                  </a:lnTo>
                  <a:cubicBezTo>
                    <a:pt x="2302" y="12250"/>
                    <a:pt x="3930" y="10016"/>
                    <a:pt x="5198" y="7813"/>
                  </a:cubicBezTo>
                  <a:cubicBezTo>
                    <a:pt x="5471" y="7326"/>
                    <a:pt x="5745" y="6840"/>
                    <a:pt x="5988" y="6354"/>
                  </a:cubicBezTo>
                  <a:cubicBezTo>
                    <a:pt x="6170" y="6110"/>
                    <a:pt x="6262" y="5807"/>
                    <a:pt x="6292" y="5503"/>
                  </a:cubicBezTo>
                  <a:cubicBezTo>
                    <a:pt x="6322" y="5205"/>
                    <a:pt x="6119" y="4908"/>
                    <a:pt x="5826" y="4838"/>
                  </a:cubicBezTo>
                  <a:lnTo>
                    <a:pt x="5826" y="4838"/>
                  </a:lnTo>
                  <a:cubicBezTo>
                    <a:pt x="5887" y="4851"/>
                    <a:pt x="5948" y="4857"/>
                    <a:pt x="6008" y="4857"/>
                  </a:cubicBezTo>
                  <a:cubicBezTo>
                    <a:pt x="6331" y="4857"/>
                    <a:pt x="6632" y="4680"/>
                    <a:pt x="6809" y="4378"/>
                  </a:cubicBezTo>
                  <a:cubicBezTo>
                    <a:pt x="6991" y="4044"/>
                    <a:pt x="7082" y="3648"/>
                    <a:pt x="7113" y="3284"/>
                  </a:cubicBezTo>
                  <a:cubicBezTo>
                    <a:pt x="7204" y="2341"/>
                    <a:pt x="7356" y="943"/>
                    <a:pt x="7477" y="1"/>
                  </a:cubicBezTo>
                  <a:close/>
                  <a:moveTo>
                    <a:pt x="46" y="13353"/>
                  </a:moveTo>
                  <a:cubicBezTo>
                    <a:pt x="31" y="13360"/>
                    <a:pt x="16" y="13368"/>
                    <a:pt x="0" y="13375"/>
                  </a:cubicBezTo>
                  <a:lnTo>
                    <a:pt x="31" y="13375"/>
                  </a:lnTo>
                  <a:cubicBezTo>
                    <a:pt x="31" y="13375"/>
                    <a:pt x="36" y="13367"/>
                    <a:pt x="46" y="133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" name="Google Shape;3603;p70">
              <a:extLst>
                <a:ext uri="{FF2B5EF4-FFF2-40B4-BE49-F238E27FC236}">
                  <a16:creationId xmlns:a16="http://schemas.microsoft.com/office/drawing/2014/main" id="{F3BDD7DC-318E-494A-BEEF-7B27AB3AF06F}"/>
                </a:ext>
              </a:extLst>
            </p:cNvPr>
            <p:cNvSpPr/>
            <p:nvPr/>
          </p:nvSpPr>
          <p:spPr>
            <a:xfrm>
              <a:off x="6969609" y="1953989"/>
              <a:ext cx="356639" cy="370292"/>
            </a:xfrm>
            <a:custGeom>
              <a:avLst/>
              <a:gdLst/>
              <a:ahLst/>
              <a:cxnLst/>
              <a:rect l="l" t="t" r="r" b="b"/>
              <a:pathLst>
                <a:path w="23772" h="24682" extrusionOk="0">
                  <a:moveTo>
                    <a:pt x="9849" y="0"/>
                  </a:moveTo>
                  <a:lnTo>
                    <a:pt x="1" y="9332"/>
                  </a:lnTo>
                  <a:lnTo>
                    <a:pt x="13466" y="24681"/>
                  </a:lnTo>
                  <a:cubicBezTo>
                    <a:pt x="13466" y="24681"/>
                    <a:pt x="23772" y="14134"/>
                    <a:pt x="23349" y="14134"/>
                  </a:cubicBezTo>
                  <a:cubicBezTo>
                    <a:pt x="23347" y="14134"/>
                    <a:pt x="23346" y="14134"/>
                    <a:pt x="23345" y="14134"/>
                  </a:cubicBezTo>
                  <a:cubicBezTo>
                    <a:pt x="23344" y="14134"/>
                    <a:pt x="23344" y="14134"/>
                    <a:pt x="23344" y="14134"/>
                  </a:cubicBezTo>
                  <a:cubicBezTo>
                    <a:pt x="23103" y="14134"/>
                    <a:pt x="9849" y="0"/>
                    <a:pt x="98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" name="Google Shape;3604;p70">
              <a:extLst>
                <a:ext uri="{FF2B5EF4-FFF2-40B4-BE49-F238E27FC236}">
                  <a16:creationId xmlns:a16="http://schemas.microsoft.com/office/drawing/2014/main" id="{AF860DDF-6D4D-4132-93D7-5F294DE66B26}"/>
                </a:ext>
              </a:extLst>
            </p:cNvPr>
            <p:cNvSpPr/>
            <p:nvPr/>
          </p:nvSpPr>
          <p:spPr>
            <a:xfrm>
              <a:off x="7121914" y="2023751"/>
              <a:ext cx="206134" cy="98056"/>
            </a:xfrm>
            <a:custGeom>
              <a:avLst/>
              <a:gdLst/>
              <a:ahLst/>
              <a:cxnLst/>
              <a:rect l="l" t="t" r="r" b="b"/>
              <a:pathLst>
                <a:path w="13740" h="6536" extrusionOk="0">
                  <a:moveTo>
                    <a:pt x="5199" y="1"/>
                  </a:moveTo>
                  <a:lnTo>
                    <a:pt x="1582" y="548"/>
                  </a:lnTo>
                  <a:lnTo>
                    <a:pt x="1" y="2675"/>
                  </a:lnTo>
                  <a:cubicBezTo>
                    <a:pt x="1" y="2675"/>
                    <a:pt x="27" y="3172"/>
                    <a:pt x="321" y="3172"/>
                  </a:cubicBezTo>
                  <a:cubicBezTo>
                    <a:pt x="344" y="3172"/>
                    <a:pt x="369" y="3168"/>
                    <a:pt x="396" y="3162"/>
                  </a:cubicBezTo>
                  <a:cubicBezTo>
                    <a:pt x="670" y="3040"/>
                    <a:pt x="913" y="2858"/>
                    <a:pt x="1156" y="2645"/>
                  </a:cubicBezTo>
                  <a:lnTo>
                    <a:pt x="1278" y="4165"/>
                  </a:lnTo>
                  <a:cubicBezTo>
                    <a:pt x="1278" y="4165"/>
                    <a:pt x="1526" y="4426"/>
                    <a:pt x="1791" y="4426"/>
                  </a:cubicBezTo>
                  <a:cubicBezTo>
                    <a:pt x="1930" y="4426"/>
                    <a:pt x="2074" y="4354"/>
                    <a:pt x="2189" y="4134"/>
                  </a:cubicBezTo>
                  <a:lnTo>
                    <a:pt x="2615" y="5259"/>
                  </a:lnTo>
                  <a:cubicBezTo>
                    <a:pt x="2615" y="5259"/>
                    <a:pt x="2809" y="5466"/>
                    <a:pt x="3021" y="5466"/>
                  </a:cubicBezTo>
                  <a:cubicBezTo>
                    <a:pt x="3133" y="5466"/>
                    <a:pt x="3250" y="5408"/>
                    <a:pt x="3344" y="5229"/>
                  </a:cubicBezTo>
                  <a:lnTo>
                    <a:pt x="3983" y="6536"/>
                  </a:lnTo>
                  <a:cubicBezTo>
                    <a:pt x="4226" y="6445"/>
                    <a:pt x="4469" y="6262"/>
                    <a:pt x="4591" y="6019"/>
                  </a:cubicBezTo>
                  <a:cubicBezTo>
                    <a:pt x="4682" y="5806"/>
                    <a:pt x="4712" y="5563"/>
                    <a:pt x="4651" y="5350"/>
                  </a:cubicBezTo>
                  <a:lnTo>
                    <a:pt x="4651" y="5350"/>
                  </a:lnTo>
                  <a:cubicBezTo>
                    <a:pt x="4652" y="5350"/>
                    <a:pt x="6445" y="5563"/>
                    <a:pt x="7205" y="5745"/>
                  </a:cubicBezTo>
                  <a:cubicBezTo>
                    <a:pt x="7395" y="5791"/>
                    <a:pt x="7763" y="5808"/>
                    <a:pt x="8209" y="5808"/>
                  </a:cubicBezTo>
                  <a:cubicBezTo>
                    <a:pt x="9547" y="5808"/>
                    <a:pt x="11582" y="5654"/>
                    <a:pt x="11582" y="5654"/>
                  </a:cubicBezTo>
                  <a:lnTo>
                    <a:pt x="13101" y="6019"/>
                  </a:lnTo>
                  <a:lnTo>
                    <a:pt x="13740" y="2037"/>
                  </a:lnTo>
                  <a:lnTo>
                    <a:pt x="10579" y="2098"/>
                  </a:lnTo>
                  <a:lnTo>
                    <a:pt x="5199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" name="Google Shape;3605;p70">
              <a:extLst>
                <a:ext uri="{FF2B5EF4-FFF2-40B4-BE49-F238E27FC236}">
                  <a16:creationId xmlns:a16="http://schemas.microsoft.com/office/drawing/2014/main" id="{4A005CF1-5CFE-488F-BD6B-8E2641721935}"/>
                </a:ext>
              </a:extLst>
            </p:cNvPr>
            <p:cNvSpPr/>
            <p:nvPr/>
          </p:nvSpPr>
          <p:spPr>
            <a:xfrm>
              <a:off x="7138792" y="2030712"/>
              <a:ext cx="50183" cy="35466"/>
            </a:xfrm>
            <a:custGeom>
              <a:avLst/>
              <a:gdLst/>
              <a:ahLst/>
              <a:cxnLst/>
              <a:rect l="l" t="t" r="r" b="b"/>
              <a:pathLst>
                <a:path w="3345" h="2364" extrusionOk="0">
                  <a:moveTo>
                    <a:pt x="2938" y="0"/>
                  </a:moveTo>
                  <a:cubicBezTo>
                    <a:pt x="2848" y="0"/>
                    <a:pt x="2759" y="17"/>
                    <a:pt x="2675" y="53"/>
                  </a:cubicBezTo>
                  <a:cubicBezTo>
                    <a:pt x="2432" y="84"/>
                    <a:pt x="2189" y="145"/>
                    <a:pt x="1976" y="236"/>
                  </a:cubicBezTo>
                  <a:cubicBezTo>
                    <a:pt x="1672" y="327"/>
                    <a:pt x="1399" y="449"/>
                    <a:pt x="1125" y="540"/>
                  </a:cubicBezTo>
                  <a:cubicBezTo>
                    <a:pt x="852" y="661"/>
                    <a:pt x="578" y="813"/>
                    <a:pt x="335" y="996"/>
                  </a:cubicBezTo>
                  <a:cubicBezTo>
                    <a:pt x="213" y="1087"/>
                    <a:pt x="122" y="1208"/>
                    <a:pt x="92" y="1360"/>
                  </a:cubicBezTo>
                  <a:cubicBezTo>
                    <a:pt x="61" y="1452"/>
                    <a:pt x="61" y="1573"/>
                    <a:pt x="61" y="1695"/>
                  </a:cubicBezTo>
                  <a:cubicBezTo>
                    <a:pt x="1" y="1908"/>
                    <a:pt x="31" y="2151"/>
                    <a:pt x="92" y="2363"/>
                  </a:cubicBezTo>
                  <a:cubicBezTo>
                    <a:pt x="92" y="2363"/>
                    <a:pt x="122" y="2120"/>
                    <a:pt x="183" y="1695"/>
                  </a:cubicBezTo>
                  <a:cubicBezTo>
                    <a:pt x="183" y="1604"/>
                    <a:pt x="213" y="1482"/>
                    <a:pt x="244" y="1391"/>
                  </a:cubicBezTo>
                  <a:cubicBezTo>
                    <a:pt x="274" y="1269"/>
                    <a:pt x="335" y="1178"/>
                    <a:pt x="426" y="1117"/>
                  </a:cubicBezTo>
                  <a:cubicBezTo>
                    <a:pt x="669" y="965"/>
                    <a:pt x="912" y="813"/>
                    <a:pt x="1186" y="692"/>
                  </a:cubicBezTo>
                  <a:cubicBezTo>
                    <a:pt x="1490" y="570"/>
                    <a:pt x="1764" y="479"/>
                    <a:pt x="2007" y="388"/>
                  </a:cubicBezTo>
                  <a:cubicBezTo>
                    <a:pt x="2280" y="297"/>
                    <a:pt x="2493" y="205"/>
                    <a:pt x="2706" y="145"/>
                  </a:cubicBezTo>
                  <a:cubicBezTo>
                    <a:pt x="2856" y="123"/>
                    <a:pt x="3007" y="102"/>
                    <a:pt x="3157" y="102"/>
                  </a:cubicBezTo>
                  <a:cubicBezTo>
                    <a:pt x="3219" y="102"/>
                    <a:pt x="3282" y="105"/>
                    <a:pt x="3344" y="114"/>
                  </a:cubicBezTo>
                  <a:cubicBezTo>
                    <a:pt x="3215" y="41"/>
                    <a:pt x="3075" y="0"/>
                    <a:pt x="2938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" name="Google Shape;3606;p70">
              <a:extLst>
                <a:ext uri="{FF2B5EF4-FFF2-40B4-BE49-F238E27FC236}">
                  <a16:creationId xmlns:a16="http://schemas.microsoft.com/office/drawing/2014/main" id="{D665510C-520E-4C60-A3E3-614B9117A7C8}"/>
                </a:ext>
              </a:extLst>
            </p:cNvPr>
            <p:cNvSpPr/>
            <p:nvPr/>
          </p:nvSpPr>
          <p:spPr>
            <a:xfrm>
              <a:off x="7151559" y="2048385"/>
              <a:ext cx="42427" cy="37401"/>
            </a:xfrm>
            <a:custGeom>
              <a:avLst/>
              <a:gdLst/>
              <a:ahLst/>
              <a:cxnLst/>
              <a:rect l="l" t="t" r="r" b="b"/>
              <a:pathLst>
                <a:path w="2828" h="2493" extrusionOk="0">
                  <a:moveTo>
                    <a:pt x="2827" y="0"/>
                  </a:moveTo>
                  <a:lnTo>
                    <a:pt x="2827" y="0"/>
                  </a:lnTo>
                  <a:cubicBezTo>
                    <a:pt x="2645" y="30"/>
                    <a:pt x="2432" y="91"/>
                    <a:pt x="2220" y="182"/>
                  </a:cubicBezTo>
                  <a:cubicBezTo>
                    <a:pt x="1855" y="274"/>
                    <a:pt x="1308" y="365"/>
                    <a:pt x="730" y="578"/>
                  </a:cubicBezTo>
                  <a:cubicBezTo>
                    <a:pt x="578" y="608"/>
                    <a:pt x="457" y="699"/>
                    <a:pt x="335" y="790"/>
                  </a:cubicBezTo>
                  <a:cubicBezTo>
                    <a:pt x="244" y="912"/>
                    <a:pt x="183" y="1033"/>
                    <a:pt x="153" y="1185"/>
                  </a:cubicBezTo>
                  <a:cubicBezTo>
                    <a:pt x="31" y="1398"/>
                    <a:pt x="1" y="1641"/>
                    <a:pt x="31" y="1885"/>
                  </a:cubicBezTo>
                  <a:cubicBezTo>
                    <a:pt x="61" y="2037"/>
                    <a:pt x="122" y="2188"/>
                    <a:pt x="183" y="2340"/>
                  </a:cubicBezTo>
                  <a:cubicBezTo>
                    <a:pt x="183" y="2371"/>
                    <a:pt x="213" y="2432"/>
                    <a:pt x="244" y="2492"/>
                  </a:cubicBezTo>
                  <a:cubicBezTo>
                    <a:pt x="244" y="2432"/>
                    <a:pt x="244" y="2371"/>
                    <a:pt x="244" y="2310"/>
                  </a:cubicBezTo>
                  <a:cubicBezTo>
                    <a:pt x="183" y="2158"/>
                    <a:pt x="153" y="2006"/>
                    <a:pt x="153" y="1854"/>
                  </a:cubicBezTo>
                  <a:cubicBezTo>
                    <a:pt x="183" y="1520"/>
                    <a:pt x="274" y="1185"/>
                    <a:pt x="457" y="881"/>
                  </a:cubicBezTo>
                  <a:cubicBezTo>
                    <a:pt x="548" y="821"/>
                    <a:pt x="669" y="760"/>
                    <a:pt x="821" y="730"/>
                  </a:cubicBezTo>
                  <a:cubicBezTo>
                    <a:pt x="1368" y="517"/>
                    <a:pt x="1885" y="395"/>
                    <a:pt x="2280" y="274"/>
                  </a:cubicBezTo>
                  <a:cubicBezTo>
                    <a:pt x="2463" y="213"/>
                    <a:pt x="2675" y="122"/>
                    <a:pt x="2827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" name="Google Shape;3607;p70">
              <a:extLst>
                <a:ext uri="{FF2B5EF4-FFF2-40B4-BE49-F238E27FC236}">
                  <a16:creationId xmlns:a16="http://schemas.microsoft.com/office/drawing/2014/main" id="{D96E4BA8-644C-4C87-B823-80BF879C810D}"/>
                </a:ext>
              </a:extLst>
            </p:cNvPr>
            <p:cNvSpPr/>
            <p:nvPr/>
          </p:nvSpPr>
          <p:spPr>
            <a:xfrm>
              <a:off x="7167072" y="2079950"/>
              <a:ext cx="31025" cy="23164"/>
            </a:xfrm>
            <a:custGeom>
              <a:avLst/>
              <a:gdLst/>
              <a:ahLst/>
              <a:cxnLst/>
              <a:rect l="l" t="t" r="r" b="b"/>
              <a:pathLst>
                <a:path w="2068" h="1544" extrusionOk="0">
                  <a:moveTo>
                    <a:pt x="1778" y="1"/>
                  </a:moveTo>
                  <a:cubicBezTo>
                    <a:pt x="1725" y="1"/>
                    <a:pt x="1672" y="9"/>
                    <a:pt x="1611" y="24"/>
                  </a:cubicBezTo>
                  <a:lnTo>
                    <a:pt x="1094" y="24"/>
                  </a:lnTo>
                  <a:cubicBezTo>
                    <a:pt x="882" y="24"/>
                    <a:pt x="669" y="54"/>
                    <a:pt x="456" y="115"/>
                  </a:cubicBezTo>
                  <a:cubicBezTo>
                    <a:pt x="243" y="206"/>
                    <a:pt x="61" y="388"/>
                    <a:pt x="31" y="632"/>
                  </a:cubicBezTo>
                  <a:cubicBezTo>
                    <a:pt x="0" y="814"/>
                    <a:pt x="31" y="996"/>
                    <a:pt x="122" y="1179"/>
                  </a:cubicBezTo>
                  <a:cubicBezTo>
                    <a:pt x="182" y="1300"/>
                    <a:pt x="274" y="1452"/>
                    <a:pt x="395" y="1543"/>
                  </a:cubicBezTo>
                  <a:cubicBezTo>
                    <a:pt x="365" y="1392"/>
                    <a:pt x="304" y="1270"/>
                    <a:pt x="213" y="1118"/>
                  </a:cubicBezTo>
                  <a:cubicBezTo>
                    <a:pt x="152" y="966"/>
                    <a:pt x="152" y="814"/>
                    <a:pt x="182" y="662"/>
                  </a:cubicBezTo>
                  <a:cubicBezTo>
                    <a:pt x="213" y="480"/>
                    <a:pt x="365" y="358"/>
                    <a:pt x="517" y="297"/>
                  </a:cubicBezTo>
                  <a:cubicBezTo>
                    <a:pt x="699" y="236"/>
                    <a:pt x="912" y="176"/>
                    <a:pt x="1094" y="176"/>
                  </a:cubicBezTo>
                  <a:lnTo>
                    <a:pt x="1611" y="145"/>
                  </a:lnTo>
                  <a:cubicBezTo>
                    <a:pt x="1763" y="115"/>
                    <a:pt x="1885" y="84"/>
                    <a:pt x="1945" y="84"/>
                  </a:cubicBezTo>
                  <a:lnTo>
                    <a:pt x="2067" y="84"/>
                  </a:lnTo>
                  <a:cubicBezTo>
                    <a:pt x="2067" y="84"/>
                    <a:pt x="2037" y="24"/>
                    <a:pt x="1945" y="24"/>
                  </a:cubicBezTo>
                  <a:cubicBezTo>
                    <a:pt x="1885" y="9"/>
                    <a:pt x="1831" y="1"/>
                    <a:pt x="1778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" name="Google Shape;3608;p70">
              <a:extLst>
                <a:ext uri="{FF2B5EF4-FFF2-40B4-BE49-F238E27FC236}">
                  <a16:creationId xmlns:a16="http://schemas.microsoft.com/office/drawing/2014/main" id="{FC311E20-70F5-4D61-9984-45F2C6264670}"/>
                </a:ext>
              </a:extLst>
            </p:cNvPr>
            <p:cNvSpPr/>
            <p:nvPr/>
          </p:nvSpPr>
          <p:spPr>
            <a:xfrm>
              <a:off x="7135146" y="1391275"/>
              <a:ext cx="291859" cy="302795"/>
            </a:xfrm>
            <a:custGeom>
              <a:avLst/>
              <a:gdLst/>
              <a:ahLst/>
              <a:cxnLst/>
              <a:rect l="l" t="t" r="r" b="b"/>
              <a:pathLst>
                <a:path w="19454" h="20183" extrusionOk="0">
                  <a:moveTo>
                    <a:pt x="9107" y="1"/>
                  </a:moveTo>
                  <a:cubicBezTo>
                    <a:pt x="8496" y="1"/>
                    <a:pt x="7872" y="45"/>
                    <a:pt x="7235" y="122"/>
                  </a:cubicBezTo>
                  <a:cubicBezTo>
                    <a:pt x="5928" y="365"/>
                    <a:pt x="4712" y="912"/>
                    <a:pt x="3648" y="1672"/>
                  </a:cubicBezTo>
                  <a:cubicBezTo>
                    <a:pt x="2219" y="2644"/>
                    <a:pt x="1733" y="4407"/>
                    <a:pt x="1155" y="6018"/>
                  </a:cubicBezTo>
                  <a:cubicBezTo>
                    <a:pt x="0" y="9240"/>
                    <a:pt x="548" y="13404"/>
                    <a:pt x="1611" y="14468"/>
                  </a:cubicBezTo>
                  <a:lnTo>
                    <a:pt x="15137" y="20183"/>
                  </a:lnTo>
                  <a:cubicBezTo>
                    <a:pt x="17326" y="18784"/>
                    <a:pt x="18785" y="18116"/>
                    <a:pt x="19180" y="15532"/>
                  </a:cubicBezTo>
                  <a:cubicBezTo>
                    <a:pt x="19454" y="13830"/>
                    <a:pt x="18663" y="10243"/>
                    <a:pt x="18177" y="8541"/>
                  </a:cubicBezTo>
                  <a:cubicBezTo>
                    <a:pt x="17356" y="5806"/>
                    <a:pt x="16536" y="2979"/>
                    <a:pt x="14165" y="1429"/>
                  </a:cubicBezTo>
                  <a:cubicBezTo>
                    <a:pt x="12598" y="384"/>
                    <a:pt x="10912" y="1"/>
                    <a:pt x="91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" name="Google Shape;3609;p70">
              <a:extLst>
                <a:ext uri="{FF2B5EF4-FFF2-40B4-BE49-F238E27FC236}">
                  <a16:creationId xmlns:a16="http://schemas.microsoft.com/office/drawing/2014/main" id="{CABADC8E-BDF5-4FB6-9E8D-727F829BB8D5}"/>
                </a:ext>
              </a:extLst>
            </p:cNvPr>
            <p:cNvSpPr/>
            <p:nvPr/>
          </p:nvSpPr>
          <p:spPr>
            <a:xfrm>
              <a:off x="7156120" y="1425856"/>
              <a:ext cx="216171" cy="393336"/>
            </a:xfrm>
            <a:custGeom>
              <a:avLst/>
              <a:gdLst/>
              <a:ahLst/>
              <a:cxnLst/>
              <a:rect l="l" t="t" r="r" b="b"/>
              <a:pathLst>
                <a:path w="14409" h="26218" extrusionOk="0">
                  <a:moveTo>
                    <a:pt x="4174" y="0"/>
                  </a:moveTo>
                  <a:cubicBezTo>
                    <a:pt x="1633" y="0"/>
                    <a:pt x="91" y="3255"/>
                    <a:pt x="61" y="5841"/>
                  </a:cubicBezTo>
                  <a:cubicBezTo>
                    <a:pt x="1" y="8789"/>
                    <a:pt x="61" y="12406"/>
                    <a:pt x="517" y="14565"/>
                  </a:cubicBezTo>
                  <a:cubicBezTo>
                    <a:pt x="1429" y="18972"/>
                    <a:pt x="4864" y="19397"/>
                    <a:pt x="4864" y="19397"/>
                  </a:cubicBezTo>
                  <a:cubicBezTo>
                    <a:pt x="4864" y="19397"/>
                    <a:pt x="4864" y="19458"/>
                    <a:pt x="4955" y="20765"/>
                  </a:cubicBezTo>
                  <a:lnTo>
                    <a:pt x="5077" y="23714"/>
                  </a:lnTo>
                  <a:cubicBezTo>
                    <a:pt x="5724" y="25500"/>
                    <a:pt x="6972" y="26218"/>
                    <a:pt x="8623" y="26218"/>
                  </a:cubicBezTo>
                  <a:cubicBezTo>
                    <a:pt x="10230" y="26218"/>
                    <a:pt x="12219" y="25538"/>
                    <a:pt x="14408" y="24504"/>
                  </a:cubicBezTo>
                  <a:lnTo>
                    <a:pt x="14165" y="3227"/>
                  </a:lnTo>
                  <a:cubicBezTo>
                    <a:pt x="14165" y="2437"/>
                    <a:pt x="13527" y="1768"/>
                    <a:pt x="12706" y="1707"/>
                  </a:cubicBezTo>
                  <a:lnTo>
                    <a:pt x="4347" y="5"/>
                  </a:lnTo>
                  <a:cubicBezTo>
                    <a:pt x="4289" y="2"/>
                    <a:pt x="4231" y="0"/>
                    <a:pt x="4174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" name="Google Shape;3610;p70">
              <a:extLst>
                <a:ext uri="{FF2B5EF4-FFF2-40B4-BE49-F238E27FC236}">
                  <a16:creationId xmlns:a16="http://schemas.microsoft.com/office/drawing/2014/main" id="{E7586BBC-9B6C-4D42-A40D-9F4553D04A25}"/>
                </a:ext>
              </a:extLst>
            </p:cNvPr>
            <p:cNvSpPr/>
            <p:nvPr/>
          </p:nvSpPr>
          <p:spPr>
            <a:xfrm>
              <a:off x="7177558" y="1556348"/>
              <a:ext cx="17343" cy="16428"/>
            </a:xfrm>
            <a:custGeom>
              <a:avLst/>
              <a:gdLst/>
              <a:ahLst/>
              <a:cxnLst/>
              <a:rect l="l" t="t" r="r" b="b"/>
              <a:pathLst>
                <a:path w="1156" h="1095" extrusionOk="0">
                  <a:moveTo>
                    <a:pt x="578" y="0"/>
                  </a:moveTo>
                  <a:cubicBezTo>
                    <a:pt x="274" y="0"/>
                    <a:pt x="31" y="243"/>
                    <a:pt x="0" y="547"/>
                  </a:cubicBezTo>
                  <a:lnTo>
                    <a:pt x="31" y="547"/>
                  </a:lnTo>
                  <a:cubicBezTo>
                    <a:pt x="31" y="851"/>
                    <a:pt x="274" y="1094"/>
                    <a:pt x="578" y="1094"/>
                  </a:cubicBezTo>
                  <a:cubicBezTo>
                    <a:pt x="882" y="1094"/>
                    <a:pt x="1125" y="882"/>
                    <a:pt x="1155" y="578"/>
                  </a:cubicBezTo>
                  <a:lnTo>
                    <a:pt x="1155" y="547"/>
                  </a:lnTo>
                  <a:cubicBezTo>
                    <a:pt x="1125" y="243"/>
                    <a:pt x="882" y="0"/>
                    <a:pt x="57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" name="Google Shape;3611;p70">
              <a:extLst>
                <a:ext uri="{FF2B5EF4-FFF2-40B4-BE49-F238E27FC236}">
                  <a16:creationId xmlns:a16="http://schemas.microsoft.com/office/drawing/2014/main" id="{2BAE9EF5-19C5-4E9B-B590-3433EBABE518}"/>
                </a:ext>
              </a:extLst>
            </p:cNvPr>
            <p:cNvSpPr/>
            <p:nvPr/>
          </p:nvSpPr>
          <p:spPr>
            <a:xfrm>
              <a:off x="7169802" y="1538105"/>
              <a:ext cx="35586" cy="10157"/>
            </a:xfrm>
            <a:custGeom>
              <a:avLst/>
              <a:gdLst/>
              <a:ahLst/>
              <a:cxnLst/>
              <a:rect l="l" t="t" r="r" b="b"/>
              <a:pathLst>
                <a:path w="2372" h="677" extrusionOk="0">
                  <a:moveTo>
                    <a:pt x="1125" y="0"/>
                  </a:moveTo>
                  <a:cubicBezTo>
                    <a:pt x="821" y="31"/>
                    <a:pt x="517" y="152"/>
                    <a:pt x="274" y="335"/>
                  </a:cubicBezTo>
                  <a:cubicBezTo>
                    <a:pt x="61" y="517"/>
                    <a:pt x="0" y="608"/>
                    <a:pt x="61" y="669"/>
                  </a:cubicBezTo>
                  <a:cubicBezTo>
                    <a:pt x="66" y="674"/>
                    <a:pt x="74" y="676"/>
                    <a:pt x="84" y="676"/>
                  </a:cubicBezTo>
                  <a:cubicBezTo>
                    <a:pt x="194" y="676"/>
                    <a:pt x="598" y="393"/>
                    <a:pt x="1156" y="365"/>
                  </a:cubicBezTo>
                  <a:cubicBezTo>
                    <a:pt x="1188" y="364"/>
                    <a:pt x="1219" y="363"/>
                    <a:pt x="1251" y="363"/>
                  </a:cubicBezTo>
                  <a:cubicBezTo>
                    <a:pt x="1751" y="363"/>
                    <a:pt x="2133" y="556"/>
                    <a:pt x="2250" y="556"/>
                  </a:cubicBezTo>
                  <a:cubicBezTo>
                    <a:pt x="2264" y="556"/>
                    <a:pt x="2274" y="554"/>
                    <a:pt x="2280" y="547"/>
                  </a:cubicBezTo>
                  <a:cubicBezTo>
                    <a:pt x="2371" y="456"/>
                    <a:pt x="2250" y="365"/>
                    <a:pt x="2037" y="244"/>
                  </a:cubicBezTo>
                  <a:cubicBezTo>
                    <a:pt x="1763" y="61"/>
                    <a:pt x="1459" y="0"/>
                    <a:pt x="112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" name="Google Shape;3612;p70">
              <a:extLst>
                <a:ext uri="{FF2B5EF4-FFF2-40B4-BE49-F238E27FC236}">
                  <a16:creationId xmlns:a16="http://schemas.microsoft.com/office/drawing/2014/main" id="{5390959D-5A9D-4A6D-A99F-C752D07F889E}"/>
                </a:ext>
              </a:extLst>
            </p:cNvPr>
            <p:cNvSpPr/>
            <p:nvPr/>
          </p:nvSpPr>
          <p:spPr>
            <a:xfrm>
              <a:off x="7260552" y="1552207"/>
              <a:ext cx="16878" cy="16053"/>
            </a:xfrm>
            <a:custGeom>
              <a:avLst/>
              <a:gdLst/>
              <a:ahLst/>
              <a:cxnLst/>
              <a:rect l="l" t="t" r="r" b="b"/>
              <a:pathLst>
                <a:path w="1125" h="1070" extrusionOk="0">
                  <a:moveTo>
                    <a:pt x="501" y="0"/>
                  </a:moveTo>
                  <a:cubicBezTo>
                    <a:pt x="244" y="0"/>
                    <a:pt x="0" y="233"/>
                    <a:pt x="0" y="519"/>
                  </a:cubicBezTo>
                  <a:cubicBezTo>
                    <a:pt x="0" y="823"/>
                    <a:pt x="274" y="1066"/>
                    <a:pt x="578" y="1066"/>
                  </a:cubicBezTo>
                  <a:cubicBezTo>
                    <a:pt x="595" y="1068"/>
                    <a:pt x="612" y="1069"/>
                    <a:pt x="629" y="1069"/>
                  </a:cubicBezTo>
                  <a:cubicBezTo>
                    <a:pt x="909" y="1069"/>
                    <a:pt x="1125" y="836"/>
                    <a:pt x="1125" y="550"/>
                  </a:cubicBezTo>
                  <a:cubicBezTo>
                    <a:pt x="1125" y="246"/>
                    <a:pt x="851" y="3"/>
                    <a:pt x="547" y="3"/>
                  </a:cubicBezTo>
                  <a:cubicBezTo>
                    <a:pt x="532" y="1"/>
                    <a:pt x="516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" name="Google Shape;3613;p70">
              <a:extLst>
                <a:ext uri="{FF2B5EF4-FFF2-40B4-BE49-F238E27FC236}">
                  <a16:creationId xmlns:a16="http://schemas.microsoft.com/office/drawing/2014/main" id="{22891FB7-1F7A-4B42-9885-225C52EF167E}"/>
                </a:ext>
              </a:extLst>
            </p:cNvPr>
            <p:cNvSpPr/>
            <p:nvPr/>
          </p:nvSpPr>
          <p:spPr>
            <a:xfrm>
              <a:off x="7259187" y="1531639"/>
              <a:ext cx="35121" cy="9782"/>
            </a:xfrm>
            <a:custGeom>
              <a:avLst/>
              <a:gdLst/>
              <a:ahLst/>
              <a:cxnLst/>
              <a:rect l="l" t="t" r="r" b="b"/>
              <a:pathLst>
                <a:path w="2341" h="652" extrusionOk="0">
                  <a:moveTo>
                    <a:pt x="1222" y="0"/>
                  </a:moveTo>
                  <a:cubicBezTo>
                    <a:pt x="1179" y="0"/>
                    <a:pt x="1137" y="2"/>
                    <a:pt x="1094" y="6"/>
                  </a:cubicBezTo>
                  <a:cubicBezTo>
                    <a:pt x="790" y="6"/>
                    <a:pt x="517" y="127"/>
                    <a:pt x="274" y="340"/>
                  </a:cubicBezTo>
                  <a:cubicBezTo>
                    <a:pt x="61" y="492"/>
                    <a:pt x="0" y="614"/>
                    <a:pt x="30" y="644"/>
                  </a:cubicBezTo>
                  <a:cubicBezTo>
                    <a:pt x="38" y="649"/>
                    <a:pt x="48" y="652"/>
                    <a:pt x="59" y="652"/>
                  </a:cubicBezTo>
                  <a:cubicBezTo>
                    <a:pt x="189" y="652"/>
                    <a:pt x="567" y="368"/>
                    <a:pt x="1125" y="340"/>
                  </a:cubicBezTo>
                  <a:cubicBezTo>
                    <a:pt x="1646" y="340"/>
                    <a:pt x="2078" y="541"/>
                    <a:pt x="2229" y="541"/>
                  </a:cubicBezTo>
                  <a:cubicBezTo>
                    <a:pt x="2254" y="541"/>
                    <a:pt x="2271" y="536"/>
                    <a:pt x="2280" y="523"/>
                  </a:cubicBezTo>
                  <a:cubicBezTo>
                    <a:pt x="2341" y="462"/>
                    <a:pt x="2219" y="371"/>
                    <a:pt x="2006" y="249"/>
                  </a:cubicBezTo>
                  <a:cubicBezTo>
                    <a:pt x="1794" y="90"/>
                    <a:pt x="1512" y="0"/>
                    <a:pt x="12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" name="Google Shape;3614;p70">
              <a:extLst>
                <a:ext uri="{FF2B5EF4-FFF2-40B4-BE49-F238E27FC236}">
                  <a16:creationId xmlns:a16="http://schemas.microsoft.com/office/drawing/2014/main" id="{5659121C-F34F-44EB-98D8-B2872515BF26}"/>
                </a:ext>
              </a:extLst>
            </p:cNvPr>
            <p:cNvSpPr/>
            <p:nvPr/>
          </p:nvSpPr>
          <p:spPr>
            <a:xfrm>
              <a:off x="7206288" y="1531714"/>
              <a:ext cx="25549" cy="77263"/>
            </a:xfrm>
            <a:custGeom>
              <a:avLst/>
              <a:gdLst/>
              <a:ahLst/>
              <a:cxnLst/>
              <a:rect l="l" t="t" r="r" b="b"/>
              <a:pathLst>
                <a:path w="1703" h="5150" extrusionOk="0">
                  <a:moveTo>
                    <a:pt x="1638" y="0"/>
                  </a:moveTo>
                  <a:cubicBezTo>
                    <a:pt x="1540" y="0"/>
                    <a:pt x="1058" y="1357"/>
                    <a:pt x="486" y="3071"/>
                  </a:cubicBezTo>
                  <a:cubicBezTo>
                    <a:pt x="365" y="3496"/>
                    <a:pt x="243" y="3891"/>
                    <a:pt x="122" y="4287"/>
                  </a:cubicBezTo>
                  <a:cubicBezTo>
                    <a:pt x="31" y="4469"/>
                    <a:pt x="0" y="4682"/>
                    <a:pt x="61" y="4895"/>
                  </a:cubicBezTo>
                  <a:cubicBezTo>
                    <a:pt x="91" y="4986"/>
                    <a:pt x="213" y="5077"/>
                    <a:pt x="335" y="5107"/>
                  </a:cubicBezTo>
                  <a:cubicBezTo>
                    <a:pt x="395" y="5138"/>
                    <a:pt x="486" y="5138"/>
                    <a:pt x="578" y="5138"/>
                  </a:cubicBezTo>
                  <a:cubicBezTo>
                    <a:pt x="667" y="5146"/>
                    <a:pt x="759" y="5150"/>
                    <a:pt x="851" y="5150"/>
                  </a:cubicBezTo>
                  <a:cubicBezTo>
                    <a:pt x="1103" y="5150"/>
                    <a:pt x="1358" y="5121"/>
                    <a:pt x="1581" y="5077"/>
                  </a:cubicBezTo>
                  <a:cubicBezTo>
                    <a:pt x="1277" y="4986"/>
                    <a:pt x="942" y="4955"/>
                    <a:pt x="608" y="4955"/>
                  </a:cubicBezTo>
                  <a:cubicBezTo>
                    <a:pt x="426" y="4955"/>
                    <a:pt x="274" y="4925"/>
                    <a:pt x="243" y="4803"/>
                  </a:cubicBezTo>
                  <a:cubicBezTo>
                    <a:pt x="243" y="4651"/>
                    <a:pt x="274" y="4499"/>
                    <a:pt x="335" y="4347"/>
                  </a:cubicBezTo>
                  <a:cubicBezTo>
                    <a:pt x="456" y="3983"/>
                    <a:pt x="608" y="3557"/>
                    <a:pt x="730" y="3132"/>
                  </a:cubicBezTo>
                  <a:cubicBezTo>
                    <a:pt x="1307" y="1429"/>
                    <a:pt x="1702" y="1"/>
                    <a:pt x="1642" y="1"/>
                  </a:cubicBezTo>
                  <a:cubicBezTo>
                    <a:pt x="1641" y="0"/>
                    <a:pt x="1639" y="0"/>
                    <a:pt x="16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" name="Google Shape;3615;p70">
              <a:extLst>
                <a:ext uri="{FF2B5EF4-FFF2-40B4-BE49-F238E27FC236}">
                  <a16:creationId xmlns:a16="http://schemas.microsoft.com/office/drawing/2014/main" id="{C3871E60-0161-408D-A89D-4E0A4210D8C2}"/>
                </a:ext>
              </a:extLst>
            </p:cNvPr>
            <p:cNvSpPr/>
            <p:nvPr/>
          </p:nvSpPr>
          <p:spPr>
            <a:xfrm>
              <a:off x="7229077" y="1689045"/>
              <a:ext cx="87570" cy="44392"/>
            </a:xfrm>
            <a:custGeom>
              <a:avLst/>
              <a:gdLst/>
              <a:ahLst/>
              <a:cxnLst/>
              <a:rect l="l" t="t" r="r" b="b"/>
              <a:pathLst>
                <a:path w="5837" h="2959" extrusionOk="0">
                  <a:moveTo>
                    <a:pt x="5837" y="0"/>
                  </a:moveTo>
                  <a:lnTo>
                    <a:pt x="5837" y="0"/>
                  </a:lnTo>
                  <a:cubicBezTo>
                    <a:pt x="4074" y="1125"/>
                    <a:pt x="2068" y="1763"/>
                    <a:pt x="1" y="1854"/>
                  </a:cubicBezTo>
                  <a:lnTo>
                    <a:pt x="62" y="2949"/>
                  </a:lnTo>
                  <a:cubicBezTo>
                    <a:pt x="206" y="2956"/>
                    <a:pt x="347" y="2959"/>
                    <a:pt x="485" y="2959"/>
                  </a:cubicBezTo>
                  <a:cubicBezTo>
                    <a:pt x="4585" y="2959"/>
                    <a:pt x="5837" y="0"/>
                    <a:pt x="583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" name="Google Shape;3616;p70">
              <a:extLst>
                <a:ext uri="{FF2B5EF4-FFF2-40B4-BE49-F238E27FC236}">
                  <a16:creationId xmlns:a16="http://schemas.microsoft.com/office/drawing/2014/main" id="{661DDAE6-18BC-403E-B27E-E6A537247A95}"/>
                </a:ext>
              </a:extLst>
            </p:cNvPr>
            <p:cNvSpPr/>
            <p:nvPr/>
          </p:nvSpPr>
          <p:spPr>
            <a:xfrm>
              <a:off x="7228627" y="1622914"/>
              <a:ext cx="28295" cy="24694"/>
            </a:xfrm>
            <a:custGeom>
              <a:avLst/>
              <a:gdLst/>
              <a:ahLst/>
              <a:cxnLst/>
              <a:rect l="l" t="t" r="r" b="b"/>
              <a:pathLst>
                <a:path w="1886" h="1646" extrusionOk="0">
                  <a:moveTo>
                    <a:pt x="1004" y="1"/>
                  </a:moveTo>
                  <a:cubicBezTo>
                    <a:pt x="639" y="1"/>
                    <a:pt x="274" y="183"/>
                    <a:pt x="61" y="518"/>
                  </a:cubicBezTo>
                  <a:cubicBezTo>
                    <a:pt x="1" y="670"/>
                    <a:pt x="1" y="852"/>
                    <a:pt x="61" y="1004"/>
                  </a:cubicBezTo>
                  <a:cubicBezTo>
                    <a:pt x="92" y="1095"/>
                    <a:pt x="61" y="1034"/>
                    <a:pt x="122" y="1095"/>
                  </a:cubicBezTo>
                  <a:cubicBezTo>
                    <a:pt x="365" y="1278"/>
                    <a:pt x="517" y="1582"/>
                    <a:pt x="821" y="1642"/>
                  </a:cubicBezTo>
                  <a:cubicBezTo>
                    <a:pt x="848" y="1645"/>
                    <a:pt x="874" y="1646"/>
                    <a:pt x="900" y="1646"/>
                  </a:cubicBezTo>
                  <a:cubicBezTo>
                    <a:pt x="1234" y="1646"/>
                    <a:pt x="1536" y="1468"/>
                    <a:pt x="1733" y="1186"/>
                  </a:cubicBezTo>
                  <a:cubicBezTo>
                    <a:pt x="1885" y="913"/>
                    <a:pt x="1855" y="609"/>
                    <a:pt x="1703" y="335"/>
                  </a:cubicBezTo>
                  <a:cubicBezTo>
                    <a:pt x="1551" y="123"/>
                    <a:pt x="1277" y="1"/>
                    <a:pt x="1004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" name="Google Shape;3617;p70">
              <a:extLst>
                <a:ext uri="{FF2B5EF4-FFF2-40B4-BE49-F238E27FC236}">
                  <a16:creationId xmlns:a16="http://schemas.microsoft.com/office/drawing/2014/main" id="{0C8EA787-8B0D-4CF3-9C9C-45046A44EFCA}"/>
                </a:ext>
              </a:extLst>
            </p:cNvPr>
            <p:cNvSpPr/>
            <p:nvPr/>
          </p:nvSpPr>
          <p:spPr>
            <a:xfrm>
              <a:off x="7253711" y="1506014"/>
              <a:ext cx="42877" cy="12392"/>
            </a:xfrm>
            <a:custGeom>
              <a:avLst/>
              <a:gdLst/>
              <a:ahLst/>
              <a:cxnLst/>
              <a:rect l="l" t="t" r="r" b="b"/>
              <a:pathLst>
                <a:path w="2858" h="826" extrusionOk="0">
                  <a:moveTo>
                    <a:pt x="1231" y="1"/>
                  </a:moveTo>
                  <a:cubicBezTo>
                    <a:pt x="953" y="1"/>
                    <a:pt x="674" y="40"/>
                    <a:pt x="395" y="133"/>
                  </a:cubicBezTo>
                  <a:cubicBezTo>
                    <a:pt x="152" y="255"/>
                    <a:pt x="0" y="376"/>
                    <a:pt x="31" y="437"/>
                  </a:cubicBezTo>
                  <a:cubicBezTo>
                    <a:pt x="91" y="620"/>
                    <a:pt x="699" y="559"/>
                    <a:pt x="1429" y="650"/>
                  </a:cubicBezTo>
                  <a:cubicBezTo>
                    <a:pt x="1950" y="695"/>
                    <a:pt x="2404" y="825"/>
                    <a:pt x="2639" y="825"/>
                  </a:cubicBezTo>
                  <a:cubicBezTo>
                    <a:pt x="2719" y="825"/>
                    <a:pt x="2774" y="810"/>
                    <a:pt x="2797" y="772"/>
                  </a:cubicBezTo>
                  <a:cubicBezTo>
                    <a:pt x="2857" y="711"/>
                    <a:pt x="2766" y="559"/>
                    <a:pt x="2523" y="407"/>
                  </a:cubicBezTo>
                  <a:cubicBezTo>
                    <a:pt x="2219" y="194"/>
                    <a:pt x="1854" y="72"/>
                    <a:pt x="1490" y="12"/>
                  </a:cubicBezTo>
                  <a:cubicBezTo>
                    <a:pt x="1404" y="4"/>
                    <a:pt x="1317" y="1"/>
                    <a:pt x="12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" name="Google Shape;3618;p70">
              <a:extLst>
                <a:ext uri="{FF2B5EF4-FFF2-40B4-BE49-F238E27FC236}">
                  <a16:creationId xmlns:a16="http://schemas.microsoft.com/office/drawing/2014/main" id="{D3A4C1AB-0215-4B28-B4C9-BB3616D902D7}"/>
                </a:ext>
              </a:extLst>
            </p:cNvPr>
            <p:cNvSpPr/>
            <p:nvPr/>
          </p:nvSpPr>
          <p:spPr>
            <a:xfrm>
              <a:off x="7168437" y="1513816"/>
              <a:ext cx="35121" cy="14567"/>
            </a:xfrm>
            <a:custGeom>
              <a:avLst/>
              <a:gdLst/>
              <a:ahLst/>
              <a:cxnLst/>
              <a:rect l="l" t="t" r="r" b="b"/>
              <a:pathLst>
                <a:path w="2341" h="971" extrusionOk="0">
                  <a:moveTo>
                    <a:pt x="1531" y="1"/>
                  </a:moveTo>
                  <a:cubicBezTo>
                    <a:pt x="1368" y="1"/>
                    <a:pt x="1201" y="24"/>
                    <a:pt x="1034" y="69"/>
                  </a:cubicBezTo>
                  <a:cubicBezTo>
                    <a:pt x="730" y="160"/>
                    <a:pt x="426" y="312"/>
                    <a:pt x="213" y="556"/>
                  </a:cubicBezTo>
                  <a:cubicBezTo>
                    <a:pt x="31" y="738"/>
                    <a:pt x="0" y="890"/>
                    <a:pt x="61" y="951"/>
                  </a:cubicBezTo>
                  <a:cubicBezTo>
                    <a:pt x="84" y="965"/>
                    <a:pt x="114" y="971"/>
                    <a:pt x="149" y="971"/>
                  </a:cubicBezTo>
                  <a:cubicBezTo>
                    <a:pt x="346" y="971"/>
                    <a:pt x="726" y="780"/>
                    <a:pt x="1216" y="677"/>
                  </a:cubicBezTo>
                  <a:cubicBezTo>
                    <a:pt x="1763" y="525"/>
                    <a:pt x="2250" y="525"/>
                    <a:pt x="2310" y="343"/>
                  </a:cubicBezTo>
                  <a:cubicBezTo>
                    <a:pt x="2341" y="282"/>
                    <a:pt x="2250" y="160"/>
                    <a:pt x="2006" y="69"/>
                  </a:cubicBezTo>
                  <a:cubicBezTo>
                    <a:pt x="1854" y="24"/>
                    <a:pt x="1695" y="1"/>
                    <a:pt x="15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" name="Google Shape;3619;p70">
              <a:extLst>
                <a:ext uri="{FF2B5EF4-FFF2-40B4-BE49-F238E27FC236}">
                  <a16:creationId xmlns:a16="http://schemas.microsoft.com/office/drawing/2014/main" id="{DD933C57-3146-4C6F-B36C-458CE9BF91D4}"/>
                </a:ext>
              </a:extLst>
            </p:cNvPr>
            <p:cNvSpPr/>
            <p:nvPr/>
          </p:nvSpPr>
          <p:spPr>
            <a:xfrm>
              <a:off x="7218590" y="1407148"/>
              <a:ext cx="171944" cy="147865"/>
            </a:xfrm>
            <a:custGeom>
              <a:avLst/>
              <a:gdLst/>
              <a:ahLst/>
              <a:cxnLst/>
              <a:rect l="l" t="t" r="r" b="b"/>
              <a:pathLst>
                <a:path w="11461" h="9856" extrusionOk="0">
                  <a:moveTo>
                    <a:pt x="3839" y="0"/>
                  </a:moveTo>
                  <a:cubicBezTo>
                    <a:pt x="2581" y="0"/>
                    <a:pt x="1327" y="186"/>
                    <a:pt x="122" y="553"/>
                  </a:cubicBezTo>
                  <a:lnTo>
                    <a:pt x="92" y="735"/>
                  </a:lnTo>
                  <a:cubicBezTo>
                    <a:pt x="1" y="2559"/>
                    <a:pt x="366" y="4352"/>
                    <a:pt x="1247" y="5933"/>
                  </a:cubicBezTo>
                  <a:cubicBezTo>
                    <a:pt x="1460" y="6389"/>
                    <a:pt x="1764" y="6784"/>
                    <a:pt x="2159" y="7118"/>
                  </a:cubicBezTo>
                  <a:cubicBezTo>
                    <a:pt x="2431" y="7368"/>
                    <a:pt x="2805" y="7499"/>
                    <a:pt x="3179" y="7499"/>
                  </a:cubicBezTo>
                  <a:cubicBezTo>
                    <a:pt x="3306" y="7499"/>
                    <a:pt x="3434" y="7484"/>
                    <a:pt x="3557" y="7453"/>
                  </a:cubicBezTo>
                  <a:cubicBezTo>
                    <a:pt x="2736" y="6541"/>
                    <a:pt x="2189" y="5355"/>
                    <a:pt x="2068" y="4140"/>
                  </a:cubicBezTo>
                  <a:lnTo>
                    <a:pt x="2068" y="4140"/>
                  </a:lnTo>
                  <a:cubicBezTo>
                    <a:pt x="2706" y="5355"/>
                    <a:pt x="3344" y="6571"/>
                    <a:pt x="4317" y="7514"/>
                  </a:cubicBezTo>
                  <a:cubicBezTo>
                    <a:pt x="5149" y="8346"/>
                    <a:pt x="6271" y="8933"/>
                    <a:pt x="7415" y="8933"/>
                  </a:cubicBezTo>
                  <a:cubicBezTo>
                    <a:pt x="7608" y="8933"/>
                    <a:pt x="7802" y="8916"/>
                    <a:pt x="7995" y="8881"/>
                  </a:cubicBezTo>
                  <a:lnTo>
                    <a:pt x="7813" y="8000"/>
                  </a:lnTo>
                  <a:lnTo>
                    <a:pt x="7813" y="8000"/>
                  </a:lnTo>
                  <a:cubicBezTo>
                    <a:pt x="8056" y="8638"/>
                    <a:pt x="8481" y="9216"/>
                    <a:pt x="9028" y="9580"/>
                  </a:cubicBezTo>
                  <a:cubicBezTo>
                    <a:pt x="9311" y="9764"/>
                    <a:pt x="9626" y="9856"/>
                    <a:pt x="9937" y="9856"/>
                  </a:cubicBezTo>
                  <a:cubicBezTo>
                    <a:pt x="10296" y="9856"/>
                    <a:pt x="10650" y="9734"/>
                    <a:pt x="10943" y="9489"/>
                  </a:cubicBezTo>
                  <a:cubicBezTo>
                    <a:pt x="10305" y="7301"/>
                    <a:pt x="11460" y="4808"/>
                    <a:pt x="10427" y="2772"/>
                  </a:cubicBezTo>
                  <a:cubicBezTo>
                    <a:pt x="9727" y="1374"/>
                    <a:pt x="8147" y="644"/>
                    <a:pt x="6627" y="310"/>
                  </a:cubicBezTo>
                  <a:cubicBezTo>
                    <a:pt x="5708" y="103"/>
                    <a:pt x="4773" y="0"/>
                    <a:pt x="383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" name="Google Shape;3620;p70">
              <a:extLst>
                <a:ext uri="{FF2B5EF4-FFF2-40B4-BE49-F238E27FC236}">
                  <a16:creationId xmlns:a16="http://schemas.microsoft.com/office/drawing/2014/main" id="{F9A5D065-0ABE-4C68-B746-64A06154B61D}"/>
                </a:ext>
              </a:extLst>
            </p:cNvPr>
            <p:cNvSpPr/>
            <p:nvPr/>
          </p:nvSpPr>
          <p:spPr>
            <a:xfrm>
              <a:off x="7222701" y="1418625"/>
              <a:ext cx="15" cy="1380"/>
            </a:xfrm>
            <a:custGeom>
              <a:avLst/>
              <a:gdLst/>
              <a:ahLst/>
              <a:cxnLst/>
              <a:rect l="l" t="t" r="r" b="b"/>
              <a:pathLst>
                <a:path w="1" h="92" extrusionOk="0">
                  <a:moveTo>
                    <a:pt x="0" y="1"/>
                  </a:moveTo>
                  <a:lnTo>
                    <a:pt x="0" y="92"/>
                  </a:lnTo>
                  <a:lnTo>
                    <a:pt x="0" y="92"/>
                  </a:lnTo>
                  <a:cubicBezTo>
                    <a:pt x="0" y="62"/>
                    <a:pt x="0" y="3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" name="Google Shape;3621;p70">
              <a:extLst>
                <a:ext uri="{FF2B5EF4-FFF2-40B4-BE49-F238E27FC236}">
                  <a16:creationId xmlns:a16="http://schemas.microsoft.com/office/drawing/2014/main" id="{1B5A3DCE-C392-4094-977E-40B26D845AED}"/>
                </a:ext>
              </a:extLst>
            </p:cNvPr>
            <p:cNvSpPr/>
            <p:nvPr/>
          </p:nvSpPr>
          <p:spPr>
            <a:xfrm>
              <a:off x="7141988" y="1413044"/>
              <a:ext cx="93946" cy="144684"/>
            </a:xfrm>
            <a:custGeom>
              <a:avLst/>
              <a:gdLst/>
              <a:ahLst/>
              <a:cxnLst/>
              <a:rect l="l" t="t" r="r" b="b"/>
              <a:pathLst>
                <a:path w="6262" h="9644" extrusionOk="0">
                  <a:moveTo>
                    <a:pt x="3895" y="0"/>
                  </a:moveTo>
                  <a:cubicBezTo>
                    <a:pt x="3488" y="0"/>
                    <a:pt x="3040" y="206"/>
                    <a:pt x="2432" y="829"/>
                  </a:cubicBezTo>
                  <a:cubicBezTo>
                    <a:pt x="1733" y="1619"/>
                    <a:pt x="1216" y="2531"/>
                    <a:pt x="882" y="3503"/>
                  </a:cubicBezTo>
                  <a:cubicBezTo>
                    <a:pt x="487" y="4385"/>
                    <a:pt x="244" y="5297"/>
                    <a:pt x="122" y="6269"/>
                  </a:cubicBezTo>
                  <a:cubicBezTo>
                    <a:pt x="0" y="7394"/>
                    <a:pt x="61" y="8549"/>
                    <a:pt x="304" y="9643"/>
                  </a:cubicBezTo>
                  <a:cubicBezTo>
                    <a:pt x="1003" y="9096"/>
                    <a:pt x="1307" y="8184"/>
                    <a:pt x="1490" y="7303"/>
                  </a:cubicBezTo>
                  <a:cubicBezTo>
                    <a:pt x="1642" y="6421"/>
                    <a:pt x="1703" y="5479"/>
                    <a:pt x="2098" y="4689"/>
                  </a:cubicBezTo>
                  <a:lnTo>
                    <a:pt x="2098" y="4689"/>
                  </a:lnTo>
                  <a:cubicBezTo>
                    <a:pt x="1976" y="5418"/>
                    <a:pt x="2006" y="6178"/>
                    <a:pt x="2128" y="6908"/>
                  </a:cubicBezTo>
                  <a:cubicBezTo>
                    <a:pt x="2158" y="7121"/>
                    <a:pt x="2280" y="7303"/>
                    <a:pt x="2432" y="7455"/>
                  </a:cubicBezTo>
                  <a:cubicBezTo>
                    <a:pt x="2504" y="7512"/>
                    <a:pt x="2596" y="7543"/>
                    <a:pt x="2686" y="7543"/>
                  </a:cubicBezTo>
                  <a:cubicBezTo>
                    <a:pt x="2787" y="7543"/>
                    <a:pt x="2885" y="7505"/>
                    <a:pt x="2949" y="7424"/>
                  </a:cubicBezTo>
                  <a:cubicBezTo>
                    <a:pt x="2645" y="6573"/>
                    <a:pt x="2554" y="5662"/>
                    <a:pt x="2736" y="4750"/>
                  </a:cubicBezTo>
                  <a:cubicBezTo>
                    <a:pt x="2918" y="3868"/>
                    <a:pt x="3192" y="3017"/>
                    <a:pt x="3557" y="2196"/>
                  </a:cubicBezTo>
                  <a:lnTo>
                    <a:pt x="3557" y="2196"/>
                  </a:lnTo>
                  <a:cubicBezTo>
                    <a:pt x="3465" y="3716"/>
                    <a:pt x="3648" y="5206"/>
                    <a:pt x="4073" y="6665"/>
                  </a:cubicBezTo>
                  <a:cubicBezTo>
                    <a:pt x="4134" y="6877"/>
                    <a:pt x="4225" y="7060"/>
                    <a:pt x="4377" y="7242"/>
                  </a:cubicBezTo>
                  <a:cubicBezTo>
                    <a:pt x="4550" y="7338"/>
                    <a:pt x="4748" y="7398"/>
                    <a:pt x="4954" y="7398"/>
                  </a:cubicBezTo>
                  <a:cubicBezTo>
                    <a:pt x="5074" y="7398"/>
                    <a:pt x="5197" y="7378"/>
                    <a:pt x="5320" y="7333"/>
                  </a:cubicBezTo>
                  <a:cubicBezTo>
                    <a:pt x="5570" y="7258"/>
                    <a:pt x="5820" y="7204"/>
                    <a:pt x="6087" y="7204"/>
                  </a:cubicBezTo>
                  <a:cubicBezTo>
                    <a:pt x="6144" y="7204"/>
                    <a:pt x="6203" y="7206"/>
                    <a:pt x="6262" y="7212"/>
                  </a:cubicBezTo>
                  <a:cubicBezTo>
                    <a:pt x="5350" y="5084"/>
                    <a:pt x="5046" y="2774"/>
                    <a:pt x="5380" y="494"/>
                  </a:cubicBezTo>
                  <a:lnTo>
                    <a:pt x="5107" y="403"/>
                  </a:lnTo>
                  <a:cubicBezTo>
                    <a:pt x="4666" y="206"/>
                    <a:pt x="4301" y="0"/>
                    <a:pt x="38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" name="Google Shape;3622;p70">
              <a:extLst>
                <a:ext uri="{FF2B5EF4-FFF2-40B4-BE49-F238E27FC236}">
                  <a16:creationId xmlns:a16="http://schemas.microsoft.com/office/drawing/2014/main" id="{D58DE9CE-62FF-4E00-BEEF-F2983926FB86}"/>
                </a:ext>
              </a:extLst>
            </p:cNvPr>
            <p:cNvSpPr/>
            <p:nvPr/>
          </p:nvSpPr>
          <p:spPr>
            <a:xfrm>
              <a:off x="7277415" y="1506179"/>
              <a:ext cx="137273" cy="379878"/>
            </a:xfrm>
            <a:custGeom>
              <a:avLst/>
              <a:gdLst/>
              <a:ahLst/>
              <a:cxnLst/>
              <a:rect l="l" t="t" r="r" b="b"/>
              <a:pathLst>
                <a:path w="9150" h="25321" extrusionOk="0">
                  <a:moveTo>
                    <a:pt x="2281" y="1"/>
                  </a:moveTo>
                  <a:lnTo>
                    <a:pt x="2281" y="1"/>
                  </a:lnTo>
                  <a:cubicBezTo>
                    <a:pt x="1521" y="2919"/>
                    <a:pt x="3861" y="5897"/>
                    <a:pt x="3314" y="8846"/>
                  </a:cubicBezTo>
                  <a:cubicBezTo>
                    <a:pt x="3101" y="10062"/>
                    <a:pt x="2402" y="11156"/>
                    <a:pt x="2341" y="12402"/>
                  </a:cubicBezTo>
                  <a:cubicBezTo>
                    <a:pt x="2311" y="13587"/>
                    <a:pt x="2888" y="14682"/>
                    <a:pt x="2858" y="15867"/>
                  </a:cubicBezTo>
                  <a:cubicBezTo>
                    <a:pt x="2828" y="17235"/>
                    <a:pt x="2007" y="18451"/>
                    <a:pt x="1308" y="19636"/>
                  </a:cubicBezTo>
                  <a:cubicBezTo>
                    <a:pt x="609" y="20822"/>
                    <a:pt x="1" y="22250"/>
                    <a:pt x="457" y="23557"/>
                  </a:cubicBezTo>
                  <a:cubicBezTo>
                    <a:pt x="1764" y="24408"/>
                    <a:pt x="3101" y="24834"/>
                    <a:pt x="4378" y="25320"/>
                  </a:cubicBezTo>
                  <a:cubicBezTo>
                    <a:pt x="5563" y="24500"/>
                    <a:pt x="6536" y="23405"/>
                    <a:pt x="7235" y="22159"/>
                  </a:cubicBezTo>
                  <a:lnTo>
                    <a:pt x="7235" y="22159"/>
                  </a:lnTo>
                  <a:cubicBezTo>
                    <a:pt x="7083" y="22858"/>
                    <a:pt x="6870" y="23588"/>
                    <a:pt x="6658" y="24287"/>
                  </a:cubicBezTo>
                  <a:lnTo>
                    <a:pt x="7022" y="24621"/>
                  </a:lnTo>
                  <a:cubicBezTo>
                    <a:pt x="8481" y="21703"/>
                    <a:pt x="9150" y="18451"/>
                    <a:pt x="8968" y="15198"/>
                  </a:cubicBezTo>
                  <a:lnTo>
                    <a:pt x="6141" y="213"/>
                  </a:lnTo>
                  <a:lnTo>
                    <a:pt x="228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" name="Google Shape;3623;p70">
              <a:extLst>
                <a:ext uri="{FF2B5EF4-FFF2-40B4-BE49-F238E27FC236}">
                  <a16:creationId xmlns:a16="http://schemas.microsoft.com/office/drawing/2014/main" id="{4A59338D-9334-4F27-BFA4-762E35118EAF}"/>
                </a:ext>
              </a:extLst>
            </p:cNvPr>
            <p:cNvSpPr/>
            <p:nvPr/>
          </p:nvSpPr>
          <p:spPr>
            <a:xfrm>
              <a:off x="7224516" y="1621084"/>
              <a:ext cx="39232" cy="22399"/>
            </a:xfrm>
            <a:custGeom>
              <a:avLst/>
              <a:gdLst/>
              <a:ahLst/>
              <a:cxnLst/>
              <a:rect l="l" t="t" r="r" b="b"/>
              <a:pathLst>
                <a:path w="2615" h="1493" extrusionOk="0">
                  <a:moveTo>
                    <a:pt x="2483" y="0"/>
                  </a:moveTo>
                  <a:cubicBezTo>
                    <a:pt x="2354" y="0"/>
                    <a:pt x="2019" y="528"/>
                    <a:pt x="1338" y="883"/>
                  </a:cubicBezTo>
                  <a:cubicBezTo>
                    <a:pt x="670" y="1278"/>
                    <a:pt x="1" y="1248"/>
                    <a:pt x="1" y="1369"/>
                  </a:cubicBezTo>
                  <a:cubicBezTo>
                    <a:pt x="1" y="1400"/>
                    <a:pt x="153" y="1491"/>
                    <a:pt x="457" y="1491"/>
                  </a:cubicBezTo>
                  <a:cubicBezTo>
                    <a:pt x="485" y="1492"/>
                    <a:pt x="514" y="1492"/>
                    <a:pt x="542" y="1492"/>
                  </a:cubicBezTo>
                  <a:cubicBezTo>
                    <a:pt x="1299" y="1492"/>
                    <a:pt x="1991" y="1102"/>
                    <a:pt x="2372" y="457"/>
                  </a:cubicBezTo>
                  <a:cubicBezTo>
                    <a:pt x="2524" y="214"/>
                    <a:pt x="2615" y="62"/>
                    <a:pt x="2493" y="1"/>
                  </a:cubicBezTo>
                  <a:cubicBezTo>
                    <a:pt x="2490" y="1"/>
                    <a:pt x="2487" y="0"/>
                    <a:pt x="24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" name="Google Shape;3624;p70">
              <a:extLst>
                <a:ext uri="{FF2B5EF4-FFF2-40B4-BE49-F238E27FC236}">
                  <a16:creationId xmlns:a16="http://schemas.microsoft.com/office/drawing/2014/main" id="{E02CF5A5-3980-49E8-BDE4-86E217E270A3}"/>
                </a:ext>
              </a:extLst>
            </p:cNvPr>
            <p:cNvSpPr/>
            <p:nvPr/>
          </p:nvSpPr>
          <p:spPr>
            <a:xfrm>
              <a:off x="7228069" y="3345160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" name="Google Shape;3625;p70">
              <a:extLst>
                <a:ext uri="{FF2B5EF4-FFF2-40B4-BE49-F238E27FC236}">
                  <a16:creationId xmlns:a16="http://schemas.microsoft.com/office/drawing/2014/main" id="{79C0E5C0-B704-4C0D-AEC3-F78E06FB5A9C}"/>
                </a:ext>
              </a:extLst>
            </p:cNvPr>
            <p:cNvSpPr/>
            <p:nvPr/>
          </p:nvSpPr>
          <p:spPr>
            <a:xfrm>
              <a:off x="7226704" y="3395329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" name="Google Shape;3626;p70">
              <a:extLst>
                <a:ext uri="{FF2B5EF4-FFF2-40B4-BE49-F238E27FC236}">
                  <a16:creationId xmlns:a16="http://schemas.microsoft.com/office/drawing/2014/main" id="{15D68EAA-5D6B-4CDE-BDDC-890646F3CC26}"/>
                </a:ext>
              </a:extLst>
            </p:cNvPr>
            <p:cNvSpPr/>
            <p:nvPr/>
          </p:nvSpPr>
          <p:spPr>
            <a:xfrm>
              <a:off x="7327251" y="3354627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" name="Google Shape;3627;p70">
              <a:extLst>
                <a:ext uri="{FF2B5EF4-FFF2-40B4-BE49-F238E27FC236}">
                  <a16:creationId xmlns:a16="http://schemas.microsoft.com/office/drawing/2014/main" id="{707D359F-20B3-488C-8245-91D597785125}"/>
                </a:ext>
              </a:extLst>
            </p:cNvPr>
            <p:cNvSpPr/>
            <p:nvPr/>
          </p:nvSpPr>
          <p:spPr>
            <a:xfrm>
              <a:off x="7306502" y="3364559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" name="Google Shape;3628;p70">
              <a:extLst>
                <a:ext uri="{FF2B5EF4-FFF2-40B4-BE49-F238E27FC236}">
                  <a16:creationId xmlns:a16="http://schemas.microsoft.com/office/drawing/2014/main" id="{00BB5D10-58A3-4A11-8322-AD1079326B1B}"/>
                </a:ext>
              </a:extLst>
            </p:cNvPr>
            <p:cNvSpPr/>
            <p:nvPr/>
          </p:nvSpPr>
          <p:spPr>
            <a:xfrm>
              <a:off x="7286894" y="3373695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" name="Google Shape;3629;p70">
              <a:extLst>
                <a:ext uri="{FF2B5EF4-FFF2-40B4-BE49-F238E27FC236}">
                  <a16:creationId xmlns:a16="http://schemas.microsoft.com/office/drawing/2014/main" id="{0CDDC649-6516-4EC7-9250-32945D7DA2DC}"/>
                </a:ext>
              </a:extLst>
            </p:cNvPr>
            <p:cNvSpPr/>
            <p:nvPr/>
          </p:nvSpPr>
          <p:spPr>
            <a:xfrm rot="899833">
              <a:off x="7322822" y="3332388"/>
              <a:ext cx="43330" cy="26121"/>
            </a:xfrm>
            <a:custGeom>
              <a:avLst/>
              <a:gdLst/>
              <a:ahLst/>
              <a:cxnLst/>
              <a:rect l="l" t="t" r="r" b="b"/>
              <a:pathLst>
                <a:path w="2888" h="1741" extrusionOk="0">
                  <a:moveTo>
                    <a:pt x="2439" y="179"/>
                  </a:moveTo>
                  <a:cubicBezTo>
                    <a:pt x="2506" y="179"/>
                    <a:pt x="2569" y="213"/>
                    <a:pt x="2614" y="282"/>
                  </a:cubicBezTo>
                  <a:cubicBezTo>
                    <a:pt x="2675" y="373"/>
                    <a:pt x="2675" y="464"/>
                    <a:pt x="2645" y="585"/>
                  </a:cubicBezTo>
                  <a:cubicBezTo>
                    <a:pt x="2540" y="1056"/>
                    <a:pt x="2167" y="1391"/>
                    <a:pt x="1717" y="1476"/>
                  </a:cubicBezTo>
                  <a:lnTo>
                    <a:pt x="1717" y="1476"/>
                  </a:lnTo>
                  <a:cubicBezTo>
                    <a:pt x="1702" y="1415"/>
                    <a:pt x="1677" y="1355"/>
                    <a:pt x="1642" y="1285"/>
                  </a:cubicBezTo>
                  <a:cubicBezTo>
                    <a:pt x="1621" y="1244"/>
                    <a:pt x="1600" y="1203"/>
                    <a:pt x="1579" y="1163"/>
                  </a:cubicBezTo>
                  <a:lnTo>
                    <a:pt x="1579" y="1163"/>
                  </a:lnTo>
                  <a:cubicBezTo>
                    <a:pt x="1674" y="952"/>
                    <a:pt x="1786" y="749"/>
                    <a:pt x="1915" y="555"/>
                  </a:cubicBezTo>
                  <a:cubicBezTo>
                    <a:pt x="2037" y="403"/>
                    <a:pt x="2189" y="251"/>
                    <a:pt x="2371" y="190"/>
                  </a:cubicBezTo>
                  <a:cubicBezTo>
                    <a:pt x="2394" y="183"/>
                    <a:pt x="2417" y="179"/>
                    <a:pt x="2439" y="179"/>
                  </a:cubicBezTo>
                  <a:close/>
                  <a:moveTo>
                    <a:pt x="384" y="239"/>
                  </a:moveTo>
                  <a:cubicBezTo>
                    <a:pt x="407" y="239"/>
                    <a:pt x="432" y="243"/>
                    <a:pt x="456" y="251"/>
                  </a:cubicBezTo>
                  <a:cubicBezTo>
                    <a:pt x="669" y="312"/>
                    <a:pt x="821" y="433"/>
                    <a:pt x="973" y="585"/>
                  </a:cubicBezTo>
                  <a:cubicBezTo>
                    <a:pt x="1147" y="759"/>
                    <a:pt x="1310" y="953"/>
                    <a:pt x="1453" y="1155"/>
                  </a:cubicBezTo>
                  <a:lnTo>
                    <a:pt x="1453" y="1155"/>
                  </a:lnTo>
                  <a:cubicBezTo>
                    <a:pt x="1431" y="1227"/>
                    <a:pt x="1412" y="1300"/>
                    <a:pt x="1399" y="1376"/>
                  </a:cubicBezTo>
                  <a:cubicBezTo>
                    <a:pt x="1389" y="1413"/>
                    <a:pt x="1380" y="1449"/>
                    <a:pt x="1373" y="1486"/>
                  </a:cubicBezTo>
                  <a:lnTo>
                    <a:pt x="1373" y="1486"/>
                  </a:lnTo>
                  <a:cubicBezTo>
                    <a:pt x="874" y="1418"/>
                    <a:pt x="441" y="1095"/>
                    <a:pt x="244" y="616"/>
                  </a:cubicBezTo>
                  <a:cubicBezTo>
                    <a:pt x="183" y="525"/>
                    <a:pt x="183" y="403"/>
                    <a:pt x="244" y="312"/>
                  </a:cubicBezTo>
                  <a:cubicBezTo>
                    <a:pt x="266" y="267"/>
                    <a:pt x="321" y="239"/>
                    <a:pt x="384" y="239"/>
                  </a:cubicBezTo>
                  <a:close/>
                  <a:moveTo>
                    <a:pt x="1532" y="1271"/>
                  </a:moveTo>
                  <a:cubicBezTo>
                    <a:pt x="1578" y="1342"/>
                    <a:pt x="1622" y="1413"/>
                    <a:pt x="1662" y="1485"/>
                  </a:cubicBezTo>
                  <a:lnTo>
                    <a:pt x="1662" y="1485"/>
                  </a:lnTo>
                  <a:cubicBezTo>
                    <a:pt x="1606" y="1493"/>
                    <a:pt x="1548" y="1497"/>
                    <a:pt x="1490" y="1497"/>
                  </a:cubicBezTo>
                  <a:cubicBezTo>
                    <a:pt x="1475" y="1497"/>
                    <a:pt x="1461" y="1496"/>
                    <a:pt x="1447" y="1494"/>
                  </a:cubicBezTo>
                  <a:lnTo>
                    <a:pt x="1447" y="1494"/>
                  </a:lnTo>
                  <a:cubicBezTo>
                    <a:pt x="1473" y="1419"/>
                    <a:pt x="1502" y="1344"/>
                    <a:pt x="1532" y="1271"/>
                  </a:cubicBezTo>
                  <a:close/>
                  <a:moveTo>
                    <a:pt x="2421" y="0"/>
                  </a:moveTo>
                  <a:cubicBezTo>
                    <a:pt x="2394" y="0"/>
                    <a:pt x="2367" y="3"/>
                    <a:pt x="2341" y="8"/>
                  </a:cubicBezTo>
                  <a:cubicBezTo>
                    <a:pt x="2128" y="99"/>
                    <a:pt x="1915" y="282"/>
                    <a:pt x="1794" y="464"/>
                  </a:cubicBezTo>
                  <a:cubicBezTo>
                    <a:pt x="1678" y="638"/>
                    <a:pt x="1574" y="824"/>
                    <a:pt x="1499" y="1022"/>
                  </a:cubicBezTo>
                  <a:lnTo>
                    <a:pt x="1499" y="1022"/>
                  </a:lnTo>
                  <a:cubicBezTo>
                    <a:pt x="1379" y="821"/>
                    <a:pt x="1244" y="635"/>
                    <a:pt x="1095" y="464"/>
                  </a:cubicBezTo>
                  <a:cubicBezTo>
                    <a:pt x="943" y="282"/>
                    <a:pt x="730" y="160"/>
                    <a:pt x="517" y="69"/>
                  </a:cubicBezTo>
                  <a:cubicBezTo>
                    <a:pt x="478" y="53"/>
                    <a:pt x="437" y="45"/>
                    <a:pt x="395" y="45"/>
                  </a:cubicBezTo>
                  <a:cubicBezTo>
                    <a:pt x="277" y="45"/>
                    <a:pt x="159" y="108"/>
                    <a:pt x="92" y="221"/>
                  </a:cubicBezTo>
                  <a:cubicBezTo>
                    <a:pt x="0" y="342"/>
                    <a:pt x="0" y="525"/>
                    <a:pt x="61" y="677"/>
                  </a:cubicBezTo>
                  <a:cubicBezTo>
                    <a:pt x="259" y="1243"/>
                    <a:pt x="774" y="1625"/>
                    <a:pt x="1360" y="1699"/>
                  </a:cubicBezTo>
                  <a:lnTo>
                    <a:pt x="1360" y="1699"/>
                  </a:lnTo>
                  <a:cubicBezTo>
                    <a:pt x="1362" y="1713"/>
                    <a:pt x="1365" y="1727"/>
                    <a:pt x="1368" y="1741"/>
                  </a:cubicBezTo>
                  <a:cubicBezTo>
                    <a:pt x="1372" y="1727"/>
                    <a:pt x="1376" y="1714"/>
                    <a:pt x="1380" y="1701"/>
                  </a:cubicBezTo>
                  <a:lnTo>
                    <a:pt x="1380" y="1701"/>
                  </a:lnTo>
                  <a:cubicBezTo>
                    <a:pt x="1416" y="1705"/>
                    <a:pt x="1453" y="1708"/>
                    <a:pt x="1490" y="1710"/>
                  </a:cubicBezTo>
                  <a:cubicBezTo>
                    <a:pt x="2159" y="1710"/>
                    <a:pt x="2736" y="1254"/>
                    <a:pt x="2858" y="616"/>
                  </a:cubicBezTo>
                  <a:cubicBezTo>
                    <a:pt x="2888" y="464"/>
                    <a:pt x="2858" y="282"/>
                    <a:pt x="2766" y="160"/>
                  </a:cubicBezTo>
                  <a:cubicBezTo>
                    <a:pt x="2691" y="59"/>
                    <a:pt x="2553" y="0"/>
                    <a:pt x="24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C19B1DA8-36F5-4D20-98CE-E31DC96E5C86}"/>
              </a:ext>
            </a:extLst>
          </p:cNvPr>
          <p:cNvSpPr/>
          <p:nvPr/>
        </p:nvSpPr>
        <p:spPr>
          <a:xfrm>
            <a:off x="756653" y="1666902"/>
            <a:ext cx="9574432" cy="3830332"/>
          </a:xfrm>
          <a:prstGeom prst="roundRect">
            <a:avLst/>
          </a:prstGeom>
          <a:noFill/>
          <a:ln w="19050">
            <a:solidFill>
              <a:srgbClr val="1643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33"/>
          </a:p>
        </p:txBody>
      </p:sp>
      <p:sp>
        <p:nvSpPr>
          <p:cNvPr id="75" name="Google Shape;4602;p73">
            <a:extLst>
              <a:ext uri="{FF2B5EF4-FFF2-40B4-BE49-F238E27FC236}">
                <a16:creationId xmlns:a16="http://schemas.microsoft.com/office/drawing/2014/main" id="{B24BA115-0607-41DA-897F-5DC8895679E1}"/>
              </a:ext>
            </a:extLst>
          </p:cNvPr>
          <p:cNvSpPr/>
          <p:nvPr/>
        </p:nvSpPr>
        <p:spPr>
          <a:xfrm rot="15954295">
            <a:off x="7714499" y="33714"/>
            <a:ext cx="998357" cy="3110797"/>
          </a:xfrm>
          <a:custGeom>
            <a:avLst/>
            <a:gdLst/>
            <a:ahLst/>
            <a:cxnLst/>
            <a:rect l="l" t="t" r="r" b="b"/>
            <a:pathLst>
              <a:path w="84173" h="122849" extrusionOk="0">
                <a:moveTo>
                  <a:pt x="45018" y="0"/>
                </a:moveTo>
                <a:cubicBezTo>
                  <a:pt x="40977" y="0"/>
                  <a:pt x="36964" y="461"/>
                  <a:pt x="33106" y="1467"/>
                </a:cubicBezTo>
                <a:cubicBezTo>
                  <a:pt x="27823" y="2876"/>
                  <a:pt x="22541" y="5341"/>
                  <a:pt x="18667" y="9215"/>
                </a:cubicBezTo>
                <a:cubicBezTo>
                  <a:pt x="14511" y="13301"/>
                  <a:pt x="13102" y="18865"/>
                  <a:pt x="13173" y="24570"/>
                </a:cubicBezTo>
                <a:cubicBezTo>
                  <a:pt x="13243" y="37531"/>
                  <a:pt x="17117" y="50139"/>
                  <a:pt x="16694" y="63099"/>
                </a:cubicBezTo>
                <a:cubicBezTo>
                  <a:pt x="16483" y="70425"/>
                  <a:pt x="14863" y="77539"/>
                  <a:pt x="10848" y="83667"/>
                </a:cubicBezTo>
                <a:cubicBezTo>
                  <a:pt x="7256" y="89302"/>
                  <a:pt x="2396" y="94233"/>
                  <a:pt x="1410" y="101135"/>
                </a:cubicBezTo>
                <a:cubicBezTo>
                  <a:pt x="1" y="111349"/>
                  <a:pt x="7045" y="121140"/>
                  <a:pt x="17047" y="121562"/>
                </a:cubicBezTo>
                <a:cubicBezTo>
                  <a:pt x="16789" y="122205"/>
                  <a:pt x="17295" y="122848"/>
                  <a:pt x="17921" y="122848"/>
                </a:cubicBezTo>
                <a:cubicBezTo>
                  <a:pt x="17981" y="122848"/>
                  <a:pt x="18042" y="122842"/>
                  <a:pt x="18103" y="122830"/>
                </a:cubicBezTo>
                <a:cubicBezTo>
                  <a:pt x="28810" y="120999"/>
                  <a:pt x="33036" y="108602"/>
                  <a:pt x="43390" y="105573"/>
                </a:cubicBezTo>
                <a:cubicBezTo>
                  <a:pt x="52899" y="102755"/>
                  <a:pt x="66564" y="104587"/>
                  <a:pt x="72339" y="94514"/>
                </a:cubicBezTo>
                <a:cubicBezTo>
                  <a:pt x="75086" y="89795"/>
                  <a:pt x="73607" y="84583"/>
                  <a:pt x="71846" y="79793"/>
                </a:cubicBezTo>
                <a:cubicBezTo>
                  <a:pt x="70719" y="76835"/>
                  <a:pt x="69452" y="73876"/>
                  <a:pt x="69099" y="70636"/>
                </a:cubicBezTo>
                <a:cubicBezTo>
                  <a:pt x="68888" y="67185"/>
                  <a:pt x="69452" y="63733"/>
                  <a:pt x="70790" y="60564"/>
                </a:cubicBezTo>
                <a:cubicBezTo>
                  <a:pt x="73044" y="54577"/>
                  <a:pt x="76918" y="49294"/>
                  <a:pt x="79665" y="43518"/>
                </a:cubicBezTo>
                <a:cubicBezTo>
                  <a:pt x="81989" y="38658"/>
                  <a:pt x="83398" y="33375"/>
                  <a:pt x="83821" y="28022"/>
                </a:cubicBezTo>
                <a:cubicBezTo>
                  <a:pt x="84173" y="22950"/>
                  <a:pt x="83187" y="17738"/>
                  <a:pt x="80299" y="13512"/>
                </a:cubicBezTo>
                <a:cubicBezTo>
                  <a:pt x="77340" y="9145"/>
                  <a:pt x="72762" y="6468"/>
                  <a:pt x="67902" y="4566"/>
                </a:cubicBezTo>
                <a:cubicBezTo>
                  <a:pt x="60791" y="1731"/>
                  <a:pt x="52853" y="0"/>
                  <a:pt x="450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933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FDA91F7-8F98-4D90-B6BB-717728A3DBF7}"/>
              </a:ext>
            </a:extLst>
          </p:cNvPr>
          <p:cNvSpPr txBox="1"/>
          <p:nvPr/>
        </p:nvSpPr>
        <p:spPr>
          <a:xfrm>
            <a:off x="6932706" y="1403593"/>
            <a:ext cx="2585063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b="1" dirty="0">
                <a:solidFill>
                  <a:schemeClr val="accent3">
                    <a:lumMod val="50000"/>
                  </a:schemeClr>
                </a:solidFill>
                <a:latin typeface="Merriweather" panose="00000500000000000000" pitchFamily="2" charset="-93"/>
              </a:rPr>
              <a:t>CÔNG THỨC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AA6E411-7C97-41AA-8E1D-3E466D61E7E5}"/>
              </a:ext>
            </a:extLst>
          </p:cNvPr>
          <p:cNvSpPr txBox="1"/>
          <p:nvPr/>
        </p:nvSpPr>
        <p:spPr>
          <a:xfrm>
            <a:off x="1208345" y="2034837"/>
            <a:ext cx="4999771" cy="68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Công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thức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tính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:</a:t>
            </a:r>
          </a:p>
        </p:txBody>
      </p:sp>
      <p:pic>
        <p:nvPicPr>
          <p:cNvPr id="78" name="Picture 6">
            <a:extLst>
              <a:ext uri="{FF2B5EF4-FFF2-40B4-BE49-F238E27FC236}">
                <a16:creationId xmlns:a16="http://schemas.microsoft.com/office/drawing/2014/main" id="{854DA5EA-4CB1-489F-ADDA-39B0343F17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35701" y="5195335"/>
            <a:ext cx="2336220" cy="175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DA9AB042-630F-4196-95C5-9CA6C44FC22C}"/>
              </a:ext>
            </a:extLst>
          </p:cNvPr>
          <p:cNvGrpSpPr/>
          <p:nvPr/>
        </p:nvGrpSpPr>
        <p:grpSpPr>
          <a:xfrm>
            <a:off x="1683928" y="3253330"/>
            <a:ext cx="1310632" cy="1184176"/>
            <a:chOff x="3242925" y="1844610"/>
            <a:chExt cx="982974" cy="888132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F122A25B-2A73-41F0-BE51-5748FDE8B045}"/>
                </a:ext>
              </a:extLst>
            </p:cNvPr>
            <p:cNvSpPr/>
            <p:nvPr/>
          </p:nvSpPr>
          <p:spPr>
            <a:xfrm>
              <a:off x="3242925" y="1951015"/>
              <a:ext cx="982974" cy="78172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>
              <a:solidFill>
                <a:srgbClr val="1643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33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4B27275D-B137-431A-BB26-C018480D90CA}"/>
                    </a:ext>
                  </a:extLst>
                </p:cNvPr>
                <p:cNvSpPr txBox="1"/>
                <p:nvPr/>
              </p:nvSpPr>
              <p:spPr>
                <a:xfrm>
                  <a:off x="3336631" y="1844610"/>
                  <a:ext cx="880344" cy="7602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2933" dirty="0">
                      <a:solidFill>
                        <a:srgbClr val="16433D"/>
                      </a:solidFill>
                      <a:latin typeface="#9Slide03 Arima Madurai Black" panose="00000A00000000000000" pitchFamily="2" charset="-93"/>
                      <a:cs typeface="#9Slide03 Arima Madurai Black" panose="00000A00000000000000" pitchFamily="2" charset="-93"/>
                    </a:rPr>
                    <a:t>v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933" i="1">
                              <a:solidFill>
                                <a:srgbClr val="16433D"/>
                              </a:solidFill>
                              <a:latin typeface="Cambria Math" panose="02040503050406030204" pitchFamily="18" charset="0"/>
                              <a:cs typeface="#9Slide03 Arima Madurai Black" panose="00000A00000000000000" pitchFamily="2" charset="-93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933" dirty="0">
                              <a:solidFill>
                                <a:srgbClr val="16433D"/>
                              </a:solidFill>
                              <a:latin typeface="#9Slide03 Arima Madurai Black" panose="00000A00000000000000" pitchFamily="2" charset="-93"/>
                              <a:cs typeface="#9Slide03 Arima Madurai Black" panose="00000A00000000000000" pitchFamily="2" charset="-93"/>
                            </a:rPr>
                            <m:t>s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933" dirty="0">
                              <a:solidFill>
                                <a:srgbClr val="16433D"/>
                              </a:solidFill>
                              <a:latin typeface="#9Slide03 Arima Madurai Black" panose="00000A00000000000000" pitchFamily="2" charset="-93"/>
                              <a:cs typeface="#9Slide03 Arima Madurai Black" panose="00000A00000000000000" pitchFamily="2" charset="-93"/>
                            </a:rPr>
                            <m:t>t</m:t>
                          </m:r>
                        </m:den>
                      </m:f>
                    </m:oMath>
                  </a14:m>
                  <a:endParaRPr lang="en-US" sz="2933" dirty="0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endParaRPr>
                </a:p>
              </p:txBody>
            </p:sp>
          </mc:Choice>
          <mc:Fallback xmlns="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4B27275D-B137-431A-BB26-C018480D90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36631" y="1844610"/>
                  <a:ext cx="880344" cy="760256"/>
                </a:xfrm>
                <a:prstGeom prst="rect">
                  <a:avLst/>
                </a:prstGeom>
                <a:blipFill>
                  <a:blip r:embed="rId3"/>
                  <a:stretch>
                    <a:fillRect l="-11458" b="-60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A8B25847-6740-4E9F-9B82-9ECAB26E5FB7}"/>
              </a:ext>
            </a:extLst>
          </p:cNvPr>
          <p:cNvSpPr txBox="1"/>
          <p:nvPr/>
        </p:nvSpPr>
        <p:spPr>
          <a:xfrm>
            <a:off x="3487586" y="2972822"/>
            <a:ext cx="2565740" cy="68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v: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endParaRPr lang="en-US" sz="2933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FFB4B9C-242E-484C-B78D-84BF74B169E3}"/>
              </a:ext>
            </a:extLst>
          </p:cNvPr>
          <p:cNvSpPr txBox="1"/>
          <p:nvPr/>
        </p:nvSpPr>
        <p:spPr>
          <a:xfrm>
            <a:off x="3466502" y="3744873"/>
            <a:ext cx="4710833" cy="68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s: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đi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được</a:t>
            </a:r>
            <a:endParaRPr lang="en-US" sz="2933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E065D3A-E946-4737-9E62-CD098D18B39A}"/>
              </a:ext>
            </a:extLst>
          </p:cNvPr>
          <p:cNvSpPr txBox="1"/>
          <p:nvPr/>
        </p:nvSpPr>
        <p:spPr>
          <a:xfrm>
            <a:off x="3444017" y="4516923"/>
            <a:ext cx="6900713" cy="68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t: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gian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đi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hết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đó</a:t>
            </a:r>
            <a:endParaRPr lang="en-US" sz="2933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46CE35DE-FC52-EF0A-AA85-29D0232C748C}"/>
              </a:ext>
            </a:extLst>
          </p:cNvPr>
          <p:cNvSpPr/>
          <p:nvPr/>
        </p:nvSpPr>
        <p:spPr>
          <a:xfrm>
            <a:off x="194080" y="238516"/>
            <a:ext cx="10228218" cy="8490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KHÁI NIỆM TỐC ĐỘ</a:t>
            </a:r>
          </a:p>
        </p:txBody>
      </p:sp>
    </p:spTree>
    <p:extLst>
      <p:ext uri="{BB962C8B-B14F-4D97-AF65-F5344CB8AC3E}">
        <p14:creationId xmlns:p14="http://schemas.microsoft.com/office/powerpoint/2010/main" val="546446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  <p:bldP spid="76" grpId="0"/>
      <p:bldP spid="77" grpId="0"/>
      <p:bldP spid="82" grpId="0"/>
      <p:bldP spid="83" grpId="0"/>
      <p:bldP spid="8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771;p42">
            <a:extLst>
              <a:ext uri="{FF2B5EF4-FFF2-40B4-BE49-F238E27FC236}">
                <a16:creationId xmlns:a16="http://schemas.microsoft.com/office/drawing/2014/main" id="{B80916A5-5F8D-477A-B98A-2ADD63456698}"/>
              </a:ext>
            </a:extLst>
          </p:cNvPr>
          <p:cNvSpPr txBox="1">
            <a:spLocks/>
          </p:cNvSpPr>
          <p:nvPr/>
        </p:nvSpPr>
        <p:spPr>
          <a:xfrm>
            <a:off x="1184983" y="5970067"/>
            <a:ext cx="9667213" cy="800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lvl="0" algn="ctr">
              <a:lnSpc>
                <a:spcPct val="150000"/>
              </a:lnSpc>
              <a:buClr>
                <a:srgbClr val="16433D"/>
              </a:buClr>
              <a:buSzPts val="990"/>
            </a:pPr>
            <a:r>
              <a:rPr lang="en-US" sz="2400" kern="0" dirty="0" err="1">
                <a:solidFill>
                  <a:srgbClr val="16433D"/>
                </a:solidFill>
              </a:rPr>
              <a:t>Hình</a:t>
            </a:r>
            <a:r>
              <a:rPr lang="en-US" sz="2400" kern="0" dirty="0">
                <a:solidFill>
                  <a:srgbClr val="16433D"/>
                </a:solidFill>
              </a:rPr>
              <a:t> 8.1. </a:t>
            </a:r>
            <a:r>
              <a:rPr lang="en-US" sz="2400" b="0" dirty="0" err="1">
                <a:latin typeface="Merriweather" panose="00000500000000000000" pitchFamily="2" charset="-93"/>
              </a:rPr>
              <a:t>Chuyển</a:t>
            </a:r>
            <a:r>
              <a:rPr lang="en-US" sz="2400" b="0" dirty="0">
                <a:latin typeface="Merriweather" panose="00000500000000000000" pitchFamily="2" charset="-93"/>
              </a:rPr>
              <a:t> </a:t>
            </a:r>
            <a:r>
              <a:rPr lang="en-US" sz="2400" b="0" dirty="0" err="1">
                <a:latin typeface="Merriweather" panose="00000500000000000000" pitchFamily="2" charset="-93"/>
              </a:rPr>
              <a:t>động</a:t>
            </a:r>
            <a:r>
              <a:rPr lang="en-US" sz="2400" b="0" dirty="0">
                <a:latin typeface="Merriweather" panose="00000500000000000000" pitchFamily="2" charset="-93"/>
              </a:rPr>
              <a:t> </a:t>
            </a:r>
            <a:r>
              <a:rPr lang="en-US" sz="2400" b="0" dirty="0" err="1">
                <a:latin typeface="Merriweather" panose="00000500000000000000" pitchFamily="2" charset="-93"/>
              </a:rPr>
              <a:t>của</a:t>
            </a:r>
            <a:r>
              <a:rPr lang="en-US" sz="2400" b="0" dirty="0">
                <a:latin typeface="Merriweather" panose="00000500000000000000" pitchFamily="2" charset="-93"/>
              </a:rPr>
              <a:t> </a:t>
            </a:r>
            <a:r>
              <a:rPr lang="en-US" sz="2400" b="0" dirty="0" err="1">
                <a:latin typeface="Merriweather" panose="00000500000000000000" pitchFamily="2" charset="-93"/>
              </a:rPr>
              <a:t>một</a:t>
            </a:r>
            <a:r>
              <a:rPr lang="en-US" sz="2400" b="0" dirty="0">
                <a:latin typeface="Merriweather" panose="00000500000000000000" pitchFamily="2" charset="-93"/>
              </a:rPr>
              <a:t> </a:t>
            </a:r>
            <a:r>
              <a:rPr lang="en-US" sz="2400" b="0" dirty="0" err="1">
                <a:latin typeface="Merriweather" panose="00000500000000000000" pitchFamily="2" charset="-93"/>
              </a:rPr>
              <a:t>người</a:t>
            </a:r>
            <a:r>
              <a:rPr lang="en-US" sz="2400" b="0" dirty="0">
                <a:latin typeface="Merriweather" panose="00000500000000000000" pitchFamily="2" charset="-93"/>
              </a:rPr>
              <a:t> </a:t>
            </a:r>
            <a:r>
              <a:rPr lang="en-US" sz="2400" b="0" dirty="0" err="1">
                <a:latin typeface="Merriweather" panose="00000500000000000000" pitchFamily="2" charset="-93"/>
              </a:rPr>
              <a:t>đi</a:t>
            </a:r>
            <a:r>
              <a:rPr lang="en-US" sz="2400" b="0" dirty="0">
                <a:latin typeface="Merriweather" panose="00000500000000000000" pitchFamily="2" charset="-93"/>
              </a:rPr>
              <a:t> </a:t>
            </a:r>
            <a:r>
              <a:rPr lang="en-US" sz="2400" b="0" dirty="0" err="1">
                <a:latin typeface="Merriweather" panose="00000500000000000000" pitchFamily="2" charset="-93"/>
              </a:rPr>
              <a:t>xe</a:t>
            </a:r>
            <a:r>
              <a:rPr lang="en-US" sz="2400" b="0" dirty="0">
                <a:latin typeface="Merriweather" panose="00000500000000000000" pitchFamily="2" charset="-93"/>
              </a:rPr>
              <a:t> </a:t>
            </a:r>
            <a:r>
              <a:rPr lang="en-US" sz="2400" b="0" dirty="0" err="1">
                <a:latin typeface="Merriweather" panose="00000500000000000000" pitchFamily="2" charset="-93"/>
              </a:rPr>
              <a:t>đạp</a:t>
            </a:r>
            <a:endParaRPr lang="en-US" sz="2400" kern="0" dirty="0">
              <a:solidFill>
                <a:srgbClr val="16433D"/>
              </a:solidFill>
            </a:endParaRP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074A8A06-3356-43D0-BA1E-26B633DD44F0}"/>
              </a:ext>
            </a:extLst>
          </p:cNvPr>
          <p:cNvSpPr txBox="1"/>
          <p:nvPr/>
        </p:nvSpPr>
        <p:spPr>
          <a:xfrm>
            <a:off x="791404" y="480820"/>
            <a:ext cx="10781003" cy="685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Trình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bày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cách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tính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người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đi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xe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đạp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trong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Hình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</a:p>
        </p:txBody>
      </p:sp>
      <p:pic>
        <p:nvPicPr>
          <p:cNvPr id="156" name="Picture 155">
            <a:extLst>
              <a:ext uri="{FF2B5EF4-FFF2-40B4-BE49-F238E27FC236}">
                <a16:creationId xmlns:a16="http://schemas.microsoft.com/office/drawing/2014/main" id="{6337C2D3-E984-485E-88AF-3D3E6AEC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8244"/>
            <a:ext cx="12192000" cy="426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63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074A8A06-3356-43D0-BA1E-26B633DD44F0}"/>
                  </a:ext>
                </a:extLst>
              </p:cNvPr>
              <p:cNvSpPr txBox="1"/>
              <p:nvPr/>
            </p:nvSpPr>
            <p:spPr>
              <a:xfrm>
                <a:off x="2968546" y="569030"/>
                <a:ext cx="5837445" cy="3155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933" dirty="0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s = 30 m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933" dirty="0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t = 10 s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933" dirty="0" err="1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Tốc</a:t>
                </a:r>
                <a:r>
                  <a:rPr lang="en-US" sz="2933" dirty="0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 </a:t>
                </a:r>
                <a:r>
                  <a:rPr lang="en-US" sz="2933" dirty="0" err="1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độ</a:t>
                </a:r>
                <a:r>
                  <a:rPr lang="en-US" sz="2933" dirty="0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 </a:t>
                </a:r>
                <a:r>
                  <a:rPr lang="en-US" sz="2933" dirty="0" err="1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của</a:t>
                </a:r>
                <a:r>
                  <a:rPr lang="en-US" sz="2933" dirty="0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 </a:t>
                </a:r>
                <a:r>
                  <a:rPr lang="en-US" sz="2933" dirty="0" err="1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người</a:t>
                </a:r>
                <a:r>
                  <a:rPr lang="en-US" sz="2933" dirty="0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 </a:t>
                </a:r>
                <a:r>
                  <a:rPr lang="en-US" sz="2933" dirty="0" err="1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đi</a:t>
                </a:r>
                <a:r>
                  <a:rPr lang="en-US" sz="2933" dirty="0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 </a:t>
                </a:r>
                <a:r>
                  <a:rPr lang="en-US" sz="2933" dirty="0" err="1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xe</a:t>
                </a:r>
                <a:r>
                  <a:rPr lang="en-US" sz="2933" dirty="0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 </a:t>
                </a:r>
                <a:r>
                  <a:rPr lang="en-US" sz="2933" dirty="0" err="1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đạp</a:t>
                </a:r>
                <a:r>
                  <a:rPr lang="en-US" sz="2933" dirty="0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 </a:t>
                </a:r>
                <a:r>
                  <a:rPr lang="en-US" sz="2933" dirty="0" err="1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là</a:t>
                </a:r>
                <a:r>
                  <a:rPr lang="en-US" sz="2933" dirty="0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3200" dirty="0"/>
                  <a:t>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dirty="0"/>
                          <m:t>s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dirty="0"/>
                          <m:t>t</m:t>
                        </m:r>
                      </m:den>
                    </m:f>
                  </m:oMath>
                </a14:m>
                <a:r>
                  <a:rPr lang="en-US" sz="3200" dirty="0"/>
                  <a:t> =</a:t>
                </a:r>
                <a:r>
                  <a:rPr lang="en-US" sz="2933" dirty="0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2933" i="1">
                            <a:solidFill>
                              <a:srgbClr val="16433D"/>
                            </a:solidFill>
                            <a:latin typeface="Cambria Math" panose="02040503050406030204" pitchFamily="18" charset="0"/>
                            <a:cs typeface="#9Slide03 Arima Madurai Black" panose="00000A00000000000000" pitchFamily="2" charset="-93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933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30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933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10</m:t>
                        </m:r>
                      </m:den>
                    </m:f>
                  </m:oMath>
                </a14:m>
                <a:r>
                  <a:rPr lang="ar-AE" sz="2933" dirty="0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 </a:t>
                </a:r>
                <a:r>
                  <a:rPr lang="en-US" sz="2933" dirty="0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=3 m/s </a:t>
                </a:r>
              </a:p>
            </p:txBody>
          </p:sp>
        </mc:Choice>
        <mc:Fallback xmlns=""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074A8A06-3356-43D0-BA1E-26B633DD44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8546" y="569030"/>
                <a:ext cx="5837445" cy="3155031"/>
              </a:xfrm>
              <a:prstGeom prst="rect">
                <a:avLst/>
              </a:prstGeom>
              <a:blipFill>
                <a:blip r:embed="rId2"/>
                <a:stretch>
                  <a:fillRect b="-2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6" name="Picture 155">
            <a:extLst>
              <a:ext uri="{FF2B5EF4-FFF2-40B4-BE49-F238E27FC236}">
                <a16:creationId xmlns:a16="http://schemas.microsoft.com/office/drawing/2014/main" id="{6337C2D3-E984-485E-88AF-3D3E6AECC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7780" y="3744686"/>
            <a:ext cx="7916440" cy="276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2082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53143" y="181821"/>
            <a:ext cx="10228218" cy="8490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KHÁI NIỆM TỐC ĐỘ</a:t>
            </a:r>
          </a:p>
        </p:txBody>
      </p:sp>
      <p:sp>
        <p:nvSpPr>
          <p:cNvPr id="5" name="Isosceles Triangle 4"/>
          <p:cNvSpPr/>
          <p:nvPr/>
        </p:nvSpPr>
        <p:spPr>
          <a:xfrm>
            <a:off x="3788229" y="2495006"/>
            <a:ext cx="4454434" cy="2847703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742272" y="4884980"/>
                <a:ext cx="1999080" cy="707886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𝑣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𝑡</m:t>
                      </m:r>
                    </m:oMath>
                  </m:oMathPara>
                </a14:m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2272" y="4884980"/>
                <a:ext cx="1999080" cy="70788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393211" y="4908956"/>
                <a:ext cx="1534560" cy="915828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den>
                    </m:f>
                  </m:oMath>
                </a14:m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3211" y="4908956"/>
                <a:ext cx="1534560" cy="915828"/>
              </a:xfrm>
              <a:prstGeom prst="rect">
                <a:avLst/>
              </a:prstGeom>
              <a:blipFill>
                <a:blip r:embed="rId3"/>
                <a:stretch>
                  <a:fillRect t="-3922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254697" y="1348602"/>
                <a:ext cx="1521498" cy="1146404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𝑣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4697" y="1348602"/>
                <a:ext cx="1521498" cy="11464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/>
          <p:cNvSpPr/>
          <p:nvPr/>
        </p:nvSpPr>
        <p:spPr>
          <a:xfrm>
            <a:off x="5721531" y="3226526"/>
            <a:ext cx="653143" cy="496388"/>
          </a:xfrm>
          <a:prstGeom prst="ellipse">
            <a:avLst/>
          </a:prstGeom>
          <a:solidFill>
            <a:srgbClr val="F937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v</a:t>
            </a:r>
          </a:p>
        </p:txBody>
      </p:sp>
      <p:sp>
        <p:nvSpPr>
          <p:cNvPr id="9" name="Oval 8"/>
          <p:cNvSpPr/>
          <p:nvPr/>
        </p:nvSpPr>
        <p:spPr>
          <a:xfrm>
            <a:off x="6871525" y="4658084"/>
            <a:ext cx="653143" cy="496388"/>
          </a:xfrm>
          <a:prstGeom prst="ellipse">
            <a:avLst/>
          </a:prstGeom>
          <a:solidFill>
            <a:srgbClr val="F937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t</a:t>
            </a:r>
          </a:p>
        </p:txBody>
      </p:sp>
      <p:sp>
        <p:nvSpPr>
          <p:cNvPr id="10" name="Oval 9"/>
          <p:cNvSpPr/>
          <p:nvPr/>
        </p:nvSpPr>
        <p:spPr>
          <a:xfrm>
            <a:off x="4480097" y="4658084"/>
            <a:ext cx="653143" cy="496388"/>
          </a:xfrm>
          <a:prstGeom prst="ellipse">
            <a:avLst/>
          </a:prstGeom>
          <a:solidFill>
            <a:srgbClr val="F937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00EE6D-8251-AA57-FF55-948D0566DA89}"/>
              </a:ext>
            </a:extLst>
          </p:cNvPr>
          <p:cNvSpPr txBox="1"/>
          <p:nvPr/>
        </p:nvSpPr>
        <p:spPr>
          <a:xfrm>
            <a:off x="965931" y="5884344"/>
            <a:ext cx="3671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( CT </a:t>
            </a:r>
            <a:r>
              <a:rPr lang="en-US" sz="2800" dirty="0" err="1">
                <a:solidFill>
                  <a:srgbClr val="FF0000"/>
                </a:solidFill>
              </a:rPr>
              <a:t>tính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quãng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đường</a:t>
            </a:r>
            <a:r>
              <a:rPr lang="en-US" sz="2800" dirty="0">
                <a:solidFill>
                  <a:srgbClr val="FF0000"/>
                </a:solidFill>
              </a:rPr>
              <a:t> 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92DF61-7D1F-3ED5-990E-AEF46DC89CE4}"/>
              </a:ext>
            </a:extLst>
          </p:cNvPr>
          <p:cNvSpPr txBox="1"/>
          <p:nvPr/>
        </p:nvSpPr>
        <p:spPr>
          <a:xfrm>
            <a:off x="6840814" y="1724762"/>
            <a:ext cx="2803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( CT </a:t>
            </a:r>
            <a:r>
              <a:rPr lang="en-US" sz="2800" dirty="0" err="1">
                <a:solidFill>
                  <a:srgbClr val="FF0000"/>
                </a:solidFill>
              </a:rPr>
              <a:t>tính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tốc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độ</a:t>
            </a:r>
            <a:r>
              <a:rPr lang="en-US" sz="2800" dirty="0">
                <a:solidFill>
                  <a:srgbClr val="FF0000"/>
                </a:solidFill>
              </a:rPr>
              <a:t>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2DCB8E-21F5-6693-5D76-9CA7FDDDDC97}"/>
              </a:ext>
            </a:extLst>
          </p:cNvPr>
          <p:cNvSpPr txBox="1"/>
          <p:nvPr/>
        </p:nvSpPr>
        <p:spPr>
          <a:xfrm>
            <a:off x="7759338" y="6003471"/>
            <a:ext cx="3122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(CT </a:t>
            </a:r>
            <a:r>
              <a:rPr lang="en-US" sz="2800" dirty="0" err="1">
                <a:solidFill>
                  <a:srgbClr val="FF0000"/>
                </a:solidFill>
              </a:rPr>
              <a:t>tính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thời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gian</a:t>
            </a:r>
            <a:r>
              <a:rPr lang="en-US" sz="2800" dirty="0">
                <a:solidFill>
                  <a:srgbClr val="FF0000"/>
                </a:solidFill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423512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 animBg="1"/>
      <p:bldP spid="2" grpId="1" animBg="1"/>
      <p:bldP spid="9" grpId="0" animBg="1"/>
      <p:bldP spid="9" grpId="1" animBg="1"/>
      <p:bldP spid="10" grpId="0" animBg="1"/>
      <p:bldP spid="10" grpId="1" animBg="1"/>
      <p:bldP spid="3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ardrop 1"/>
              <p:cNvSpPr/>
              <p:nvPr/>
            </p:nvSpPr>
            <p:spPr>
              <a:xfrm>
                <a:off x="5285592" y="774331"/>
                <a:ext cx="6666002" cy="5908184"/>
              </a:xfrm>
              <a:prstGeom prst="teardrop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chạy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A: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3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sub>
                    </m:sSub>
                    <m:r>
                      <a:rPr lang="en-US" sz="3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3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3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120</m:t>
                        </m:r>
                      </m:num>
                      <m:den>
                        <m:r>
                          <a:rPr lang="en-US" sz="3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35</m:t>
                        </m:r>
                      </m:den>
                    </m:f>
                  </m:oMath>
                </a14:m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≃ 3,43 (m/s)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/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chạy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B: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sub>
                    </m:sSub>
                    <m:r>
                      <a:rPr lang="en-US" sz="3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3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3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3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sz="3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num>
                      <m:den>
                        <m:r>
                          <a:rPr lang="en-US" sz="3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40</m:t>
                        </m:r>
                      </m:den>
                    </m:f>
                  </m:oMath>
                </a14:m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≃ 3,5 (m/s)</a:t>
                </a:r>
              </a:p>
              <a:p>
                <a:pPr algn="ctr"/>
                <a:r>
                  <a:rPr lang="en-US" sz="30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 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000" dirty="0">
                    <a:solidFill>
                      <a:srgbClr val="000000"/>
                    </a:solidFill>
                    <a:latin typeface="+mj-lt"/>
                    <a:ea typeface="Microsoft Sans Serif" panose="020B0604020202020204" pitchFamily="34" charset="0"/>
                  </a:rPr>
                  <a:t>Vì </a:t>
                </a:r>
                <a:r>
                  <a:rPr lang="en-US" sz="3000" dirty="0">
                    <a:solidFill>
                      <a:srgbClr val="000000"/>
                    </a:solidFill>
                    <a:latin typeface="+mj-lt"/>
                    <a:ea typeface="Microsoft Sans Serif" panose="020B0604020202020204" pitchFamily="34" charset="0"/>
                  </a:rPr>
                  <a:t>v</a:t>
                </a:r>
                <a:r>
                  <a:rPr lang="vi-VN" sz="3000" baseline="-25000" dirty="0">
                    <a:solidFill>
                      <a:srgbClr val="000000"/>
                    </a:solidFill>
                    <a:latin typeface="+mj-lt"/>
                    <a:ea typeface="Microsoft Sans Serif" panose="020B0604020202020204" pitchFamily="34" charset="0"/>
                  </a:rPr>
                  <a:t>A</a:t>
                </a:r>
                <a:r>
                  <a:rPr lang="vi-VN" sz="3000" dirty="0">
                    <a:solidFill>
                      <a:srgbClr val="000000"/>
                    </a:solidFill>
                    <a:latin typeface="+mj-lt"/>
                    <a:ea typeface="Microsoft Sans Serif" panose="020B0604020202020204" pitchFamily="34" charset="0"/>
                  </a:rPr>
                  <a:t> &lt; </a:t>
                </a:r>
                <a:r>
                  <a:rPr lang="en-US" sz="3000" dirty="0">
                    <a:solidFill>
                      <a:srgbClr val="000000"/>
                    </a:solidFill>
                    <a:latin typeface="+mj-lt"/>
                    <a:ea typeface="Microsoft Sans Serif" panose="020B0604020202020204" pitchFamily="34" charset="0"/>
                  </a:rPr>
                  <a:t>v</a:t>
                </a:r>
                <a:r>
                  <a:rPr lang="vi-VN" sz="3000" baseline="-25000" dirty="0">
                    <a:solidFill>
                      <a:srgbClr val="000000"/>
                    </a:solidFill>
                    <a:latin typeface="+mj-lt"/>
                    <a:ea typeface="Microsoft Sans Serif" panose="020B0604020202020204" pitchFamily="34" charset="0"/>
                  </a:rPr>
                  <a:t>B</a:t>
                </a:r>
                <a:r>
                  <a:rPr lang="vi-VN" sz="3000" dirty="0">
                    <a:solidFill>
                      <a:srgbClr val="000000"/>
                    </a:solidFill>
                    <a:latin typeface="+mj-lt"/>
                    <a:ea typeface="Microsoft Sans Serif" panose="020B0604020202020204" pitchFamily="34" charset="0"/>
                  </a:rPr>
                  <a:t> nên bạn B chạy nhanh hơn</a:t>
                </a:r>
                <a:endParaRPr lang="en-US" sz="3000" dirty="0">
                  <a:latin typeface="+mj-lt"/>
                </a:endParaRPr>
              </a:p>
            </p:txBody>
          </p:sp>
        </mc:Choice>
        <mc:Fallback xmlns="">
          <p:sp>
            <p:nvSpPr>
              <p:cNvPr id="2" name="Teardrop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5592" y="774331"/>
                <a:ext cx="6666002" cy="5908184"/>
              </a:xfrm>
              <a:prstGeom prst="teardrop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4" descr="Walk by Johnye on Dribbble">
            <a:extLst>
              <a:ext uri="{FF2B5EF4-FFF2-40B4-BE49-F238E27FC236}">
                <a16:creationId xmlns:a16="http://schemas.microsoft.com/office/drawing/2014/main" id="{96A5CDE3-7E74-5918-C330-76B12BADE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2620" y="105720"/>
            <a:ext cx="3052999" cy="228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C637B63C-878B-BFAF-9FBA-45F8981EAEFC}"/>
              </a:ext>
            </a:extLst>
          </p:cNvPr>
          <p:cNvSpPr/>
          <p:nvPr/>
        </p:nvSpPr>
        <p:spPr>
          <a:xfrm>
            <a:off x="1945577" y="497457"/>
            <a:ext cx="3340014" cy="179498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120m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35s</a:t>
            </a:r>
          </a:p>
        </p:txBody>
      </p:sp>
      <p:pic>
        <p:nvPicPr>
          <p:cNvPr id="9" name="Picture 2" descr="Human walk cycle | Walking animation, Walking cartoon, Motion design  animation">
            <a:extLst>
              <a:ext uri="{FF2B5EF4-FFF2-40B4-BE49-F238E27FC236}">
                <a16:creationId xmlns:a16="http://schemas.microsoft.com/office/drawing/2014/main" id="{1ACCB95E-E54A-7514-262B-335C7C817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035" y="3057611"/>
            <a:ext cx="2525755" cy="20939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13C54C4C-DB60-58D8-730A-90C0A5ECD7E3}"/>
              </a:ext>
            </a:extLst>
          </p:cNvPr>
          <p:cNvSpPr/>
          <p:nvPr/>
        </p:nvSpPr>
        <p:spPr>
          <a:xfrm>
            <a:off x="1643104" y="3591312"/>
            <a:ext cx="3340014" cy="179498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140m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D77AFA5-51F9-9D2E-9C47-AD695D2127D0}"/>
              </a:ext>
            </a:extLst>
          </p:cNvPr>
          <p:cNvSpPr/>
          <p:nvPr/>
        </p:nvSpPr>
        <p:spPr>
          <a:xfrm>
            <a:off x="808264" y="5800312"/>
            <a:ext cx="4639499" cy="88220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9155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49500" decel="4975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354 0.02685 L 0.42982 0.02685 " pathEditMode="relative" rAng="0" ptsTypes="AA">
                                      <p:cBhvr>
                                        <p:cTn id="1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61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7 L 0.42279 3.7037E-7 " pathEditMode="relative" rAng="0" ptsTypes="AA">
                                      <p:cBhvr>
                                        <p:cTn id="20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92777" y="325512"/>
            <a:ext cx="10228218" cy="8490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VÍ DỤ VỀ CHUYỂN ĐỘNG NHANH CHẬM</a:t>
            </a:r>
          </a:p>
        </p:txBody>
      </p:sp>
      <p:pic>
        <p:nvPicPr>
          <p:cNvPr id="1026" name="Picture 2" descr="Usain Bolt vào bán kết nội dung chạy 200m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60" y="1496367"/>
            <a:ext cx="3345271" cy="225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28309" y="1606731"/>
            <a:ext cx="63746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Usain Bolt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Jamaica (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100m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9,58s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030" name="Picture 6" descr="Báo Cheetah: chạy 112km/h trong 3 giây và tăng tốc từ 0-80 km/h chỉ sau 3  bước - Tapil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594" y="3882743"/>
            <a:ext cx="3490662" cy="261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067005" y="4683231"/>
            <a:ext cx="47810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Gê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120 km/h</a:t>
            </a:r>
          </a:p>
        </p:txBody>
      </p:sp>
    </p:spTree>
    <p:extLst>
      <p:ext uri="{BB962C8B-B14F-4D97-AF65-F5344CB8AC3E}">
        <p14:creationId xmlns:p14="http://schemas.microsoft.com/office/powerpoint/2010/main" val="278859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92777" y="325512"/>
            <a:ext cx="10228218" cy="8490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VÍ DỤ VỀ CHUYỂN ĐỘNG NHANH CHẬM</a:t>
            </a:r>
          </a:p>
        </p:txBody>
      </p:sp>
      <p:pic>
        <p:nvPicPr>
          <p:cNvPr id="2050" name="Picture 2" descr="Cách đối phó với sự xâm nhập của ốc sên vào nhà | Cleaniped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172" y="1688215"/>
            <a:ext cx="3731597" cy="248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786593" y="4467497"/>
                <a:ext cx="405275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ốc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sên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bò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5.10</m:t>
                        </m:r>
                      </m:e>
                      <m:sup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(km/h)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6593" y="4467497"/>
                <a:ext cx="4052754" cy="1015663"/>
              </a:xfrm>
              <a:prstGeom prst="rect">
                <a:avLst/>
              </a:prstGeom>
              <a:blipFill>
                <a:blip r:embed="rId3"/>
                <a:stretch>
                  <a:fillRect l="-2707" t="-7831" r="-2857" b="-180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226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24;p44">
            <a:extLst>
              <a:ext uri="{FF2B5EF4-FFF2-40B4-BE49-F238E27FC236}">
                <a16:creationId xmlns:a16="http://schemas.microsoft.com/office/drawing/2014/main" id="{2AF709B9-DD12-4667-86FE-1EA229229B93}"/>
              </a:ext>
            </a:extLst>
          </p:cNvPr>
          <p:cNvSpPr txBox="1">
            <a:spLocks/>
          </p:cNvSpPr>
          <p:nvPr/>
        </p:nvSpPr>
        <p:spPr>
          <a:xfrm>
            <a:off x="1386677" y="1076800"/>
            <a:ext cx="3871827" cy="213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86262" indent="0">
              <a:lnSpc>
                <a:spcPct val="150000"/>
              </a:lnSpc>
              <a:buNone/>
            </a:pPr>
            <a:r>
              <a:rPr lang="en-US" sz="3733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Đơn</a:t>
            </a:r>
            <a:r>
              <a:rPr lang="en-US" sz="3733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r>
              <a:rPr lang="en-US" sz="3733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3733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3733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3733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phụ</a:t>
            </a:r>
            <a:r>
              <a:rPr lang="en-US" sz="3733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thuộc</a:t>
            </a:r>
            <a:r>
              <a:rPr lang="en-US" sz="3733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vào</a:t>
            </a:r>
            <a:r>
              <a:rPr lang="en-US" sz="3733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yếu</a:t>
            </a:r>
            <a:r>
              <a:rPr lang="en-US" sz="3733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</a:t>
            </a:r>
            <a:r>
              <a:rPr lang="en-US" sz="3733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nào?</a:t>
            </a:r>
            <a:endParaRPr lang="vi-VN" sz="3733" dirty="0">
              <a:solidFill>
                <a:srgbClr val="000000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A579C0D7-A0A7-40D4-8CE0-C87DCEFDE17A}"/>
              </a:ext>
            </a:extLst>
          </p:cNvPr>
          <p:cNvGrpSpPr/>
          <p:nvPr/>
        </p:nvGrpSpPr>
        <p:grpSpPr>
          <a:xfrm>
            <a:off x="7276949" y="1104467"/>
            <a:ext cx="4538207" cy="4213600"/>
            <a:chOff x="5678175" y="1345212"/>
            <a:chExt cx="3465825" cy="3217876"/>
          </a:xfrm>
        </p:grpSpPr>
        <p:sp>
          <p:nvSpPr>
            <p:cNvPr id="144" name="Google Shape;1785;p44">
              <a:extLst>
                <a:ext uri="{FF2B5EF4-FFF2-40B4-BE49-F238E27FC236}">
                  <a16:creationId xmlns:a16="http://schemas.microsoft.com/office/drawing/2014/main" id="{3A5CE113-F7E3-4E28-9B78-A86104EADCF0}"/>
                </a:ext>
              </a:extLst>
            </p:cNvPr>
            <p:cNvSpPr/>
            <p:nvPr/>
          </p:nvSpPr>
          <p:spPr>
            <a:xfrm>
              <a:off x="5678175" y="4558420"/>
              <a:ext cx="3465825" cy="3783"/>
            </a:xfrm>
            <a:custGeom>
              <a:avLst/>
              <a:gdLst/>
              <a:ahLst/>
              <a:cxnLst/>
              <a:rect l="l" t="t" r="r" b="b"/>
              <a:pathLst>
                <a:path w="184132" h="201" extrusionOk="0">
                  <a:moveTo>
                    <a:pt x="92066" y="1"/>
                  </a:moveTo>
                  <a:cubicBezTo>
                    <a:pt x="41230" y="1"/>
                    <a:pt x="0" y="34"/>
                    <a:pt x="0" y="101"/>
                  </a:cubicBezTo>
                  <a:cubicBezTo>
                    <a:pt x="0" y="167"/>
                    <a:pt x="41230" y="201"/>
                    <a:pt x="92066" y="201"/>
                  </a:cubicBezTo>
                  <a:cubicBezTo>
                    <a:pt x="142902" y="201"/>
                    <a:pt x="184132" y="167"/>
                    <a:pt x="184132" y="101"/>
                  </a:cubicBezTo>
                  <a:cubicBezTo>
                    <a:pt x="184132" y="34"/>
                    <a:pt x="142936" y="1"/>
                    <a:pt x="9206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45" name="Google Shape;1786;p44">
              <a:extLst>
                <a:ext uri="{FF2B5EF4-FFF2-40B4-BE49-F238E27FC236}">
                  <a16:creationId xmlns:a16="http://schemas.microsoft.com/office/drawing/2014/main" id="{B91EF1C9-3047-48AF-A5BE-C4F57B7F7583}"/>
                </a:ext>
              </a:extLst>
            </p:cNvPr>
            <p:cNvSpPr/>
            <p:nvPr/>
          </p:nvSpPr>
          <p:spPr>
            <a:xfrm>
              <a:off x="5870936" y="3776722"/>
              <a:ext cx="365420" cy="783600"/>
            </a:xfrm>
            <a:custGeom>
              <a:avLst/>
              <a:gdLst/>
              <a:ahLst/>
              <a:cxnLst/>
              <a:rect l="l" t="t" r="r" b="b"/>
              <a:pathLst>
                <a:path w="19414" h="41631" extrusionOk="0">
                  <a:moveTo>
                    <a:pt x="200" y="1"/>
                  </a:moveTo>
                  <a:lnTo>
                    <a:pt x="200" y="1"/>
                  </a:lnTo>
                  <a:cubicBezTo>
                    <a:pt x="0" y="3537"/>
                    <a:pt x="767" y="7039"/>
                    <a:pt x="2435" y="10175"/>
                  </a:cubicBezTo>
                  <a:cubicBezTo>
                    <a:pt x="3069" y="11442"/>
                    <a:pt x="3869" y="12643"/>
                    <a:pt x="4103" y="14044"/>
                  </a:cubicBezTo>
                  <a:cubicBezTo>
                    <a:pt x="4437" y="16313"/>
                    <a:pt x="3169" y="18614"/>
                    <a:pt x="3736" y="20849"/>
                  </a:cubicBezTo>
                  <a:cubicBezTo>
                    <a:pt x="4370" y="23418"/>
                    <a:pt x="7239" y="25119"/>
                    <a:pt x="7372" y="27721"/>
                  </a:cubicBezTo>
                  <a:cubicBezTo>
                    <a:pt x="7472" y="29956"/>
                    <a:pt x="5537" y="31890"/>
                    <a:pt x="5704" y="34092"/>
                  </a:cubicBezTo>
                  <a:cubicBezTo>
                    <a:pt x="5804" y="35059"/>
                    <a:pt x="6138" y="35960"/>
                    <a:pt x="6705" y="36727"/>
                  </a:cubicBezTo>
                  <a:cubicBezTo>
                    <a:pt x="8378" y="39516"/>
                    <a:pt x="10826" y="41466"/>
                    <a:pt x="14555" y="41466"/>
                  </a:cubicBezTo>
                  <a:cubicBezTo>
                    <a:pt x="14618" y="41466"/>
                    <a:pt x="14681" y="41465"/>
                    <a:pt x="14744" y="41464"/>
                  </a:cubicBezTo>
                  <a:lnTo>
                    <a:pt x="19414" y="41631"/>
                  </a:lnTo>
                  <a:lnTo>
                    <a:pt x="16212" y="30823"/>
                  </a:lnTo>
                  <a:cubicBezTo>
                    <a:pt x="16645" y="29289"/>
                    <a:pt x="15611" y="27721"/>
                    <a:pt x="14477" y="26653"/>
                  </a:cubicBezTo>
                  <a:cubicBezTo>
                    <a:pt x="13343" y="25553"/>
                    <a:pt x="12009" y="24519"/>
                    <a:pt x="11408" y="23051"/>
                  </a:cubicBezTo>
                  <a:cubicBezTo>
                    <a:pt x="10474" y="20682"/>
                    <a:pt x="11742" y="17580"/>
                    <a:pt x="10107" y="15612"/>
                  </a:cubicBezTo>
                  <a:cubicBezTo>
                    <a:pt x="9173" y="14445"/>
                    <a:pt x="7472" y="14044"/>
                    <a:pt x="6605" y="12777"/>
                  </a:cubicBezTo>
                  <a:cubicBezTo>
                    <a:pt x="6204" y="12110"/>
                    <a:pt x="5971" y="11342"/>
                    <a:pt x="5838" y="10575"/>
                  </a:cubicBezTo>
                  <a:cubicBezTo>
                    <a:pt x="4937" y="6606"/>
                    <a:pt x="3002" y="2936"/>
                    <a:pt x="200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46" name="Google Shape;1787;p44">
              <a:extLst>
                <a:ext uri="{FF2B5EF4-FFF2-40B4-BE49-F238E27FC236}">
                  <a16:creationId xmlns:a16="http://schemas.microsoft.com/office/drawing/2014/main" id="{1BF60EA6-CD14-4E6D-A98A-853902918C9C}"/>
                </a:ext>
              </a:extLst>
            </p:cNvPr>
            <p:cNvSpPr/>
            <p:nvPr/>
          </p:nvSpPr>
          <p:spPr>
            <a:xfrm>
              <a:off x="5870936" y="3776722"/>
              <a:ext cx="365420" cy="783600"/>
            </a:xfrm>
            <a:custGeom>
              <a:avLst/>
              <a:gdLst/>
              <a:ahLst/>
              <a:cxnLst/>
              <a:rect l="l" t="t" r="r" b="b"/>
              <a:pathLst>
                <a:path w="19414" h="41631" extrusionOk="0">
                  <a:moveTo>
                    <a:pt x="200" y="1"/>
                  </a:moveTo>
                  <a:lnTo>
                    <a:pt x="200" y="1"/>
                  </a:lnTo>
                  <a:cubicBezTo>
                    <a:pt x="0" y="3537"/>
                    <a:pt x="767" y="7039"/>
                    <a:pt x="2435" y="10175"/>
                  </a:cubicBezTo>
                  <a:cubicBezTo>
                    <a:pt x="3069" y="11442"/>
                    <a:pt x="3869" y="12643"/>
                    <a:pt x="4103" y="14044"/>
                  </a:cubicBezTo>
                  <a:cubicBezTo>
                    <a:pt x="4437" y="16313"/>
                    <a:pt x="3169" y="18614"/>
                    <a:pt x="3736" y="20849"/>
                  </a:cubicBezTo>
                  <a:cubicBezTo>
                    <a:pt x="4370" y="23418"/>
                    <a:pt x="7239" y="25119"/>
                    <a:pt x="7372" y="27721"/>
                  </a:cubicBezTo>
                  <a:cubicBezTo>
                    <a:pt x="7472" y="29956"/>
                    <a:pt x="5537" y="31890"/>
                    <a:pt x="5704" y="34092"/>
                  </a:cubicBezTo>
                  <a:cubicBezTo>
                    <a:pt x="5804" y="35059"/>
                    <a:pt x="6138" y="35960"/>
                    <a:pt x="6705" y="36727"/>
                  </a:cubicBezTo>
                  <a:cubicBezTo>
                    <a:pt x="8378" y="39516"/>
                    <a:pt x="10826" y="41466"/>
                    <a:pt x="14555" y="41466"/>
                  </a:cubicBezTo>
                  <a:cubicBezTo>
                    <a:pt x="14618" y="41466"/>
                    <a:pt x="14681" y="41465"/>
                    <a:pt x="14744" y="41464"/>
                  </a:cubicBezTo>
                  <a:lnTo>
                    <a:pt x="19414" y="41631"/>
                  </a:lnTo>
                  <a:lnTo>
                    <a:pt x="16212" y="30823"/>
                  </a:lnTo>
                  <a:cubicBezTo>
                    <a:pt x="16645" y="29289"/>
                    <a:pt x="15611" y="27721"/>
                    <a:pt x="14477" y="26653"/>
                  </a:cubicBezTo>
                  <a:cubicBezTo>
                    <a:pt x="13343" y="25553"/>
                    <a:pt x="12009" y="24519"/>
                    <a:pt x="11408" y="23051"/>
                  </a:cubicBezTo>
                  <a:cubicBezTo>
                    <a:pt x="10474" y="20682"/>
                    <a:pt x="11742" y="17580"/>
                    <a:pt x="10107" y="15612"/>
                  </a:cubicBezTo>
                  <a:cubicBezTo>
                    <a:pt x="9173" y="14445"/>
                    <a:pt x="7472" y="14044"/>
                    <a:pt x="6605" y="12777"/>
                  </a:cubicBezTo>
                  <a:cubicBezTo>
                    <a:pt x="6204" y="12110"/>
                    <a:pt x="5971" y="11342"/>
                    <a:pt x="5838" y="10575"/>
                  </a:cubicBezTo>
                  <a:cubicBezTo>
                    <a:pt x="4937" y="6606"/>
                    <a:pt x="3002" y="2936"/>
                    <a:pt x="200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47" name="Google Shape;1788;p44">
              <a:extLst>
                <a:ext uri="{FF2B5EF4-FFF2-40B4-BE49-F238E27FC236}">
                  <a16:creationId xmlns:a16="http://schemas.microsoft.com/office/drawing/2014/main" id="{FD8F2D09-27CA-4F5F-A9D0-25C63647688A}"/>
                </a:ext>
              </a:extLst>
            </p:cNvPr>
            <p:cNvSpPr/>
            <p:nvPr/>
          </p:nvSpPr>
          <p:spPr>
            <a:xfrm>
              <a:off x="6209346" y="3474733"/>
              <a:ext cx="352244" cy="1088355"/>
            </a:xfrm>
            <a:custGeom>
              <a:avLst/>
              <a:gdLst/>
              <a:ahLst/>
              <a:cxnLst/>
              <a:rect l="l" t="t" r="r" b="b"/>
              <a:pathLst>
                <a:path w="18714" h="57822" extrusionOk="0">
                  <a:moveTo>
                    <a:pt x="18047" y="0"/>
                  </a:moveTo>
                  <a:lnTo>
                    <a:pt x="17880" y="67"/>
                  </a:lnTo>
                  <a:cubicBezTo>
                    <a:pt x="16879" y="601"/>
                    <a:pt x="16045" y="1301"/>
                    <a:pt x="15378" y="2202"/>
                  </a:cubicBezTo>
                  <a:cubicBezTo>
                    <a:pt x="14711" y="3069"/>
                    <a:pt x="14211" y="4036"/>
                    <a:pt x="13844" y="5037"/>
                  </a:cubicBezTo>
                  <a:cubicBezTo>
                    <a:pt x="13043" y="7039"/>
                    <a:pt x="12776" y="9140"/>
                    <a:pt x="12376" y="11175"/>
                  </a:cubicBezTo>
                  <a:cubicBezTo>
                    <a:pt x="11976" y="13176"/>
                    <a:pt x="11475" y="15144"/>
                    <a:pt x="10475" y="16812"/>
                  </a:cubicBezTo>
                  <a:cubicBezTo>
                    <a:pt x="9941" y="17646"/>
                    <a:pt x="9341" y="18413"/>
                    <a:pt x="8807" y="19214"/>
                  </a:cubicBezTo>
                  <a:cubicBezTo>
                    <a:pt x="8206" y="20014"/>
                    <a:pt x="7806" y="20915"/>
                    <a:pt x="7639" y="21882"/>
                  </a:cubicBezTo>
                  <a:cubicBezTo>
                    <a:pt x="7339" y="23851"/>
                    <a:pt x="8440" y="25585"/>
                    <a:pt x="8206" y="27320"/>
                  </a:cubicBezTo>
                  <a:cubicBezTo>
                    <a:pt x="8106" y="28187"/>
                    <a:pt x="7839" y="29021"/>
                    <a:pt x="7372" y="29755"/>
                  </a:cubicBezTo>
                  <a:cubicBezTo>
                    <a:pt x="6972" y="30489"/>
                    <a:pt x="6472" y="31189"/>
                    <a:pt x="5971" y="31890"/>
                  </a:cubicBezTo>
                  <a:cubicBezTo>
                    <a:pt x="5504" y="32557"/>
                    <a:pt x="5071" y="33291"/>
                    <a:pt x="4737" y="34058"/>
                  </a:cubicBezTo>
                  <a:cubicBezTo>
                    <a:pt x="4404" y="34792"/>
                    <a:pt x="4204" y="35559"/>
                    <a:pt x="4170" y="36393"/>
                  </a:cubicBezTo>
                  <a:cubicBezTo>
                    <a:pt x="4037" y="37961"/>
                    <a:pt x="4270" y="39462"/>
                    <a:pt x="4170" y="40863"/>
                  </a:cubicBezTo>
                  <a:cubicBezTo>
                    <a:pt x="4037" y="42197"/>
                    <a:pt x="3636" y="43498"/>
                    <a:pt x="3003" y="44699"/>
                  </a:cubicBezTo>
                  <a:cubicBezTo>
                    <a:pt x="2436" y="45833"/>
                    <a:pt x="1802" y="46900"/>
                    <a:pt x="1301" y="47901"/>
                  </a:cubicBezTo>
                  <a:cubicBezTo>
                    <a:pt x="1035" y="48401"/>
                    <a:pt x="768" y="48902"/>
                    <a:pt x="568" y="49369"/>
                  </a:cubicBezTo>
                  <a:cubicBezTo>
                    <a:pt x="401" y="49869"/>
                    <a:pt x="234" y="50336"/>
                    <a:pt x="167" y="50870"/>
                  </a:cubicBezTo>
                  <a:cubicBezTo>
                    <a:pt x="34" y="51737"/>
                    <a:pt x="1" y="52638"/>
                    <a:pt x="134" y="53538"/>
                  </a:cubicBezTo>
                  <a:cubicBezTo>
                    <a:pt x="234" y="54773"/>
                    <a:pt x="701" y="55940"/>
                    <a:pt x="1468" y="56908"/>
                  </a:cubicBezTo>
                  <a:cubicBezTo>
                    <a:pt x="1568" y="57074"/>
                    <a:pt x="1702" y="57208"/>
                    <a:pt x="1835" y="57341"/>
                  </a:cubicBezTo>
                  <a:cubicBezTo>
                    <a:pt x="1935" y="57441"/>
                    <a:pt x="2035" y="57508"/>
                    <a:pt x="2135" y="57608"/>
                  </a:cubicBezTo>
                  <a:cubicBezTo>
                    <a:pt x="2336" y="57741"/>
                    <a:pt x="2402" y="57775"/>
                    <a:pt x="2402" y="57775"/>
                  </a:cubicBezTo>
                  <a:cubicBezTo>
                    <a:pt x="2069" y="57508"/>
                    <a:pt x="1768" y="57208"/>
                    <a:pt x="1502" y="56908"/>
                  </a:cubicBezTo>
                  <a:cubicBezTo>
                    <a:pt x="801" y="55907"/>
                    <a:pt x="367" y="54739"/>
                    <a:pt x="267" y="53505"/>
                  </a:cubicBezTo>
                  <a:cubicBezTo>
                    <a:pt x="134" y="52638"/>
                    <a:pt x="167" y="51771"/>
                    <a:pt x="301" y="50870"/>
                  </a:cubicBezTo>
                  <a:cubicBezTo>
                    <a:pt x="401" y="50403"/>
                    <a:pt x="534" y="49903"/>
                    <a:pt x="734" y="49436"/>
                  </a:cubicBezTo>
                  <a:cubicBezTo>
                    <a:pt x="935" y="48935"/>
                    <a:pt x="1168" y="48468"/>
                    <a:pt x="1435" y="47968"/>
                  </a:cubicBezTo>
                  <a:cubicBezTo>
                    <a:pt x="1969" y="46967"/>
                    <a:pt x="2602" y="45933"/>
                    <a:pt x="3169" y="44799"/>
                  </a:cubicBezTo>
                  <a:cubicBezTo>
                    <a:pt x="3837" y="43565"/>
                    <a:pt x="4237" y="42264"/>
                    <a:pt x="4370" y="40896"/>
                  </a:cubicBezTo>
                  <a:cubicBezTo>
                    <a:pt x="4504" y="39462"/>
                    <a:pt x="4270" y="37961"/>
                    <a:pt x="4404" y="36426"/>
                  </a:cubicBezTo>
                  <a:cubicBezTo>
                    <a:pt x="4470" y="35626"/>
                    <a:pt x="4637" y="34858"/>
                    <a:pt x="4971" y="34158"/>
                  </a:cubicBezTo>
                  <a:cubicBezTo>
                    <a:pt x="5304" y="33391"/>
                    <a:pt x="5738" y="32690"/>
                    <a:pt x="6205" y="32023"/>
                  </a:cubicBezTo>
                  <a:cubicBezTo>
                    <a:pt x="6705" y="31356"/>
                    <a:pt x="7206" y="30655"/>
                    <a:pt x="7639" y="29888"/>
                  </a:cubicBezTo>
                  <a:cubicBezTo>
                    <a:pt x="8106" y="29121"/>
                    <a:pt x="8407" y="28254"/>
                    <a:pt x="8507" y="27353"/>
                  </a:cubicBezTo>
                  <a:cubicBezTo>
                    <a:pt x="8740" y="25518"/>
                    <a:pt x="7673" y="23750"/>
                    <a:pt x="7940" y="21916"/>
                  </a:cubicBezTo>
                  <a:cubicBezTo>
                    <a:pt x="8140" y="21015"/>
                    <a:pt x="8507" y="20148"/>
                    <a:pt x="9074" y="19381"/>
                  </a:cubicBezTo>
                  <a:cubicBezTo>
                    <a:pt x="9607" y="18580"/>
                    <a:pt x="10208" y="17813"/>
                    <a:pt x="10742" y="16979"/>
                  </a:cubicBezTo>
                  <a:cubicBezTo>
                    <a:pt x="11809" y="15244"/>
                    <a:pt x="12309" y="13243"/>
                    <a:pt x="12710" y="11242"/>
                  </a:cubicBezTo>
                  <a:cubicBezTo>
                    <a:pt x="13077" y="9207"/>
                    <a:pt x="13377" y="7139"/>
                    <a:pt x="14144" y="5171"/>
                  </a:cubicBezTo>
                  <a:cubicBezTo>
                    <a:pt x="14511" y="4170"/>
                    <a:pt x="15011" y="3236"/>
                    <a:pt x="15645" y="2402"/>
                  </a:cubicBezTo>
                  <a:cubicBezTo>
                    <a:pt x="16234" y="1596"/>
                    <a:pt x="16996" y="934"/>
                    <a:pt x="17851" y="469"/>
                  </a:cubicBezTo>
                  <a:lnTo>
                    <a:pt x="17851" y="469"/>
                  </a:lnTo>
                  <a:cubicBezTo>
                    <a:pt x="17984" y="1557"/>
                    <a:pt x="18181" y="2613"/>
                    <a:pt x="18280" y="3669"/>
                  </a:cubicBezTo>
                  <a:cubicBezTo>
                    <a:pt x="18414" y="4704"/>
                    <a:pt x="18447" y="5771"/>
                    <a:pt x="18414" y="6838"/>
                  </a:cubicBezTo>
                  <a:cubicBezTo>
                    <a:pt x="18380" y="7372"/>
                    <a:pt x="18314" y="7872"/>
                    <a:pt x="18247" y="8406"/>
                  </a:cubicBezTo>
                  <a:cubicBezTo>
                    <a:pt x="18113" y="8907"/>
                    <a:pt x="17947" y="9374"/>
                    <a:pt x="17747" y="9841"/>
                  </a:cubicBezTo>
                  <a:cubicBezTo>
                    <a:pt x="17313" y="10808"/>
                    <a:pt x="16913" y="11775"/>
                    <a:pt x="16612" y="12776"/>
                  </a:cubicBezTo>
                  <a:cubicBezTo>
                    <a:pt x="16312" y="13777"/>
                    <a:pt x="16145" y="14777"/>
                    <a:pt x="16079" y="15811"/>
                  </a:cubicBezTo>
                  <a:cubicBezTo>
                    <a:pt x="15979" y="16812"/>
                    <a:pt x="15845" y="17813"/>
                    <a:pt x="15745" y="18780"/>
                  </a:cubicBezTo>
                  <a:cubicBezTo>
                    <a:pt x="15512" y="20748"/>
                    <a:pt x="15378" y="22716"/>
                    <a:pt x="14578" y="24418"/>
                  </a:cubicBezTo>
                  <a:cubicBezTo>
                    <a:pt x="14177" y="25252"/>
                    <a:pt x="13677" y="26052"/>
                    <a:pt x="13277" y="26886"/>
                  </a:cubicBezTo>
                  <a:cubicBezTo>
                    <a:pt x="12910" y="27753"/>
                    <a:pt x="12676" y="28654"/>
                    <a:pt x="12643" y="29588"/>
                  </a:cubicBezTo>
                  <a:cubicBezTo>
                    <a:pt x="12543" y="31389"/>
                    <a:pt x="12776" y="33157"/>
                    <a:pt x="12309" y="34758"/>
                  </a:cubicBezTo>
                  <a:cubicBezTo>
                    <a:pt x="11809" y="36326"/>
                    <a:pt x="10808" y="37660"/>
                    <a:pt x="10275" y="39162"/>
                  </a:cubicBezTo>
                  <a:cubicBezTo>
                    <a:pt x="9774" y="40663"/>
                    <a:pt x="9941" y="42264"/>
                    <a:pt x="10174" y="43665"/>
                  </a:cubicBezTo>
                  <a:cubicBezTo>
                    <a:pt x="10408" y="45066"/>
                    <a:pt x="10641" y="46433"/>
                    <a:pt x="10341" y="47668"/>
                  </a:cubicBezTo>
                  <a:cubicBezTo>
                    <a:pt x="10041" y="48902"/>
                    <a:pt x="9174" y="49836"/>
                    <a:pt x="8607" y="50837"/>
                  </a:cubicBezTo>
                  <a:cubicBezTo>
                    <a:pt x="8306" y="51304"/>
                    <a:pt x="8106" y="51837"/>
                    <a:pt x="8040" y="52404"/>
                  </a:cubicBezTo>
                  <a:cubicBezTo>
                    <a:pt x="7973" y="52905"/>
                    <a:pt x="7940" y="53405"/>
                    <a:pt x="7940" y="53905"/>
                  </a:cubicBezTo>
                  <a:cubicBezTo>
                    <a:pt x="7940" y="54372"/>
                    <a:pt x="7873" y="54839"/>
                    <a:pt x="7739" y="55273"/>
                  </a:cubicBezTo>
                  <a:cubicBezTo>
                    <a:pt x="7573" y="55673"/>
                    <a:pt x="7339" y="56007"/>
                    <a:pt x="7006" y="56274"/>
                  </a:cubicBezTo>
                  <a:cubicBezTo>
                    <a:pt x="6472" y="56707"/>
                    <a:pt x="5838" y="57041"/>
                    <a:pt x="5171" y="57308"/>
                  </a:cubicBezTo>
                  <a:cubicBezTo>
                    <a:pt x="4704" y="57475"/>
                    <a:pt x="4204" y="57608"/>
                    <a:pt x="3670" y="57708"/>
                  </a:cubicBezTo>
                  <a:cubicBezTo>
                    <a:pt x="3370" y="57775"/>
                    <a:pt x="3069" y="57808"/>
                    <a:pt x="2736" y="57808"/>
                  </a:cubicBezTo>
                  <a:cubicBezTo>
                    <a:pt x="2469" y="57775"/>
                    <a:pt x="2369" y="57775"/>
                    <a:pt x="2369" y="57775"/>
                  </a:cubicBezTo>
                  <a:lnTo>
                    <a:pt x="2369" y="57775"/>
                  </a:lnTo>
                  <a:cubicBezTo>
                    <a:pt x="2564" y="57805"/>
                    <a:pt x="2759" y="57821"/>
                    <a:pt x="2951" y="57821"/>
                  </a:cubicBezTo>
                  <a:cubicBezTo>
                    <a:pt x="3186" y="57821"/>
                    <a:pt x="3416" y="57797"/>
                    <a:pt x="3636" y="57741"/>
                  </a:cubicBezTo>
                  <a:cubicBezTo>
                    <a:pt x="4170" y="57675"/>
                    <a:pt x="4671" y="57541"/>
                    <a:pt x="5171" y="57375"/>
                  </a:cubicBezTo>
                  <a:cubicBezTo>
                    <a:pt x="5838" y="57141"/>
                    <a:pt x="6472" y="56774"/>
                    <a:pt x="7039" y="56340"/>
                  </a:cubicBezTo>
                  <a:cubicBezTo>
                    <a:pt x="7372" y="56074"/>
                    <a:pt x="7639" y="55707"/>
                    <a:pt x="7806" y="55306"/>
                  </a:cubicBezTo>
                  <a:cubicBezTo>
                    <a:pt x="7940" y="54873"/>
                    <a:pt x="8006" y="54406"/>
                    <a:pt x="8040" y="53905"/>
                  </a:cubicBezTo>
                  <a:cubicBezTo>
                    <a:pt x="8040" y="53405"/>
                    <a:pt x="8073" y="52905"/>
                    <a:pt x="8140" y="52404"/>
                  </a:cubicBezTo>
                  <a:cubicBezTo>
                    <a:pt x="8240" y="51871"/>
                    <a:pt x="8407" y="51370"/>
                    <a:pt x="8707" y="50903"/>
                  </a:cubicBezTo>
                  <a:cubicBezTo>
                    <a:pt x="9240" y="49936"/>
                    <a:pt x="10174" y="49035"/>
                    <a:pt x="10475" y="47701"/>
                  </a:cubicBezTo>
                  <a:cubicBezTo>
                    <a:pt x="10775" y="46400"/>
                    <a:pt x="10541" y="45032"/>
                    <a:pt x="10341" y="43631"/>
                  </a:cubicBezTo>
                  <a:cubicBezTo>
                    <a:pt x="10141" y="42230"/>
                    <a:pt x="9941" y="40696"/>
                    <a:pt x="10441" y="39228"/>
                  </a:cubicBezTo>
                  <a:cubicBezTo>
                    <a:pt x="10975" y="37761"/>
                    <a:pt x="11976" y="36460"/>
                    <a:pt x="12476" y="34792"/>
                  </a:cubicBezTo>
                  <a:cubicBezTo>
                    <a:pt x="13010" y="33157"/>
                    <a:pt x="12776" y="31356"/>
                    <a:pt x="12876" y="29588"/>
                  </a:cubicBezTo>
                  <a:cubicBezTo>
                    <a:pt x="12910" y="28687"/>
                    <a:pt x="13110" y="27820"/>
                    <a:pt x="13477" y="26986"/>
                  </a:cubicBezTo>
                  <a:cubicBezTo>
                    <a:pt x="13844" y="26152"/>
                    <a:pt x="14377" y="25385"/>
                    <a:pt x="14778" y="24518"/>
                  </a:cubicBezTo>
                  <a:cubicBezTo>
                    <a:pt x="15612" y="22750"/>
                    <a:pt x="15745" y="20782"/>
                    <a:pt x="15979" y="18814"/>
                  </a:cubicBezTo>
                  <a:cubicBezTo>
                    <a:pt x="16112" y="17846"/>
                    <a:pt x="16212" y="16846"/>
                    <a:pt x="16312" y="15845"/>
                  </a:cubicBezTo>
                  <a:cubicBezTo>
                    <a:pt x="16379" y="14811"/>
                    <a:pt x="16579" y="13810"/>
                    <a:pt x="16846" y="12843"/>
                  </a:cubicBezTo>
                  <a:cubicBezTo>
                    <a:pt x="17146" y="11875"/>
                    <a:pt x="17546" y="10908"/>
                    <a:pt x="17947" y="9941"/>
                  </a:cubicBezTo>
                  <a:cubicBezTo>
                    <a:pt x="18180" y="9474"/>
                    <a:pt x="18347" y="8973"/>
                    <a:pt x="18514" y="8440"/>
                  </a:cubicBezTo>
                  <a:cubicBezTo>
                    <a:pt x="18580" y="7906"/>
                    <a:pt x="18614" y="7372"/>
                    <a:pt x="18647" y="6838"/>
                  </a:cubicBezTo>
                  <a:cubicBezTo>
                    <a:pt x="18714" y="5771"/>
                    <a:pt x="18647" y="4670"/>
                    <a:pt x="18514" y="3603"/>
                  </a:cubicBezTo>
                  <a:cubicBezTo>
                    <a:pt x="18414" y="2535"/>
                    <a:pt x="18214" y="1468"/>
                    <a:pt x="18080" y="400"/>
                  </a:cubicBezTo>
                  <a:lnTo>
                    <a:pt x="18080" y="200"/>
                  </a:lnTo>
                  <a:lnTo>
                    <a:pt x="1804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48" name="Google Shape;1789;p44">
              <a:extLst>
                <a:ext uri="{FF2B5EF4-FFF2-40B4-BE49-F238E27FC236}">
                  <a16:creationId xmlns:a16="http://schemas.microsoft.com/office/drawing/2014/main" id="{5B5C1FC2-275B-4FC0-BFB6-C1A9A9024C9F}"/>
                </a:ext>
              </a:extLst>
            </p:cNvPr>
            <p:cNvSpPr/>
            <p:nvPr/>
          </p:nvSpPr>
          <p:spPr>
            <a:xfrm>
              <a:off x="6253918" y="3526834"/>
              <a:ext cx="277538" cy="1035369"/>
            </a:xfrm>
            <a:custGeom>
              <a:avLst/>
              <a:gdLst/>
              <a:ahLst/>
              <a:cxnLst/>
              <a:rect l="l" t="t" r="r" b="b"/>
              <a:pathLst>
                <a:path w="14745" h="55007" extrusionOk="0">
                  <a:moveTo>
                    <a:pt x="14745" y="1"/>
                  </a:moveTo>
                  <a:cubicBezTo>
                    <a:pt x="14711" y="68"/>
                    <a:pt x="14711" y="101"/>
                    <a:pt x="14711" y="168"/>
                  </a:cubicBezTo>
                  <a:lnTo>
                    <a:pt x="14611" y="568"/>
                  </a:lnTo>
                  <a:cubicBezTo>
                    <a:pt x="14511" y="935"/>
                    <a:pt x="14378" y="1502"/>
                    <a:pt x="14211" y="2202"/>
                  </a:cubicBezTo>
                  <a:cubicBezTo>
                    <a:pt x="14044" y="2870"/>
                    <a:pt x="13611" y="3670"/>
                    <a:pt x="13244" y="4637"/>
                  </a:cubicBezTo>
                  <a:cubicBezTo>
                    <a:pt x="12810" y="5705"/>
                    <a:pt x="12443" y="6806"/>
                    <a:pt x="12143" y="7940"/>
                  </a:cubicBezTo>
                  <a:cubicBezTo>
                    <a:pt x="11776" y="9174"/>
                    <a:pt x="11476" y="10575"/>
                    <a:pt x="11142" y="12043"/>
                  </a:cubicBezTo>
                  <a:cubicBezTo>
                    <a:pt x="10842" y="13644"/>
                    <a:pt x="10342" y="15178"/>
                    <a:pt x="9641" y="16613"/>
                  </a:cubicBezTo>
                  <a:cubicBezTo>
                    <a:pt x="9207" y="17380"/>
                    <a:pt x="8841" y="18147"/>
                    <a:pt x="8474" y="18981"/>
                  </a:cubicBezTo>
                  <a:cubicBezTo>
                    <a:pt x="8140" y="19848"/>
                    <a:pt x="7940" y="20716"/>
                    <a:pt x="7806" y="21650"/>
                  </a:cubicBezTo>
                  <a:cubicBezTo>
                    <a:pt x="7573" y="23551"/>
                    <a:pt x="7239" y="25419"/>
                    <a:pt x="6806" y="27287"/>
                  </a:cubicBezTo>
                  <a:cubicBezTo>
                    <a:pt x="5872" y="31123"/>
                    <a:pt x="4971" y="34759"/>
                    <a:pt x="4171" y="38095"/>
                  </a:cubicBezTo>
                  <a:cubicBezTo>
                    <a:pt x="3370" y="41397"/>
                    <a:pt x="2603" y="44366"/>
                    <a:pt x="1969" y="46901"/>
                  </a:cubicBezTo>
                  <a:cubicBezTo>
                    <a:pt x="1335" y="49403"/>
                    <a:pt x="835" y="51404"/>
                    <a:pt x="501" y="52839"/>
                  </a:cubicBezTo>
                  <a:cubicBezTo>
                    <a:pt x="334" y="53506"/>
                    <a:pt x="201" y="54039"/>
                    <a:pt x="101" y="54440"/>
                  </a:cubicBezTo>
                  <a:cubicBezTo>
                    <a:pt x="68" y="54607"/>
                    <a:pt x="34" y="54740"/>
                    <a:pt x="1" y="54873"/>
                  </a:cubicBezTo>
                  <a:cubicBezTo>
                    <a:pt x="1" y="54907"/>
                    <a:pt x="1" y="54973"/>
                    <a:pt x="1" y="55007"/>
                  </a:cubicBezTo>
                  <a:cubicBezTo>
                    <a:pt x="34" y="54973"/>
                    <a:pt x="68" y="54907"/>
                    <a:pt x="68" y="54873"/>
                  </a:cubicBezTo>
                  <a:cubicBezTo>
                    <a:pt x="101" y="54773"/>
                    <a:pt x="134" y="54640"/>
                    <a:pt x="201" y="54440"/>
                  </a:cubicBezTo>
                  <a:cubicBezTo>
                    <a:pt x="301" y="54073"/>
                    <a:pt x="435" y="53539"/>
                    <a:pt x="601" y="52839"/>
                  </a:cubicBezTo>
                  <a:cubicBezTo>
                    <a:pt x="968" y="51438"/>
                    <a:pt x="1502" y="49403"/>
                    <a:pt x="2169" y="46934"/>
                  </a:cubicBezTo>
                  <a:cubicBezTo>
                    <a:pt x="2803" y="44466"/>
                    <a:pt x="3570" y="41464"/>
                    <a:pt x="4437" y="38161"/>
                  </a:cubicBezTo>
                  <a:cubicBezTo>
                    <a:pt x="5305" y="34859"/>
                    <a:pt x="6172" y="31190"/>
                    <a:pt x="7106" y="27354"/>
                  </a:cubicBezTo>
                  <a:cubicBezTo>
                    <a:pt x="7540" y="25486"/>
                    <a:pt x="7873" y="23584"/>
                    <a:pt x="8107" y="21683"/>
                  </a:cubicBezTo>
                  <a:cubicBezTo>
                    <a:pt x="8207" y="20782"/>
                    <a:pt x="8440" y="19915"/>
                    <a:pt x="8774" y="19081"/>
                  </a:cubicBezTo>
                  <a:cubicBezTo>
                    <a:pt x="9074" y="18247"/>
                    <a:pt x="9508" y="17513"/>
                    <a:pt x="9908" y="16746"/>
                  </a:cubicBezTo>
                  <a:cubicBezTo>
                    <a:pt x="10742" y="15212"/>
                    <a:pt x="11042" y="13577"/>
                    <a:pt x="11376" y="12109"/>
                  </a:cubicBezTo>
                  <a:cubicBezTo>
                    <a:pt x="11709" y="10642"/>
                    <a:pt x="12009" y="9241"/>
                    <a:pt x="12343" y="8007"/>
                  </a:cubicBezTo>
                  <a:cubicBezTo>
                    <a:pt x="12677" y="6739"/>
                    <a:pt x="13044" y="5638"/>
                    <a:pt x="13410" y="4671"/>
                  </a:cubicBezTo>
                  <a:cubicBezTo>
                    <a:pt x="13744" y="3870"/>
                    <a:pt x="14078" y="3070"/>
                    <a:pt x="14344" y="2202"/>
                  </a:cubicBezTo>
                  <a:cubicBezTo>
                    <a:pt x="14511" y="1502"/>
                    <a:pt x="14578" y="968"/>
                    <a:pt x="14645" y="568"/>
                  </a:cubicBezTo>
                  <a:cubicBezTo>
                    <a:pt x="14678" y="401"/>
                    <a:pt x="14711" y="268"/>
                    <a:pt x="14745" y="168"/>
                  </a:cubicBezTo>
                  <a:cubicBezTo>
                    <a:pt x="14745" y="68"/>
                    <a:pt x="14745" y="1"/>
                    <a:pt x="1474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49" name="Google Shape;1790;p44">
              <a:extLst>
                <a:ext uri="{FF2B5EF4-FFF2-40B4-BE49-F238E27FC236}">
                  <a16:creationId xmlns:a16="http://schemas.microsoft.com/office/drawing/2014/main" id="{5B300209-4107-473A-8D67-EAA233536A30}"/>
                </a:ext>
              </a:extLst>
            </p:cNvPr>
            <p:cNvSpPr/>
            <p:nvPr/>
          </p:nvSpPr>
          <p:spPr>
            <a:xfrm>
              <a:off x="5947525" y="3196574"/>
              <a:ext cx="395574" cy="1366269"/>
            </a:xfrm>
            <a:custGeom>
              <a:avLst/>
              <a:gdLst/>
              <a:ahLst/>
              <a:cxnLst/>
              <a:rect l="l" t="t" r="r" b="b"/>
              <a:pathLst>
                <a:path w="21016" h="72587" extrusionOk="0">
                  <a:moveTo>
                    <a:pt x="1368" y="1"/>
                  </a:moveTo>
                  <a:cubicBezTo>
                    <a:pt x="868" y="3237"/>
                    <a:pt x="1" y="5471"/>
                    <a:pt x="267" y="9875"/>
                  </a:cubicBezTo>
                  <a:cubicBezTo>
                    <a:pt x="368" y="11442"/>
                    <a:pt x="2202" y="14445"/>
                    <a:pt x="2469" y="17947"/>
                  </a:cubicBezTo>
                  <a:cubicBezTo>
                    <a:pt x="2602" y="20015"/>
                    <a:pt x="2703" y="22083"/>
                    <a:pt x="2836" y="24152"/>
                  </a:cubicBezTo>
                  <a:cubicBezTo>
                    <a:pt x="2969" y="26220"/>
                    <a:pt x="3103" y="28221"/>
                    <a:pt x="3837" y="30089"/>
                  </a:cubicBezTo>
                  <a:cubicBezTo>
                    <a:pt x="4370" y="31557"/>
                    <a:pt x="5271" y="32858"/>
                    <a:pt x="5671" y="34359"/>
                  </a:cubicBezTo>
                  <a:cubicBezTo>
                    <a:pt x="6439" y="37161"/>
                    <a:pt x="5438" y="40196"/>
                    <a:pt x="6072" y="43032"/>
                  </a:cubicBezTo>
                  <a:cubicBezTo>
                    <a:pt x="6572" y="45467"/>
                    <a:pt x="8240" y="47535"/>
                    <a:pt x="8607" y="49970"/>
                  </a:cubicBezTo>
                  <a:cubicBezTo>
                    <a:pt x="9074" y="53406"/>
                    <a:pt x="6839" y="56975"/>
                    <a:pt x="8006" y="60244"/>
                  </a:cubicBezTo>
                  <a:cubicBezTo>
                    <a:pt x="8573" y="61879"/>
                    <a:pt x="9908" y="63146"/>
                    <a:pt x="10275" y="64814"/>
                  </a:cubicBezTo>
                  <a:cubicBezTo>
                    <a:pt x="10575" y="66148"/>
                    <a:pt x="10241" y="67516"/>
                    <a:pt x="10508" y="68817"/>
                  </a:cubicBezTo>
                  <a:cubicBezTo>
                    <a:pt x="10922" y="70821"/>
                    <a:pt x="14582" y="72431"/>
                    <a:pt x="16801" y="72431"/>
                  </a:cubicBezTo>
                  <a:cubicBezTo>
                    <a:pt x="16908" y="72431"/>
                    <a:pt x="17012" y="72427"/>
                    <a:pt x="17113" y="72419"/>
                  </a:cubicBezTo>
                  <a:lnTo>
                    <a:pt x="17113" y="72586"/>
                  </a:lnTo>
                  <a:cubicBezTo>
                    <a:pt x="20148" y="70752"/>
                    <a:pt x="21016" y="65248"/>
                    <a:pt x="19748" y="61945"/>
                  </a:cubicBezTo>
                  <a:cubicBezTo>
                    <a:pt x="18480" y="58643"/>
                    <a:pt x="16246" y="55607"/>
                    <a:pt x="15912" y="52072"/>
                  </a:cubicBezTo>
                  <a:cubicBezTo>
                    <a:pt x="15645" y="49370"/>
                    <a:pt x="16546" y="46568"/>
                    <a:pt x="15912" y="43932"/>
                  </a:cubicBezTo>
                  <a:cubicBezTo>
                    <a:pt x="15078" y="40330"/>
                    <a:pt x="11542" y="37561"/>
                    <a:pt x="11609" y="33892"/>
                  </a:cubicBezTo>
                  <a:cubicBezTo>
                    <a:pt x="11609" y="31824"/>
                    <a:pt x="12810" y="29889"/>
                    <a:pt x="12710" y="27821"/>
                  </a:cubicBezTo>
                  <a:cubicBezTo>
                    <a:pt x="12576" y="25286"/>
                    <a:pt x="10642" y="23284"/>
                    <a:pt x="9441" y="21049"/>
                  </a:cubicBezTo>
                  <a:cubicBezTo>
                    <a:pt x="7606" y="17647"/>
                    <a:pt x="7473" y="13611"/>
                    <a:pt x="6839" y="9808"/>
                  </a:cubicBezTo>
                  <a:cubicBezTo>
                    <a:pt x="6205" y="5972"/>
                    <a:pt x="4771" y="1869"/>
                    <a:pt x="1368" y="1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50" name="Google Shape;1791;p44">
              <a:extLst>
                <a:ext uri="{FF2B5EF4-FFF2-40B4-BE49-F238E27FC236}">
                  <a16:creationId xmlns:a16="http://schemas.microsoft.com/office/drawing/2014/main" id="{8B82E5A0-9862-40E7-8FBB-71D4E2F9E189}"/>
                </a:ext>
              </a:extLst>
            </p:cNvPr>
            <p:cNvSpPr/>
            <p:nvPr/>
          </p:nvSpPr>
          <p:spPr>
            <a:xfrm>
              <a:off x="5988972" y="3256863"/>
              <a:ext cx="279420" cy="1302837"/>
            </a:xfrm>
            <a:custGeom>
              <a:avLst/>
              <a:gdLst/>
              <a:ahLst/>
              <a:cxnLst/>
              <a:rect l="l" t="t" r="r" b="b"/>
              <a:pathLst>
                <a:path w="14845" h="69217" extrusionOk="0">
                  <a:moveTo>
                    <a:pt x="0" y="0"/>
                  </a:moveTo>
                  <a:cubicBezTo>
                    <a:pt x="0" y="67"/>
                    <a:pt x="0" y="134"/>
                    <a:pt x="0" y="167"/>
                  </a:cubicBezTo>
                  <a:cubicBezTo>
                    <a:pt x="0" y="334"/>
                    <a:pt x="34" y="501"/>
                    <a:pt x="67" y="701"/>
                  </a:cubicBezTo>
                  <a:cubicBezTo>
                    <a:pt x="134" y="1201"/>
                    <a:pt x="234" y="1868"/>
                    <a:pt x="367" y="2769"/>
                  </a:cubicBezTo>
                  <a:cubicBezTo>
                    <a:pt x="534" y="3669"/>
                    <a:pt x="1001" y="4670"/>
                    <a:pt x="1368" y="5871"/>
                  </a:cubicBezTo>
                  <a:cubicBezTo>
                    <a:pt x="1735" y="7105"/>
                    <a:pt x="2168" y="8506"/>
                    <a:pt x="2502" y="10041"/>
                  </a:cubicBezTo>
                  <a:cubicBezTo>
                    <a:pt x="2836" y="11608"/>
                    <a:pt x="3136" y="13343"/>
                    <a:pt x="3436" y="15211"/>
                  </a:cubicBezTo>
                  <a:cubicBezTo>
                    <a:pt x="3736" y="17079"/>
                    <a:pt x="4070" y="19114"/>
                    <a:pt x="5004" y="21049"/>
                  </a:cubicBezTo>
                  <a:cubicBezTo>
                    <a:pt x="5437" y="22016"/>
                    <a:pt x="5904" y="23017"/>
                    <a:pt x="6271" y="24051"/>
                  </a:cubicBezTo>
                  <a:cubicBezTo>
                    <a:pt x="6605" y="25118"/>
                    <a:pt x="6838" y="26219"/>
                    <a:pt x="6905" y="27353"/>
                  </a:cubicBezTo>
                  <a:cubicBezTo>
                    <a:pt x="7072" y="29721"/>
                    <a:pt x="7372" y="32090"/>
                    <a:pt x="7806" y="34425"/>
                  </a:cubicBezTo>
                  <a:cubicBezTo>
                    <a:pt x="8740" y="39228"/>
                    <a:pt x="9607" y="43832"/>
                    <a:pt x="10441" y="48001"/>
                  </a:cubicBezTo>
                  <a:cubicBezTo>
                    <a:pt x="11242" y="52171"/>
                    <a:pt x="12042" y="55907"/>
                    <a:pt x="12709" y="59042"/>
                  </a:cubicBezTo>
                  <a:cubicBezTo>
                    <a:pt x="13343" y="62211"/>
                    <a:pt x="13877" y="64713"/>
                    <a:pt x="14244" y="66481"/>
                  </a:cubicBezTo>
                  <a:lnTo>
                    <a:pt x="14677" y="68516"/>
                  </a:lnTo>
                  <a:cubicBezTo>
                    <a:pt x="14711" y="68716"/>
                    <a:pt x="14777" y="68916"/>
                    <a:pt x="14811" y="69050"/>
                  </a:cubicBezTo>
                  <a:cubicBezTo>
                    <a:pt x="14811" y="69083"/>
                    <a:pt x="14811" y="69150"/>
                    <a:pt x="14844" y="69216"/>
                  </a:cubicBezTo>
                  <a:cubicBezTo>
                    <a:pt x="14844" y="69150"/>
                    <a:pt x="14844" y="69083"/>
                    <a:pt x="14844" y="69016"/>
                  </a:cubicBezTo>
                  <a:cubicBezTo>
                    <a:pt x="14811" y="68883"/>
                    <a:pt x="14777" y="68716"/>
                    <a:pt x="14744" y="68516"/>
                  </a:cubicBezTo>
                  <a:cubicBezTo>
                    <a:pt x="14677" y="68016"/>
                    <a:pt x="14544" y="67348"/>
                    <a:pt x="14377" y="66481"/>
                  </a:cubicBezTo>
                  <a:cubicBezTo>
                    <a:pt x="14010" y="64680"/>
                    <a:pt x="13543" y="62145"/>
                    <a:pt x="12909" y="59009"/>
                  </a:cubicBezTo>
                  <a:cubicBezTo>
                    <a:pt x="12276" y="55874"/>
                    <a:pt x="11542" y="52104"/>
                    <a:pt x="10708" y="47935"/>
                  </a:cubicBezTo>
                  <a:cubicBezTo>
                    <a:pt x="9874" y="43798"/>
                    <a:pt x="9040" y="39195"/>
                    <a:pt x="8106" y="34391"/>
                  </a:cubicBezTo>
                  <a:cubicBezTo>
                    <a:pt x="7672" y="32023"/>
                    <a:pt x="7372" y="29655"/>
                    <a:pt x="7205" y="27286"/>
                  </a:cubicBezTo>
                  <a:cubicBezTo>
                    <a:pt x="7105" y="26152"/>
                    <a:pt x="6905" y="25018"/>
                    <a:pt x="6538" y="23917"/>
                  </a:cubicBezTo>
                  <a:cubicBezTo>
                    <a:pt x="6171" y="22883"/>
                    <a:pt x="5671" y="21883"/>
                    <a:pt x="5237" y="20915"/>
                  </a:cubicBezTo>
                  <a:cubicBezTo>
                    <a:pt x="4337" y="19014"/>
                    <a:pt x="4003" y="17012"/>
                    <a:pt x="3669" y="15144"/>
                  </a:cubicBezTo>
                  <a:cubicBezTo>
                    <a:pt x="3369" y="13310"/>
                    <a:pt x="3069" y="11542"/>
                    <a:pt x="2702" y="9974"/>
                  </a:cubicBezTo>
                  <a:cubicBezTo>
                    <a:pt x="2335" y="8406"/>
                    <a:pt x="1935" y="7005"/>
                    <a:pt x="1535" y="5804"/>
                  </a:cubicBezTo>
                  <a:cubicBezTo>
                    <a:pt x="1101" y="4603"/>
                    <a:pt x="667" y="3603"/>
                    <a:pt x="467" y="2735"/>
                  </a:cubicBezTo>
                  <a:cubicBezTo>
                    <a:pt x="300" y="1868"/>
                    <a:pt x="200" y="1168"/>
                    <a:pt x="134" y="701"/>
                  </a:cubicBezTo>
                  <a:cubicBezTo>
                    <a:pt x="67" y="467"/>
                    <a:pt x="34" y="300"/>
                    <a:pt x="34" y="167"/>
                  </a:cubicBezTo>
                  <a:cubicBezTo>
                    <a:pt x="0" y="100"/>
                    <a:pt x="0" y="67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51" name="Google Shape;1792;p44">
              <a:extLst>
                <a:ext uri="{FF2B5EF4-FFF2-40B4-BE49-F238E27FC236}">
                  <a16:creationId xmlns:a16="http://schemas.microsoft.com/office/drawing/2014/main" id="{DF108B07-5542-4503-816A-21E582FA7321}"/>
                </a:ext>
              </a:extLst>
            </p:cNvPr>
            <p:cNvSpPr/>
            <p:nvPr/>
          </p:nvSpPr>
          <p:spPr>
            <a:xfrm>
              <a:off x="8639180" y="1518925"/>
              <a:ext cx="118017" cy="156415"/>
            </a:xfrm>
            <a:custGeom>
              <a:avLst/>
              <a:gdLst/>
              <a:ahLst/>
              <a:cxnLst/>
              <a:rect l="l" t="t" r="r" b="b"/>
              <a:pathLst>
                <a:path w="6270" h="8310" extrusionOk="0">
                  <a:moveTo>
                    <a:pt x="2336" y="0"/>
                  </a:moveTo>
                  <a:lnTo>
                    <a:pt x="2336" y="2202"/>
                  </a:lnTo>
                  <a:cubicBezTo>
                    <a:pt x="935" y="2602"/>
                    <a:pt x="1" y="3870"/>
                    <a:pt x="34" y="5338"/>
                  </a:cubicBezTo>
                  <a:cubicBezTo>
                    <a:pt x="34" y="7739"/>
                    <a:pt x="2202" y="8306"/>
                    <a:pt x="3136" y="8306"/>
                  </a:cubicBezTo>
                  <a:cubicBezTo>
                    <a:pt x="3180" y="8308"/>
                    <a:pt x="3231" y="8310"/>
                    <a:pt x="3286" y="8310"/>
                  </a:cubicBezTo>
                  <a:cubicBezTo>
                    <a:pt x="4150" y="8310"/>
                    <a:pt x="6270" y="7996"/>
                    <a:pt x="6238" y="5238"/>
                  </a:cubicBezTo>
                  <a:lnTo>
                    <a:pt x="4571" y="5238"/>
                  </a:lnTo>
                  <a:cubicBezTo>
                    <a:pt x="4604" y="6005"/>
                    <a:pt x="3970" y="6639"/>
                    <a:pt x="3170" y="6639"/>
                  </a:cubicBezTo>
                  <a:lnTo>
                    <a:pt x="3136" y="6639"/>
                  </a:lnTo>
                  <a:cubicBezTo>
                    <a:pt x="3110" y="6640"/>
                    <a:pt x="3084" y="6641"/>
                    <a:pt x="3059" y="6641"/>
                  </a:cubicBezTo>
                  <a:cubicBezTo>
                    <a:pt x="2521" y="6641"/>
                    <a:pt x="2026" y="6312"/>
                    <a:pt x="1835" y="5771"/>
                  </a:cubicBezTo>
                  <a:cubicBezTo>
                    <a:pt x="1669" y="5338"/>
                    <a:pt x="1702" y="4837"/>
                    <a:pt x="1969" y="4437"/>
                  </a:cubicBezTo>
                  <a:cubicBezTo>
                    <a:pt x="2187" y="4055"/>
                    <a:pt x="2652" y="3717"/>
                    <a:pt x="3417" y="3717"/>
                  </a:cubicBezTo>
                  <a:cubicBezTo>
                    <a:pt x="3586" y="3717"/>
                    <a:pt x="3771" y="3734"/>
                    <a:pt x="3970" y="3770"/>
                  </a:cubicBezTo>
                  <a:lnTo>
                    <a:pt x="3970" y="0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52" name="Google Shape;1793;p44">
              <a:extLst>
                <a:ext uri="{FF2B5EF4-FFF2-40B4-BE49-F238E27FC236}">
                  <a16:creationId xmlns:a16="http://schemas.microsoft.com/office/drawing/2014/main" id="{734F7409-1331-4640-B1CC-9072922DFB3D}"/>
                </a:ext>
              </a:extLst>
            </p:cNvPr>
            <p:cNvSpPr/>
            <p:nvPr/>
          </p:nvSpPr>
          <p:spPr>
            <a:xfrm>
              <a:off x="8683131" y="1475595"/>
              <a:ext cx="30794" cy="28911"/>
            </a:xfrm>
            <a:custGeom>
              <a:avLst/>
              <a:gdLst/>
              <a:ahLst/>
              <a:cxnLst/>
              <a:rect l="l" t="t" r="r" b="b"/>
              <a:pathLst>
                <a:path w="1636" h="1536" extrusionOk="0">
                  <a:moveTo>
                    <a:pt x="1" y="1"/>
                  </a:moveTo>
                  <a:lnTo>
                    <a:pt x="1" y="1535"/>
                  </a:lnTo>
                  <a:lnTo>
                    <a:pt x="1635" y="1535"/>
                  </a:lnTo>
                  <a:lnTo>
                    <a:pt x="1635" y="1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53" name="Google Shape;1794;p44">
              <a:extLst>
                <a:ext uri="{FF2B5EF4-FFF2-40B4-BE49-F238E27FC236}">
                  <a16:creationId xmlns:a16="http://schemas.microsoft.com/office/drawing/2014/main" id="{03A4FFEE-66BF-453E-8D8C-42082B30E6B3}"/>
                </a:ext>
              </a:extLst>
            </p:cNvPr>
            <p:cNvSpPr/>
            <p:nvPr/>
          </p:nvSpPr>
          <p:spPr>
            <a:xfrm>
              <a:off x="8468404" y="1345212"/>
              <a:ext cx="459608" cy="460831"/>
            </a:xfrm>
            <a:custGeom>
              <a:avLst/>
              <a:gdLst/>
              <a:ahLst/>
              <a:cxnLst/>
              <a:rect l="l" t="t" r="r" b="b"/>
              <a:pathLst>
                <a:path w="24418" h="24483" extrusionOk="0">
                  <a:moveTo>
                    <a:pt x="12468" y="1"/>
                  </a:moveTo>
                  <a:cubicBezTo>
                    <a:pt x="12240" y="1"/>
                    <a:pt x="12011" y="9"/>
                    <a:pt x="11776" y="23"/>
                  </a:cubicBezTo>
                  <a:cubicBezTo>
                    <a:pt x="11697" y="13"/>
                    <a:pt x="11616" y="9"/>
                    <a:pt x="11534" y="9"/>
                  </a:cubicBezTo>
                  <a:cubicBezTo>
                    <a:pt x="11336" y="9"/>
                    <a:pt x="11130" y="33"/>
                    <a:pt x="10942" y="56"/>
                  </a:cubicBezTo>
                  <a:lnTo>
                    <a:pt x="10074" y="190"/>
                  </a:lnTo>
                  <a:cubicBezTo>
                    <a:pt x="8907" y="423"/>
                    <a:pt x="7773" y="790"/>
                    <a:pt x="6705" y="1357"/>
                  </a:cubicBezTo>
                  <a:cubicBezTo>
                    <a:pt x="5571" y="1924"/>
                    <a:pt x="4570" y="2691"/>
                    <a:pt x="3670" y="3559"/>
                  </a:cubicBezTo>
                  <a:cubicBezTo>
                    <a:pt x="2736" y="4493"/>
                    <a:pt x="1969" y="5560"/>
                    <a:pt x="1368" y="6761"/>
                  </a:cubicBezTo>
                  <a:cubicBezTo>
                    <a:pt x="734" y="7962"/>
                    <a:pt x="301" y="9263"/>
                    <a:pt x="134" y="10630"/>
                  </a:cubicBezTo>
                  <a:cubicBezTo>
                    <a:pt x="67" y="10964"/>
                    <a:pt x="34" y="11331"/>
                    <a:pt x="34" y="11665"/>
                  </a:cubicBezTo>
                  <a:cubicBezTo>
                    <a:pt x="1" y="12031"/>
                    <a:pt x="1" y="12365"/>
                    <a:pt x="1" y="12732"/>
                  </a:cubicBezTo>
                  <a:cubicBezTo>
                    <a:pt x="100" y="14947"/>
                    <a:pt x="789" y="17096"/>
                    <a:pt x="2002" y="18953"/>
                  </a:cubicBezTo>
                  <a:lnTo>
                    <a:pt x="2002" y="18953"/>
                  </a:lnTo>
                  <a:cubicBezTo>
                    <a:pt x="1445" y="20360"/>
                    <a:pt x="858" y="21765"/>
                    <a:pt x="334" y="23106"/>
                  </a:cubicBezTo>
                  <a:lnTo>
                    <a:pt x="234" y="23373"/>
                  </a:lnTo>
                  <a:lnTo>
                    <a:pt x="234" y="23373"/>
                  </a:lnTo>
                  <a:lnTo>
                    <a:pt x="501" y="23306"/>
                  </a:lnTo>
                  <a:lnTo>
                    <a:pt x="4996" y="22050"/>
                  </a:lnTo>
                  <a:lnTo>
                    <a:pt x="4996" y="22050"/>
                  </a:lnTo>
                  <a:cubicBezTo>
                    <a:pt x="6485" y="23193"/>
                    <a:pt x="8264" y="23978"/>
                    <a:pt x="10141" y="24307"/>
                  </a:cubicBezTo>
                  <a:cubicBezTo>
                    <a:pt x="10860" y="24417"/>
                    <a:pt x="11601" y="24482"/>
                    <a:pt x="12327" y="24482"/>
                  </a:cubicBezTo>
                  <a:cubicBezTo>
                    <a:pt x="12478" y="24482"/>
                    <a:pt x="12628" y="24479"/>
                    <a:pt x="12776" y="24474"/>
                  </a:cubicBezTo>
                  <a:cubicBezTo>
                    <a:pt x="13210" y="24440"/>
                    <a:pt x="13644" y="24407"/>
                    <a:pt x="14077" y="24340"/>
                  </a:cubicBezTo>
                  <a:lnTo>
                    <a:pt x="14678" y="24240"/>
                  </a:lnTo>
                  <a:cubicBezTo>
                    <a:pt x="14878" y="24207"/>
                    <a:pt x="15111" y="24140"/>
                    <a:pt x="15278" y="24107"/>
                  </a:cubicBezTo>
                  <a:cubicBezTo>
                    <a:pt x="18080" y="23373"/>
                    <a:pt x="20549" y="21705"/>
                    <a:pt x="22216" y="19337"/>
                  </a:cubicBezTo>
                  <a:cubicBezTo>
                    <a:pt x="22850" y="18469"/>
                    <a:pt x="23351" y="17535"/>
                    <a:pt x="23717" y="16535"/>
                  </a:cubicBezTo>
                  <a:cubicBezTo>
                    <a:pt x="23784" y="16301"/>
                    <a:pt x="23851" y="16101"/>
                    <a:pt x="23918" y="15901"/>
                  </a:cubicBezTo>
                  <a:cubicBezTo>
                    <a:pt x="24018" y="15667"/>
                    <a:pt x="24051" y="15467"/>
                    <a:pt x="24084" y="15300"/>
                  </a:cubicBezTo>
                  <a:cubicBezTo>
                    <a:pt x="24118" y="15100"/>
                    <a:pt x="24184" y="14900"/>
                    <a:pt x="24218" y="14733"/>
                  </a:cubicBezTo>
                  <a:cubicBezTo>
                    <a:pt x="24251" y="14567"/>
                    <a:pt x="24285" y="14400"/>
                    <a:pt x="24318" y="14233"/>
                  </a:cubicBezTo>
                  <a:cubicBezTo>
                    <a:pt x="24351" y="13899"/>
                    <a:pt x="24385" y="13633"/>
                    <a:pt x="24418" y="13399"/>
                  </a:cubicBezTo>
                  <a:cubicBezTo>
                    <a:pt x="24418" y="13166"/>
                    <a:pt x="24418" y="12932"/>
                    <a:pt x="24418" y="12765"/>
                  </a:cubicBezTo>
                  <a:lnTo>
                    <a:pt x="24418" y="12398"/>
                  </a:lnTo>
                  <a:cubicBezTo>
                    <a:pt x="24418" y="12498"/>
                    <a:pt x="24418" y="12632"/>
                    <a:pt x="24385" y="12765"/>
                  </a:cubicBezTo>
                  <a:cubicBezTo>
                    <a:pt x="24351" y="12932"/>
                    <a:pt x="24351" y="13132"/>
                    <a:pt x="24351" y="13366"/>
                  </a:cubicBezTo>
                  <a:cubicBezTo>
                    <a:pt x="24318" y="13633"/>
                    <a:pt x="24251" y="13899"/>
                    <a:pt x="24218" y="14200"/>
                  </a:cubicBezTo>
                  <a:cubicBezTo>
                    <a:pt x="23384" y="18936"/>
                    <a:pt x="19881" y="22739"/>
                    <a:pt x="15245" y="23907"/>
                  </a:cubicBezTo>
                  <a:cubicBezTo>
                    <a:pt x="15045" y="23940"/>
                    <a:pt x="14844" y="24007"/>
                    <a:pt x="14644" y="24040"/>
                  </a:cubicBezTo>
                  <a:lnTo>
                    <a:pt x="14044" y="24140"/>
                  </a:lnTo>
                  <a:cubicBezTo>
                    <a:pt x="13610" y="24207"/>
                    <a:pt x="13210" y="24240"/>
                    <a:pt x="12776" y="24240"/>
                  </a:cubicBezTo>
                  <a:cubicBezTo>
                    <a:pt x="12581" y="24248"/>
                    <a:pt x="12387" y="24252"/>
                    <a:pt x="12192" y="24252"/>
                  </a:cubicBezTo>
                  <a:cubicBezTo>
                    <a:pt x="11519" y="24252"/>
                    <a:pt x="10847" y="24203"/>
                    <a:pt x="10174" y="24073"/>
                  </a:cubicBezTo>
                  <a:cubicBezTo>
                    <a:pt x="8340" y="23740"/>
                    <a:pt x="6572" y="22973"/>
                    <a:pt x="5104" y="21838"/>
                  </a:cubicBezTo>
                  <a:lnTo>
                    <a:pt x="5037" y="21772"/>
                  </a:lnTo>
                  <a:lnTo>
                    <a:pt x="4971" y="21772"/>
                  </a:lnTo>
                  <a:lnTo>
                    <a:pt x="698" y="22966"/>
                  </a:lnTo>
                  <a:lnTo>
                    <a:pt x="2302" y="18970"/>
                  </a:lnTo>
                  <a:lnTo>
                    <a:pt x="2336" y="18903"/>
                  </a:lnTo>
                  <a:lnTo>
                    <a:pt x="2302" y="18836"/>
                  </a:lnTo>
                  <a:cubicBezTo>
                    <a:pt x="1468" y="17602"/>
                    <a:pt x="901" y="16201"/>
                    <a:pt x="568" y="14767"/>
                  </a:cubicBezTo>
                  <a:cubicBezTo>
                    <a:pt x="434" y="14066"/>
                    <a:pt x="334" y="13399"/>
                    <a:pt x="301" y="12699"/>
                  </a:cubicBezTo>
                  <a:cubicBezTo>
                    <a:pt x="301" y="12365"/>
                    <a:pt x="301" y="12031"/>
                    <a:pt x="301" y="11698"/>
                  </a:cubicBezTo>
                  <a:cubicBezTo>
                    <a:pt x="301" y="11331"/>
                    <a:pt x="334" y="10997"/>
                    <a:pt x="401" y="10664"/>
                  </a:cubicBezTo>
                  <a:cubicBezTo>
                    <a:pt x="568" y="9329"/>
                    <a:pt x="935" y="8062"/>
                    <a:pt x="1568" y="6861"/>
                  </a:cubicBezTo>
                  <a:cubicBezTo>
                    <a:pt x="2135" y="5727"/>
                    <a:pt x="2903" y="4659"/>
                    <a:pt x="3803" y="3759"/>
                  </a:cubicBezTo>
                  <a:cubicBezTo>
                    <a:pt x="4671" y="2892"/>
                    <a:pt x="5705" y="2158"/>
                    <a:pt x="6805" y="1591"/>
                  </a:cubicBezTo>
                  <a:cubicBezTo>
                    <a:pt x="7839" y="1024"/>
                    <a:pt x="8974" y="657"/>
                    <a:pt x="10141" y="423"/>
                  </a:cubicBezTo>
                  <a:lnTo>
                    <a:pt x="10975" y="290"/>
                  </a:lnTo>
                  <a:cubicBezTo>
                    <a:pt x="11242" y="256"/>
                    <a:pt x="11509" y="256"/>
                    <a:pt x="11809" y="256"/>
                  </a:cubicBezTo>
                  <a:cubicBezTo>
                    <a:pt x="12030" y="243"/>
                    <a:pt x="12251" y="234"/>
                    <a:pt x="12472" y="234"/>
                  </a:cubicBezTo>
                  <a:cubicBezTo>
                    <a:pt x="12785" y="234"/>
                    <a:pt x="13097" y="251"/>
                    <a:pt x="13410" y="290"/>
                  </a:cubicBezTo>
                  <a:cubicBezTo>
                    <a:pt x="17113" y="590"/>
                    <a:pt x="20415" y="2591"/>
                    <a:pt x="22450" y="5694"/>
                  </a:cubicBezTo>
                  <a:cubicBezTo>
                    <a:pt x="23117" y="6728"/>
                    <a:pt x="23651" y="7862"/>
                    <a:pt x="23984" y="9096"/>
                  </a:cubicBezTo>
                  <a:lnTo>
                    <a:pt x="24151" y="9796"/>
                  </a:lnTo>
                  <a:cubicBezTo>
                    <a:pt x="24184" y="9997"/>
                    <a:pt x="24218" y="10197"/>
                    <a:pt x="24251" y="10397"/>
                  </a:cubicBezTo>
                  <a:cubicBezTo>
                    <a:pt x="24285" y="10630"/>
                    <a:pt x="24318" y="10797"/>
                    <a:pt x="24351" y="10964"/>
                  </a:cubicBezTo>
                  <a:cubicBezTo>
                    <a:pt x="24385" y="11097"/>
                    <a:pt x="24385" y="11264"/>
                    <a:pt x="24385" y="11398"/>
                  </a:cubicBezTo>
                  <a:cubicBezTo>
                    <a:pt x="24385" y="11598"/>
                    <a:pt x="24385" y="11798"/>
                    <a:pt x="24418" y="11998"/>
                  </a:cubicBezTo>
                  <a:lnTo>
                    <a:pt x="24418" y="11398"/>
                  </a:lnTo>
                  <a:cubicBezTo>
                    <a:pt x="24418" y="11264"/>
                    <a:pt x="24418" y="11097"/>
                    <a:pt x="24418" y="10964"/>
                  </a:cubicBezTo>
                  <a:cubicBezTo>
                    <a:pt x="24385" y="10797"/>
                    <a:pt x="24385" y="10597"/>
                    <a:pt x="24351" y="10397"/>
                  </a:cubicBezTo>
                  <a:cubicBezTo>
                    <a:pt x="24318" y="10230"/>
                    <a:pt x="24285" y="9997"/>
                    <a:pt x="24251" y="9763"/>
                  </a:cubicBezTo>
                  <a:lnTo>
                    <a:pt x="24084" y="9063"/>
                  </a:lnTo>
                  <a:cubicBezTo>
                    <a:pt x="23751" y="7828"/>
                    <a:pt x="23250" y="6694"/>
                    <a:pt x="22583" y="5627"/>
                  </a:cubicBezTo>
                  <a:cubicBezTo>
                    <a:pt x="20549" y="2458"/>
                    <a:pt x="17179" y="390"/>
                    <a:pt x="13443" y="56"/>
                  </a:cubicBezTo>
                  <a:cubicBezTo>
                    <a:pt x="13111" y="17"/>
                    <a:pt x="12791" y="1"/>
                    <a:pt x="1246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54" name="Google Shape;1795;p44">
              <a:extLst>
                <a:ext uri="{FF2B5EF4-FFF2-40B4-BE49-F238E27FC236}">
                  <a16:creationId xmlns:a16="http://schemas.microsoft.com/office/drawing/2014/main" id="{D6CE797B-B9BE-49C4-BE75-21E30F53CD76}"/>
                </a:ext>
              </a:extLst>
            </p:cNvPr>
            <p:cNvSpPr/>
            <p:nvPr/>
          </p:nvSpPr>
          <p:spPr>
            <a:xfrm>
              <a:off x="6582295" y="1651209"/>
              <a:ext cx="1702796" cy="2273721"/>
            </a:xfrm>
            <a:custGeom>
              <a:avLst/>
              <a:gdLst/>
              <a:ahLst/>
              <a:cxnLst/>
              <a:rect l="l" t="t" r="r" b="b"/>
              <a:pathLst>
                <a:path w="90466" h="120798" extrusionOk="0">
                  <a:moveTo>
                    <a:pt x="37843" y="1"/>
                  </a:moveTo>
                  <a:cubicBezTo>
                    <a:pt x="34245" y="1"/>
                    <a:pt x="30638" y="245"/>
                    <a:pt x="24552" y="1112"/>
                  </a:cubicBezTo>
                  <a:cubicBezTo>
                    <a:pt x="11142" y="3013"/>
                    <a:pt x="1" y="18591"/>
                    <a:pt x="268" y="45143"/>
                  </a:cubicBezTo>
                  <a:lnTo>
                    <a:pt x="24351" y="45143"/>
                  </a:lnTo>
                  <a:cubicBezTo>
                    <a:pt x="24351" y="45143"/>
                    <a:pt x="24351" y="24929"/>
                    <a:pt x="45366" y="24562"/>
                  </a:cubicBezTo>
                  <a:cubicBezTo>
                    <a:pt x="45492" y="24560"/>
                    <a:pt x="45617" y="24559"/>
                    <a:pt x="45741" y="24559"/>
                  </a:cubicBezTo>
                  <a:cubicBezTo>
                    <a:pt x="56404" y="24559"/>
                    <a:pt x="61971" y="31596"/>
                    <a:pt x="64247" y="37004"/>
                  </a:cubicBezTo>
                  <a:cubicBezTo>
                    <a:pt x="66915" y="43375"/>
                    <a:pt x="66115" y="50614"/>
                    <a:pt x="62512" y="56518"/>
                  </a:cubicBezTo>
                  <a:cubicBezTo>
                    <a:pt x="59101" y="62165"/>
                    <a:pt x="52364" y="67835"/>
                    <a:pt x="40730" y="67835"/>
                  </a:cubicBezTo>
                  <a:cubicBezTo>
                    <a:pt x="38481" y="67835"/>
                    <a:pt x="36050" y="67623"/>
                    <a:pt x="33425" y="67159"/>
                  </a:cubicBezTo>
                  <a:lnTo>
                    <a:pt x="33258" y="120797"/>
                  </a:lnTo>
                  <a:lnTo>
                    <a:pt x="57075" y="120797"/>
                  </a:lnTo>
                  <a:lnTo>
                    <a:pt x="57075" y="89008"/>
                  </a:lnTo>
                  <a:cubicBezTo>
                    <a:pt x="57075" y="89008"/>
                    <a:pt x="90465" y="80368"/>
                    <a:pt x="90465" y="43542"/>
                  </a:cubicBezTo>
                  <a:cubicBezTo>
                    <a:pt x="90465" y="8350"/>
                    <a:pt x="62012" y="745"/>
                    <a:pt x="46701" y="244"/>
                  </a:cubicBezTo>
                  <a:cubicBezTo>
                    <a:pt x="43106" y="132"/>
                    <a:pt x="40477" y="1"/>
                    <a:pt x="3784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55" name="Google Shape;1796;p44">
              <a:extLst>
                <a:ext uri="{FF2B5EF4-FFF2-40B4-BE49-F238E27FC236}">
                  <a16:creationId xmlns:a16="http://schemas.microsoft.com/office/drawing/2014/main" id="{DFED65A9-AE5C-4317-80CA-05E8E4542139}"/>
                </a:ext>
              </a:extLst>
            </p:cNvPr>
            <p:cNvSpPr/>
            <p:nvPr/>
          </p:nvSpPr>
          <p:spPr>
            <a:xfrm>
              <a:off x="7207033" y="4135874"/>
              <a:ext cx="455203" cy="424447"/>
            </a:xfrm>
            <a:custGeom>
              <a:avLst/>
              <a:gdLst/>
              <a:ahLst/>
              <a:cxnLst/>
              <a:rect l="l" t="t" r="r" b="b"/>
              <a:pathLst>
                <a:path w="24184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56" name="Google Shape;1797;p44">
              <a:extLst>
                <a:ext uri="{FF2B5EF4-FFF2-40B4-BE49-F238E27FC236}">
                  <a16:creationId xmlns:a16="http://schemas.microsoft.com/office/drawing/2014/main" id="{69A3C7B3-4A9B-45CC-8480-48EF95B27372}"/>
                </a:ext>
              </a:extLst>
            </p:cNvPr>
            <p:cNvSpPr/>
            <p:nvPr/>
          </p:nvSpPr>
          <p:spPr>
            <a:xfrm>
              <a:off x="7207033" y="4135874"/>
              <a:ext cx="455203" cy="424447"/>
            </a:xfrm>
            <a:custGeom>
              <a:avLst/>
              <a:gdLst/>
              <a:ahLst/>
              <a:cxnLst/>
              <a:rect l="l" t="t" r="r" b="b"/>
              <a:pathLst>
                <a:path w="24184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57" name="Google Shape;1798;p44">
              <a:extLst>
                <a:ext uri="{FF2B5EF4-FFF2-40B4-BE49-F238E27FC236}">
                  <a16:creationId xmlns:a16="http://schemas.microsoft.com/office/drawing/2014/main" id="{DDF30224-A4EE-4F02-92A0-00465182C1D4}"/>
                </a:ext>
              </a:extLst>
            </p:cNvPr>
            <p:cNvSpPr/>
            <p:nvPr/>
          </p:nvSpPr>
          <p:spPr>
            <a:xfrm>
              <a:off x="6582295" y="1651209"/>
              <a:ext cx="1702796" cy="2273721"/>
            </a:xfrm>
            <a:custGeom>
              <a:avLst/>
              <a:gdLst/>
              <a:ahLst/>
              <a:cxnLst/>
              <a:rect l="l" t="t" r="r" b="b"/>
              <a:pathLst>
                <a:path w="90466" h="120798" extrusionOk="0">
                  <a:moveTo>
                    <a:pt x="37843" y="1"/>
                  </a:moveTo>
                  <a:cubicBezTo>
                    <a:pt x="34245" y="1"/>
                    <a:pt x="30638" y="245"/>
                    <a:pt x="24552" y="1112"/>
                  </a:cubicBezTo>
                  <a:cubicBezTo>
                    <a:pt x="11142" y="3013"/>
                    <a:pt x="1" y="18591"/>
                    <a:pt x="268" y="45143"/>
                  </a:cubicBezTo>
                  <a:lnTo>
                    <a:pt x="24351" y="45143"/>
                  </a:lnTo>
                  <a:cubicBezTo>
                    <a:pt x="24351" y="45143"/>
                    <a:pt x="24351" y="24929"/>
                    <a:pt x="45366" y="24562"/>
                  </a:cubicBezTo>
                  <a:cubicBezTo>
                    <a:pt x="45492" y="24560"/>
                    <a:pt x="45617" y="24559"/>
                    <a:pt x="45741" y="24559"/>
                  </a:cubicBezTo>
                  <a:cubicBezTo>
                    <a:pt x="56404" y="24559"/>
                    <a:pt x="61971" y="31596"/>
                    <a:pt x="64247" y="37004"/>
                  </a:cubicBezTo>
                  <a:cubicBezTo>
                    <a:pt x="66915" y="43375"/>
                    <a:pt x="66115" y="50614"/>
                    <a:pt x="62512" y="56518"/>
                  </a:cubicBezTo>
                  <a:cubicBezTo>
                    <a:pt x="59101" y="62165"/>
                    <a:pt x="52364" y="67835"/>
                    <a:pt x="40730" y="67835"/>
                  </a:cubicBezTo>
                  <a:cubicBezTo>
                    <a:pt x="38481" y="67835"/>
                    <a:pt x="36050" y="67623"/>
                    <a:pt x="33425" y="67159"/>
                  </a:cubicBezTo>
                  <a:lnTo>
                    <a:pt x="33258" y="120797"/>
                  </a:lnTo>
                  <a:lnTo>
                    <a:pt x="57075" y="120797"/>
                  </a:lnTo>
                  <a:lnTo>
                    <a:pt x="57075" y="89008"/>
                  </a:lnTo>
                  <a:cubicBezTo>
                    <a:pt x="57075" y="89008"/>
                    <a:pt x="90465" y="80368"/>
                    <a:pt x="90465" y="43542"/>
                  </a:cubicBezTo>
                  <a:cubicBezTo>
                    <a:pt x="90465" y="8350"/>
                    <a:pt x="62012" y="745"/>
                    <a:pt x="46701" y="244"/>
                  </a:cubicBezTo>
                  <a:cubicBezTo>
                    <a:pt x="43106" y="132"/>
                    <a:pt x="40477" y="1"/>
                    <a:pt x="378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58" name="Google Shape;1799;p44">
              <a:extLst>
                <a:ext uri="{FF2B5EF4-FFF2-40B4-BE49-F238E27FC236}">
                  <a16:creationId xmlns:a16="http://schemas.microsoft.com/office/drawing/2014/main" id="{BFEC66C9-CCA3-4380-A543-C107DA3B921A}"/>
                </a:ext>
              </a:extLst>
            </p:cNvPr>
            <p:cNvSpPr/>
            <p:nvPr/>
          </p:nvSpPr>
          <p:spPr>
            <a:xfrm>
              <a:off x="6391435" y="1654541"/>
              <a:ext cx="1705921" cy="2270389"/>
            </a:xfrm>
            <a:custGeom>
              <a:avLst/>
              <a:gdLst/>
              <a:ahLst/>
              <a:cxnLst/>
              <a:rect l="l" t="t" r="r" b="b"/>
              <a:pathLst>
                <a:path w="90632" h="120621" extrusionOk="0">
                  <a:moveTo>
                    <a:pt x="45533" y="1"/>
                  </a:moveTo>
                  <a:cubicBezTo>
                    <a:pt x="35192" y="1"/>
                    <a:pt x="0" y="2502"/>
                    <a:pt x="434" y="44966"/>
                  </a:cubicBezTo>
                  <a:lnTo>
                    <a:pt x="24518" y="44966"/>
                  </a:lnTo>
                  <a:cubicBezTo>
                    <a:pt x="24518" y="44966"/>
                    <a:pt x="24518" y="24752"/>
                    <a:pt x="45533" y="24385"/>
                  </a:cubicBezTo>
                  <a:cubicBezTo>
                    <a:pt x="45658" y="24383"/>
                    <a:pt x="45783" y="24382"/>
                    <a:pt x="45907" y="24382"/>
                  </a:cubicBezTo>
                  <a:cubicBezTo>
                    <a:pt x="56570" y="24382"/>
                    <a:pt x="62138" y="31419"/>
                    <a:pt x="64413" y="36827"/>
                  </a:cubicBezTo>
                  <a:cubicBezTo>
                    <a:pt x="67081" y="43198"/>
                    <a:pt x="66281" y="50437"/>
                    <a:pt x="62678" y="56341"/>
                  </a:cubicBezTo>
                  <a:cubicBezTo>
                    <a:pt x="59310" y="61917"/>
                    <a:pt x="52606" y="67060"/>
                    <a:pt x="41186" y="67060"/>
                  </a:cubicBezTo>
                  <a:cubicBezTo>
                    <a:pt x="38808" y="67060"/>
                    <a:pt x="36224" y="66837"/>
                    <a:pt x="33424" y="66348"/>
                  </a:cubicBezTo>
                  <a:lnTo>
                    <a:pt x="33424" y="120620"/>
                  </a:lnTo>
                  <a:lnTo>
                    <a:pt x="57241" y="120620"/>
                  </a:lnTo>
                  <a:lnTo>
                    <a:pt x="57241" y="88831"/>
                  </a:lnTo>
                  <a:cubicBezTo>
                    <a:pt x="57241" y="88831"/>
                    <a:pt x="90631" y="80191"/>
                    <a:pt x="90631" y="43365"/>
                  </a:cubicBezTo>
                  <a:cubicBezTo>
                    <a:pt x="90631" y="8173"/>
                    <a:pt x="59042" y="1"/>
                    <a:pt x="4553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59" name="Google Shape;1800;p44">
              <a:extLst>
                <a:ext uri="{FF2B5EF4-FFF2-40B4-BE49-F238E27FC236}">
                  <a16:creationId xmlns:a16="http://schemas.microsoft.com/office/drawing/2014/main" id="{B31D6B5A-638E-4448-A93F-EA9360479FA7}"/>
                </a:ext>
              </a:extLst>
            </p:cNvPr>
            <p:cNvSpPr/>
            <p:nvPr/>
          </p:nvSpPr>
          <p:spPr>
            <a:xfrm>
              <a:off x="6391435" y="1654541"/>
              <a:ext cx="1705921" cy="2270389"/>
            </a:xfrm>
            <a:custGeom>
              <a:avLst/>
              <a:gdLst/>
              <a:ahLst/>
              <a:cxnLst/>
              <a:rect l="l" t="t" r="r" b="b"/>
              <a:pathLst>
                <a:path w="90632" h="120621" extrusionOk="0">
                  <a:moveTo>
                    <a:pt x="45533" y="1"/>
                  </a:moveTo>
                  <a:cubicBezTo>
                    <a:pt x="35192" y="1"/>
                    <a:pt x="0" y="2502"/>
                    <a:pt x="434" y="44966"/>
                  </a:cubicBezTo>
                  <a:lnTo>
                    <a:pt x="24518" y="44966"/>
                  </a:lnTo>
                  <a:cubicBezTo>
                    <a:pt x="24518" y="44966"/>
                    <a:pt x="24518" y="24752"/>
                    <a:pt x="45533" y="24385"/>
                  </a:cubicBezTo>
                  <a:cubicBezTo>
                    <a:pt x="45658" y="24383"/>
                    <a:pt x="45783" y="24382"/>
                    <a:pt x="45907" y="24382"/>
                  </a:cubicBezTo>
                  <a:cubicBezTo>
                    <a:pt x="56570" y="24382"/>
                    <a:pt x="62138" y="31419"/>
                    <a:pt x="64413" y="36827"/>
                  </a:cubicBezTo>
                  <a:cubicBezTo>
                    <a:pt x="67081" y="43198"/>
                    <a:pt x="66281" y="50437"/>
                    <a:pt x="62678" y="56341"/>
                  </a:cubicBezTo>
                  <a:cubicBezTo>
                    <a:pt x="59310" y="61917"/>
                    <a:pt x="52606" y="67060"/>
                    <a:pt x="41186" y="67060"/>
                  </a:cubicBezTo>
                  <a:cubicBezTo>
                    <a:pt x="38808" y="67060"/>
                    <a:pt x="36224" y="66837"/>
                    <a:pt x="33424" y="66348"/>
                  </a:cubicBezTo>
                  <a:lnTo>
                    <a:pt x="33424" y="120620"/>
                  </a:lnTo>
                  <a:lnTo>
                    <a:pt x="57241" y="120620"/>
                  </a:lnTo>
                  <a:lnTo>
                    <a:pt x="57241" y="88831"/>
                  </a:lnTo>
                  <a:cubicBezTo>
                    <a:pt x="57241" y="88831"/>
                    <a:pt x="90631" y="80191"/>
                    <a:pt x="90631" y="43365"/>
                  </a:cubicBezTo>
                  <a:cubicBezTo>
                    <a:pt x="90631" y="8173"/>
                    <a:pt x="59042" y="1"/>
                    <a:pt x="45533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60" name="Google Shape;1801;p44">
              <a:extLst>
                <a:ext uri="{FF2B5EF4-FFF2-40B4-BE49-F238E27FC236}">
                  <a16:creationId xmlns:a16="http://schemas.microsoft.com/office/drawing/2014/main" id="{1F6143F9-5500-41EF-B6DD-49535EBA2DE5}"/>
                </a:ext>
              </a:extLst>
            </p:cNvPr>
            <p:cNvSpPr/>
            <p:nvPr/>
          </p:nvSpPr>
          <p:spPr>
            <a:xfrm>
              <a:off x="7019297" y="4135874"/>
              <a:ext cx="455222" cy="424447"/>
            </a:xfrm>
            <a:custGeom>
              <a:avLst/>
              <a:gdLst/>
              <a:ahLst/>
              <a:cxnLst/>
              <a:rect l="l" t="t" r="r" b="b"/>
              <a:pathLst>
                <a:path w="24185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61" name="Google Shape;1802;p44">
              <a:extLst>
                <a:ext uri="{FF2B5EF4-FFF2-40B4-BE49-F238E27FC236}">
                  <a16:creationId xmlns:a16="http://schemas.microsoft.com/office/drawing/2014/main" id="{FCB860E4-B6FD-4F3E-8D3D-E8DCFB182A95}"/>
                </a:ext>
              </a:extLst>
            </p:cNvPr>
            <p:cNvSpPr/>
            <p:nvPr/>
          </p:nvSpPr>
          <p:spPr>
            <a:xfrm>
              <a:off x="7019297" y="4135874"/>
              <a:ext cx="455222" cy="424447"/>
            </a:xfrm>
            <a:custGeom>
              <a:avLst/>
              <a:gdLst/>
              <a:ahLst/>
              <a:cxnLst/>
              <a:rect l="l" t="t" r="r" b="b"/>
              <a:pathLst>
                <a:path w="24185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62" name="Google Shape;1803;p44">
              <a:extLst>
                <a:ext uri="{FF2B5EF4-FFF2-40B4-BE49-F238E27FC236}">
                  <a16:creationId xmlns:a16="http://schemas.microsoft.com/office/drawing/2014/main" id="{C366BA49-C632-4540-BF7D-60AF7694A002}"/>
                </a:ext>
              </a:extLst>
            </p:cNvPr>
            <p:cNvSpPr/>
            <p:nvPr/>
          </p:nvSpPr>
          <p:spPr>
            <a:xfrm>
              <a:off x="6850403" y="2110573"/>
              <a:ext cx="449557" cy="384694"/>
            </a:xfrm>
            <a:custGeom>
              <a:avLst/>
              <a:gdLst/>
              <a:ahLst/>
              <a:cxnLst/>
              <a:rect l="l" t="t" r="r" b="b"/>
              <a:pathLst>
                <a:path w="23884" h="20438" extrusionOk="0">
                  <a:moveTo>
                    <a:pt x="21057" y="0"/>
                  </a:moveTo>
                  <a:cubicBezTo>
                    <a:pt x="20265" y="0"/>
                    <a:pt x="19472" y="52"/>
                    <a:pt x="18680" y="157"/>
                  </a:cubicBezTo>
                  <a:cubicBezTo>
                    <a:pt x="16812" y="390"/>
                    <a:pt x="14978" y="790"/>
                    <a:pt x="13176" y="1424"/>
                  </a:cubicBezTo>
                  <a:cubicBezTo>
                    <a:pt x="12142" y="1791"/>
                    <a:pt x="11108" y="2225"/>
                    <a:pt x="10141" y="2759"/>
                  </a:cubicBezTo>
                  <a:cubicBezTo>
                    <a:pt x="9073" y="3292"/>
                    <a:pt x="8039" y="3926"/>
                    <a:pt x="7139" y="4693"/>
                  </a:cubicBezTo>
                  <a:cubicBezTo>
                    <a:pt x="6205" y="5461"/>
                    <a:pt x="5371" y="6328"/>
                    <a:pt x="4670" y="7295"/>
                  </a:cubicBezTo>
                  <a:cubicBezTo>
                    <a:pt x="4003" y="8196"/>
                    <a:pt x="3369" y="9130"/>
                    <a:pt x="2836" y="10097"/>
                  </a:cubicBezTo>
                  <a:cubicBezTo>
                    <a:pt x="1935" y="11732"/>
                    <a:pt x="1201" y="13500"/>
                    <a:pt x="701" y="15301"/>
                  </a:cubicBezTo>
                  <a:cubicBezTo>
                    <a:pt x="367" y="16535"/>
                    <a:pt x="134" y="17803"/>
                    <a:pt x="34" y="19070"/>
                  </a:cubicBezTo>
                  <a:cubicBezTo>
                    <a:pt x="0" y="19504"/>
                    <a:pt x="0" y="19871"/>
                    <a:pt x="0" y="20104"/>
                  </a:cubicBezTo>
                  <a:cubicBezTo>
                    <a:pt x="0" y="20204"/>
                    <a:pt x="0" y="20338"/>
                    <a:pt x="0" y="20438"/>
                  </a:cubicBezTo>
                  <a:cubicBezTo>
                    <a:pt x="34" y="20338"/>
                    <a:pt x="34" y="20204"/>
                    <a:pt x="34" y="20104"/>
                  </a:cubicBezTo>
                  <a:cubicBezTo>
                    <a:pt x="67" y="19871"/>
                    <a:pt x="67" y="19504"/>
                    <a:pt x="100" y="19070"/>
                  </a:cubicBezTo>
                  <a:cubicBezTo>
                    <a:pt x="234" y="17803"/>
                    <a:pt x="501" y="16568"/>
                    <a:pt x="834" y="15368"/>
                  </a:cubicBezTo>
                  <a:cubicBezTo>
                    <a:pt x="1368" y="13566"/>
                    <a:pt x="2102" y="11832"/>
                    <a:pt x="3002" y="10197"/>
                  </a:cubicBezTo>
                  <a:cubicBezTo>
                    <a:pt x="3536" y="9230"/>
                    <a:pt x="4170" y="8296"/>
                    <a:pt x="4804" y="7429"/>
                  </a:cubicBezTo>
                  <a:cubicBezTo>
                    <a:pt x="5537" y="6495"/>
                    <a:pt x="6338" y="5627"/>
                    <a:pt x="7239" y="4860"/>
                  </a:cubicBezTo>
                  <a:cubicBezTo>
                    <a:pt x="8173" y="4126"/>
                    <a:pt x="9173" y="3459"/>
                    <a:pt x="10241" y="2925"/>
                  </a:cubicBezTo>
                  <a:cubicBezTo>
                    <a:pt x="11208" y="2425"/>
                    <a:pt x="12209" y="1991"/>
                    <a:pt x="13276" y="1624"/>
                  </a:cubicBezTo>
                  <a:cubicBezTo>
                    <a:pt x="15011" y="1024"/>
                    <a:pt x="16846" y="590"/>
                    <a:pt x="18714" y="357"/>
                  </a:cubicBezTo>
                  <a:cubicBezTo>
                    <a:pt x="19629" y="233"/>
                    <a:pt x="20563" y="164"/>
                    <a:pt x="21501" y="164"/>
                  </a:cubicBezTo>
                  <a:cubicBezTo>
                    <a:pt x="21828" y="164"/>
                    <a:pt x="22155" y="173"/>
                    <a:pt x="22483" y="190"/>
                  </a:cubicBezTo>
                  <a:cubicBezTo>
                    <a:pt x="22950" y="190"/>
                    <a:pt x="23283" y="290"/>
                    <a:pt x="23517" y="290"/>
                  </a:cubicBezTo>
                  <a:lnTo>
                    <a:pt x="23884" y="290"/>
                  </a:lnTo>
                  <a:cubicBezTo>
                    <a:pt x="23750" y="257"/>
                    <a:pt x="23650" y="223"/>
                    <a:pt x="23517" y="190"/>
                  </a:cubicBezTo>
                  <a:cubicBezTo>
                    <a:pt x="23183" y="123"/>
                    <a:pt x="22850" y="90"/>
                    <a:pt x="22483" y="57"/>
                  </a:cubicBezTo>
                  <a:cubicBezTo>
                    <a:pt x="22008" y="19"/>
                    <a:pt x="21532" y="0"/>
                    <a:pt x="2105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63" name="Google Shape;1804;p44">
              <a:extLst>
                <a:ext uri="{FF2B5EF4-FFF2-40B4-BE49-F238E27FC236}">
                  <a16:creationId xmlns:a16="http://schemas.microsoft.com/office/drawing/2014/main" id="{B5485570-AA47-4A1A-A7C1-E187D5A7899D}"/>
                </a:ext>
              </a:extLst>
            </p:cNvPr>
            <p:cNvSpPr/>
            <p:nvPr/>
          </p:nvSpPr>
          <p:spPr>
            <a:xfrm>
              <a:off x="7225855" y="1655802"/>
              <a:ext cx="756608" cy="379255"/>
            </a:xfrm>
            <a:custGeom>
              <a:avLst/>
              <a:gdLst/>
              <a:ahLst/>
              <a:cxnLst/>
              <a:rect l="l" t="t" r="r" b="b"/>
              <a:pathLst>
                <a:path w="40197" h="20149" extrusionOk="0">
                  <a:moveTo>
                    <a:pt x="1" y="0"/>
                  </a:moveTo>
                  <a:lnTo>
                    <a:pt x="1402" y="34"/>
                  </a:lnTo>
                  <a:lnTo>
                    <a:pt x="2369" y="67"/>
                  </a:lnTo>
                  <a:cubicBezTo>
                    <a:pt x="2736" y="67"/>
                    <a:pt x="3136" y="134"/>
                    <a:pt x="3570" y="167"/>
                  </a:cubicBezTo>
                  <a:cubicBezTo>
                    <a:pt x="4404" y="234"/>
                    <a:pt x="5371" y="267"/>
                    <a:pt x="6439" y="467"/>
                  </a:cubicBezTo>
                  <a:lnTo>
                    <a:pt x="8107" y="701"/>
                  </a:lnTo>
                  <a:cubicBezTo>
                    <a:pt x="8707" y="768"/>
                    <a:pt x="9274" y="901"/>
                    <a:pt x="9874" y="1034"/>
                  </a:cubicBezTo>
                  <a:cubicBezTo>
                    <a:pt x="10508" y="1168"/>
                    <a:pt x="11142" y="1301"/>
                    <a:pt x="11776" y="1468"/>
                  </a:cubicBezTo>
                  <a:lnTo>
                    <a:pt x="13777" y="1968"/>
                  </a:lnTo>
                  <a:cubicBezTo>
                    <a:pt x="14478" y="2135"/>
                    <a:pt x="15145" y="2369"/>
                    <a:pt x="15845" y="2602"/>
                  </a:cubicBezTo>
                  <a:cubicBezTo>
                    <a:pt x="16546" y="2836"/>
                    <a:pt x="17280" y="3069"/>
                    <a:pt x="18014" y="3336"/>
                  </a:cubicBezTo>
                  <a:lnTo>
                    <a:pt x="20182" y="4170"/>
                  </a:lnTo>
                  <a:lnTo>
                    <a:pt x="22383" y="5171"/>
                  </a:lnTo>
                  <a:cubicBezTo>
                    <a:pt x="25152" y="6505"/>
                    <a:pt x="27787" y="8073"/>
                    <a:pt x="30256" y="9841"/>
                  </a:cubicBezTo>
                  <a:cubicBezTo>
                    <a:pt x="30856" y="10241"/>
                    <a:pt x="31356" y="10675"/>
                    <a:pt x="31890" y="11075"/>
                  </a:cubicBezTo>
                  <a:lnTo>
                    <a:pt x="32657" y="11709"/>
                  </a:lnTo>
                  <a:lnTo>
                    <a:pt x="33391" y="12342"/>
                  </a:lnTo>
                  <a:cubicBezTo>
                    <a:pt x="33858" y="12743"/>
                    <a:pt x="34292" y="13176"/>
                    <a:pt x="34726" y="13543"/>
                  </a:cubicBezTo>
                  <a:cubicBezTo>
                    <a:pt x="35159" y="13944"/>
                    <a:pt x="35526" y="14377"/>
                    <a:pt x="35893" y="14744"/>
                  </a:cubicBezTo>
                  <a:cubicBezTo>
                    <a:pt x="36260" y="15144"/>
                    <a:pt x="36627" y="15511"/>
                    <a:pt x="36960" y="15878"/>
                  </a:cubicBezTo>
                  <a:lnTo>
                    <a:pt x="37794" y="16912"/>
                  </a:lnTo>
                  <a:lnTo>
                    <a:pt x="38562" y="17846"/>
                  </a:lnTo>
                  <a:cubicBezTo>
                    <a:pt x="38762" y="18113"/>
                    <a:pt x="38962" y="18413"/>
                    <a:pt x="39129" y="18647"/>
                  </a:cubicBezTo>
                  <a:lnTo>
                    <a:pt x="39929" y="19781"/>
                  </a:lnTo>
                  <a:cubicBezTo>
                    <a:pt x="39976" y="19851"/>
                    <a:pt x="40038" y="19920"/>
                    <a:pt x="40083" y="19979"/>
                  </a:cubicBezTo>
                  <a:lnTo>
                    <a:pt x="40083" y="19979"/>
                  </a:lnTo>
                  <a:lnTo>
                    <a:pt x="39929" y="19748"/>
                  </a:lnTo>
                  <a:cubicBezTo>
                    <a:pt x="39729" y="19481"/>
                    <a:pt x="39496" y="19114"/>
                    <a:pt x="39162" y="18614"/>
                  </a:cubicBezTo>
                  <a:cubicBezTo>
                    <a:pt x="38995" y="18347"/>
                    <a:pt x="38828" y="18080"/>
                    <a:pt x="38595" y="17780"/>
                  </a:cubicBezTo>
                  <a:lnTo>
                    <a:pt x="37861" y="16846"/>
                  </a:lnTo>
                  <a:lnTo>
                    <a:pt x="37027" y="15778"/>
                  </a:lnTo>
                  <a:cubicBezTo>
                    <a:pt x="36727" y="15411"/>
                    <a:pt x="36360" y="15044"/>
                    <a:pt x="35993" y="14677"/>
                  </a:cubicBezTo>
                  <a:cubicBezTo>
                    <a:pt x="35626" y="14277"/>
                    <a:pt x="35259" y="13877"/>
                    <a:pt x="34826" y="13443"/>
                  </a:cubicBezTo>
                  <a:lnTo>
                    <a:pt x="33491" y="12209"/>
                  </a:lnTo>
                  <a:cubicBezTo>
                    <a:pt x="33258" y="11976"/>
                    <a:pt x="33024" y="11775"/>
                    <a:pt x="32791" y="11575"/>
                  </a:cubicBezTo>
                  <a:lnTo>
                    <a:pt x="31990" y="11008"/>
                  </a:lnTo>
                  <a:cubicBezTo>
                    <a:pt x="31457" y="10575"/>
                    <a:pt x="30956" y="10141"/>
                    <a:pt x="30356" y="9707"/>
                  </a:cubicBezTo>
                  <a:cubicBezTo>
                    <a:pt x="27887" y="7906"/>
                    <a:pt x="25219" y="6338"/>
                    <a:pt x="22450" y="5037"/>
                  </a:cubicBezTo>
                  <a:lnTo>
                    <a:pt x="20249" y="4037"/>
                  </a:lnTo>
                  <a:lnTo>
                    <a:pt x="18047" y="3203"/>
                  </a:lnTo>
                  <a:cubicBezTo>
                    <a:pt x="17346" y="2902"/>
                    <a:pt x="16613" y="2669"/>
                    <a:pt x="15912" y="2469"/>
                  </a:cubicBezTo>
                  <a:cubicBezTo>
                    <a:pt x="15178" y="2235"/>
                    <a:pt x="14511" y="2002"/>
                    <a:pt x="13811" y="1835"/>
                  </a:cubicBezTo>
                  <a:lnTo>
                    <a:pt x="11809" y="1301"/>
                  </a:lnTo>
                  <a:cubicBezTo>
                    <a:pt x="11142" y="1134"/>
                    <a:pt x="10508" y="1001"/>
                    <a:pt x="9908" y="901"/>
                  </a:cubicBezTo>
                  <a:cubicBezTo>
                    <a:pt x="9274" y="801"/>
                    <a:pt x="8674" y="634"/>
                    <a:pt x="8107" y="567"/>
                  </a:cubicBezTo>
                  <a:lnTo>
                    <a:pt x="6439" y="334"/>
                  </a:lnTo>
                  <a:cubicBezTo>
                    <a:pt x="5405" y="167"/>
                    <a:pt x="4404" y="134"/>
                    <a:pt x="3570" y="67"/>
                  </a:cubicBezTo>
                  <a:cubicBezTo>
                    <a:pt x="3136" y="34"/>
                    <a:pt x="2736" y="0"/>
                    <a:pt x="2369" y="0"/>
                  </a:cubicBezTo>
                  <a:close/>
                  <a:moveTo>
                    <a:pt x="40083" y="19979"/>
                  </a:moveTo>
                  <a:lnTo>
                    <a:pt x="40129" y="20048"/>
                  </a:lnTo>
                  <a:cubicBezTo>
                    <a:pt x="40119" y="20028"/>
                    <a:pt x="40103" y="20004"/>
                    <a:pt x="40083" y="19979"/>
                  </a:cubicBezTo>
                  <a:close/>
                  <a:moveTo>
                    <a:pt x="40129" y="20048"/>
                  </a:moveTo>
                  <a:lnTo>
                    <a:pt x="40129" y="20048"/>
                  </a:lnTo>
                  <a:cubicBezTo>
                    <a:pt x="40196" y="20115"/>
                    <a:pt x="40196" y="20148"/>
                    <a:pt x="40196" y="20148"/>
                  </a:cubicBezTo>
                  <a:lnTo>
                    <a:pt x="40196" y="20148"/>
                  </a:lnTo>
                  <a:cubicBezTo>
                    <a:pt x="40196" y="20115"/>
                    <a:pt x="40163" y="20081"/>
                    <a:pt x="40129" y="20048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64" name="Google Shape;1805;p44">
              <a:extLst>
                <a:ext uri="{FF2B5EF4-FFF2-40B4-BE49-F238E27FC236}">
                  <a16:creationId xmlns:a16="http://schemas.microsoft.com/office/drawing/2014/main" id="{E7FAFA98-65CE-4AA7-989D-2E8C857054FB}"/>
                </a:ext>
              </a:extLst>
            </p:cNvPr>
            <p:cNvSpPr/>
            <p:nvPr/>
          </p:nvSpPr>
          <p:spPr>
            <a:xfrm>
              <a:off x="7470736" y="3008218"/>
              <a:ext cx="464633" cy="320227"/>
            </a:xfrm>
            <a:custGeom>
              <a:avLst/>
              <a:gdLst/>
              <a:ahLst/>
              <a:cxnLst/>
              <a:rect l="l" t="t" r="r" b="b"/>
              <a:pathLst>
                <a:path w="24685" h="17013" extrusionOk="0">
                  <a:moveTo>
                    <a:pt x="24684" y="1"/>
                  </a:moveTo>
                  <a:cubicBezTo>
                    <a:pt x="24618" y="67"/>
                    <a:pt x="24551" y="134"/>
                    <a:pt x="24451" y="201"/>
                  </a:cubicBezTo>
                  <a:lnTo>
                    <a:pt x="23884" y="868"/>
                  </a:lnTo>
                  <a:cubicBezTo>
                    <a:pt x="23617" y="1168"/>
                    <a:pt x="23317" y="1535"/>
                    <a:pt x="22950" y="1935"/>
                  </a:cubicBezTo>
                  <a:cubicBezTo>
                    <a:pt x="22583" y="2336"/>
                    <a:pt x="22149" y="2769"/>
                    <a:pt x="21682" y="3270"/>
                  </a:cubicBezTo>
                  <a:cubicBezTo>
                    <a:pt x="21182" y="3770"/>
                    <a:pt x="20648" y="4270"/>
                    <a:pt x="20081" y="4838"/>
                  </a:cubicBezTo>
                  <a:cubicBezTo>
                    <a:pt x="19481" y="5405"/>
                    <a:pt x="18847" y="5972"/>
                    <a:pt x="18146" y="6572"/>
                  </a:cubicBezTo>
                  <a:cubicBezTo>
                    <a:pt x="16679" y="7840"/>
                    <a:pt x="15111" y="9041"/>
                    <a:pt x="13476" y="10175"/>
                  </a:cubicBezTo>
                  <a:cubicBezTo>
                    <a:pt x="11775" y="11342"/>
                    <a:pt x="10041" y="12376"/>
                    <a:pt x="8473" y="13244"/>
                  </a:cubicBezTo>
                  <a:cubicBezTo>
                    <a:pt x="7639" y="13677"/>
                    <a:pt x="6872" y="14077"/>
                    <a:pt x="6171" y="14411"/>
                  </a:cubicBezTo>
                  <a:cubicBezTo>
                    <a:pt x="5437" y="14778"/>
                    <a:pt x="4737" y="15078"/>
                    <a:pt x="4136" y="15378"/>
                  </a:cubicBezTo>
                  <a:cubicBezTo>
                    <a:pt x="3503" y="15645"/>
                    <a:pt x="2902" y="15879"/>
                    <a:pt x="2402" y="16079"/>
                  </a:cubicBezTo>
                  <a:cubicBezTo>
                    <a:pt x="1901" y="16279"/>
                    <a:pt x="1468" y="16446"/>
                    <a:pt x="1101" y="16579"/>
                  </a:cubicBezTo>
                  <a:lnTo>
                    <a:pt x="267" y="16879"/>
                  </a:lnTo>
                  <a:cubicBezTo>
                    <a:pt x="167" y="16913"/>
                    <a:pt x="67" y="16980"/>
                    <a:pt x="0" y="17013"/>
                  </a:cubicBezTo>
                  <a:cubicBezTo>
                    <a:pt x="100" y="17013"/>
                    <a:pt x="200" y="16980"/>
                    <a:pt x="300" y="16946"/>
                  </a:cubicBezTo>
                  <a:lnTo>
                    <a:pt x="1134" y="16646"/>
                  </a:lnTo>
                  <a:cubicBezTo>
                    <a:pt x="1501" y="16546"/>
                    <a:pt x="1935" y="16379"/>
                    <a:pt x="2435" y="16179"/>
                  </a:cubicBezTo>
                  <a:cubicBezTo>
                    <a:pt x="2935" y="16012"/>
                    <a:pt x="3536" y="15779"/>
                    <a:pt x="4170" y="15512"/>
                  </a:cubicBezTo>
                  <a:cubicBezTo>
                    <a:pt x="4803" y="15245"/>
                    <a:pt x="5504" y="14911"/>
                    <a:pt x="6238" y="14578"/>
                  </a:cubicBezTo>
                  <a:cubicBezTo>
                    <a:pt x="6972" y="14278"/>
                    <a:pt x="7739" y="13844"/>
                    <a:pt x="8539" y="13444"/>
                  </a:cubicBezTo>
                  <a:cubicBezTo>
                    <a:pt x="12042" y="11576"/>
                    <a:pt x="15311" y="9307"/>
                    <a:pt x="18280" y="6706"/>
                  </a:cubicBezTo>
                  <a:cubicBezTo>
                    <a:pt x="18947" y="6105"/>
                    <a:pt x="19581" y="5538"/>
                    <a:pt x="20181" y="4971"/>
                  </a:cubicBezTo>
                  <a:cubicBezTo>
                    <a:pt x="20782" y="4404"/>
                    <a:pt x="21282" y="3870"/>
                    <a:pt x="21782" y="3370"/>
                  </a:cubicBezTo>
                  <a:cubicBezTo>
                    <a:pt x="22249" y="2869"/>
                    <a:pt x="22650" y="2402"/>
                    <a:pt x="23016" y="2002"/>
                  </a:cubicBezTo>
                  <a:cubicBezTo>
                    <a:pt x="23383" y="1602"/>
                    <a:pt x="23684" y="1235"/>
                    <a:pt x="23950" y="935"/>
                  </a:cubicBezTo>
                  <a:lnTo>
                    <a:pt x="24518" y="268"/>
                  </a:lnTo>
                  <a:cubicBezTo>
                    <a:pt x="24584" y="168"/>
                    <a:pt x="24651" y="101"/>
                    <a:pt x="2468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65" name="Google Shape;1806;p44">
              <a:extLst>
                <a:ext uri="{FF2B5EF4-FFF2-40B4-BE49-F238E27FC236}">
                  <a16:creationId xmlns:a16="http://schemas.microsoft.com/office/drawing/2014/main" id="{6F42DE4F-B73E-48D1-BA55-9C1B14A8353A}"/>
                </a:ext>
              </a:extLst>
            </p:cNvPr>
            <p:cNvSpPr/>
            <p:nvPr/>
          </p:nvSpPr>
          <p:spPr>
            <a:xfrm>
              <a:off x="7458803" y="3326544"/>
              <a:ext cx="4404" cy="563226"/>
            </a:xfrm>
            <a:custGeom>
              <a:avLst/>
              <a:gdLst/>
              <a:ahLst/>
              <a:cxnLst/>
              <a:rect l="l" t="t" r="r" b="b"/>
              <a:pathLst>
                <a:path w="234" h="29923" extrusionOk="0">
                  <a:moveTo>
                    <a:pt x="100" y="1"/>
                  </a:moveTo>
                  <a:cubicBezTo>
                    <a:pt x="67" y="1"/>
                    <a:pt x="0" y="6672"/>
                    <a:pt x="0" y="14945"/>
                  </a:cubicBezTo>
                  <a:cubicBezTo>
                    <a:pt x="0" y="23217"/>
                    <a:pt x="67" y="29922"/>
                    <a:pt x="100" y="29922"/>
                  </a:cubicBezTo>
                  <a:cubicBezTo>
                    <a:pt x="167" y="29922"/>
                    <a:pt x="234" y="23217"/>
                    <a:pt x="234" y="14945"/>
                  </a:cubicBezTo>
                  <a:cubicBezTo>
                    <a:pt x="234" y="6672"/>
                    <a:pt x="167" y="1"/>
                    <a:pt x="10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66" name="Google Shape;1807;p44">
              <a:extLst>
                <a:ext uri="{FF2B5EF4-FFF2-40B4-BE49-F238E27FC236}">
                  <a16:creationId xmlns:a16="http://schemas.microsoft.com/office/drawing/2014/main" id="{52030227-9614-4042-8588-87B6789CCA81}"/>
                </a:ext>
              </a:extLst>
            </p:cNvPr>
            <p:cNvSpPr/>
            <p:nvPr/>
          </p:nvSpPr>
          <p:spPr>
            <a:xfrm>
              <a:off x="7476383" y="4136495"/>
              <a:ext cx="3783" cy="394953"/>
            </a:xfrm>
            <a:custGeom>
              <a:avLst/>
              <a:gdLst/>
              <a:ahLst/>
              <a:cxnLst/>
              <a:rect l="l" t="t" r="r" b="b"/>
              <a:pathLst>
                <a:path w="201" h="20983" extrusionOk="0">
                  <a:moveTo>
                    <a:pt x="100" y="1"/>
                  </a:moveTo>
                  <a:cubicBezTo>
                    <a:pt x="34" y="1"/>
                    <a:pt x="0" y="4704"/>
                    <a:pt x="0" y="10508"/>
                  </a:cubicBezTo>
                  <a:cubicBezTo>
                    <a:pt x="0" y="16279"/>
                    <a:pt x="34" y="20982"/>
                    <a:pt x="100" y="20982"/>
                  </a:cubicBezTo>
                  <a:cubicBezTo>
                    <a:pt x="167" y="20982"/>
                    <a:pt x="200" y="16312"/>
                    <a:pt x="200" y="10508"/>
                  </a:cubicBezTo>
                  <a:cubicBezTo>
                    <a:pt x="200" y="4704"/>
                    <a:pt x="167" y="1"/>
                    <a:pt x="10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67" name="Google Shape;1808;p44">
              <a:extLst>
                <a:ext uri="{FF2B5EF4-FFF2-40B4-BE49-F238E27FC236}">
                  <a16:creationId xmlns:a16="http://schemas.microsoft.com/office/drawing/2014/main" id="{D7D0AAAD-3B46-41ED-9722-A5D03BBCE39A}"/>
                </a:ext>
              </a:extLst>
            </p:cNvPr>
            <p:cNvSpPr/>
            <p:nvPr/>
          </p:nvSpPr>
          <p:spPr>
            <a:xfrm>
              <a:off x="7916509" y="2358390"/>
              <a:ext cx="228562" cy="120784"/>
            </a:xfrm>
            <a:custGeom>
              <a:avLst/>
              <a:gdLst/>
              <a:ahLst/>
              <a:cxnLst/>
              <a:rect l="l" t="t" r="r" b="b"/>
              <a:pathLst>
                <a:path w="12143" h="6417" extrusionOk="0">
                  <a:moveTo>
                    <a:pt x="12143" y="0"/>
                  </a:moveTo>
                  <a:lnTo>
                    <a:pt x="12143" y="0"/>
                  </a:lnTo>
                  <a:cubicBezTo>
                    <a:pt x="12142" y="0"/>
                    <a:pt x="2302" y="634"/>
                    <a:pt x="401" y="4370"/>
                  </a:cubicBezTo>
                  <a:cubicBezTo>
                    <a:pt x="1" y="5204"/>
                    <a:pt x="1568" y="5904"/>
                    <a:pt x="2436" y="6171"/>
                  </a:cubicBezTo>
                  <a:cubicBezTo>
                    <a:pt x="3089" y="6335"/>
                    <a:pt x="3743" y="6416"/>
                    <a:pt x="4397" y="6416"/>
                  </a:cubicBezTo>
                  <a:cubicBezTo>
                    <a:pt x="4677" y="6416"/>
                    <a:pt x="4957" y="6401"/>
                    <a:pt x="5238" y="6371"/>
                  </a:cubicBezTo>
                  <a:cubicBezTo>
                    <a:pt x="6505" y="6305"/>
                    <a:pt x="7773" y="6171"/>
                    <a:pt x="8874" y="5571"/>
                  </a:cubicBezTo>
                  <a:cubicBezTo>
                    <a:pt x="9808" y="4970"/>
                    <a:pt x="10575" y="4136"/>
                    <a:pt x="11042" y="3136"/>
                  </a:cubicBezTo>
                  <a:cubicBezTo>
                    <a:pt x="11509" y="2135"/>
                    <a:pt x="11876" y="1067"/>
                    <a:pt x="1214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68" name="Google Shape;1809;p44">
              <a:extLst>
                <a:ext uri="{FF2B5EF4-FFF2-40B4-BE49-F238E27FC236}">
                  <a16:creationId xmlns:a16="http://schemas.microsoft.com/office/drawing/2014/main" id="{D763A105-2F79-4797-B1B5-4D89C58F560B}"/>
                </a:ext>
              </a:extLst>
            </p:cNvPr>
            <p:cNvSpPr/>
            <p:nvPr/>
          </p:nvSpPr>
          <p:spPr>
            <a:xfrm>
              <a:off x="7916509" y="2358390"/>
              <a:ext cx="228562" cy="120784"/>
            </a:xfrm>
            <a:custGeom>
              <a:avLst/>
              <a:gdLst/>
              <a:ahLst/>
              <a:cxnLst/>
              <a:rect l="l" t="t" r="r" b="b"/>
              <a:pathLst>
                <a:path w="12143" h="6417" extrusionOk="0">
                  <a:moveTo>
                    <a:pt x="12143" y="0"/>
                  </a:moveTo>
                  <a:lnTo>
                    <a:pt x="12143" y="0"/>
                  </a:lnTo>
                  <a:cubicBezTo>
                    <a:pt x="12142" y="0"/>
                    <a:pt x="2302" y="634"/>
                    <a:pt x="401" y="4370"/>
                  </a:cubicBezTo>
                  <a:cubicBezTo>
                    <a:pt x="1" y="5204"/>
                    <a:pt x="1568" y="5904"/>
                    <a:pt x="2436" y="6171"/>
                  </a:cubicBezTo>
                  <a:cubicBezTo>
                    <a:pt x="3089" y="6335"/>
                    <a:pt x="3743" y="6416"/>
                    <a:pt x="4397" y="6416"/>
                  </a:cubicBezTo>
                  <a:cubicBezTo>
                    <a:pt x="4677" y="6416"/>
                    <a:pt x="4957" y="6401"/>
                    <a:pt x="5238" y="6371"/>
                  </a:cubicBezTo>
                  <a:cubicBezTo>
                    <a:pt x="6505" y="6305"/>
                    <a:pt x="7773" y="6171"/>
                    <a:pt x="8874" y="5571"/>
                  </a:cubicBezTo>
                  <a:cubicBezTo>
                    <a:pt x="9808" y="4970"/>
                    <a:pt x="10575" y="4136"/>
                    <a:pt x="11042" y="3136"/>
                  </a:cubicBezTo>
                  <a:cubicBezTo>
                    <a:pt x="11509" y="2135"/>
                    <a:pt x="11876" y="1067"/>
                    <a:pt x="121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69" name="Google Shape;1810;p44">
              <a:extLst>
                <a:ext uri="{FF2B5EF4-FFF2-40B4-BE49-F238E27FC236}">
                  <a16:creationId xmlns:a16="http://schemas.microsoft.com/office/drawing/2014/main" id="{BD41EC92-8C2A-420C-8F5B-785CDC3F2309}"/>
                </a:ext>
              </a:extLst>
            </p:cNvPr>
            <p:cNvSpPr/>
            <p:nvPr/>
          </p:nvSpPr>
          <p:spPr>
            <a:xfrm>
              <a:off x="8436387" y="2336123"/>
              <a:ext cx="202812" cy="87619"/>
            </a:xfrm>
            <a:custGeom>
              <a:avLst/>
              <a:gdLst/>
              <a:ahLst/>
              <a:cxnLst/>
              <a:rect l="l" t="t" r="r" b="b"/>
              <a:pathLst>
                <a:path w="10775" h="4655" extrusionOk="0">
                  <a:moveTo>
                    <a:pt x="7230" y="1"/>
                  </a:moveTo>
                  <a:cubicBezTo>
                    <a:pt x="6943" y="1"/>
                    <a:pt x="6655" y="8"/>
                    <a:pt x="6372" y="16"/>
                  </a:cubicBezTo>
                  <a:cubicBezTo>
                    <a:pt x="5071" y="82"/>
                    <a:pt x="3803" y="316"/>
                    <a:pt x="2569" y="749"/>
                  </a:cubicBezTo>
                  <a:cubicBezTo>
                    <a:pt x="1568" y="1116"/>
                    <a:pt x="501" y="1583"/>
                    <a:pt x="0" y="2517"/>
                  </a:cubicBezTo>
                  <a:lnTo>
                    <a:pt x="634" y="2884"/>
                  </a:lnTo>
                  <a:cubicBezTo>
                    <a:pt x="2235" y="4052"/>
                    <a:pt x="4203" y="4652"/>
                    <a:pt x="6171" y="4652"/>
                  </a:cubicBezTo>
                  <a:cubicBezTo>
                    <a:pt x="6220" y="4654"/>
                    <a:pt x="6269" y="4655"/>
                    <a:pt x="6317" y="4655"/>
                  </a:cubicBezTo>
                  <a:cubicBezTo>
                    <a:pt x="7232" y="4655"/>
                    <a:pt x="8111" y="4357"/>
                    <a:pt x="8840" y="3818"/>
                  </a:cubicBezTo>
                  <a:cubicBezTo>
                    <a:pt x="9174" y="3518"/>
                    <a:pt x="9407" y="3151"/>
                    <a:pt x="9741" y="2851"/>
                  </a:cubicBezTo>
                  <a:cubicBezTo>
                    <a:pt x="9941" y="2651"/>
                    <a:pt x="10208" y="2517"/>
                    <a:pt x="10441" y="2317"/>
                  </a:cubicBezTo>
                  <a:cubicBezTo>
                    <a:pt x="10641" y="2117"/>
                    <a:pt x="10775" y="1817"/>
                    <a:pt x="10741" y="1517"/>
                  </a:cubicBezTo>
                  <a:cubicBezTo>
                    <a:pt x="10641" y="1150"/>
                    <a:pt x="10441" y="816"/>
                    <a:pt x="10174" y="616"/>
                  </a:cubicBezTo>
                  <a:cubicBezTo>
                    <a:pt x="9288" y="94"/>
                    <a:pt x="8258" y="1"/>
                    <a:pt x="7230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70" name="Google Shape;1811;p44">
              <a:extLst>
                <a:ext uri="{FF2B5EF4-FFF2-40B4-BE49-F238E27FC236}">
                  <a16:creationId xmlns:a16="http://schemas.microsoft.com/office/drawing/2014/main" id="{2CD19EE1-50A0-41A4-9704-DE4F5F5C109D}"/>
                </a:ext>
              </a:extLst>
            </p:cNvPr>
            <p:cNvSpPr/>
            <p:nvPr/>
          </p:nvSpPr>
          <p:spPr>
            <a:xfrm>
              <a:off x="8436387" y="2336273"/>
              <a:ext cx="202812" cy="87468"/>
            </a:xfrm>
            <a:custGeom>
              <a:avLst/>
              <a:gdLst/>
              <a:ahLst/>
              <a:cxnLst/>
              <a:rect l="l" t="t" r="r" b="b"/>
              <a:pathLst>
                <a:path w="10775" h="4647" extrusionOk="0">
                  <a:moveTo>
                    <a:pt x="6867" y="1"/>
                  </a:moveTo>
                  <a:cubicBezTo>
                    <a:pt x="6704" y="1"/>
                    <a:pt x="6538" y="3"/>
                    <a:pt x="6372" y="8"/>
                  </a:cubicBezTo>
                  <a:cubicBezTo>
                    <a:pt x="5071" y="74"/>
                    <a:pt x="3803" y="308"/>
                    <a:pt x="2569" y="741"/>
                  </a:cubicBezTo>
                  <a:cubicBezTo>
                    <a:pt x="1568" y="1075"/>
                    <a:pt x="501" y="1575"/>
                    <a:pt x="0" y="2509"/>
                  </a:cubicBezTo>
                  <a:lnTo>
                    <a:pt x="634" y="2876"/>
                  </a:lnTo>
                  <a:cubicBezTo>
                    <a:pt x="2235" y="4044"/>
                    <a:pt x="4203" y="4644"/>
                    <a:pt x="6205" y="4644"/>
                  </a:cubicBezTo>
                  <a:cubicBezTo>
                    <a:pt x="6252" y="4646"/>
                    <a:pt x="6299" y="4647"/>
                    <a:pt x="6346" y="4647"/>
                  </a:cubicBezTo>
                  <a:cubicBezTo>
                    <a:pt x="7232" y="4647"/>
                    <a:pt x="8111" y="4349"/>
                    <a:pt x="8840" y="3810"/>
                  </a:cubicBezTo>
                  <a:cubicBezTo>
                    <a:pt x="9174" y="3510"/>
                    <a:pt x="9407" y="3110"/>
                    <a:pt x="9741" y="2843"/>
                  </a:cubicBezTo>
                  <a:cubicBezTo>
                    <a:pt x="9941" y="2643"/>
                    <a:pt x="10208" y="2509"/>
                    <a:pt x="10441" y="2309"/>
                  </a:cubicBezTo>
                  <a:cubicBezTo>
                    <a:pt x="10641" y="2109"/>
                    <a:pt x="10775" y="1809"/>
                    <a:pt x="10741" y="1509"/>
                  </a:cubicBezTo>
                  <a:cubicBezTo>
                    <a:pt x="10575" y="1142"/>
                    <a:pt x="10341" y="875"/>
                    <a:pt x="10007" y="675"/>
                  </a:cubicBezTo>
                  <a:cubicBezTo>
                    <a:pt x="9019" y="122"/>
                    <a:pt x="7979" y="1"/>
                    <a:pt x="68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71" name="Google Shape;1812;p44">
              <a:extLst>
                <a:ext uri="{FF2B5EF4-FFF2-40B4-BE49-F238E27FC236}">
                  <a16:creationId xmlns:a16="http://schemas.microsoft.com/office/drawing/2014/main" id="{0F8DA79D-0D27-4A1C-B81A-7DACCC4ACD5D}"/>
                </a:ext>
              </a:extLst>
            </p:cNvPr>
            <p:cNvSpPr/>
            <p:nvPr/>
          </p:nvSpPr>
          <p:spPr>
            <a:xfrm>
              <a:off x="7864390" y="1987944"/>
              <a:ext cx="621613" cy="689412"/>
            </a:xfrm>
            <a:custGeom>
              <a:avLst/>
              <a:gdLst/>
              <a:ahLst/>
              <a:cxnLst/>
              <a:rect l="l" t="t" r="r" b="b"/>
              <a:pathLst>
                <a:path w="33025" h="36627" extrusionOk="0">
                  <a:moveTo>
                    <a:pt x="13310" y="0"/>
                  </a:moveTo>
                  <a:lnTo>
                    <a:pt x="10575" y="1268"/>
                  </a:lnTo>
                  <a:cubicBezTo>
                    <a:pt x="9975" y="1568"/>
                    <a:pt x="9374" y="1902"/>
                    <a:pt x="8841" y="2269"/>
                  </a:cubicBezTo>
                  <a:cubicBezTo>
                    <a:pt x="7006" y="3469"/>
                    <a:pt x="2636" y="6271"/>
                    <a:pt x="1836" y="9374"/>
                  </a:cubicBezTo>
                  <a:cubicBezTo>
                    <a:pt x="1" y="16579"/>
                    <a:pt x="3103" y="24585"/>
                    <a:pt x="3103" y="24585"/>
                  </a:cubicBezTo>
                  <a:lnTo>
                    <a:pt x="5105" y="23017"/>
                  </a:lnTo>
                  <a:cubicBezTo>
                    <a:pt x="5605" y="22616"/>
                    <a:pt x="6139" y="22283"/>
                    <a:pt x="6706" y="21949"/>
                  </a:cubicBezTo>
                  <a:lnTo>
                    <a:pt x="10742" y="32757"/>
                  </a:lnTo>
                  <a:cubicBezTo>
                    <a:pt x="10242" y="33057"/>
                    <a:pt x="9908" y="33558"/>
                    <a:pt x="9841" y="34125"/>
                  </a:cubicBezTo>
                  <a:cubicBezTo>
                    <a:pt x="9808" y="34992"/>
                    <a:pt x="10275" y="36059"/>
                    <a:pt x="11776" y="36360"/>
                  </a:cubicBezTo>
                  <a:lnTo>
                    <a:pt x="32558" y="36626"/>
                  </a:lnTo>
                  <a:cubicBezTo>
                    <a:pt x="32724" y="36626"/>
                    <a:pt x="32824" y="36526"/>
                    <a:pt x="32824" y="36360"/>
                  </a:cubicBezTo>
                  <a:cubicBezTo>
                    <a:pt x="32824" y="36326"/>
                    <a:pt x="32824" y="36326"/>
                    <a:pt x="32824" y="36293"/>
                  </a:cubicBezTo>
                  <a:lnTo>
                    <a:pt x="30389" y="28687"/>
                  </a:lnTo>
                  <a:cubicBezTo>
                    <a:pt x="30389" y="28687"/>
                    <a:pt x="30756" y="24885"/>
                    <a:pt x="31257" y="20315"/>
                  </a:cubicBezTo>
                  <a:cubicBezTo>
                    <a:pt x="31988" y="13396"/>
                    <a:pt x="33019" y="4687"/>
                    <a:pt x="33025" y="4670"/>
                  </a:cubicBezTo>
                  <a:lnTo>
                    <a:pt x="33025" y="4670"/>
                  </a:lnTo>
                  <a:cubicBezTo>
                    <a:pt x="33025" y="4670"/>
                    <a:pt x="33025" y="4670"/>
                    <a:pt x="33025" y="4670"/>
                  </a:cubicBezTo>
                  <a:cubicBezTo>
                    <a:pt x="33025" y="4670"/>
                    <a:pt x="33025" y="4670"/>
                    <a:pt x="33025" y="4670"/>
                  </a:cubicBezTo>
                  <a:cubicBezTo>
                    <a:pt x="33025" y="4670"/>
                    <a:pt x="33025" y="4670"/>
                    <a:pt x="33025" y="4670"/>
                  </a:cubicBezTo>
                  <a:lnTo>
                    <a:pt x="33025" y="4670"/>
                  </a:lnTo>
                  <a:cubicBezTo>
                    <a:pt x="31590" y="667"/>
                    <a:pt x="23218" y="0"/>
                    <a:pt x="23218" y="0"/>
                  </a:cubicBezTo>
                  <a:lnTo>
                    <a:pt x="13644" y="567"/>
                  </a:lnTo>
                  <a:lnTo>
                    <a:pt x="13310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72" name="Google Shape;1813;p44">
              <a:extLst>
                <a:ext uri="{FF2B5EF4-FFF2-40B4-BE49-F238E27FC236}">
                  <a16:creationId xmlns:a16="http://schemas.microsoft.com/office/drawing/2014/main" id="{724274DD-23BD-4F96-9109-841550CE1E28}"/>
                </a:ext>
              </a:extLst>
            </p:cNvPr>
            <p:cNvSpPr/>
            <p:nvPr/>
          </p:nvSpPr>
          <p:spPr>
            <a:xfrm>
              <a:off x="8202197" y="2230302"/>
              <a:ext cx="64053" cy="211151"/>
            </a:xfrm>
            <a:custGeom>
              <a:avLst/>
              <a:gdLst/>
              <a:ahLst/>
              <a:cxnLst/>
              <a:rect l="l" t="t" r="r" b="b"/>
              <a:pathLst>
                <a:path w="3403" h="11218" extrusionOk="0">
                  <a:moveTo>
                    <a:pt x="2702" y="0"/>
                  </a:moveTo>
                  <a:cubicBezTo>
                    <a:pt x="1568" y="2902"/>
                    <a:pt x="1601" y="6238"/>
                    <a:pt x="367" y="9140"/>
                  </a:cubicBezTo>
                  <a:cubicBezTo>
                    <a:pt x="234" y="9440"/>
                    <a:pt x="100" y="9774"/>
                    <a:pt x="67" y="10107"/>
                  </a:cubicBezTo>
                  <a:cubicBezTo>
                    <a:pt x="0" y="10441"/>
                    <a:pt x="100" y="10775"/>
                    <a:pt x="334" y="11041"/>
                  </a:cubicBezTo>
                  <a:cubicBezTo>
                    <a:pt x="485" y="11178"/>
                    <a:pt x="671" y="11218"/>
                    <a:pt x="869" y="11218"/>
                  </a:cubicBezTo>
                  <a:cubicBezTo>
                    <a:pt x="1108" y="11218"/>
                    <a:pt x="1364" y="11160"/>
                    <a:pt x="1601" y="11141"/>
                  </a:cubicBezTo>
                  <a:cubicBezTo>
                    <a:pt x="2002" y="11041"/>
                    <a:pt x="2368" y="10941"/>
                    <a:pt x="2735" y="10775"/>
                  </a:cubicBezTo>
                  <a:cubicBezTo>
                    <a:pt x="3403" y="7205"/>
                    <a:pt x="3069" y="3569"/>
                    <a:pt x="27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73" name="Google Shape;1814;p44">
              <a:extLst>
                <a:ext uri="{FF2B5EF4-FFF2-40B4-BE49-F238E27FC236}">
                  <a16:creationId xmlns:a16="http://schemas.microsoft.com/office/drawing/2014/main" id="{9165B117-5C98-4BBA-9B6F-06B66F0CA94C}"/>
                </a:ext>
              </a:extLst>
            </p:cNvPr>
            <p:cNvSpPr/>
            <p:nvPr/>
          </p:nvSpPr>
          <p:spPr>
            <a:xfrm>
              <a:off x="8104866" y="2537241"/>
              <a:ext cx="332161" cy="53418"/>
            </a:xfrm>
            <a:custGeom>
              <a:avLst/>
              <a:gdLst/>
              <a:ahLst/>
              <a:cxnLst/>
              <a:rect l="l" t="t" r="r" b="b"/>
              <a:pathLst>
                <a:path w="17647" h="2838" extrusionOk="0">
                  <a:moveTo>
                    <a:pt x="4617" y="1"/>
                  </a:moveTo>
                  <a:cubicBezTo>
                    <a:pt x="4043" y="1"/>
                    <a:pt x="3467" y="69"/>
                    <a:pt x="2903" y="205"/>
                  </a:cubicBezTo>
                  <a:cubicBezTo>
                    <a:pt x="1735" y="572"/>
                    <a:pt x="835" y="1506"/>
                    <a:pt x="1" y="2440"/>
                  </a:cubicBezTo>
                  <a:lnTo>
                    <a:pt x="268" y="2673"/>
                  </a:lnTo>
                  <a:cubicBezTo>
                    <a:pt x="611" y="2790"/>
                    <a:pt x="959" y="2838"/>
                    <a:pt x="1310" y="2838"/>
                  </a:cubicBezTo>
                  <a:cubicBezTo>
                    <a:pt x="2664" y="2838"/>
                    <a:pt x="4067" y="2132"/>
                    <a:pt x="5471" y="1973"/>
                  </a:cubicBezTo>
                  <a:cubicBezTo>
                    <a:pt x="5690" y="1948"/>
                    <a:pt x="5908" y="1937"/>
                    <a:pt x="6126" y="1937"/>
                  </a:cubicBezTo>
                  <a:cubicBezTo>
                    <a:pt x="7075" y="1937"/>
                    <a:pt x="8019" y="2144"/>
                    <a:pt x="8940" y="2306"/>
                  </a:cubicBezTo>
                  <a:cubicBezTo>
                    <a:pt x="10342" y="2524"/>
                    <a:pt x="11743" y="2636"/>
                    <a:pt x="13144" y="2636"/>
                  </a:cubicBezTo>
                  <a:cubicBezTo>
                    <a:pt x="14111" y="2636"/>
                    <a:pt x="15078" y="2582"/>
                    <a:pt x="16046" y="2473"/>
                  </a:cubicBezTo>
                  <a:cubicBezTo>
                    <a:pt x="16412" y="2440"/>
                    <a:pt x="16746" y="2340"/>
                    <a:pt x="17080" y="2206"/>
                  </a:cubicBezTo>
                  <a:cubicBezTo>
                    <a:pt x="17413" y="1973"/>
                    <a:pt x="17647" y="1573"/>
                    <a:pt x="17647" y="1172"/>
                  </a:cubicBezTo>
                  <a:cubicBezTo>
                    <a:pt x="13711" y="739"/>
                    <a:pt x="9774" y="539"/>
                    <a:pt x="5838" y="105"/>
                  </a:cubicBezTo>
                  <a:cubicBezTo>
                    <a:pt x="5435" y="35"/>
                    <a:pt x="5026" y="1"/>
                    <a:pt x="46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74" name="Google Shape;1815;p44">
              <a:extLst>
                <a:ext uri="{FF2B5EF4-FFF2-40B4-BE49-F238E27FC236}">
                  <a16:creationId xmlns:a16="http://schemas.microsoft.com/office/drawing/2014/main" id="{B3F6579B-8156-4B55-B3E3-4F90073B5CEC}"/>
                </a:ext>
              </a:extLst>
            </p:cNvPr>
            <p:cNvSpPr/>
            <p:nvPr/>
          </p:nvSpPr>
          <p:spPr>
            <a:xfrm>
              <a:off x="8395580" y="2067676"/>
              <a:ext cx="242999" cy="323992"/>
            </a:xfrm>
            <a:custGeom>
              <a:avLst/>
              <a:gdLst/>
              <a:ahLst/>
              <a:cxnLst/>
              <a:rect l="l" t="t" r="r" b="b"/>
              <a:pathLst>
                <a:path w="12910" h="17213" extrusionOk="0">
                  <a:moveTo>
                    <a:pt x="4637" y="1"/>
                  </a:moveTo>
                  <a:lnTo>
                    <a:pt x="0" y="5838"/>
                  </a:lnTo>
                  <a:lnTo>
                    <a:pt x="1068" y="17213"/>
                  </a:lnTo>
                  <a:cubicBezTo>
                    <a:pt x="1068" y="17213"/>
                    <a:pt x="3503" y="14511"/>
                    <a:pt x="10374" y="14444"/>
                  </a:cubicBezTo>
                  <a:cubicBezTo>
                    <a:pt x="11375" y="14478"/>
                    <a:pt x="12309" y="14978"/>
                    <a:pt x="12909" y="15779"/>
                  </a:cubicBezTo>
                  <a:lnTo>
                    <a:pt x="12309" y="14411"/>
                  </a:lnTo>
                  <a:cubicBezTo>
                    <a:pt x="10608" y="10575"/>
                    <a:pt x="4637" y="1"/>
                    <a:pt x="4637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75" name="Google Shape;1816;p44">
              <a:extLst>
                <a:ext uri="{FF2B5EF4-FFF2-40B4-BE49-F238E27FC236}">
                  <a16:creationId xmlns:a16="http://schemas.microsoft.com/office/drawing/2014/main" id="{1B0AA8C0-9BD1-4356-ACAD-C545199B23EB}"/>
                </a:ext>
              </a:extLst>
            </p:cNvPr>
            <p:cNvSpPr/>
            <p:nvPr/>
          </p:nvSpPr>
          <p:spPr>
            <a:xfrm>
              <a:off x="8077875" y="2205814"/>
              <a:ext cx="25768" cy="94828"/>
            </a:xfrm>
            <a:custGeom>
              <a:avLst/>
              <a:gdLst/>
              <a:ahLst/>
              <a:cxnLst/>
              <a:rect l="l" t="t" r="r" b="b"/>
              <a:pathLst>
                <a:path w="1369" h="5038" extrusionOk="0">
                  <a:moveTo>
                    <a:pt x="0" y="0"/>
                  </a:moveTo>
                  <a:cubicBezTo>
                    <a:pt x="134" y="868"/>
                    <a:pt x="334" y="1701"/>
                    <a:pt x="567" y="2535"/>
                  </a:cubicBezTo>
                  <a:cubicBezTo>
                    <a:pt x="768" y="3403"/>
                    <a:pt x="1034" y="4237"/>
                    <a:pt x="1368" y="5037"/>
                  </a:cubicBezTo>
                  <a:cubicBezTo>
                    <a:pt x="1235" y="4170"/>
                    <a:pt x="1068" y="3336"/>
                    <a:pt x="801" y="2502"/>
                  </a:cubicBezTo>
                  <a:cubicBezTo>
                    <a:pt x="601" y="1635"/>
                    <a:pt x="334" y="80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76" name="Google Shape;1817;p44">
              <a:extLst>
                <a:ext uri="{FF2B5EF4-FFF2-40B4-BE49-F238E27FC236}">
                  <a16:creationId xmlns:a16="http://schemas.microsoft.com/office/drawing/2014/main" id="{A2181213-FA02-4CD3-919A-597040A42BDC}"/>
                </a:ext>
              </a:extLst>
            </p:cNvPr>
            <p:cNvSpPr/>
            <p:nvPr/>
          </p:nvSpPr>
          <p:spPr>
            <a:xfrm>
              <a:off x="8388032" y="2162485"/>
              <a:ext cx="74104" cy="247403"/>
            </a:xfrm>
            <a:custGeom>
              <a:avLst/>
              <a:gdLst/>
              <a:ahLst/>
              <a:cxnLst/>
              <a:rect l="l" t="t" r="r" b="b"/>
              <a:pathLst>
                <a:path w="3937" h="13144" extrusionOk="0">
                  <a:moveTo>
                    <a:pt x="34" y="1"/>
                  </a:moveTo>
                  <a:lnTo>
                    <a:pt x="34" y="1"/>
                  </a:lnTo>
                  <a:cubicBezTo>
                    <a:pt x="1" y="34"/>
                    <a:pt x="601" y="568"/>
                    <a:pt x="1368" y="1602"/>
                  </a:cubicBezTo>
                  <a:cubicBezTo>
                    <a:pt x="2403" y="2936"/>
                    <a:pt x="3103" y="4470"/>
                    <a:pt x="3503" y="6072"/>
                  </a:cubicBezTo>
                  <a:cubicBezTo>
                    <a:pt x="3670" y="6972"/>
                    <a:pt x="3737" y="7906"/>
                    <a:pt x="3637" y="8807"/>
                  </a:cubicBezTo>
                  <a:cubicBezTo>
                    <a:pt x="3537" y="9641"/>
                    <a:pt x="3403" y="10408"/>
                    <a:pt x="3303" y="11042"/>
                  </a:cubicBezTo>
                  <a:cubicBezTo>
                    <a:pt x="3236" y="11542"/>
                    <a:pt x="3170" y="12076"/>
                    <a:pt x="3170" y="12576"/>
                  </a:cubicBezTo>
                  <a:cubicBezTo>
                    <a:pt x="3170" y="12776"/>
                    <a:pt x="3170" y="12943"/>
                    <a:pt x="3203" y="13143"/>
                  </a:cubicBezTo>
                  <a:cubicBezTo>
                    <a:pt x="3236" y="12943"/>
                    <a:pt x="3236" y="12776"/>
                    <a:pt x="3236" y="12576"/>
                  </a:cubicBezTo>
                  <a:cubicBezTo>
                    <a:pt x="3270" y="12209"/>
                    <a:pt x="3337" y="11709"/>
                    <a:pt x="3470" y="11075"/>
                  </a:cubicBezTo>
                  <a:cubicBezTo>
                    <a:pt x="3570" y="10441"/>
                    <a:pt x="3737" y="9674"/>
                    <a:pt x="3837" y="8840"/>
                  </a:cubicBezTo>
                  <a:cubicBezTo>
                    <a:pt x="3937" y="7906"/>
                    <a:pt x="3904" y="6972"/>
                    <a:pt x="3703" y="6038"/>
                  </a:cubicBezTo>
                  <a:cubicBezTo>
                    <a:pt x="3337" y="4370"/>
                    <a:pt x="2569" y="2836"/>
                    <a:pt x="1502" y="1502"/>
                  </a:cubicBezTo>
                  <a:cubicBezTo>
                    <a:pt x="1168" y="1101"/>
                    <a:pt x="835" y="734"/>
                    <a:pt x="468" y="367"/>
                  </a:cubicBezTo>
                  <a:cubicBezTo>
                    <a:pt x="334" y="234"/>
                    <a:pt x="201" y="134"/>
                    <a:pt x="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77" name="Google Shape;1818;p44">
              <a:extLst>
                <a:ext uri="{FF2B5EF4-FFF2-40B4-BE49-F238E27FC236}">
                  <a16:creationId xmlns:a16="http://schemas.microsoft.com/office/drawing/2014/main" id="{BA1506AD-0A59-4E7E-A9A3-F3857661B6FC}"/>
                </a:ext>
              </a:extLst>
            </p:cNvPr>
            <p:cNvSpPr/>
            <p:nvPr/>
          </p:nvSpPr>
          <p:spPr>
            <a:xfrm>
              <a:off x="8103624" y="2591318"/>
              <a:ext cx="205316" cy="70660"/>
            </a:xfrm>
            <a:custGeom>
              <a:avLst/>
              <a:gdLst/>
              <a:ahLst/>
              <a:cxnLst/>
              <a:rect l="l" t="t" r="r" b="b"/>
              <a:pathLst>
                <a:path w="10908" h="3754" extrusionOk="0">
                  <a:moveTo>
                    <a:pt x="0" y="1"/>
                  </a:moveTo>
                  <a:lnTo>
                    <a:pt x="0" y="1"/>
                  </a:lnTo>
                  <a:cubicBezTo>
                    <a:pt x="100" y="134"/>
                    <a:pt x="200" y="267"/>
                    <a:pt x="300" y="367"/>
                  </a:cubicBezTo>
                  <a:cubicBezTo>
                    <a:pt x="434" y="534"/>
                    <a:pt x="567" y="634"/>
                    <a:pt x="701" y="768"/>
                  </a:cubicBezTo>
                  <a:cubicBezTo>
                    <a:pt x="834" y="935"/>
                    <a:pt x="1034" y="1101"/>
                    <a:pt x="1234" y="1268"/>
                  </a:cubicBezTo>
                  <a:cubicBezTo>
                    <a:pt x="1735" y="1668"/>
                    <a:pt x="2268" y="2035"/>
                    <a:pt x="2835" y="2336"/>
                  </a:cubicBezTo>
                  <a:cubicBezTo>
                    <a:pt x="4203" y="3103"/>
                    <a:pt x="5704" y="3570"/>
                    <a:pt x="7272" y="3703"/>
                  </a:cubicBezTo>
                  <a:cubicBezTo>
                    <a:pt x="7589" y="3737"/>
                    <a:pt x="7906" y="3753"/>
                    <a:pt x="8223" y="3753"/>
                  </a:cubicBezTo>
                  <a:cubicBezTo>
                    <a:pt x="8539" y="3753"/>
                    <a:pt x="8856" y="3737"/>
                    <a:pt x="9173" y="3703"/>
                  </a:cubicBezTo>
                  <a:cubicBezTo>
                    <a:pt x="9440" y="3703"/>
                    <a:pt x="9707" y="3670"/>
                    <a:pt x="9907" y="3636"/>
                  </a:cubicBezTo>
                  <a:cubicBezTo>
                    <a:pt x="10074" y="3603"/>
                    <a:pt x="10274" y="3570"/>
                    <a:pt x="10441" y="3536"/>
                  </a:cubicBezTo>
                  <a:cubicBezTo>
                    <a:pt x="10608" y="3503"/>
                    <a:pt x="10774" y="3436"/>
                    <a:pt x="10908" y="3403"/>
                  </a:cubicBezTo>
                  <a:cubicBezTo>
                    <a:pt x="10908" y="3399"/>
                    <a:pt x="10900" y="3398"/>
                    <a:pt x="10885" y="3398"/>
                  </a:cubicBezTo>
                  <a:cubicBezTo>
                    <a:pt x="10759" y="3398"/>
                    <a:pt x="10125" y="3510"/>
                    <a:pt x="9173" y="3570"/>
                  </a:cubicBezTo>
                  <a:cubicBezTo>
                    <a:pt x="9003" y="3579"/>
                    <a:pt x="8834" y="3583"/>
                    <a:pt x="8664" y="3583"/>
                  </a:cubicBezTo>
                  <a:cubicBezTo>
                    <a:pt x="8200" y="3583"/>
                    <a:pt x="7736" y="3552"/>
                    <a:pt x="7272" y="3503"/>
                  </a:cubicBezTo>
                  <a:cubicBezTo>
                    <a:pt x="6538" y="3436"/>
                    <a:pt x="5771" y="3270"/>
                    <a:pt x="5037" y="3036"/>
                  </a:cubicBezTo>
                  <a:cubicBezTo>
                    <a:pt x="4303" y="2803"/>
                    <a:pt x="3603" y="2502"/>
                    <a:pt x="2902" y="2169"/>
                  </a:cubicBezTo>
                  <a:cubicBezTo>
                    <a:pt x="2368" y="1869"/>
                    <a:pt x="1835" y="1535"/>
                    <a:pt x="1334" y="1135"/>
                  </a:cubicBezTo>
                  <a:cubicBezTo>
                    <a:pt x="467" y="501"/>
                    <a:pt x="33" y="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78" name="Google Shape;1819;p44">
              <a:extLst>
                <a:ext uri="{FF2B5EF4-FFF2-40B4-BE49-F238E27FC236}">
                  <a16:creationId xmlns:a16="http://schemas.microsoft.com/office/drawing/2014/main" id="{F16818E3-3117-4A76-B308-F40D44232505}"/>
                </a:ext>
              </a:extLst>
            </p:cNvPr>
            <p:cNvSpPr/>
            <p:nvPr/>
          </p:nvSpPr>
          <p:spPr>
            <a:xfrm>
              <a:off x="8404370" y="2610781"/>
              <a:ext cx="29514" cy="69869"/>
            </a:xfrm>
            <a:custGeom>
              <a:avLst/>
              <a:gdLst/>
              <a:ahLst/>
              <a:cxnLst/>
              <a:rect l="l" t="t" r="r" b="b"/>
              <a:pathLst>
                <a:path w="1568" h="3712" extrusionOk="0">
                  <a:moveTo>
                    <a:pt x="1334" y="1"/>
                  </a:moveTo>
                  <a:cubicBezTo>
                    <a:pt x="1268" y="1"/>
                    <a:pt x="1501" y="935"/>
                    <a:pt x="1168" y="2035"/>
                  </a:cubicBezTo>
                  <a:cubicBezTo>
                    <a:pt x="1034" y="2502"/>
                    <a:pt x="801" y="2936"/>
                    <a:pt x="467" y="3303"/>
                  </a:cubicBezTo>
                  <a:cubicBezTo>
                    <a:pt x="200" y="3570"/>
                    <a:pt x="0" y="3703"/>
                    <a:pt x="0" y="3703"/>
                  </a:cubicBezTo>
                  <a:cubicBezTo>
                    <a:pt x="5" y="3708"/>
                    <a:pt x="15" y="3711"/>
                    <a:pt x="29" y="3711"/>
                  </a:cubicBezTo>
                  <a:cubicBezTo>
                    <a:pt x="107" y="3711"/>
                    <a:pt x="313" y="3629"/>
                    <a:pt x="567" y="3403"/>
                  </a:cubicBezTo>
                  <a:cubicBezTo>
                    <a:pt x="967" y="3069"/>
                    <a:pt x="1234" y="2602"/>
                    <a:pt x="1401" y="2102"/>
                  </a:cubicBezTo>
                  <a:cubicBezTo>
                    <a:pt x="1535" y="1602"/>
                    <a:pt x="1568" y="1101"/>
                    <a:pt x="1501" y="601"/>
                  </a:cubicBezTo>
                  <a:cubicBezTo>
                    <a:pt x="1501" y="368"/>
                    <a:pt x="1434" y="167"/>
                    <a:pt x="13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79" name="Google Shape;1820;p44">
              <a:extLst>
                <a:ext uri="{FF2B5EF4-FFF2-40B4-BE49-F238E27FC236}">
                  <a16:creationId xmlns:a16="http://schemas.microsoft.com/office/drawing/2014/main" id="{CBC70E64-D44A-4660-A39D-169E9DC5B3D4}"/>
                </a:ext>
              </a:extLst>
            </p:cNvPr>
            <p:cNvSpPr/>
            <p:nvPr/>
          </p:nvSpPr>
          <p:spPr>
            <a:xfrm>
              <a:off x="8390554" y="2638412"/>
              <a:ext cx="21364" cy="43329"/>
            </a:xfrm>
            <a:custGeom>
              <a:avLst/>
              <a:gdLst/>
              <a:ahLst/>
              <a:cxnLst/>
              <a:rect l="l" t="t" r="r" b="b"/>
              <a:pathLst>
                <a:path w="1135" h="2302" extrusionOk="0">
                  <a:moveTo>
                    <a:pt x="934" y="0"/>
                  </a:moveTo>
                  <a:cubicBezTo>
                    <a:pt x="901" y="0"/>
                    <a:pt x="868" y="567"/>
                    <a:pt x="634" y="1201"/>
                  </a:cubicBezTo>
                  <a:cubicBezTo>
                    <a:pt x="401" y="1835"/>
                    <a:pt x="0" y="2235"/>
                    <a:pt x="67" y="2302"/>
                  </a:cubicBezTo>
                  <a:cubicBezTo>
                    <a:pt x="767" y="1768"/>
                    <a:pt x="1134" y="868"/>
                    <a:pt x="9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80" name="Google Shape;1821;p44">
              <a:extLst>
                <a:ext uri="{FF2B5EF4-FFF2-40B4-BE49-F238E27FC236}">
                  <a16:creationId xmlns:a16="http://schemas.microsoft.com/office/drawing/2014/main" id="{7E872B6C-9B46-4465-A8A7-F7C02E16E1DC}"/>
                </a:ext>
              </a:extLst>
            </p:cNvPr>
            <p:cNvSpPr/>
            <p:nvPr/>
          </p:nvSpPr>
          <p:spPr>
            <a:xfrm>
              <a:off x="8310803" y="2379734"/>
              <a:ext cx="27650" cy="40826"/>
            </a:xfrm>
            <a:custGeom>
              <a:avLst/>
              <a:gdLst/>
              <a:ahLst/>
              <a:cxnLst/>
              <a:rect l="l" t="t" r="r" b="b"/>
              <a:pathLst>
                <a:path w="1469" h="2169" extrusionOk="0">
                  <a:moveTo>
                    <a:pt x="1469" y="0"/>
                  </a:moveTo>
                  <a:lnTo>
                    <a:pt x="1469" y="0"/>
                  </a:lnTo>
                  <a:cubicBezTo>
                    <a:pt x="1068" y="234"/>
                    <a:pt x="768" y="567"/>
                    <a:pt x="535" y="968"/>
                  </a:cubicBezTo>
                  <a:cubicBezTo>
                    <a:pt x="268" y="1301"/>
                    <a:pt x="68" y="1701"/>
                    <a:pt x="1" y="2168"/>
                  </a:cubicBezTo>
                  <a:cubicBezTo>
                    <a:pt x="268" y="1801"/>
                    <a:pt x="501" y="1468"/>
                    <a:pt x="735" y="1068"/>
                  </a:cubicBezTo>
                  <a:cubicBezTo>
                    <a:pt x="1002" y="734"/>
                    <a:pt x="1235" y="367"/>
                    <a:pt x="146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81" name="Google Shape;1822;p44">
              <a:extLst>
                <a:ext uri="{FF2B5EF4-FFF2-40B4-BE49-F238E27FC236}">
                  <a16:creationId xmlns:a16="http://schemas.microsoft.com/office/drawing/2014/main" id="{DD0F5C86-7FD5-467B-8C3E-E56B0A0FDDE4}"/>
                </a:ext>
              </a:extLst>
            </p:cNvPr>
            <p:cNvSpPr/>
            <p:nvPr/>
          </p:nvSpPr>
          <p:spPr>
            <a:xfrm>
              <a:off x="7939115" y="2140199"/>
              <a:ext cx="130609" cy="49936"/>
            </a:xfrm>
            <a:custGeom>
              <a:avLst/>
              <a:gdLst/>
              <a:ahLst/>
              <a:cxnLst/>
              <a:rect l="l" t="t" r="r" b="b"/>
              <a:pathLst>
                <a:path w="6939" h="2653" extrusionOk="0">
                  <a:moveTo>
                    <a:pt x="551" y="0"/>
                  </a:moveTo>
                  <a:cubicBezTo>
                    <a:pt x="367" y="0"/>
                    <a:pt x="184" y="17"/>
                    <a:pt x="0" y="50"/>
                  </a:cubicBezTo>
                  <a:cubicBezTo>
                    <a:pt x="367" y="117"/>
                    <a:pt x="734" y="150"/>
                    <a:pt x="1101" y="184"/>
                  </a:cubicBezTo>
                  <a:cubicBezTo>
                    <a:pt x="2869" y="417"/>
                    <a:pt x="4537" y="1051"/>
                    <a:pt x="6038" y="2018"/>
                  </a:cubicBezTo>
                  <a:cubicBezTo>
                    <a:pt x="6305" y="2252"/>
                    <a:pt x="6639" y="2452"/>
                    <a:pt x="6939" y="2652"/>
                  </a:cubicBezTo>
                  <a:cubicBezTo>
                    <a:pt x="6705" y="2352"/>
                    <a:pt x="6438" y="2119"/>
                    <a:pt x="6138" y="1918"/>
                  </a:cubicBezTo>
                  <a:cubicBezTo>
                    <a:pt x="4670" y="851"/>
                    <a:pt x="2936" y="184"/>
                    <a:pt x="1101" y="50"/>
                  </a:cubicBezTo>
                  <a:cubicBezTo>
                    <a:pt x="918" y="17"/>
                    <a:pt x="734" y="0"/>
                    <a:pt x="55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82" name="Google Shape;1823;p44">
              <a:extLst>
                <a:ext uri="{FF2B5EF4-FFF2-40B4-BE49-F238E27FC236}">
                  <a16:creationId xmlns:a16="http://schemas.microsoft.com/office/drawing/2014/main" id="{A61106D0-B9AD-4A18-AE2D-6C5714B51885}"/>
                </a:ext>
              </a:extLst>
            </p:cNvPr>
            <p:cNvSpPr/>
            <p:nvPr/>
          </p:nvSpPr>
          <p:spPr>
            <a:xfrm>
              <a:off x="8413781" y="2065173"/>
              <a:ext cx="69079" cy="82894"/>
            </a:xfrm>
            <a:custGeom>
              <a:avLst/>
              <a:gdLst/>
              <a:ahLst/>
              <a:cxnLst/>
              <a:rect l="l" t="t" r="r" b="b"/>
              <a:pathLst>
                <a:path w="3670" h="4404" extrusionOk="0">
                  <a:moveTo>
                    <a:pt x="3670" y="0"/>
                  </a:moveTo>
                  <a:lnTo>
                    <a:pt x="3670" y="0"/>
                  </a:lnTo>
                  <a:cubicBezTo>
                    <a:pt x="3403" y="100"/>
                    <a:pt x="3136" y="267"/>
                    <a:pt x="2936" y="434"/>
                  </a:cubicBezTo>
                  <a:cubicBezTo>
                    <a:pt x="2369" y="834"/>
                    <a:pt x="1835" y="1301"/>
                    <a:pt x="1401" y="1835"/>
                  </a:cubicBezTo>
                  <a:cubicBezTo>
                    <a:pt x="968" y="2369"/>
                    <a:pt x="568" y="2969"/>
                    <a:pt x="267" y="3569"/>
                  </a:cubicBezTo>
                  <a:cubicBezTo>
                    <a:pt x="134" y="3836"/>
                    <a:pt x="34" y="4103"/>
                    <a:pt x="0" y="4403"/>
                  </a:cubicBezTo>
                  <a:cubicBezTo>
                    <a:pt x="434" y="3536"/>
                    <a:pt x="968" y="2735"/>
                    <a:pt x="1568" y="1968"/>
                  </a:cubicBezTo>
                  <a:cubicBezTo>
                    <a:pt x="2202" y="1268"/>
                    <a:pt x="2903" y="601"/>
                    <a:pt x="36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83" name="Google Shape;1824;p44">
              <a:extLst>
                <a:ext uri="{FF2B5EF4-FFF2-40B4-BE49-F238E27FC236}">
                  <a16:creationId xmlns:a16="http://schemas.microsoft.com/office/drawing/2014/main" id="{848D36F8-383A-4158-9082-B77D2C24B486}"/>
                </a:ext>
              </a:extLst>
            </p:cNvPr>
            <p:cNvSpPr/>
            <p:nvPr/>
          </p:nvSpPr>
          <p:spPr>
            <a:xfrm>
              <a:off x="8093573" y="2000499"/>
              <a:ext cx="236091" cy="136915"/>
            </a:xfrm>
            <a:custGeom>
              <a:avLst/>
              <a:gdLst/>
              <a:ahLst/>
              <a:cxnLst/>
              <a:rect l="l" t="t" r="r" b="b"/>
              <a:pathLst>
                <a:path w="12543" h="7274" extrusionOk="0">
                  <a:moveTo>
                    <a:pt x="12076" y="0"/>
                  </a:moveTo>
                  <a:cubicBezTo>
                    <a:pt x="12076" y="1"/>
                    <a:pt x="12176" y="301"/>
                    <a:pt x="12276" y="834"/>
                  </a:cubicBezTo>
                  <a:cubicBezTo>
                    <a:pt x="12409" y="1568"/>
                    <a:pt x="12376" y="2302"/>
                    <a:pt x="12176" y="3036"/>
                  </a:cubicBezTo>
                  <a:cubicBezTo>
                    <a:pt x="11909" y="4103"/>
                    <a:pt x="11342" y="5071"/>
                    <a:pt x="10508" y="5805"/>
                  </a:cubicBezTo>
                  <a:cubicBezTo>
                    <a:pt x="9474" y="6672"/>
                    <a:pt x="8173" y="7105"/>
                    <a:pt x="6805" y="7105"/>
                  </a:cubicBezTo>
                  <a:cubicBezTo>
                    <a:pt x="5471" y="7072"/>
                    <a:pt x="4137" y="6638"/>
                    <a:pt x="3069" y="5838"/>
                  </a:cubicBezTo>
                  <a:cubicBezTo>
                    <a:pt x="2169" y="5171"/>
                    <a:pt x="1468" y="4337"/>
                    <a:pt x="934" y="3336"/>
                  </a:cubicBezTo>
                  <a:cubicBezTo>
                    <a:pt x="601" y="2702"/>
                    <a:pt x="334" y="1968"/>
                    <a:pt x="200" y="1268"/>
                  </a:cubicBezTo>
                  <a:cubicBezTo>
                    <a:pt x="67" y="734"/>
                    <a:pt x="34" y="434"/>
                    <a:pt x="34" y="434"/>
                  </a:cubicBezTo>
                  <a:cubicBezTo>
                    <a:pt x="0" y="534"/>
                    <a:pt x="0" y="601"/>
                    <a:pt x="34" y="668"/>
                  </a:cubicBezTo>
                  <a:cubicBezTo>
                    <a:pt x="34" y="868"/>
                    <a:pt x="67" y="1068"/>
                    <a:pt x="100" y="1268"/>
                  </a:cubicBezTo>
                  <a:cubicBezTo>
                    <a:pt x="234" y="2035"/>
                    <a:pt x="467" y="2736"/>
                    <a:pt x="801" y="3436"/>
                  </a:cubicBezTo>
                  <a:cubicBezTo>
                    <a:pt x="1301" y="4437"/>
                    <a:pt x="2035" y="5304"/>
                    <a:pt x="2936" y="6005"/>
                  </a:cubicBezTo>
                  <a:cubicBezTo>
                    <a:pt x="4032" y="6811"/>
                    <a:pt x="5346" y="7274"/>
                    <a:pt x="6698" y="7274"/>
                  </a:cubicBezTo>
                  <a:cubicBezTo>
                    <a:pt x="6745" y="7274"/>
                    <a:pt x="6792" y="7273"/>
                    <a:pt x="6839" y="7272"/>
                  </a:cubicBezTo>
                  <a:cubicBezTo>
                    <a:pt x="6885" y="7273"/>
                    <a:pt x="6932" y="7274"/>
                    <a:pt x="6979" y="7274"/>
                  </a:cubicBezTo>
                  <a:cubicBezTo>
                    <a:pt x="8331" y="7274"/>
                    <a:pt x="9643" y="6807"/>
                    <a:pt x="10675" y="5905"/>
                  </a:cubicBezTo>
                  <a:cubicBezTo>
                    <a:pt x="11509" y="5171"/>
                    <a:pt x="12109" y="4170"/>
                    <a:pt x="12376" y="3036"/>
                  </a:cubicBezTo>
                  <a:cubicBezTo>
                    <a:pt x="12543" y="2302"/>
                    <a:pt x="12543" y="1535"/>
                    <a:pt x="12376" y="801"/>
                  </a:cubicBezTo>
                  <a:cubicBezTo>
                    <a:pt x="12309" y="601"/>
                    <a:pt x="12242" y="401"/>
                    <a:pt x="12176" y="201"/>
                  </a:cubicBezTo>
                  <a:cubicBezTo>
                    <a:pt x="12142" y="134"/>
                    <a:pt x="12109" y="67"/>
                    <a:pt x="1207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84" name="Google Shape;1825;p44">
              <a:extLst>
                <a:ext uri="{FF2B5EF4-FFF2-40B4-BE49-F238E27FC236}">
                  <a16:creationId xmlns:a16="http://schemas.microsoft.com/office/drawing/2014/main" id="{318E3111-8A50-4FE5-B0E2-811E0998E58B}"/>
                </a:ext>
              </a:extLst>
            </p:cNvPr>
            <p:cNvSpPr/>
            <p:nvPr/>
          </p:nvSpPr>
          <p:spPr>
            <a:xfrm>
              <a:off x="8310803" y="2382558"/>
              <a:ext cx="38323" cy="39264"/>
            </a:xfrm>
            <a:custGeom>
              <a:avLst/>
              <a:gdLst/>
              <a:ahLst/>
              <a:cxnLst/>
              <a:rect l="l" t="t" r="r" b="b"/>
              <a:pathLst>
                <a:path w="2036" h="2086" extrusionOk="0">
                  <a:moveTo>
                    <a:pt x="1602" y="0"/>
                  </a:moveTo>
                  <a:cubicBezTo>
                    <a:pt x="1535" y="0"/>
                    <a:pt x="1469" y="17"/>
                    <a:pt x="1402" y="50"/>
                  </a:cubicBezTo>
                  <a:cubicBezTo>
                    <a:pt x="1302" y="84"/>
                    <a:pt x="1202" y="184"/>
                    <a:pt x="1102" y="284"/>
                  </a:cubicBezTo>
                  <a:cubicBezTo>
                    <a:pt x="601" y="784"/>
                    <a:pt x="234" y="1418"/>
                    <a:pt x="1" y="2085"/>
                  </a:cubicBezTo>
                  <a:lnTo>
                    <a:pt x="2036" y="1885"/>
                  </a:lnTo>
                  <a:cubicBezTo>
                    <a:pt x="2036" y="1485"/>
                    <a:pt x="2002" y="1018"/>
                    <a:pt x="2002" y="584"/>
                  </a:cubicBezTo>
                  <a:cubicBezTo>
                    <a:pt x="2036" y="384"/>
                    <a:pt x="1936" y="184"/>
                    <a:pt x="1802" y="50"/>
                  </a:cubicBezTo>
                  <a:cubicBezTo>
                    <a:pt x="1735" y="17"/>
                    <a:pt x="1669" y="0"/>
                    <a:pt x="16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85" name="Google Shape;1826;p44">
              <a:extLst>
                <a:ext uri="{FF2B5EF4-FFF2-40B4-BE49-F238E27FC236}">
                  <a16:creationId xmlns:a16="http://schemas.microsoft.com/office/drawing/2014/main" id="{1D75E486-79BC-414E-BF2E-B3AEF928A145}"/>
                </a:ext>
              </a:extLst>
            </p:cNvPr>
            <p:cNvSpPr/>
            <p:nvPr/>
          </p:nvSpPr>
          <p:spPr>
            <a:xfrm>
              <a:off x="8448320" y="2253529"/>
              <a:ext cx="30775" cy="121819"/>
            </a:xfrm>
            <a:custGeom>
              <a:avLst/>
              <a:gdLst/>
              <a:ahLst/>
              <a:cxnLst/>
              <a:rect l="l" t="t" r="r" b="b"/>
              <a:pathLst>
                <a:path w="1635" h="6472" extrusionOk="0">
                  <a:moveTo>
                    <a:pt x="0" y="0"/>
                  </a:moveTo>
                  <a:cubicBezTo>
                    <a:pt x="867" y="2869"/>
                    <a:pt x="601" y="4504"/>
                    <a:pt x="100" y="6472"/>
                  </a:cubicBezTo>
                  <a:lnTo>
                    <a:pt x="200" y="6205"/>
                  </a:lnTo>
                  <a:cubicBezTo>
                    <a:pt x="767" y="5037"/>
                    <a:pt x="1635" y="4337"/>
                    <a:pt x="1468" y="3169"/>
                  </a:cubicBezTo>
                  <a:cubicBezTo>
                    <a:pt x="1268" y="1968"/>
                    <a:pt x="767" y="901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86" name="Google Shape;1827;p44">
              <a:extLst>
                <a:ext uri="{FF2B5EF4-FFF2-40B4-BE49-F238E27FC236}">
                  <a16:creationId xmlns:a16="http://schemas.microsoft.com/office/drawing/2014/main" id="{4894B7E1-B62A-4A75-8FF3-C6CDFC4537F0}"/>
                </a:ext>
              </a:extLst>
            </p:cNvPr>
            <p:cNvSpPr/>
            <p:nvPr/>
          </p:nvSpPr>
          <p:spPr>
            <a:xfrm>
              <a:off x="8199054" y="4121437"/>
              <a:ext cx="200309" cy="367942"/>
            </a:xfrm>
            <a:custGeom>
              <a:avLst/>
              <a:gdLst/>
              <a:ahLst/>
              <a:cxnLst/>
              <a:rect l="l" t="t" r="r" b="b"/>
              <a:pathLst>
                <a:path w="10642" h="19548" extrusionOk="0">
                  <a:moveTo>
                    <a:pt x="0" y="0"/>
                  </a:moveTo>
                  <a:lnTo>
                    <a:pt x="1268" y="19447"/>
                  </a:lnTo>
                  <a:lnTo>
                    <a:pt x="9407" y="19547"/>
                  </a:lnTo>
                  <a:lnTo>
                    <a:pt x="10641" y="8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87" name="Google Shape;1828;p44">
              <a:extLst>
                <a:ext uri="{FF2B5EF4-FFF2-40B4-BE49-F238E27FC236}">
                  <a16:creationId xmlns:a16="http://schemas.microsoft.com/office/drawing/2014/main" id="{7F37B7A5-24D1-4F9F-B259-0007DC4870E0}"/>
                </a:ext>
              </a:extLst>
            </p:cNvPr>
            <p:cNvSpPr/>
            <p:nvPr/>
          </p:nvSpPr>
          <p:spPr>
            <a:xfrm>
              <a:off x="8211609" y="4439123"/>
              <a:ext cx="342833" cy="116172"/>
            </a:xfrm>
            <a:custGeom>
              <a:avLst/>
              <a:gdLst/>
              <a:ahLst/>
              <a:cxnLst/>
              <a:rect l="l" t="t" r="r" b="b"/>
              <a:pathLst>
                <a:path w="18214" h="6172" extrusionOk="0">
                  <a:moveTo>
                    <a:pt x="301" y="1"/>
                  </a:moveTo>
                  <a:lnTo>
                    <a:pt x="0" y="6072"/>
                  </a:lnTo>
                  <a:lnTo>
                    <a:pt x="18213" y="6172"/>
                  </a:lnTo>
                  <a:cubicBezTo>
                    <a:pt x="18147" y="4437"/>
                    <a:pt x="8974" y="735"/>
                    <a:pt x="8974" y="735"/>
                  </a:cubicBezTo>
                  <a:lnTo>
                    <a:pt x="8974" y="201"/>
                  </a:lnTo>
                  <a:cubicBezTo>
                    <a:pt x="7646" y="770"/>
                    <a:pt x="6237" y="1054"/>
                    <a:pt x="4833" y="1054"/>
                  </a:cubicBezTo>
                  <a:cubicBezTo>
                    <a:pt x="3274" y="1054"/>
                    <a:pt x="1723" y="703"/>
                    <a:pt x="301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88" name="Google Shape;1829;p44">
              <a:extLst>
                <a:ext uri="{FF2B5EF4-FFF2-40B4-BE49-F238E27FC236}">
                  <a16:creationId xmlns:a16="http://schemas.microsoft.com/office/drawing/2014/main" id="{6DC21AF5-930E-453C-A3DF-CC53A979C7BE}"/>
                </a:ext>
              </a:extLst>
            </p:cNvPr>
            <p:cNvSpPr/>
            <p:nvPr/>
          </p:nvSpPr>
          <p:spPr>
            <a:xfrm>
              <a:off x="8241122" y="4475394"/>
              <a:ext cx="28271" cy="26144"/>
            </a:xfrm>
            <a:custGeom>
              <a:avLst/>
              <a:gdLst/>
              <a:ahLst/>
              <a:cxnLst/>
              <a:rect l="l" t="t" r="r" b="b"/>
              <a:pathLst>
                <a:path w="1502" h="1389" extrusionOk="0">
                  <a:moveTo>
                    <a:pt x="768" y="0"/>
                  </a:moveTo>
                  <a:cubicBezTo>
                    <a:pt x="690" y="0"/>
                    <a:pt x="611" y="14"/>
                    <a:pt x="534" y="42"/>
                  </a:cubicBezTo>
                  <a:lnTo>
                    <a:pt x="567" y="42"/>
                  </a:lnTo>
                  <a:cubicBezTo>
                    <a:pt x="200" y="142"/>
                    <a:pt x="0" y="476"/>
                    <a:pt x="34" y="876"/>
                  </a:cubicBezTo>
                  <a:cubicBezTo>
                    <a:pt x="121" y="1196"/>
                    <a:pt x="411" y="1389"/>
                    <a:pt x="727" y="1389"/>
                  </a:cubicBezTo>
                  <a:cubicBezTo>
                    <a:pt x="774" y="1389"/>
                    <a:pt x="821" y="1385"/>
                    <a:pt x="868" y="1376"/>
                  </a:cubicBezTo>
                  <a:cubicBezTo>
                    <a:pt x="1268" y="1276"/>
                    <a:pt x="1501" y="876"/>
                    <a:pt x="1435" y="476"/>
                  </a:cubicBezTo>
                  <a:cubicBezTo>
                    <a:pt x="1329" y="186"/>
                    <a:pt x="1058" y="0"/>
                    <a:pt x="7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89" name="Google Shape;1830;p44">
              <a:extLst>
                <a:ext uri="{FF2B5EF4-FFF2-40B4-BE49-F238E27FC236}">
                  <a16:creationId xmlns:a16="http://schemas.microsoft.com/office/drawing/2014/main" id="{1A02441F-B788-4915-BE12-327B71F77633}"/>
                </a:ext>
              </a:extLst>
            </p:cNvPr>
            <p:cNvSpPr/>
            <p:nvPr/>
          </p:nvSpPr>
          <p:spPr>
            <a:xfrm>
              <a:off x="8211609" y="4525782"/>
              <a:ext cx="344715" cy="29514"/>
            </a:xfrm>
            <a:custGeom>
              <a:avLst/>
              <a:gdLst/>
              <a:ahLst/>
              <a:cxnLst/>
              <a:rect l="l" t="t" r="r" b="b"/>
              <a:pathLst>
                <a:path w="18314" h="1568" extrusionOk="0">
                  <a:moveTo>
                    <a:pt x="67" y="0"/>
                  </a:moveTo>
                  <a:lnTo>
                    <a:pt x="0" y="1468"/>
                  </a:lnTo>
                  <a:lnTo>
                    <a:pt x="18213" y="1568"/>
                  </a:lnTo>
                  <a:cubicBezTo>
                    <a:pt x="18314" y="1001"/>
                    <a:pt x="17513" y="634"/>
                    <a:pt x="17513" y="634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90" name="Google Shape;1831;p44">
              <a:extLst>
                <a:ext uri="{FF2B5EF4-FFF2-40B4-BE49-F238E27FC236}">
                  <a16:creationId xmlns:a16="http://schemas.microsoft.com/office/drawing/2014/main" id="{9DC8C8A1-48F3-4154-B292-EF80B821EF56}"/>
                </a:ext>
              </a:extLst>
            </p:cNvPr>
            <p:cNvSpPr/>
            <p:nvPr/>
          </p:nvSpPr>
          <p:spPr>
            <a:xfrm>
              <a:off x="8349107" y="4452656"/>
              <a:ext cx="32676" cy="21062"/>
            </a:xfrm>
            <a:custGeom>
              <a:avLst/>
              <a:gdLst/>
              <a:ahLst/>
              <a:cxnLst/>
              <a:rect l="l" t="t" r="r" b="b"/>
              <a:pathLst>
                <a:path w="1736" h="1119" extrusionOk="0">
                  <a:moveTo>
                    <a:pt x="1472" y="1"/>
                  </a:moveTo>
                  <a:cubicBezTo>
                    <a:pt x="1266" y="1"/>
                    <a:pt x="967" y="62"/>
                    <a:pt x="668" y="249"/>
                  </a:cubicBezTo>
                  <a:cubicBezTo>
                    <a:pt x="134" y="583"/>
                    <a:pt x="1" y="1083"/>
                    <a:pt x="67" y="1116"/>
                  </a:cubicBezTo>
                  <a:cubicBezTo>
                    <a:pt x="72" y="1118"/>
                    <a:pt x="76" y="1119"/>
                    <a:pt x="81" y="1119"/>
                  </a:cubicBezTo>
                  <a:cubicBezTo>
                    <a:pt x="188" y="1119"/>
                    <a:pt x="420" y="770"/>
                    <a:pt x="835" y="483"/>
                  </a:cubicBezTo>
                  <a:cubicBezTo>
                    <a:pt x="1268" y="216"/>
                    <a:pt x="1735" y="182"/>
                    <a:pt x="1735" y="82"/>
                  </a:cubicBezTo>
                  <a:cubicBezTo>
                    <a:pt x="1735" y="38"/>
                    <a:pt x="1632" y="1"/>
                    <a:pt x="147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91" name="Google Shape;1832;p44">
              <a:extLst>
                <a:ext uri="{FF2B5EF4-FFF2-40B4-BE49-F238E27FC236}">
                  <a16:creationId xmlns:a16="http://schemas.microsoft.com/office/drawing/2014/main" id="{5C6EBB08-C186-4CCD-80EE-EFE36C658FEF}"/>
                </a:ext>
              </a:extLst>
            </p:cNvPr>
            <p:cNvSpPr/>
            <p:nvPr/>
          </p:nvSpPr>
          <p:spPr>
            <a:xfrm>
              <a:off x="8393057" y="4468768"/>
              <a:ext cx="24507" cy="26257"/>
            </a:xfrm>
            <a:custGeom>
              <a:avLst/>
              <a:gdLst/>
              <a:ahLst/>
              <a:cxnLst/>
              <a:rect l="l" t="t" r="r" b="b"/>
              <a:pathLst>
                <a:path w="1302" h="1395" extrusionOk="0">
                  <a:moveTo>
                    <a:pt x="1216" y="0"/>
                  </a:moveTo>
                  <a:cubicBezTo>
                    <a:pt x="1049" y="0"/>
                    <a:pt x="670" y="99"/>
                    <a:pt x="368" y="427"/>
                  </a:cubicBezTo>
                  <a:cubicBezTo>
                    <a:pt x="1" y="894"/>
                    <a:pt x="34" y="1395"/>
                    <a:pt x="134" y="1395"/>
                  </a:cubicBezTo>
                  <a:cubicBezTo>
                    <a:pt x="234" y="1395"/>
                    <a:pt x="301" y="994"/>
                    <a:pt x="634" y="627"/>
                  </a:cubicBezTo>
                  <a:cubicBezTo>
                    <a:pt x="935" y="260"/>
                    <a:pt x="1302" y="94"/>
                    <a:pt x="1302" y="27"/>
                  </a:cubicBezTo>
                  <a:cubicBezTo>
                    <a:pt x="1302" y="11"/>
                    <a:pt x="1270" y="0"/>
                    <a:pt x="121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92" name="Google Shape;1833;p44">
              <a:extLst>
                <a:ext uri="{FF2B5EF4-FFF2-40B4-BE49-F238E27FC236}">
                  <a16:creationId xmlns:a16="http://schemas.microsoft.com/office/drawing/2014/main" id="{B4FED55A-67DC-47D8-9E02-CD70F7CFC9EF}"/>
                </a:ext>
              </a:extLst>
            </p:cNvPr>
            <p:cNvSpPr/>
            <p:nvPr/>
          </p:nvSpPr>
          <p:spPr>
            <a:xfrm>
              <a:off x="8433865" y="4483450"/>
              <a:ext cx="17599" cy="29156"/>
            </a:xfrm>
            <a:custGeom>
              <a:avLst/>
              <a:gdLst/>
              <a:ahLst/>
              <a:cxnLst/>
              <a:rect l="l" t="t" r="r" b="b"/>
              <a:pathLst>
                <a:path w="935" h="1549" extrusionOk="0">
                  <a:moveTo>
                    <a:pt x="868" y="0"/>
                  </a:moveTo>
                  <a:cubicBezTo>
                    <a:pt x="760" y="0"/>
                    <a:pt x="436" y="184"/>
                    <a:pt x="234" y="615"/>
                  </a:cubicBezTo>
                  <a:cubicBezTo>
                    <a:pt x="1" y="1115"/>
                    <a:pt x="101" y="1549"/>
                    <a:pt x="201" y="1549"/>
                  </a:cubicBezTo>
                  <a:cubicBezTo>
                    <a:pt x="301" y="1515"/>
                    <a:pt x="301" y="1148"/>
                    <a:pt x="501" y="748"/>
                  </a:cubicBezTo>
                  <a:cubicBezTo>
                    <a:pt x="701" y="348"/>
                    <a:pt x="935" y="81"/>
                    <a:pt x="902" y="14"/>
                  </a:cubicBezTo>
                  <a:cubicBezTo>
                    <a:pt x="897" y="5"/>
                    <a:pt x="885" y="0"/>
                    <a:pt x="86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93" name="Google Shape;1834;p44">
              <a:extLst>
                <a:ext uri="{FF2B5EF4-FFF2-40B4-BE49-F238E27FC236}">
                  <a16:creationId xmlns:a16="http://schemas.microsoft.com/office/drawing/2014/main" id="{0CF1C4C6-1F36-4CE2-9FA1-C23645F8837A}"/>
                </a:ext>
              </a:extLst>
            </p:cNvPr>
            <p:cNvSpPr/>
            <p:nvPr/>
          </p:nvSpPr>
          <p:spPr>
            <a:xfrm>
              <a:off x="8018283" y="1484988"/>
              <a:ext cx="433821" cy="393880"/>
            </a:xfrm>
            <a:custGeom>
              <a:avLst/>
              <a:gdLst/>
              <a:ahLst/>
              <a:cxnLst/>
              <a:rect l="l" t="t" r="r" b="b"/>
              <a:pathLst>
                <a:path w="23048" h="20926" extrusionOk="0">
                  <a:moveTo>
                    <a:pt x="14997" y="1"/>
                  </a:moveTo>
                  <a:cubicBezTo>
                    <a:pt x="14678" y="1"/>
                    <a:pt x="14357" y="34"/>
                    <a:pt x="14041" y="102"/>
                  </a:cubicBezTo>
                  <a:cubicBezTo>
                    <a:pt x="12773" y="369"/>
                    <a:pt x="11606" y="769"/>
                    <a:pt x="10472" y="1370"/>
                  </a:cubicBezTo>
                  <a:cubicBezTo>
                    <a:pt x="9651" y="538"/>
                    <a:pt x="8625" y="159"/>
                    <a:pt x="7617" y="159"/>
                  </a:cubicBezTo>
                  <a:cubicBezTo>
                    <a:pt x="5756" y="159"/>
                    <a:pt x="3958" y="1451"/>
                    <a:pt x="3633" y="3571"/>
                  </a:cubicBezTo>
                  <a:cubicBezTo>
                    <a:pt x="3429" y="3523"/>
                    <a:pt x="3227" y="3500"/>
                    <a:pt x="3029" y="3500"/>
                  </a:cubicBezTo>
                  <a:cubicBezTo>
                    <a:pt x="1331" y="3500"/>
                    <a:pt x="0" y="5203"/>
                    <a:pt x="598" y="6907"/>
                  </a:cubicBezTo>
                  <a:lnTo>
                    <a:pt x="6235" y="8909"/>
                  </a:lnTo>
                  <a:lnTo>
                    <a:pt x="12406" y="19750"/>
                  </a:lnTo>
                  <a:cubicBezTo>
                    <a:pt x="13321" y="20534"/>
                    <a:pt x="14460" y="20926"/>
                    <a:pt x="15600" y="20926"/>
                  </a:cubicBezTo>
                  <a:cubicBezTo>
                    <a:pt x="16787" y="20926"/>
                    <a:pt x="17975" y="20500"/>
                    <a:pt x="18911" y="19650"/>
                  </a:cubicBezTo>
                  <a:cubicBezTo>
                    <a:pt x="20746" y="17982"/>
                    <a:pt x="21046" y="15213"/>
                    <a:pt x="19645" y="13178"/>
                  </a:cubicBezTo>
                  <a:cubicBezTo>
                    <a:pt x="19978" y="12878"/>
                    <a:pt x="20279" y="12511"/>
                    <a:pt x="20512" y="12111"/>
                  </a:cubicBezTo>
                  <a:cubicBezTo>
                    <a:pt x="21513" y="11544"/>
                    <a:pt x="22213" y="10576"/>
                    <a:pt x="22514" y="9442"/>
                  </a:cubicBezTo>
                  <a:cubicBezTo>
                    <a:pt x="23047" y="7074"/>
                    <a:pt x="21179" y="4439"/>
                    <a:pt x="18778" y="4138"/>
                  </a:cubicBezTo>
                  <a:cubicBezTo>
                    <a:pt x="19245" y="2971"/>
                    <a:pt x="18677" y="1570"/>
                    <a:pt x="17643" y="803"/>
                  </a:cubicBezTo>
                  <a:cubicBezTo>
                    <a:pt x="16849" y="282"/>
                    <a:pt x="15926" y="1"/>
                    <a:pt x="149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94" name="Google Shape;1835;p44">
              <a:extLst>
                <a:ext uri="{FF2B5EF4-FFF2-40B4-BE49-F238E27FC236}">
                  <a16:creationId xmlns:a16="http://schemas.microsoft.com/office/drawing/2014/main" id="{A938DD1A-1FD1-4999-8F87-A23BD658F269}"/>
                </a:ext>
              </a:extLst>
            </p:cNvPr>
            <p:cNvSpPr/>
            <p:nvPr/>
          </p:nvSpPr>
          <p:spPr>
            <a:xfrm>
              <a:off x="8037067" y="1560786"/>
              <a:ext cx="315766" cy="536140"/>
            </a:xfrm>
            <a:custGeom>
              <a:avLst/>
              <a:gdLst/>
              <a:ahLst/>
              <a:cxnLst/>
              <a:rect l="l" t="t" r="r" b="b"/>
              <a:pathLst>
                <a:path w="16776" h="28484" extrusionOk="0">
                  <a:moveTo>
                    <a:pt x="9797" y="0"/>
                  </a:moveTo>
                  <a:cubicBezTo>
                    <a:pt x="9493" y="0"/>
                    <a:pt x="9184" y="46"/>
                    <a:pt x="8873" y="145"/>
                  </a:cubicBezTo>
                  <a:lnTo>
                    <a:pt x="934" y="4048"/>
                  </a:lnTo>
                  <a:cubicBezTo>
                    <a:pt x="134" y="4281"/>
                    <a:pt x="0" y="5048"/>
                    <a:pt x="200" y="5849"/>
                  </a:cubicBezTo>
                  <a:lnTo>
                    <a:pt x="200" y="6283"/>
                  </a:lnTo>
                  <a:lnTo>
                    <a:pt x="3269" y="19058"/>
                  </a:lnTo>
                  <a:lnTo>
                    <a:pt x="4570" y="24762"/>
                  </a:lnTo>
                  <a:cubicBezTo>
                    <a:pt x="5113" y="26964"/>
                    <a:pt x="7074" y="28484"/>
                    <a:pt x="9269" y="28484"/>
                  </a:cubicBezTo>
                  <a:cubicBezTo>
                    <a:pt x="9502" y="28484"/>
                    <a:pt x="9737" y="28467"/>
                    <a:pt x="9974" y="28432"/>
                  </a:cubicBezTo>
                  <a:cubicBezTo>
                    <a:pt x="12609" y="28065"/>
                    <a:pt x="14444" y="25630"/>
                    <a:pt x="14077" y="22961"/>
                  </a:cubicBezTo>
                  <a:cubicBezTo>
                    <a:pt x="14077" y="22894"/>
                    <a:pt x="14044" y="22794"/>
                    <a:pt x="14044" y="22694"/>
                  </a:cubicBezTo>
                  <a:cubicBezTo>
                    <a:pt x="13679" y="20938"/>
                    <a:pt x="13446" y="19742"/>
                    <a:pt x="13443" y="19726"/>
                  </a:cubicBezTo>
                  <a:lnTo>
                    <a:pt x="13443" y="19726"/>
                  </a:lnTo>
                  <a:cubicBezTo>
                    <a:pt x="13443" y="19726"/>
                    <a:pt x="13444" y="19726"/>
                    <a:pt x="13445" y="19726"/>
                  </a:cubicBezTo>
                  <a:cubicBezTo>
                    <a:pt x="13525" y="19726"/>
                    <a:pt x="16776" y="18400"/>
                    <a:pt x="16545" y="13788"/>
                  </a:cubicBezTo>
                  <a:cubicBezTo>
                    <a:pt x="16412" y="11486"/>
                    <a:pt x="15545" y="7850"/>
                    <a:pt x="14711" y="4915"/>
                  </a:cubicBezTo>
                  <a:cubicBezTo>
                    <a:pt x="14064" y="2561"/>
                    <a:pt x="12067" y="0"/>
                    <a:pt x="9797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95" name="Google Shape;1836;p44">
              <a:extLst>
                <a:ext uri="{FF2B5EF4-FFF2-40B4-BE49-F238E27FC236}">
                  <a16:creationId xmlns:a16="http://schemas.microsoft.com/office/drawing/2014/main" id="{54769144-D706-4EFE-8B08-4912A1F15B2C}"/>
                </a:ext>
              </a:extLst>
            </p:cNvPr>
            <p:cNvSpPr/>
            <p:nvPr/>
          </p:nvSpPr>
          <p:spPr>
            <a:xfrm>
              <a:off x="8291341" y="1702971"/>
              <a:ext cx="23886" cy="21552"/>
            </a:xfrm>
            <a:custGeom>
              <a:avLst/>
              <a:gdLst/>
              <a:ahLst/>
              <a:cxnLst/>
              <a:rect l="l" t="t" r="r" b="b"/>
              <a:pathLst>
                <a:path w="1269" h="1145" extrusionOk="0">
                  <a:moveTo>
                    <a:pt x="664" y="0"/>
                  </a:moveTo>
                  <a:cubicBezTo>
                    <a:pt x="609" y="0"/>
                    <a:pt x="554" y="10"/>
                    <a:pt x="501" y="29"/>
                  </a:cubicBezTo>
                  <a:cubicBezTo>
                    <a:pt x="168" y="96"/>
                    <a:pt x="1" y="396"/>
                    <a:pt x="68" y="730"/>
                  </a:cubicBezTo>
                  <a:cubicBezTo>
                    <a:pt x="153" y="986"/>
                    <a:pt x="384" y="1145"/>
                    <a:pt x="636" y="1145"/>
                  </a:cubicBezTo>
                  <a:cubicBezTo>
                    <a:pt x="679" y="1145"/>
                    <a:pt x="724" y="1140"/>
                    <a:pt x="768" y="1130"/>
                  </a:cubicBezTo>
                  <a:cubicBezTo>
                    <a:pt x="1068" y="1030"/>
                    <a:pt x="1268" y="730"/>
                    <a:pt x="1202" y="430"/>
                  </a:cubicBezTo>
                  <a:cubicBezTo>
                    <a:pt x="1202" y="430"/>
                    <a:pt x="1168" y="396"/>
                    <a:pt x="1168" y="396"/>
                  </a:cubicBezTo>
                  <a:cubicBezTo>
                    <a:pt x="1115" y="155"/>
                    <a:pt x="889" y="0"/>
                    <a:pt x="66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96" name="Google Shape;1837;p44">
              <a:extLst>
                <a:ext uri="{FF2B5EF4-FFF2-40B4-BE49-F238E27FC236}">
                  <a16:creationId xmlns:a16="http://schemas.microsoft.com/office/drawing/2014/main" id="{CAFBE95F-A1E1-4153-8CC8-4365790CA0B9}"/>
                </a:ext>
              </a:extLst>
            </p:cNvPr>
            <p:cNvSpPr/>
            <p:nvPr/>
          </p:nvSpPr>
          <p:spPr>
            <a:xfrm>
              <a:off x="8262467" y="1686765"/>
              <a:ext cx="44591" cy="16903"/>
            </a:xfrm>
            <a:custGeom>
              <a:avLst/>
              <a:gdLst/>
              <a:ahLst/>
              <a:cxnLst/>
              <a:rect l="l" t="t" r="r" b="b"/>
              <a:pathLst>
                <a:path w="2369" h="898" extrusionOk="0">
                  <a:moveTo>
                    <a:pt x="1475" y="0"/>
                  </a:moveTo>
                  <a:cubicBezTo>
                    <a:pt x="1351" y="0"/>
                    <a:pt x="1226" y="19"/>
                    <a:pt x="1101" y="57"/>
                  </a:cubicBezTo>
                  <a:cubicBezTo>
                    <a:pt x="768" y="123"/>
                    <a:pt x="501" y="257"/>
                    <a:pt x="267" y="524"/>
                  </a:cubicBezTo>
                  <a:cubicBezTo>
                    <a:pt x="100" y="690"/>
                    <a:pt x="0" y="824"/>
                    <a:pt x="100" y="890"/>
                  </a:cubicBezTo>
                  <a:cubicBezTo>
                    <a:pt x="106" y="895"/>
                    <a:pt x="113" y="898"/>
                    <a:pt x="121" y="898"/>
                  </a:cubicBezTo>
                  <a:cubicBezTo>
                    <a:pt x="229" y="898"/>
                    <a:pt x="613" y="544"/>
                    <a:pt x="1168" y="390"/>
                  </a:cubicBezTo>
                  <a:cubicBezTo>
                    <a:pt x="1316" y="359"/>
                    <a:pt x="1457" y="348"/>
                    <a:pt x="1587" y="348"/>
                  </a:cubicBezTo>
                  <a:cubicBezTo>
                    <a:pt x="1909" y="348"/>
                    <a:pt x="2162" y="416"/>
                    <a:pt x="2288" y="416"/>
                  </a:cubicBezTo>
                  <a:cubicBezTo>
                    <a:pt x="2329" y="416"/>
                    <a:pt x="2356" y="409"/>
                    <a:pt x="2369" y="390"/>
                  </a:cubicBezTo>
                  <a:cubicBezTo>
                    <a:pt x="2369" y="357"/>
                    <a:pt x="2302" y="257"/>
                    <a:pt x="2069" y="157"/>
                  </a:cubicBezTo>
                  <a:cubicBezTo>
                    <a:pt x="1881" y="52"/>
                    <a:pt x="1680" y="0"/>
                    <a:pt x="147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97" name="Google Shape;1838;p44">
              <a:extLst>
                <a:ext uri="{FF2B5EF4-FFF2-40B4-BE49-F238E27FC236}">
                  <a16:creationId xmlns:a16="http://schemas.microsoft.com/office/drawing/2014/main" id="{EC619B0C-5280-45BF-AD72-BCB4237F459C}"/>
                </a:ext>
              </a:extLst>
            </p:cNvPr>
            <p:cNvSpPr/>
            <p:nvPr/>
          </p:nvSpPr>
          <p:spPr>
            <a:xfrm>
              <a:off x="8177069" y="1728984"/>
              <a:ext cx="23886" cy="21495"/>
            </a:xfrm>
            <a:custGeom>
              <a:avLst/>
              <a:gdLst/>
              <a:ahLst/>
              <a:cxnLst/>
              <a:rect l="l" t="t" r="r" b="b"/>
              <a:pathLst>
                <a:path w="1269" h="1142" extrusionOk="0">
                  <a:moveTo>
                    <a:pt x="633" y="0"/>
                  </a:moveTo>
                  <a:cubicBezTo>
                    <a:pt x="590" y="0"/>
                    <a:pt x="545" y="5"/>
                    <a:pt x="501" y="15"/>
                  </a:cubicBezTo>
                  <a:cubicBezTo>
                    <a:pt x="201" y="115"/>
                    <a:pt x="1" y="415"/>
                    <a:pt x="68" y="716"/>
                  </a:cubicBezTo>
                  <a:cubicBezTo>
                    <a:pt x="150" y="963"/>
                    <a:pt x="368" y="1142"/>
                    <a:pt x="628" y="1142"/>
                  </a:cubicBezTo>
                  <a:cubicBezTo>
                    <a:pt x="684" y="1142"/>
                    <a:pt x="742" y="1134"/>
                    <a:pt x="801" y="1116"/>
                  </a:cubicBezTo>
                  <a:cubicBezTo>
                    <a:pt x="1102" y="1016"/>
                    <a:pt x="1268" y="716"/>
                    <a:pt x="1202" y="415"/>
                  </a:cubicBezTo>
                  <a:cubicBezTo>
                    <a:pt x="1116" y="159"/>
                    <a:pt x="886" y="0"/>
                    <a:pt x="63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98" name="Google Shape;1839;p44">
              <a:extLst>
                <a:ext uri="{FF2B5EF4-FFF2-40B4-BE49-F238E27FC236}">
                  <a16:creationId xmlns:a16="http://schemas.microsoft.com/office/drawing/2014/main" id="{461C3697-F747-4CB2-86D0-0ACBBE44B2E8}"/>
                </a:ext>
              </a:extLst>
            </p:cNvPr>
            <p:cNvSpPr/>
            <p:nvPr/>
          </p:nvSpPr>
          <p:spPr>
            <a:xfrm>
              <a:off x="8149457" y="1714811"/>
              <a:ext cx="45212" cy="16489"/>
            </a:xfrm>
            <a:custGeom>
              <a:avLst/>
              <a:gdLst/>
              <a:ahLst/>
              <a:cxnLst/>
              <a:rect l="l" t="t" r="r" b="b"/>
              <a:pathLst>
                <a:path w="2402" h="876" extrusionOk="0">
                  <a:moveTo>
                    <a:pt x="1443" y="1"/>
                  </a:moveTo>
                  <a:cubicBezTo>
                    <a:pt x="1338" y="1"/>
                    <a:pt x="1234" y="12"/>
                    <a:pt x="1134" y="34"/>
                  </a:cubicBezTo>
                  <a:cubicBezTo>
                    <a:pt x="801" y="101"/>
                    <a:pt x="500" y="268"/>
                    <a:pt x="267" y="501"/>
                  </a:cubicBezTo>
                  <a:cubicBezTo>
                    <a:pt x="100" y="668"/>
                    <a:pt x="0" y="801"/>
                    <a:pt x="100" y="868"/>
                  </a:cubicBezTo>
                  <a:cubicBezTo>
                    <a:pt x="105" y="873"/>
                    <a:pt x="112" y="876"/>
                    <a:pt x="121" y="876"/>
                  </a:cubicBezTo>
                  <a:cubicBezTo>
                    <a:pt x="229" y="876"/>
                    <a:pt x="615" y="524"/>
                    <a:pt x="1201" y="401"/>
                  </a:cubicBezTo>
                  <a:cubicBezTo>
                    <a:pt x="1366" y="355"/>
                    <a:pt x="1523" y="340"/>
                    <a:pt x="1665" y="340"/>
                  </a:cubicBezTo>
                  <a:cubicBezTo>
                    <a:pt x="1975" y="340"/>
                    <a:pt x="2217" y="413"/>
                    <a:pt x="2321" y="413"/>
                  </a:cubicBezTo>
                  <a:cubicBezTo>
                    <a:pt x="2344" y="413"/>
                    <a:pt x="2360" y="410"/>
                    <a:pt x="2368" y="401"/>
                  </a:cubicBezTo>
                  <a:cubicBezTo>
                    <a:pt x="2402" y="334"/>
                    <a:pt x="2302" y="234"/>
                    <a:pt x="2068" y="134"/>
                  </a:cubicBezTo>
                  <a:cubicBezTo>
                    <a:pt x="1868" y="45"/>
                    <a:pt x="1653" y="1"/>
                    <a:pt x="144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99" name="Google Shape;1840;p44">
              <a:extLst>
                <a:ext uri="{FF2B5EF4-FFF2-40B4-BE49-F238E27FC236}">
                  <a16:creationId xmlns:a16="http://schemas.microsoft.com/office/drawing/2014/main" id="{AA06E46D-E110-4788-B1FA-46F4D7BFFBA5}"/>
                </a:ext>
              </a:extLst>
            </p:cNvPr>
            <p:cNvSpPr/>
            <p:nvPr/>
          </p:nvSpPr>
          <p:spPr>
            <a:xfrm>
              <a:off x="8226045" y="1699753"/>
              <a:ext cx="55282" cy="96070"/>
            </a:xfrm>
            <a:custGeom>
              <a:avLst/>
              <a:gdLst/>
              <a:ahLst/>
              <a:cxnLst/>
              <a:rect l="l" t="t" r="r" b="b"/>
              <a:pathLst>
                <a:path w="2937" h="5104" extrusionOk="0">
                  <a:moveTo>
                    <a:pt x="67" y="0"/>
                  </a:moveTo>
                  <a:cubicBezTo>
                    <a:pt x="1" y="34"/>
                    <a:pt x="768" y="1368"/>
                    <a:pt x="1769" y="2936"/>
                  </a:cubicBezTo>
                  <a:lnTo>
                    <a:pt x="2502" y="4037"/>
                  </a:lnTo>
                  <a:cubicBezTo>
                    <a:pt x="2603" y="4170"/>
                    <a:pt x="2669" y="4337"/>
                    <a:pt x="2703" y="4504"/>
                  </a:cubicBezTo>
                  <a:cubicBezTo>
                    <a:pt x="2703" y="4604"/>
                    <a:pt x="2569" y="4670"/>
                    <a:pt x="2402" y="4704"/>
                  </a:cubicBezTo>
                  <a:cubicBezTo>
                    <a:pt x="2069" y="4804"/>
                    <a:pt x="1735" y="4937"/>
                    <a:pt x="1435" y="5104"/>
                  </a:cubicBezTo>
                  <a:cubicBezTo>
                    <a:pt x="1769" y="5071"/>
                    <a:pt x="2136" y="5004"/>
                    <a:pt x="2469" y="4904"/>
                  </a:cubicBezTo>
                  <a:cubicBezTo>
                    <a:pt x="2536" y="4870"/>
                    <a:pt x="2636" y="4837"/>
                    <a:pt x="2703" y="4804"/>
                  </a:cubicBezTo>
                  <a:cubicBezTo>
                    <a:pt x="2836" y="4737"/>
                    <a:pt x="2903" y="4637"/>
                    <a:pt x="2936" y="4537"/>
                  </a:cubicBezTo>
                  <a:cubicBezTo>
                    <a:pt x="2936" y="4303"/>
                    <a:pt x="2869" y="4103"/>
                    <a:pt x="2703" y="3936"/>
                  </a:cubicBezTo>
                  <a:lnTo>
                    <a:pt x="2002" y="2802"/>
                  </a:lnTo>
                  <a:cubicBezTo>
                    <a:pt x="1435" y="1835"/>
                    <a:pt x="801" y="901"/>
                    <a:pt x="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00" name="Google Shape;1841;p44">
              <a:extLst>
                <a:ext uri="{FF2B5EF4-FFF2-40B4-BE49-F238E27FC236}">
                  <a16:creationId xmlns:a16="http://schemas.microsoft.com/office/drawing/2014/main" id="{CAAF400F-C172-4E0E-B4CD-71C687DC2959}"/>
                </a:ext>
              </a:extLst>
            </p:cNvPr>
            <p:cNvSpPr/>
            <p:nvPr/>
          </p:nvSpPr>
          <p:spPr>
            <a:xfrm>
              <a:off x="8170801" y="1925773"/>
              <a:ext cx="123701" cy="35236"/>
            </a:xfrm>
            <a:custGeom>
              <a:avLst/>
              <a:gdLst/>
              <a:ahLst/>
              <a:cxnLst/>
              <a:rect l="l" t="t" r="r" b="b"/>
              <a:pathLst>
                <a:path w="6572" h="1872" extrusionOk="0">
                  <a:moveTo>
                    <a:pt x="0" y="1"/>
                  </a:moveTo>
                  <a:cubicBezTo>
                    <a:pt x="0" y="1"/>
                    <a:pt x="1414" y="1872"/>
                    <a:pt x="4277" y="1872"/>
                  </a:cubicBezTo>
                  <a:cubicBezTo>
                    <a:pt x="4959" y="1872"/>
                    <a:pt x="5724" y="1765"/>
                    <a:pt x="6572" y="1502"/>
                  </a:cubicBezTo>
                  <a:lnTo>
                    <a:pt x="6338" y="334"/>
                  </a:lnTo>
                  <a:cubicBezTo>
                    <a:pt x="5491" y="536"/>
                    <a:pt x="4627" y="635"/>
                    <a:pt x="3764" y="635"/>
                  </a:cubicBezTo>
                  <a:cubicBezTo>
                    <a:pt x="2488" y="635"/>
                    <a:pt x="1214" y="419"/>
                    <a:pt x="0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01" name="Google Shape;1842;p44">
              <a:extLst>
                <a:ext uri="{FF2B5EF4-FFF2-40B4-BE49-F238E27FC236}">
                  <a16:creationId xmlns:a16="http://schemas.microsoft.com/office/drawing/2014/main" id="{581BA1DB-08FA-4794-B0D3-99F1BA3E80A0}"/>
                </a:ext>
              </a:extLst>
            </p:cNvPr>
            <p:cNvSpPr/>
            <p:nvPr/>
          </p:nvSpPr>
          <p:spPr>
            <a:xfrm>
              <a:off x="8141909" y="1699433"/>
              <a:ext cx="54642" cy="19218"/>
            </a:xfrm>
            <a:custGeom>
              <a:avLst/>
              <a:gdLst/>
              <a:ahLst/>
              <a:cxnLst/>
              <a:rect l="l" t="t" r="r" b="b"/>
              <a:pathLst>
                <a:path w="2903" h="1021" extrusionOk="0">
                  <a:moveTo>
                    <a:pt x="1886" y="1"/>
                  </a:moveTo>
                  <a:cubicBezTo>
                    <a:pt x="1702" y="1"/>
                    <a:pt x="1519" y="17"/>
                    <a:pt x="1335" y="51"/>
                  </a:cubicBezTo>
                  <a:cubicBezTo>
                    <a:pt x="935" y="151"/>
                    <a:pt x="601" y="318"/>
                    <a:pt x="301" y="551"/>
                  </a:cubicBezTo>
                  <a:cubicBezTo>
                    <a:pt x="68" y="751"/>
                    <a:pt x="1" y="918"/>
                    <a:pt x="34" y="985"/>
                  </a:cubicBezTo>
                  <a:cubicBezTo>
                    <a:pt x="59" y="1010"/>
                    <a:pt x="100" y="1021"/>
                    <a:pt x="155" y="1021"/>
                  </a:cubicBezTo>
                  <a:cubicBezTo>
                    <a:pt x="388" y="1021"/>
                    <a:pt x="873" y="820"/>
                    <a:pt x="1469" y="684"/>
                  </a:cubicBezTo>
                  <a:cubicBezTo>
                    <a:pt x="2202" y="484"/>
                    <a:pt x="2836" y="484"/>
                    <a:pt x="2870" y="318"/>
                  </a:cubicBezTo>
                  <a:cubicBezTo>
                    <a:pt x="2903" y="251"/>
                    <a:pt x="2736" y="117"/>
                    <a:pt x="2436" y="51"/>
                  </a:cubicBezTo>
                  <a:cubicBezTo>
                    <a:pt x="2252" y="17"/>
                    <a:pt x="2069" y="1"/>
                    <a:pt x="188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02" name="Google Shape;1843;p44">
              <a:extLst>
                <a:ext uri="{FF2B5EF4-FFF2-40B4-BE49-F238E27FC236}">
                  <a16:creationId xmlns:a16="http://schemas.microsoft.com/office/drawing/2014/main" id="{BF7C75DC-C8AD-444F-BA3F-1490A114C001}"/>
                </a:ext>
              </a:extLst>
            </p:cNvPr>
            <p:cNvSpPr/>
            <p:nvPr/>
          </p:nvSpPr>
          <p:spPr>
            <a:xfrm>
              <a:off x="8254298" y="1648894"/>
              <a:ext cx="48995" cy="17731"/>
            </a:xfrm>
            <a:custGeom>
              <a:avLst/>
              <a:gdLst/>
              <a:ahLst/>
              <a:cxnLst/>
              <a:rect l="l" t="t" r="r" b="b"/>
              <a:pathLst>
                <a:path w="2603" h="942" extrusionOk="0">
                  <a:moveTo>
                    <a:pt x="1544" y="0"/>
                  </a:moveTo>
                  <a:cubicBezTo>
                    <a:pt x="1428" y="0"/>
                    <a:pt x="1313" y="11"/>
                    <a:pt x="1202" y="34"/>
                  </a:cubicBezTo>
                  <a:cubicBezTo>
                    <a:pt x="835" y="100"/>
                    <a:pt x="501" y="267"/>
                    <a:pt x="234" y="501"/>
                  </a:cubicBezTo>
                  <a:cubicBezTo>
                    <a:pt x="67" y="668"/>
                    <a:pt x="1" y="834"/>
                    <a:pt x="67" y="901"/>
                  </a:cubicBezTo>
                  <a:cubicBezTo>
                    <a:pt x="96" y="929"/>
                    <a:pt x="141" y="941"/>
                    <a:pt x="200" y="941"/>
                  </a:cubicBezTo>
                  <a:cubicBezTo>
                    <a:pt x="418" y="941"/>
                    <a:pt x="829" y="780"/>
                    <a:pt x="1302" y="701"/>
                  </a:cubicBezTo>
                  <a:cubicBezTo>
                    <a:pt x="1935" y="567"/>
                    <a:pt x="2469" y="601"/>
                    <a:pt x="2569" y="434"/>
                  </a:cubicBezTo>
                  <a:cubicBezTo>
                    <a:pt x="2603" y="367"/>
                    <a:pt x="2503" y="234"/>
                    <a:pt x="2236" y="134"/>
                  </a:cubicBezTo>
                  <a:cubicBezTo>
                    <a:pt x="2013" y="45"/>
                    <a:pt x="1776" y="0"/>
                    <a:pt x="154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03" name="Google Shape;1844;p44">
              <a:extLst>
                <a:ext uri="{FF2B5EF4-FFF2-40B4-BE49-F238E27FC236}">
                  <a16:creationId xmlns:a16="http://schemas.microsoft.com/office/drawing/2014/main" id="{4B1FEAA1-D6E9-4A40-B6B4-A18AFC461231}"/>
                </a:ext>
              </a:extLst>
            </p:cNvPr>
            <p:cNvSpPr/>
            <p:nvPr/>
          </p:nvSpPr>
          <p:spPr>
            <a:xfrm>
              <a:off x="8087286" y="1541098"/>
              <a:ext cx="293236" cy="133094"/>
            </a:xfrm>
            <a:custGeom>
              <a:avLst/>
              <a:gdLst/>
              <a:ahLst/>
              <a:cxnLst/>
              <a:rect l="l" t="t" r="r" b="b"/>
              <a:pathLst>
                <a:path w="15579" h="7071" extrusionOk="0">
                  <a:moveTo>
                    <a:pt x="8014" y="1"/>
                  </a:moveTo>
                  <a:cubicBezTo>
                    <a:pt x="7890" y="1"/>
                    <a:pt x="7765" y="8"/>
                    <a:pt x="7640" y="23"/>
                  </a:cubicBezTo>
                  <a:cubicBezTo>
                    <a:pt x="6770" y="88"/>
                    <a:pt x="5962" y="525"/>
                    <a:pt x="5067" y="525"/>
                  </a:cubicBezTo>
                  <a:cubicBezTo>
                    <a:pt x="5035" y="525"/>
                    <a:pt x="5003" y="525"/>
                    <a:pt x="4971" y="524"/>
                  </a:cubicBezTo>
                  <a:cubicBezTo>
                    <a:pt x="4304" y="490"/>
                    <a:pt x="3670" y="190"/>
                    <a:pt x="3003" y="190"/>
                  </a:cubicBezTo>
                  <a:cubicBezTo>
                    <a:pt x="1842" y="190"/>
                    <a:pt x="920" y="1120"/>
                    <a:pt x="237" y="2103"/>
                  </a:cubicBezTo>
                  <a:lnTo>
                    <a:pt x="237" y="2103"/>
                  </a:lnTo>
                  <a:cubicBezTo>
                    <a:pt x="236" y="2099"/>
                    <a:pt x="235" y="2095"/>
                    <a:pt x="234" y="2091"/>
                  </a:cubicBezTo>
                  <a:lnTo>
                    <a:pt x="1" y="2458"/>
                  </a:lnTo>
                  <a:cubicBezTo>
                    <a:pt x="76" y="2340"/>
                    <a:pt x="155" y="2221"/>
                    <a:pt x="237" y="2103"/>
                  </a:cubicBezTo>
                  <a:lnTo>
                    <a:pt x="237" y="2103"/>
                  </a:lnTo>
                  <a:cubicBezTo>
                    <a:pt x="555" y="3614"/>
                    <a:pt x="1871" y="4593"/>
                    <a:pt x="3291" y="4593"/>
                  </a:cubicBezTo>
                  <a:cubicBezTo>
                    <a:pt x="3682" y="4593"/>
                    <a:pt x="4082" y="4518"/>
                    <a:pt x="4471" y="4360"/>
                  </a:cubicBezTo>
                  <a:cubicBezTo>
                    <a:pt x="5004" y="4146"/>
                    <a:pt x="5559" y="3783"/>
                    <a:pt x="6102" y="3783"/>
                  </a:cubicBezTo>
                  <a:cubicBezTo>
                    <a:pt x="6237" y="3783"/>
                    <a:pt x="6372" y="3806"/>
                    <a:pt x="6505" y="3859"/>
                  </a:cubicBezTo>
                  <a:cubicBezTo>
                    <a:pt x="7173" y="4093"/>
                    <a:pt x="7439" y="5027"/>
                    <a:pt x="8073" y="5394"/>
                  </a:cubicBezTo>
                  <a:cubicBezTo>
                    <a:pt x="8289" y="5517"/>
                    <a:pt x="8516" y="5564"/>
                    <a:pt x="8752" y="5564"/>
                  </a:cubicBezTo>
                  <a:cubicBezTo>
                    <a:pt x="9502" y="5564"/>
                    <a:pt x="10331" y="5090"/>
                    <a:pt x="11096" y="5090"/>
                  </a:cubicBezTo>
                  <a:cubicBezTo>
                    <a:pt x="11134" y="5090"/>
                    <a:pt x="11171" y="5091"/>
                    <a:pt x="11209" y="5094"/>
                  </a:cubicBezTo>
                  <a:cubicBezTo>
                    <a:pt x="12043" y="5160"/>
                    <a:pt x="12676" y="5827"/>
                    <a:pt x="13310" y="6361"/>
                  </a:cubicBezTo>
                  <a:cubicBezTo>
                    <a:pt x="13798" y="6751"/>
                    <a:pt x="14393" y="7070"/>
                    <a:pt x="14964" y="7070"/>
                  </a:cubicBezTo>
                  <a:cubicBezTo>
                    <a:pt x="15174" y="7070"/>
                    <a:pt x="15381" y="7027"/>
                    <a:pt x="15579" y="6928"/>
                  </a:cubicBezTo>
                  <a:cubicBezTo>
                    <a:pt x="15412" y="6228"/>
                    <a:pt x="15178" y="5527"/>
                    <a:pt x="14845" y="4893"/>
                  </a:cubicBezTo>
                  <a:cubicBezTo>
                    <a:pt x="14511" y="4260"/>
                    <a:pt x="13977" y="3759"/>
                    <a:pt x="13310" y="3459"/>
                  </a:cubicBezTo>
                  <a:cubicBezTo>
                    <a:pt x="12943" y="3326"/>
                    <a:pt x="12576" y="3259"/>
                    <a:pt x="12209" y="3092"/>
                  </a:cubicBezTo>
                  <a:cubicBezTo>
                    <a:pt x="11442" y="2692"/>
                    <a:pt x="11109" y="1825"/>
                    <a:pt x="10575" y="1191"/>
                  </a:cubicBezTo>
                  <a:cubicBezTo>
                    <a:pt x="9925" y="452"/>
                    <a:pt x="8986" y="1"/>
                    <a:pt x="801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04" name="Google Shape;1845;p44">
              <a:extLst>
                <a:ext uri="{FF2B5EF4-FFF2-40B4-BE49-F238E27FC236}">
                  <a16:creationId xmlns:a16="http://schemas.microsoft.com/office/drawing/2014/main" id="{84AC9800-9D61-42EC-B4E1-EE785B3DCDB6}"/>
                </a:ext>
              </a:extLst>
            </p:cNvPr>
            <p:cNvSpPr/>
            <p:nvPr/>
          </p:nvSpPr>
          <p:spPr>
            <a:xfrm>
              <a:off x="7965485" y="1565172"/>
              <a:ext cx="213485" cy="353788"/>
            </a:xfrm>
            <a:custGeom>
              <a:avLst/>
              <a:gdLst/>
              <a:ahLst/>
              <a:cxnLst/>
              <a:rect l="l" t="t" r="r" b="b"/>
              <a:pathLst>
                <a:path w="11342" h="18796" extrusionOk="0">
                  <a:moveTo>
                    <a:pt x="6264" y="1"/>
                  </a:moveTo>
                  <a:cubicBezTo>
                    <a:pt x="6023" y="1"/>
                    <a:pt x="5780" y="26"/>
                    <a:pt x="5538" y="79"/>
                  </a:cubicBezTo>
                  <a:cubicBezTo>
                    <a:pt x="4304" y="446"/>
                    <a:pt x="3470" y="1580"/>
                    <a:pt x="3436" y="2847"/>
                  </a:cubicBezTo>
                  <a:cubicBezTo>
                    <a:pt x="1969" y="3214"/>
                    <a:pt x="801" y="4348"/>
                    <a:pt x="401" y="5849"/>
                  </a:cubicBezTo>
                  <a:cubicBezTo>
                    <a:pt x="0" y="7384"/>
                    <a:pt x="401" y="9018"/>
                    <a:pt x="1435" y="10219"/>
                  </a:cubicBezTo>
                  <a:cubicBezTo>
                    <a:pt x="1702" y="10519"/>
                    <a:pt x="1935" y="10853"/>
                    <a:pt x="2135" y="11220"/>
                  </a:cubicBezTo>
                  <a:cubicBezTo>
                    <a:pt x="1835" y="11553"/>
                    <a:pt x="1602" y="11920"/>
                    <a:pt x="1368" y="12321"/>
                  </a:cubicBezTo>
                  <a:cubicBezTo>
                    <a:pt x="434" y="14456"/>
                    <a:pt x="3036" y="15256"/>
                    <a:pt x="3036" y="15256"/>
                  </a:cubicBezTo>
                  <a:cubicBezTo>
                    <a:pt x="3036" y="16657"/>
                    <a:pt x="4337" y="16657"/>
                    <a:pt x="5171" y="16657"/>
                  </a:cubicBezTo>
                  <a:cubicBezTo>
                    <a:pt x="5987" y="16657"/>
                    <a:pt x="6451" y="18795"/>
                    <a:pt x="7095" y="18795"/>
                  </a:cubicBezTo>
                  <a:cubicBezTo>
                    <a:pt x="7110" y="18795"/>
                    <a:pt x="7124" y="18794"/>
                    <a:pt x="7139" y="18792"/>
                  </a:cubicBezTo>
                  <a:lnTo>
                    <a:pt x="6472" y="11887"/>
                  </a:lnTo>
                  <a:lnTo>
                    <a:pt x="6472" y="11887"/>
                  </a:lnTo>
                  <a:cubicBezTo>
                    <a:pt x="6572" y="11920"/>
                    <a:pt x="6672" y="11954"/>
                    <a:pt x="6772" y="11954"/>
                  </a:cubicBezTo>
                  <a:cubicBezTo>
                    <a:pt x="6781" y="11954"/>
                    <a:pt x="6789" y="11954"/>
                    <a:pt x="6798" y="11954"/>
                  </a:cubicBezTo>
                  <a:cubicBezTo>
                    <a:pt x="8335" y="11954"/>
                    <a:pt x="7937" y="8981"/>
                    <a:pt x="7439" y="8218"/>
                  </a:cubicBezTo>
                  <a:cubicBezTo>
                    <a:pt x="7906" y="7617"/>
                    <a:pt x="8306" y="6984"/>
                    <a:pt x="8607" y="6283"/>
                  </a:cubicBezTo>
                  <a:cubicBezTo>
                    <a:pt x="8907" y="5249"/>
                    <a:pt x="8907" y="4148"/>
                    <a:pt x="8673" y="3114"/>
                  </a:cubicBezTo>
                  <a:cubicBezTo>
                    <a:pt x="9207" y="3047"/>
                    <a:pt x="11342" y="1780"/>
                    <a:pt x="11108" y="1780"/>
                  </a:cubicBezTo>
                  <a:cubicBezTo>
                    <a:pt x="10508" y="1713"/>
                    <a:pt x="9274" y="1613"/>
                    <a:pt x="8873" y="1179"/>
                  </a:cubicBezTo>
                  <a:cubicBezTo>
                    <a:pt x="8203" y="428"/>
                    <a:pt x="7252" y="1"/>
                    <a:pt x="626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05" name="Google Shape;1846;p44">
              <a:extLst>
                <a:ext uri="{FF2B5EF4-FFF2-40B4-BE49-F238E27FC236}">
                  <a16:creationId xmlns:a16="http://schemas.microsoft.com/office/drawing/2014/main" id="{F5FA2775-8A8C-4255-AE4A-C00677FDE550}"/>
                </a:ext>
              </a:extLst>
            </p:cNvPr>
            <p:cNvSpPr/>
            <p:nvPr/>
          </p:nvSpPr>
          <p:spPr>
            <a:xfrm>
              <a:off x="8038950" y="1776925"/>
              <a:ext cx="64994" cy="74951"/>
            </a:xfrm>
            <a:custGeom>
              <a:avLst/>
              <a:gdLst/>
              <a:ahLst/>
              <a:cxnLst/>
              <a:rect l="l" t="t" r="r" b="b"/>
              <a:pathLst>
                <a:path w="3453" h="3982" extrusionOk="0">
                  <a:moveTo>
                    <a:pt x="1472" y="1"/>
                  </a:moveTo>
                  <a:cubicBezTo>
                    <a:pt x="1371" y="1"/>
                    <a:pt x="1269" y="12"/>
                    <a:pt x="1168" y="37"/>
                  </a:cubicBezTo>
                  <a:cubicBezTo>
                    <a:pt x="968" y="70"/>
                    <a:pt x="767" y="170"/>
                    <a:pt x="634" y="303"/>
                  </a:cubicBezTo>
                  <a:cubicBezTo>
                    <a:pt x="200" y="670"/>
                    <a:pt x="0" y="1271"/>
                    <a:pt x="234" y="2272"/>
                  </a:cubicBezTo>
                  <a:cubicBezTo>
                    <a:pt x="576" y="3639"/>
                    <a:pt x="1417" y="3982"/>
                    <a:pt x="2151" y="3982"/>
                  </a:cubicBezTo>
                  <a:cubicBezTo>
                    <a:pt x="2850" y="3982"/>
                    <a:pt x="3452" y="3672"/>
                    <a:pt x="3436" y="3639"/>
                  </a:cubicBezTo>
                  <a:cubicBezTo>
                    <a:pt x="3436" y="3572"/>
                    <a:pt x="3069" y="2138"/>
                    <a:pt x="2769" y="1004"/>
                  </a:cubicBezTo>
                  <a:cubicBezTo>
                    <a:pt x="2626" y="405"/>
                    <a:pt x="2069" y="1"/>
                    <a:pt x="1472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06" name="Google Shape;1847;p44">
              <a:extLst>
                <a:ext uri="{FF2B5EF4-FFF2-40B4-BE49-F238E27FC236}">
                  <a16:creationId xmlns:a16="http://schemas.microsoft.com/office/drawing/2014/main" id="{C1633346-6A72-486B-8441-3BCFFCA22D5C}"/>
                </a:ext>
              </a:extLst>
            </p:cNvPr>
            <p:cNvSpPr/>
            <p:nvPr/>
          </p:nvSpPr>
          <p:spPr>
            <a:xfrm>
              <a:off x="8055269" y="1792209"/>
              <a:ext cx="28893" cy="44440"/>
            </a:xfrm>
            <a:custGeom>
              <a:avLst/>
              <a:gdLst/>
              <a:ahLst/>
              <a:cxnLst/>
              <a:rect l="l" t="t" r="r" b="b"/>
              <a:pathLst>
                <a:path w="1535" h="2361" extrusionOk="0">
                  <a:moveTo>
                    <a:pt x="580" y="0"/>
                  </a:moveTo>
                  <a:cubicBezTo>
                    <a:pt x="534" y="0"/>
                    <a:pt x="484" y="8"/>
                    <a:pt x="434" y="25"/>
                  </a:cubicBezTo>
                  <a:cubicBezTo>
                    <a:pt x="234" y="125"/>
                    <a:pt x="67" y="325"/>
                    <a:pt x="34" y="559"/>
                  </a:cubicBezTo>
                  <a:cubicBezTo>
                    <a:pt x="1" y="826"/>
                    <a:pt x="1" y="1093"/>
                    <a:pt x="67" y="1359"/>
                  </a:cubicBezTo>
                  <a:cubicBezTo>
                    <a:pt x="167" y="1860"/>
                    <a:pt x="568" y="2260"/>
                    <a:pt x="1035" y="2360"/>
                  </a:cubicBezTo>
                  <a:cubicBezTo>
                    <a:pt x="1201" y="2360"/>
                    <a:pt x="1368" y="2293"/>
                    <a:pt x="1468" y="2160"/>
                  </a:cubicBezTo>
                  <a:cubicBezTo>
                    <a:pt x="1535" y="2093"/>
                    <a:pt x="1535" y="2027"/>
                    <a:pt x="1502" y="2027"/>
                  </a:cubicBezTo>
                  <a:cubicBezTo>
                    <a:pt x="1468" y="2060"/>
                    <a:pt x="1435" y="2093"/>
                    <a:pt x="1402" y="2127"/>
                  </a:cubicBezTo>
                  <a:cubicBezTo>
                    <a:pt x="1301" y="2193"/>
                    <a:pt x="1168" y="2227"/>
                    <a:pt x="1068" y="2227"/>
                  </a:cubicBezTo>
                  <a:cubicBezTo>
                    <a:pt x="634" y="2060"/>
                    <a:pt x="334" y="1726"/>
                    <a:pt x="267" y="1293"/>
                  </a:cubicBezTo>
                  <a:cubicBezTo>
                    <a:pt x="201" y="1093"/>
                    <a:pt x="167" y="826"/>
                    <a:pt x="234" y="592"/>
                  </a:cubicBezTo>
                  <a:cubicBezTo>
                    <a:pt x="234" y="425"/>
                    <a:pt x="334" y="259"/>
                    <a:pt x="468" y="159"/>
                  </a:cubicBezTo>
                  <a:cubicBezTo>
                    <a:pt x="515" y="135"/>
                    <a:pt x="558" y="124"/>
                    <a:pt x="598" y="124"/>
                  </a:cubicBezTo>
                  <a:cubicBezTo>
                    <a:pt x="672" y="124"/>
                    <a:pt x="737" y="161"/>
                    <a:pt x="801" y="225"/>
                  </a:cubicBezTo>
                  <a:cubicBezTo>
                    <a:pt x="834" y="292"/>
                    <a:pt x="834" y="325"/>
                    <a:pt x="868" y="359"/>
                  </a:cubicBezTo>
                  <a:cubicBezTo>
                    <a:pt x="868" y="359"/>
                    <a:pt x="901" y="292"/>
                    <a:pt x="868" y="159"/>
                  </a:cubicBezTo>
                  <a:cubicBezTo>
                    <a:pt x="834" y="125"/>
                    <a:pt x="768" y="59"/>
                    <a:pt x="701" y="25"/>
                  </a:cubicBezTo>
                  <a:cubicBezTo>
                    <a:pt x="668" y="8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07" name="Google Shape;1848;p44">
              <a:extLst>
                <a:ext uri="{FF2B5EF4-FFF2-40B4-BE49-F238E27FC236}">
                  <a16:creationId xmlns:a16="http://schemas.microsoft.com/office/drawing/2014/main" id="{F97A6063-EED8-4D30-9E6E-6DDEC13DF9FE}"/>
                </a:ext>
              </a:extLst>
            </p:cNvPr>
            <p:cNvSpPr/>
            <p:nvPr/>
          </p:nvSpPr>
          <p:spPr>
            <a:xfrm>
              <a:off x="8118682" y="1573548"/>
              <a:ext cx="276917" cy="151954"/>
            </a:xfrm>
            <a:custGeom>
              <a:avLst/>
              <a:gdLst/>
              <a:ahLst/>
              <a:cxnLst/>
              <a:rect l="l" t="t" r="r" b="b"/>
              <a:pathLst>
                <a:path w="14712" h="8073" extrusionOk="0">
                  <a:moveTo>
                    <a:pt x="6539" y="1"/>
                  </a:moveTo>
                  <a:cubicBezTo>
                    <a:pt x="6205" y="1"/>
                    <a:pt x="5905" y="34"/>
                    <a:pt x="5605" y="101"/>
                  </a:cubicBezTo>
                  <a:cubicBezTo>
                    <a:pt x="5038" y="234"/>
                    <a:pt x="4504" y="401"/>
                    <a:pt x="3970" y="634"/>
                  </a:cubicBezTo>
                  <a:cubicBezTo>
                    <a:pt x="3503" y="801"/>
                    <a:pt x="3036" y="968"/>
                    <a:pt x="2569" y="1035"/>
                  </a:cubicBezTo>
                  <a:cubicBezTo>
                    <a:pt x="2373" y="1072"/>
                    <a:pt x="2177" y="1091"/>
                    <a:pt x="1983" y="1091"/>
                  </a:cubicBezTo>
                  <a:cubicBezTo>
                    <a:pt x="1484" y="1091"/>
                    <a:pt x="1000" y="965"/>
                    <a:pt x="568" y="701"/>
                  </a:cubicBezTo>
                  <a:cubicBezTo>
                    <a:pt x="334" y="568"/>
                    <a:pt x="167" y="367"/>
                    <a:pt x="1" y="167"/>
                  </a:cubicBezTo>
                  <a:lnTo>
                    <a:pt x="1" y="167"/>
                  </a:lnTo>
                  <a:cubicBezTo>
                    <a:pt x="1" y="167"/>
                    <a:pt x="34" y="234"/>
                    <a:pt x="101" y="367"/>
                  </a:cubicBezTo>
                  <a:cubicBezTo>
                    <a:pt x="201" y="534"/>
                    <a:pt x="368" y="668"/>
                    <a:pt x="534" y="768"/>
                  </a:cubicBezTo>
                  <a:cubicBezTo>
                    <a:pt x="1008" y="1084"/>
                    <a:pt x="1565" y="1233"/>
                    <a:pt x="2139" y="1233"/>
                  </a:cubicBezTo>
                  <a:cubicBezTo>
                    <a:pt x="2293" y="1233"/>
                    <a:pt x="2448" y="1222"/>
                    <a:pt x="2602" y="1201"/>
                  </a:cubicBezTo>
                  <a:cubicBezTo>
                    <a:pt x="3536" y="1068"/>
                    <a:pt x="4504" y="568"/>
                    <a:pt x="5638" y="301"/>
                  </a:cubicBezTo>
                  <a:cubicBezTo>
                    <a:pt x="5865" y="238"/>
                    <a:pt x="6096" y="208"/>
                    <a:pt x="6327" y="208"/>
                  </a:cubicBezTo>
                  <a:cubicBezTo>
                    <a:pt x="6707" y="208"/>
                    <a:pt x="7086" y="289"/>
                    <a:pt x="7439" y="434"/>
                  </a:cubicBezTo>
                  <a:cubicBezTo>
                    <a:pt x="7739" y="534"/>
                    <a:pt x="8006" y="734"/>
                    <a:pt x="8240" y="968"/>
                  </a:cubicBezTo>
                  <a:cubicBezTo>
                    <a:pt x="8440" y="1201"/>
                    <a:pt x="8573" y="1502"/>
                    <a:pt x="8573" y="1835"/>
                  </a:cubicBezTo>
                  <a:lnTo>
                    <a:pt x="8573" y="2035"/>
                  </a:lnTo>
                  <a:lnTo>
                    <a:pt x="8740" y="1935"/>
                  </a:lnTo>
                  <a:cubicBezTo>
                    <a:pt x="8840" y="1869"/>
                    <a:pt x="8940" y="1802"/>
                    <a:pt x="9074" y="1735"/>
                  </a:cubicBezTo>
                  <a:cubicBezTo>
                    <a:pt x="9174" y="1702"/>
                    <a:pt x="9307" y="1635"/>
                    <a:pt x="9407" y="1602"/>
                  </a:cubicBezTo>
                  <a:cubicBezTo>
                    <a:pt x="9828" y="1454"/>
                    <a:pt x="10262" y="1383"/>
                    <a:pt x="10691" y="1383"/>
                  </a:cubicBezTo>
                  <a:cubicBezTo>
                    <a:pt x="11624" y="1383"/>
                    <a:pt x="12535" y="1719"/>
                    <a:pt x="13243" y="2336"/>
                  </a:cubicBezTo>
                  <a:cubicBezTo>
                    <a:pt x="13677" y="2736"/>
                    <a:pt x="14011" y="3270"/>
                    <a:pt x="14211" y="3837"/>
                  </a:cubicBezTo>
                  <a:cubicBezTo>
                    <a:pt x="14344" y="4337"/>
                    <a:pt x="14411" y="4871"/>
                    <a:pt x="14344" y="5371"/>
                  </a:cubicBezTo>
                  <a:cubicBezTo>
                    <a:pt x="14277" y="6138"/>
                    <a:pt x="13977" y="6872"/>
                    <a:pt x="13510" y="7473"/>
                  </a:cubicBezTo>
                  <a:cubicBezTo>
                    <a:pt x="13343" y="7673"/>
                    <a:pt x="13143" y="7873"/>
                    <a:pt x="12943" y="8073"/>
                  </a:cubicBezTo>
                  <a:cubicBezTo>
                    <a:pt x="12977" y="8040"/>
                    <a:pt x="13043" y="7973"/>
                    <a:pt x="13077" y="7940"/>
                  </a:cubicBezTo>
                  <a:cubicBezTo>
                    <a:pt x="13243" y="7806"/>
                    <a:pt x="13410" y="7673"/>
                    <a:pt x="13544" y="7539"/>
                  </a:cubicBezTo>
                  <a:cubicBezTo>
                    <a:pt x="14411" y="6472"/>
                    <a:pt x="14711" y="5071"/>
                    <a:pt x="14344" y="3770"/>
                  </a:cubicBezTo>
                  <a:cubicBezTo>
                    <a:pt x="14144" y="3169"/>
                    <a:pt x="13810" y="2602"/>
                    <a:pt x="13343" y="2202"/>
                  </a:cubicBezTo>
                  <a:cubicBezTo>
                    <a:pt x="12586" y="1536"/>
                    <a:pt x="11623" y="1171"/>
                    <a:pt x="10639" y="1171"/>
                  </a:cubicBezTo>
                  <a:cubicBezTo>
                    <a:pt x="10193" y="1171"/>
                    <a:pt x="9744" y="1246"/>
                    <a:pt x="9307" y="1402"/>
                  </a:cubicBezTo>
                  <a:cubicBezTo>
                    <a:pt x="9174" y="1435"/>
                    <a:pt x="9040" y="1502"/>
                    <a:pt x="8907" y="1568"/>
                  </a:cubicBezTo>
                  <a:lnTo>
                    <a:pt x="8730" y="1675"/>
                  </a:lnTo>
                  <a:lnTo>
                    <a:pt x="8730" y="1675"/>
                  </a:lnTo>
                  <a:cubicBezTo>
                    <a:pt x="8690" y="1363"/>
                    <a:pt x="8539" y="1062"/>
                    <a:pt x="8340" y="834"/>
                  </a:cubicBezTo>
                  <a:cubicBezTo>
                    <a:pt x="8106" y="568"/>
                    <a:pt x="7840" y="367"/>
                    <a:pt x="7506" y="234"/>
                  </a:cubicBezTo>
                  <a:cubicBezTo>
                    <a:pt x="7206" y="101"/>
                    <a:pt x="6872" y="34"/>
                    <a:pt x="653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08" name="Google Shape;1849;p44">
              <a:extLst>
                <a:ext uri="{FF2B5EF4-FFF2-40B4-BE49-F238E27FC236}">
                  <a16:creationId xmlns:a16="http://schemas.microsoft.com/office/drawing/2014/main" id="{76258571-44E9-4401-BF55-9A7DA984A48C}"/>
                </a:ext>
              </a:extLst>
            </p:cNvPr>
            <p:cNvSpPr/>
            <p:nvPr/>
          </p:nvSpPr>
          <p:spPr>
            <a:xfrm>
              <a:off x="8125590" y="1518134"/>
              <a:ext cx="226058" cy="43499"/>
            </a:xfrm>
            <a:custGeom>
              <a:avLst/>
              <a:gdLst/>
              <a:ahLst/>
              <a:cxnLst/>
              <a:rect l="l" t="t" r="r" b="b"/>
              <a:pathLst>
                <a:path w="12010" h="2311" extrusionOk="0">
                  <a:moveTo>
                    <a:pt x="6158" y="1"/>
                  </a:moveTo>
                  <a:cubicBezTo>
                    <a:pt x="5750" y="1"/>
                    <a:pt x="5365" y="70"/>
                    <a:pt x="5004" y="209"/>
                  </a:cubicBezTo>
                  <a:cubicBezTo>
                    <a:pt x="4570" y="343"/>
                    <a:pt x="4204" y="543"/>
                    <a:pt x="3837" y="776"/>
                  </a:cubicBezTo>
                  <a:cubicBezTo>
                    <a:pt x="3236" y="1177"/>
                    <a:pt x="2602" y="1510"/>
                    <a:pt x="1935" y="1810"/>
                  </a:cubicBezTo>
                  <a:cubicBezTo>
                    <a:pt x="1558" y="1956"/>
                    <a:pt x="1129" y="2050"/>
                    <a:pt x="717" y="2050"/>
                  </a:cubicBezTo>
                  <a:cubicBezTo>
                    <a:pt x="655" y="2050"/>
                    <a:pt x="595" y="2048"/>
                    <a:pt x="534" y="2044"/>
                  </a:cubicBezTo>
                  <a:cubicBezTo>
                    <a:pt x="201" y="2011"/>
                    <a:pt x="1" y="1944"/>
                    <a:pt x="1" y="1944"/>
                  </a:cubicBezTo>
                  <a:lnTo>
                    <a:pt x="1" y="1944"/>
                  </a:lnTo>
                  <a:cubicBezTo>
                    <a:pt x="1" y="1977"/>
                    <a:pt x="34" y="1977"/>
                    <a:pt x="134" y="2010"/>
                  </a:cubicBezTo>
                  <a:cubicBezTo>
                    <a:pt x="267" y="2077"/>
                    <a:pt x="367" y="2111"/>
                    <a:pt x="501" y="2144"/>
                  </a:cubicBezTo>
                  <a:cubicBezTo>
                    <a:pt x="609" y="2151"/>
                    <a:pt x="716" y="2155"/>
                    <a:pt x="824" y="2155"/>
                  </a:cubicBezTo>
                  <a:cubicBezTo>
                    <a:pt x="1215" y="2155"/>
                    <a:pt x="1602" y="2101"/>
                    <a:pt x="1969" y="1944"/>
                  </a:cubicBezTo>
                  <a:cubicBezTo>
                    <a:pt x="2669" y="1677"/>
                    <a:pt x="3303" y="1343"/>
                    <a:pt x="3937" y="943"/>
                  </a:cubicBezTo>
                  <a:cubicBezTo>
                    <a:pt x="4593" y="474"/>
                    <a:pt x="5397" y="239"/>
                    <a:pt x="6209" y="239"/>
                  </a:cubicBezTo>
                  <a:cubicBezTo>
                    <a:pt x="6263" y="239"/>
                    <a:pt x="6318" y="240"/>
                    <a:pt x="6372" y="243"/>
                  </a:cubicBezTo>
                  <a:cubicBezTo>
                    <a:pt x="7506" y="376"/>
                    <a:pt x="8473" y="1076"/>
                    <a:pt x="8907" y="2144"/>
                  </a:cubicBezTo>
                  <a:lnTo>
                    <a:pt x="8974" y="2311"/>
                  </a:lnTo>
                  <a:lnTo>
                    <a:pt x="9074" y="2144"/>
                  </a:lnTo>
                  <a:cubicBezTo>
                    <a:pt x="9341" y="1777"/>
                    <a:pt x="9707" y="1510"/>
                    <a:pt x="10141" y="1377"/>
                  </a:cubicBezTo>
                  <a:cubicBezTo>
                    <a:pt x="10391" y="1302"/>
                    <a:pt x="10641" y="1264"/>
                    <a:pt x="10892" y="1264"/>
                  </a:cubicBezTo>
                  <a:cubicBezTo>
                    <a:pt x="10975" y="1264"/>
                    <a:pt x="11058" y="1268"/>
                    <a:pt x="11142" y="1277"/>
                  </a:cubicBezTo>
                  <a:cubicBezTo>
                    <a:pt x="11442" y="1343"/>
                    <a:pt x="11742" y="1443"/>
                    <a:pt x="12009" y="1577"/>
                  </a:cubicBezTo>
                  <a:cubicBezTo>
                    <a:pt x="11976" y="1543"/>
                    <a:pt x="11909" y="1477"/>
                    <a:pt x="11842" y="1443"/>
                  </a:cubicBezTo>
                  <a:cubicBezTo>
                    <a:pt x="11642" y="1343"/>
                    <a:pt x="11409" y="1243"/>
                    <a:pt x="11175" y="1210"/>
                  </a:cubicBezTo>
                  <a:cubicBezTo>
                    <a:pt x="11010" y="1180"/>
                    <a:pt x="10845" y="1163"/>
                    <a:pt x="10680" y="1163"/>
                  </a:cubicBezTo>
                  <a:cubicBezTo>
                    <a:pt x="10478" y="1163"/>
                    <a:pt x="10276" y="1188"/>
                    <a:pt x="10074" y="1243"/>
                  </a:cubicBezTo>
                  <a:cubicBezTo>
                    <a:pt x="9663" y="1361"/>
                    <a:pt x="9303" y="1608"/>
                    <a:pt x="9017" y="1940"/>
                  </a:cubicBezTo>
                  <a:lnTo>
                    <a:pt x="9017" y="1940"/>
                  </a:lnTo>
                  <a:cubicBezTo>
                    <a:pt x="8555" y="879"/>
                    <a:pt x="7557" y="137"/>
                    <a:pt x="6405" y="9"/>
                  </a:cubicBezTo>
                  <a:cubicBezTo>
                    <a:pt x="6322" y="4"/>
                    <a:pt x="6239" y="1"/>
                    <a:pt x="615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09" name="Google Shape;1850;p44">
              <a:extLst>
                <a:ext uri="{FF2B5EF4-FFF2-40B4-BE49-F238E27FC236}">
                  <a16:creationId xmlns:a16="http://schemas.microsoft.com/office/drawing/2014/main" id="{5389A1A6-01F2-47BF-BE22-2C9B84D61BE3}"/>
                </a:ext>
              </a:extLst>
            </p:cNvPr>
            <p:cNvSpPr/>
            <p:nvPr/>
          </p:nvSpPr>
          <p:spPr>
            <a:xfrm>
              <a:off x="8219777" y="1815116"/>
              <a:ext cx="33918" cy="28893"/>
            </a:xfrm>
            <a:custGeom>
              <a:avLst/>
              <a:gdLst/>
              <a:ahLst/>
              <a:cxnLst/>
              <a:rect l="l" t="t" r="r" b="b"/>
              <a:pathLst>
                <a:path w="1802" h="1535" extrusionOk="0">
                  <a:moveTo>
                    <a:pt x="953" y="1"/>
                  </a:moveTo>
                  <a:cubicBezTo>
                    <a:pt x="913" y="1"/>
                    <a:pt x="873" y="3"/>
                    <a:pt x="834" y="9"/>
                  </a:cubicBezTo>
                  <a:cubicBezTo>
                    <a:pt x="534" y="76"/>
                    <a:pt x="267" y="243"/>
                    <a:pt x="100" y="509"/>
                  </a:cubicBezTo>
                  <a:cubicBezTo>
                    <a:pt x="100" y="543"/>
                    <a:pt x="100" y="543"/>
                    <a:pt x="100" y="543"/>
                  </a:cubicBezTo>
                  <a:cubicBezTo>
                    <a:pt x="33" y="643"/>
                    <a:pt x="0" y="776"/>
                    <a:pt x="0" y="876"/>
                  </a:cubicBezTo>
                  <a:cubicBezTo>
                    <a:pt x="33" y="1110"/>
                    <a:pt x="200" y="1343"/>
                    <a:pt x="434" y="1443"/>
                  </a:cubicBezTo>
                  <a:cubicBezTo>
                    <a:pt x="568" y="1505"/>
                    <a:pt x="712" y="1534"/>
                    <a:pt x="855" y="1534"/>
                  </a:cubicBezTo>
                  <a:cubicBezTo>
                    <a:pt x="1101" y="1534"/>
                    <a:pt x="1344" y="1446"/>
                    <a:pt x="1535" y="1277"/>
                  </a:cubicBezTo>
                  <a:cubicBezTo>
                    <a:pt x="1801" y="976"/>
                    <a:pt x="1801" y="509"/>
                    <a:pt x="1535" y="209"/>
                  </a:cubicBezTo>
                  <a:cubicBezTo>
                    <a:pt x="1368" y="70"/>
                    <a:pt x="1155" y="1"/>
                    <a:pt x="95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10" name="Google Shape;1851;p44">
              <a:extLst>
                <a:ext uri="{FF2B5EF4-FFF2-40B4-BE49-F238E27FC236}">
                  <a16:creationId xmlns:a16="http://schemas.microsoft.com/office/drawing/2014/main" id="{C0EF6B3F-4C15-45BA-B40E-1C8E8C0D5976}"/>
                </a:ext>
              </a:extLst>
            </p:cNvPr>
            <p:cNvSpPr/>
            <p:nvPr/>
          </p:nvSpPr>
          <p:spPr>
            <a:xfrm>
              <a:off x="8216634" y="1822344"/>
              <a:ext cx="36440" cy="21213"/>
            </a:xfrm>
            <a:custGeom>
              <a:avLst/>
              <a:gdLst/>
              <a:ahLst/>
              <a:cxnLst/>
              <a:rect l="l" t="t" r="r" b="b"/>
              <a:pathLst>
                <a:path w="1936" h="1127" extrusionOk="0">
                  <a:moveTo>
                    <a:pt x="689" y="0"/>
                  </a:moveTo>
                  <a:cubicBezTo>
                    <a:pt x="571" y="0"/>
                    <a:pt x="452" y="19"/>
                    <a:pt x="334" y="59"/>
                  </a:cubicBezTo>
                  <a:cubicBezTo>
                    <a:pt x="100" y="125"/>
                    <a:pt x="0" y="225"/>
                    <a:pt x="34" y="259"/>
                  </a:cubicBezTo>
                  <a:cubicBezTo>
                    <a:pt x="34" y="265"/>
                    <a:pt x="39" y="268"/>
                    <a:pt x="49" y="268"/>
                  </a:cubicBezTo>
                  <a:cubicBezTo>
                    <a:pt x="90" y="268"/>
                    <a:pt x="207" y="225"/>
                    <a:pt x="367" y="225"/>
                  </a:cubicBezTo>
                  <a:cubicBezTo>
                    <a:pt x="449" y="210"/>
                    <a:pt x="531" y="203"/>
                    <a:pt x="612" y="203"/>
                  </a:cubicBezTo>
                  <a:cubicBezTo>
                    <a:pt x="1059" y="203"/>
                    <a:pt x="1481" y="431"/>
                    <a:pt x="1735" y="826"/>
                  </a:cubicBezTo>
                  <a:cubicBezTo>
                    <a:pt x="1835" y="993"/>
                    <a:pt x="1868" y="1126"/>
                    <a:pt x="1902" y="1126"/>
                  </a:cubicBezTo>
                  <a:cubicBezTo>
                    <a:pt x="1935" y="1126"/>
                    <a:pt x="1935" y="959"/>
                    <a:pt x="1868" y="759"/>
                  </a:cubicBezTo>
                  <a:cubicBezTo>
                    <a:pt x="1735" y="459"/>
                    <a:pt x="1501" y="225"/>
                    <a:pt x="1235" y="125"/>
                  </a:cubicBezTo>
                  <a:cubicBezTo>
                    <a:pt x="1053" y="45"/>
                    <a:pt x="871" y="0"/>
                    <a:pt x="68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11" name="Google Shape;1852;p44">
              <a:extLst>
                <a:ext uri="{FF2B5EF4-FFF2-40B4-BE49-F238E27FC236}">
                  <a16:creationId xmlns:a16="http://schemas.microsoft.com/office/drawing/2014/main" id="{46B1089B-932D-4DDB-8C86-8D81C50F44B5}"/>
                </a:ext>
              </a:extLst>
            </p:cNvPr>
            <p:cNvSpPr/>
            <p:nvPr/>
          </p:nvSpPr>
          <p:spPr>
            <a:xfrm>
              <a:off x="8061556" y="1841655"/>
              <a:ext cx="32036" cy="30191"/>
            </a:xfrm>
            <a:custGeom>
              <a:avLst/>
              <a:gdLst/>
              <a:ahLst/>
              <a:cxnLst/>
              <a:rect l="l" t="t" r="r" b="b"/>
              <a:pathLst>
                <a:path w="1702" h="1604" extrusionOk="0">
                  <a:moveTo>
                    <a:pt x="634" y="0"/>
                  </a:moveTo>
                  <a:cubicBezTo>
                    <a:pt x="634" y="0"/>
                    <a:pt x="400" y="0"/>
                    <a:pt x="200" y="267"/>
                  </a:cubicBezTo>
                  <a:cubicBezTo>
                    <a:pt x="67" y="434"/>
                    <a:pt x="0" y="634"/>
                    <a:pt x="33" y="834"/>
                  </a:cubicBezTo>
                  <a:cubicBezTo>
                    <a:pt x="33" y="1101"/>
                    <a:pt x="200" y="1334"/>
                    <a:pt x="400" y="1468"/>
                  </a:cubicBezTo>
                  <a:cubicBezTo>
                    <a:pt x="549" y="1559"/>
                    <a:pt x="714" y="1604"/>
                    <a:pt x="874" y="1604"/>
                  </a:cubicBezTo>
                  <a:cubicBezTo>
                    <a:pt x="1180" y="1604"/>
                    <a:pt x="1470" y="1441"/>
                    <a:pt x="1601" y="1134"/>
                  </a:cubicBezTo>
                  <a:cubicBezTo>
                    <a:pt x="1701" y="967"/>
                    <a:pt x="1701" y="767"/>
                    <a:pt x="1635" y="600"/>
                  </a:cubicBezTo>
                  <a:lnTo>
                    <a:pt x="1635" y="600"/>
                  </a:lnTo>
                  <a:cubicBezTo>
                    <a:pt x="1601" y="767"/>
                    <a:pt x="1535" y="934"/>
                    <a:pt x="1468" y="1067"/>
                  </a:cubicBezTo>
                  <a:cubicBezTo>
                    <a:pt x="1368" y="1201"/>
                    <a:pt x="1234" y="1301"/>
                    <a:pt x="1101" y="1368"/>
                  </a:cubicBezTo>
                  <a:cubicBezTo>
                    <a:pt x="1030" y="1391"/>
                    <a:pt x="959" y="1402"/>
                    <a:pt x="890" y="1402"/>
                  </a:cubicBezTo>
                  <a:cubicBezTo>
                    <a:pt x="763" y="1402"/>
                    <a:pt x="642" y="1366"/>
                    <a:pt x="534" y="1301"/>
                  </a:cubicBezTo>
                  <a:cubicBezTo>
                    <a:pt x="367" y="1168"/>
                    <a:pt x="234" y="1001"/>
                    <a:pt x="234" y="834"/>
                  </a:cubicBezTo>
                  <a:cubicBezTo>
                    <a:pt x="200" y="667"/>
                    <a:pt x="234" y="500"/>
                    <a:pt x="334" y="367"/>
                  </a:cubicBezTo>
                  <a:cubicBezTo>
                    <a:pt x="400" y="234"/>
                    <a:pt x="500" y="100"/>
                    <a:pt x="634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12" name="Google Shape;1853;p44">
              <a:extLst>
                <a:ext uri="{FF2B5EF4-FFF2-40B4-BE49-F238E27FC236}">
                  <a16:creationId xmlns:a16="http://schemas.microsoft.com/office/drawing/2014/main" id="{25A9214C-BEE7-4FB0-8A85-714F85043EB8}"/>
                </a:ext>
              </a:extLst>
            </p:cNvPr>
            <p:cNvSpPr/>
            <p:nvPr/>
          </p:nvSpPr>
          <p:spPr>
            <a:xfrm>
              <a:off x="8047740" y="1835369"/>
              <a:ext cx="18220" cy="20102"/>
            </a:xfrm>
            <a:custGeom>
              <a:avLst/>
              <a:gdLst/>
              <a:ahLst/>
              <a:cxnLst/>
              <a:rect l="l" t="t" r="r" b="b"/>
              <a:pathLst>
                <a:path w="968" h="1068" extrusionOk="0">
                  <a:moveTo>
                    <a:pt x="480" y="0"/>
                  </a:moveTo>
                  <a:cubicBezTo>
                    <a:pt x="426" y="0"/>
                    <a:pt x="351" y="17"/>
                    <a:pt x="267" y="67"/>
                  </a:cubicBezTo>
                  <a:cubicBezTo>
                    <a:pt x="167" y="134"/>
                    <a:pt x="100" y="234"/>
                    <a:pt x="67" y="334"/>
                  </a:cubicBezTo>
                  <a:cubicBezTo>
                    <a:pt x="0" y="467"/>
                    <a:pt x="0" y="601"/>
                    <a:pt x="67" y="734"/>
                  </a:cubicBezTo>
                  <a:cubicBezTo>
                    <a:pt x="145" y="941"/>
                    <a:pt x="362" y="1068"/>
                    <a:pt x="581" y="1068"/>
                  </a:cubicBezTo>
                  <a:cubicBezTo>
                    <a:pt x="644" y="1068"/>
                    <a:pt x="707" y="1057"/>
                    <a:pt x="767" y="1035"/>
                  </a:cubicBezTo>
                  <a:cubicBezTo>
                    <a:pt x="968" y="934"/>
                    <a:pt x="968" y="801"/>
                    <a:pt x="968" y="801"/>
                  </a:cubicBezTo>
                  <a:cubicBezTo>
                    <a:pt x="961" y="795"/>
                    <a:pt x="954" y="792"/>
                    <a:pt x="945" y="792"/>
                  </a:cubicBezTo>
                  <a:cubicBezTo>
                    <a:pt x="906" y="792"/>
                    <a:pt x="842" y="841"/>
                    <a:pt x="734" y="868"/>
                  </a:cubicBezTo>
                  <a:cubicBezTo>
                    <a:pt x="634" y="868"/>
                    <a:pt x="501" y="868"/>
                    <a:pt x="434" y="768"/>
                  </a:cubicBezTo>
                  <a:cubicBezTo>
                    <a:pt x="234" y="634"/>
                    <a:pt x="234" y="367"/>
                    <a:pt x="367" y="201"/>
                  </a:cubicBezTo>
                  <a:cubicBezTo>
                    <a:pt x="467" y="101"/>
                    <a:pt x="567" y="67"/>
                    <a:pt x="567" y="34"/>
                  </a:cubicBezTo>
                  <a:cubicBezTo>
                    <a:pt x="567" y="17"/>
                    <a:pt x="534" y="0"/>
                    <a:pt x="480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13" name="Google Shape;1854;p44">
              <a:extLst>
                <a:ext uri="{FF2B5EF4-FFF2-40B4-BE49-F238E27FC236}">
                  <a16:creationId xmlns:a16="http://schemas.microsoft.com/office/drawing/2014/main" id="{8288E544-A89A-4AB0-90C6-331EC27ACEEA}"/>
                </a:ext>
              </a:extLst>
            </p:cNvPr>
            <p:cNvSpPr/>
            <p:nvPr/>
          </p:nvSpPr>
          <p:spPr>
            <a:xfrm>
              <a:off x="8151339" y="2339548"/>
              <a:ext cx="470920" cy="219809"/>
            </a:xfrm>
            <a:custGeom>
              <a:avLst/>
              <a:gdLst/>
              <a:ahLst/>
              <a:cxnLst/>
              <a:rect l="l" t="t" r="r" b="b"/>
              <a:pathLst>
                <a:path w="25019" h="11678" extrusionOk="0">
                  <a:moveTo>
                    <a:pt x="23350" y="0"/>
                  </a:moveTo>
                  <a:cubicBezTo>
                    <a:pt x="20148" y="0"/>
                    <a:pt x="18180" y="467"/>
                    <a:pt x="16112" y="1435"/>
                  </a:cubicBezTo>
                  <a:lnTo>
                    <a:pt x="16645" y="3670"/>
                  </a:lnTo>
                  <a:lnTo>
                    <a:pt x="0" y="5104"/>
                  </a:lnTo>
                  <a:lnTo>
                    <a:pt x="34" y="11042"/>
                  </a:lnTo>
                  <a:cubicBezTo>
                    <a:pt x="34" y="11042"/>
                    <a:pt x="10374" y="11642"/>
                    <a:pt x="16479" y="11675"/>
                  </a:cubicBezTo>
                  <a:cubicBezTo>
                    <a:pt x="16596" y="11677"/>
                    <a:pt x="16711" y="11678"/>
                    <a:pt x="16825" y="11678"/>
                  </a:cubicBezTo>
                  <a:cubicBezTo>
                    <a:pt x="21288" y="11678"/>
                    <a:pt x="23340" y="10399"/>
                    <a:pt x="24251" y="7439"/>
                  </a:cubicBezTo>
                  <a:cubicBezTo>
                    <a:pt x="25018" y="4904"/>
                    <a:pt x="23350" y="0"/>
                    <a:pt x="23350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14" name="Google Shape;1855;p44">
              <a:extLst>
                <a:ext uri="{FF2B5EF4-FFF2-40B4-BE49-F238E27FC236}">
                  <a16:creationId xmlns:a16="http://schemas.microsoft.com/office/drawing/2014/main" id="{44F56EC7-0AB0-4799-98B6-49ED389F37E2}"/>
                </a:ext>
              </a:extLst>
            </p:cNvPr>
            <p:cNvSpPr/>
            <p:nvPr/>
          </p:nvSpPr>
          <p:spPr>
            <a:xfrm>
              <a:off x="8462757" y="2407102"/>
              <a:ext cx="67817" cy="46096"/>
            </a:xfrm>
            <a:custGeom>
              <a:avLst/>
              <a:gdLst/>
              <a:ahLst/>
              <a:cxnLst/>
              <a:rect l="l" t="t" r="r" b="b"/>
              <a:pathLst>
                <a:path w="3603" h="2449" extrusionOk="0">
                  <a:moveTo>
                    <a:pt x="187" y="1"/>
                  </a:moveTo>
                  <a:cubicBezTo>
                    <a:pt x="125" y="1"/>
                    <a:pt x="63" y="5"/>
                    <a:pt x="0" y="14"/>
                  </a:cubicBezTo>
                  <a:cubicBezTo>
                    <a:pt x="1468" y="347"/>
                    <a:pt x="2736" y="1215"/>
                    <a:pt x="3570" y="2449"/>
                  </a:cubicBezTo>
                  <a:cubicBezTo>
                    <a:pt x="3603" y="2449"/>
                    <a:pt x="3503" y="2215"/>
                    <a:pt x="3269" y="1849"/>
                  </a:cubicBezTo>
                  <a:cubicBezTo>
                    <a:pt x="2969" y="1415"/>
                    <a:pt x="2602" y="1015"/>
                    <a:pt x="2135" y="714"/>
                  </a:cubicBezTo>
                  <a:cubicBezTo>
                    <a:pt x="1702" y="414"/>
                    <a:pt x="1201" y="214"/>
                    <a:pt x="667" y="81"/>
                  </a:cubicBezTo>
                  <a:cubicBezTo>
                    <a:pt x="521" y="32"/>
                    <a:pt x="357" y="1"/>
                    <a:pt x="187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15" name="Google Shape;1856;p44">
              <a:extLst>
                <a:ext uri="{FF2B5EF4-FFF2-40B4-BE49-F238E27FC236}">
                  <a16:creationId xmlns:a16="http://schemas.microsoft.com/office/drawing/2014/main" id="{CE8B9887-BE02-4C64-A254-71D1745C4E3F}"/>
                </a:ext>
              </a:extLst>
            </p:cNvPr>
            <p:cNvSpPr/>
            <p:nvPr/>
          </p:nvSpPr>
          <p:spPr>
            <a:xfrm>
              <a:off x="7976779" y="2096569"/>
              <a:ext cx="293876" cy="490477"/>
            </a:xfrm>
            <a:custGeom>
              <a:avLst/>
              <a:gdLst/>
              <a:ahLst/>
              <a:cxnLst/>
              <a:rect l="l" t="t" r="r" b="b"/>
              <a:pathLst>
                <a:path w="15613" h="26058" extrusionOk="0">
                  <a:moveTo>
                    <a:pt x="9908" y="0"/>
                  </a:moveTo>
                  <a:lnTo>
                    <a:pt x="5572" y="14310"/>
                  </a:lnTo>
                  <a:lnTo>
                    <a:pt x="5538" y="14310"/>
                  </a:lnTo>
                  <a:cubicBezTo>
                    <a:pt x="5538" y="14310"/>
                    <a:pt x="2336" y="15078"/>
                    <a:pt x="1" y="16645"/>
                  </a:cubicBezTo>
                  <a:lnTo>
                    <a:pt x="2503" y="23417"/>
                  </a:lnTo>
                  <a:cubicBezTo>
                    <a:pt x="3106" y="25034"/>
                    <a:pt x="4600" y="26057"/>
                    <a:pt x="6151" y="26057"/>
                  </a:cubicBezTo>
                  <a:cubicBezTo>
                    <a:pt x="6743" y="26057"/>
                    <a:pt x="7344" y="25908"/>
                    <a:pt x="7907" y="25585"/>
                  </a:cubicBezTo>
                  <a:cubicBezTo>
                    <a:pt x="11042" y="23784"/>
                    <a:pt x="12176" y="18547"/>
                    <a:pt x="12176" y="18547"/>
                  </a:cubicBezTo>
                  <a:lnTo>
                    <a:pt x="15612" y="3603"/>
                  </a:lnTo>
                  <a:lnTo>
                    <a:pt x="9908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16" name="Google Shape;1857;p44">
              <a:extLst>
                <a:ext uri="{FF2B5EF4-FFF2-40B4-BE49-F238E27FC236}">
                  <a16:creationId xmlns:a16="http://schemas.microsoft.com/office/drawing/2014/main" id="{66E3BBEB-1EF5-48E0-819C-109FCFD87DCA}"/>
                </a:ext>
              </a:extLst>
            </p:cNvPr>
            <p:cNvSpPr/>
            <p:nvPr/>
          </p:nvSpPr>
          <p:spPr>
            <a:xfrm>
              <a:off x="8141288" y="1892740"/>
              <a:ext cx="188376" cy="271646"/>
            </a:xfrm>
            <a:custGeom>
              <a:avLst/>
              <a:gdLst/>
              <a:ahLst/>
              <a:cxnLst/>
              <a:rect l="l" t="t" r="r" b="b"/>
              <a:pathLst>
                <a:path w="10008" h="14432" extrusionOk="0">
                  <a:moveTo>
                    <a:pt x="578" y="0"/>
                  </a:moveTo>
                  <a:cubicBezTo>
                    <a:pt x="446" y="0"/>
                    <a:pt x="312" y="42"/>
                    <a:pt x="201" y="121"/>
                  </a:cubicBezTo>
                  <a:cubicBezTo>
                    <a:pt x="0" y="288"/>
                    <a:pt x="34" y="655"/>
                    <a:pt x="101" y="922"/>
                  </a:cubicBezTo>
                  <a:lnTo>
                    <a:pt x="1368" y="5926"/>
                  </a:lnTo>
                  <a:lnTo>
                    <a:pt x="1135" y="10862"/>
                  </a:lnTo>
                  <a:lnTo>
                    <a:pt x="6839" y="14432"/>
                  </a:lnTo>
                  <a:cubicBezTo>
                    <a:pt x="6839" y="14432"/>
                    <a:pt x="8306" y="12997"/>
                    <a:pt x="8373" y="12764"/>
                  </a:cubicBezTo>
                  <a:cubicBezTo>
                    <a:pt x="8440" y="12530"/>
                    <a:pt x="8707" y="9962"/>
                    <a:pt x="8707" y="9962"/>
                  </a:cubicBezTo>
                  <a:cubicBezTo>
                    <a:pt x="8707" y="9962"/>
                    <a:pt x="9340" y="9595"/>
                    <a:pt x="9674" y="9428"/>
                  </a:cubicBezTo>
                  <a:cubicBezTo>
                    <a:pt x="10008" y="9228"/>
                    <a:pt x="9774" y="8427"/>
                    <a:pt x="9674" y="7927"/>
                  </a:cubicBezTo>
                  <a:cubicBezTo>
                    <a:pt x="9574" y="7393"/>
                    <a:pt x="8907" y="7193"/>
                    <a:pt x="8907" y="7193"/>
                  </a:cubicBezTo>
                  <a:cubicBezTo>
                    <a:pt x="8907" y="6759"/>
                    <a:pt x="8840" y="6292"/>
                    <a:pt x="8740" y="5859"/>
                  </a:cubicBezTo>
                  <a:cubicBezTo>
                    <a:pt x="8607" y="5659"/>
                    <a:pt x="7039" y="5625"/>
                    <a:pt x="7039" y="5625"/>
                  </a:cubicBezTo>
                  <a:cubicBezTo>
                    <a:pt x="7039" y="5292"/>
                    <a:pt x="7039" y="4992"/>
                    <a:pt x="7039" y="4691"/>
                  </a:cubicBezTo>
                  <a:cubicBezTo>
                    <a:pt x="7006" y="4594"/>
                    <a:pt x="6465" y="3288"/>
                    <a:pt x="6005" y="3288"/>
                  </a:cubicBezTo>
                  <a:cubicBezTo>
                    <a:pt x="5994" y="3288"/>
                    <a:pt x="5983" y="3289"/>
                    <a:pt x="5971" y="3290"/>
                  </a:cubicBezTo>
                  <a:cubicBezTo>
                    <a:pt x="5538" y="3390"/>
                    <a:pt x="3003" y="4891"/>
                    <a:pt x="3003" y="4891"/>
                  </a:cubicBezTo>
                  <a:cubicBezTo>
                    <a:pt x="3003" y="4891"/>
                    <a:pt x="1335" y="522"/>
                    <a:pt x="968" y="155"/>
                  </a:cubicBezTo>
                  <a:cubicBezTo>
                    <a:pt x="863" y="50"/>
                    <a:pt x="722" y="0"/>
                    <a:pt x="578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17" name="Google Shape;1858;p44">
              <a:extLst>
                <a:ext uri="{FF2B5EF4-FFF2-40B4-BE49-F238E27FC236}">
                  <a16:creationId xmlns:a16="http://schemas.microsoft.com/office/drawing/2014/main" id="{29E619C3-E774-4FF2-9D54-81CE3230B3E2}"/>
                </a:ext>
              </a:extLst>
            </p:cNvPr>
            <p:cNvSpPr/>
            <p:nvPr/>
          </p:nvSpPr>
          <p:spPr>
            <a:xfrm>
              <a:off x="8062798" y="1892024"/>
              <a:ext cx="266244" cy="695529"/>
            </a:xfrm>
            <a:custGeom>
              <a:avLst/>
              <a:gdLst/>
              <a:ahLst/>
              <a:cxnLst/>
              <a:rect l="l" t="t" r="r" b="b"/>
              <a:pathLst>
                <a:path w="14145" h="36952" extrusionOk="0">
                  <a:moveTo>
                    <a:pt x="1" y="36552"/>
                  </a:moveTo>
                  <a:cubicBezTo>
                    <a:pt x="28" y="36573"/>
                    <a:pt x="57" y="36592"/>
                    <a:pt x="87" y="36610"/>
                  </a:cubicBezTo>
                  <a:lnTo>
                    <a:pt x="87" y="36610"/>
                  </a:lnTo>
                  <a:lnTo>
                    <a:pt x="1" y="36552"/>
                  </a:lnTo>
                  <a:close/>
                  <a:moveTo>
                    <a:pt x="87" y="36610"/>
                  </a:moveTo>
                  <a:lnTo>
                    <a:pt x="101" y="36619"/>
                  </a:lnTo>
                  <a:cubicBezTo>
                    <a:pt x="107" y="36622"/>
                    <a:pt x="113" y="36625"/>
                    <a:pt x="119" y="36628"/>
                  </a:cubicBezTo>
                  <a:lnTo>
                    <a:pt x="119" y="36628"/>
                  </a:lnTo>
                  <a:cubicBezTo>
                    <a:pt x="108" y="36622"/>
                    <a:pt x="98" y="36616"/>
                    <a:pt x="87" y="36610"/>
                  </a:cubicBezTo>
                  <a:close/>
                  <a:moveTo>
                    <a:pt x="119" y="36628"/>
                  </a:moveTo>
                  <a:lnTo>
                    <a:pt x="119" y="36628"/>
                  </a:lnTo>
                  <a:cubicBezTo>
                    <a:pt x="168" y="36655"/>
                    <a:pt x="220" y="36678"/>
                    <a:pt x="274" y="36698"/>
                  </a:cubicBezTo>
                  <a:lnTo>
                    <a:pt x="274" y="36698"/>
                  </a:lnTo>
                  <a:cubicBezTo>
                    <a:pt x="224" y="36676"/>
                    <a:pt x="174" y="36655"/>
                    <a:pt x="119" y="36628"/>
                  </a:cubicBezTo>
                  <a:close/>
                  <a:moveTo>
                    <a:pt x="4680" y="1"/>
                  </a:moveTo>
                  <a:cubicBezTo>
                    <a:pt x="4608" y="1"/>
                    <a:pt x="4537" y="9"/>
                    <a:pt x="4471" y="26"/>
                  </a:cubicBezTo>
                  <a:cubicBezTo>
                    <a:pt x="4337" y="93"/>
                    <a:pt x="4204" y="193"/>
                    <a:pt x="4137" y="326"/>
                  </a:cubicBezTo>
                  <a:cubicBezTo>
                    <a:pt x="4070" y="426"/>
                    <a:pt x="4037" y="593"/>
                    <a:pt x="4037" y="726"/>
                  </a:cubicBezTo>
                  <a:cubicBezTo>
                    <a:pt x="4070" y="860"/>
                    <a:pt x="4104" y="993"/>
                    <a:pt x="4137" y="1093"/>
                  </a:cubicBezTo>
                  <a:cubicBezTo>
                    <a:pt x="4204" y="1360"/>
                    <a:pt x="4271" y="1594"/>
                    <a:pt x="4337" y="1827"/>
                  </a:cubicBezTo>
                  <a:lnTo>
                    <a:pt x="4704" y="3228"/>
                  </a:lnTo>
                  <a:cubicBezTo>
                    <a:pt x="4937" y="4160"/>
                    <a:pt x="5170" y="5092"/>
                    <a:pt x="5436" y="5991"/>
                  </a:cubicBezTo>
                  <a:lnTo>
                    <a:pt x="5436" y="5991"/>
                  </a:lnTo>
                  <a:cubicBezTo>
                    <a:pt x="5337" y="7683"/>
                    <a:pt x="5271" y="9341"/>
                    <a:pt x="5205" y="10867"/>
                  </a:cubicBezTo>
                  <a:cubicBezTo>
                    <a:pt x="3670" y="16004"/>
                    <a:pt x="2369" y="20274"/>
                    <a:pt x="1469" y="23276"/>
                  </a:cubicBezTo>
                  <a:cubicBezTo>
                    <a:pt x="1035" y="24744"/>
                    <a:pt x="701" y="25911"/>
                    <a:pt x="468" y="26712"/>
                  </a:cubicBezTo>
                  <a:lnTo>
                    <a:pt x="201" y="27646"/>
                  </a:lnTo>
                  <a:cubicBezTo>
                    <a:pt x="134" y="27846"/>
                    <a:pt x="101" y="27946"/>
                    <a:pt x="101" y="27946"/>
                  </a:cubicBezTo>
                  <a:cubicBezTo>
                    <a:pt x="134" y="27846"/>
                    <a:pt x="201" y="27746"/>
                    <a:pt x="234" y="27646"/>
                  </a:cubicBezTo>
                  <a:cubicBezTo>
                    <a:pt x="301" y="27412"/>
                    <a:pt x="368" y="27112"/>
                    <a:pt x="501" y="26745"/>
                  </a:cubicBezTo>
                  <a:lnTo>
                    <a:pt x="1569" y="23309"/>
                  </a:lnTo>
                  <a:lnTo>
                    <a:pt x="5371" y="10934"/>
                  </a:lnTo>
                  <a:cubicBezTo>
                    <a:pt x="5438" y="9366"/>
                    <a:pt x="5538" y="7731"/>
                    <a:pt x="5605" y="6030"/>
                  </a:cubicBezTo>
                  <a:lnTo>
                    <a:pt x="5605" y="5997"/>
                  </a:lnTo>
                  <a:cubicBezTo>
                    <a:pt x="5371" y="5096"/>
                    <a:pt x="5138" y="4162"/>
                    <a:pt x="4904" y="3228"/>
                  </a:cubicBezTo>
                  <a:cubicBezTo>
                    <a:pt x="4771" y="2761"/>
                    <a:pt x="4637" y="2294"/>
                    <a:pt x="4537" y="1827"/>
                  </a:cubicBezTo>
                  <a:cubicBezTo>
                    <a:pt x="4471" y="1594"/>
                    <a:pt x="4404" y="1327"/>
                    <a:pt x="4337" y="1093"/>
                  </a:cubicBezTo>
                  <a:cubicBezTo>
                    <a:pt x="4304" y="993"/>
                    <a:pt x="4271" y="860"/>
                    <a:pt x="4237" y="760"/>
                  </a:cubicBezTo>
                  <a:cubicBezTo>
                    <a:pt x="4237" y="660"/>
                    <a:pt x="4271" y="560"/>
                    <a:pt x="4304" y="460"/>
                  </a:cubicBezTo>
                  <a:cubicBezTo>
                    <a:pt x="4404" y="310"/>
                    <a:pt x="4542" y="234"/>
                    <a:pt x="4689" y="234"/>
                  </a:cubicBezTo>
                  <a:cubicBezTo>
                    <a:pt x="4738" y="234"/>
                    <a:pt x="4788" y="243"/>
                    <a:pt x="4838" y="259"/>
                  </a:cubicBezTo>
                  <a:cubicBezTo>
                    <a:pt x="5071" y="293"/>
                    <a:pt x="5238" y="460"/>
                    <a:pt x="5305" y="660"/>
                  </a:cubicBezTo>
                  <a:cubicBezTo>
                    <a:pt x="5505" y="1160"/>
                    <a:pt x="5705" y="1627"/>
                    <a:pt x="5872" y="2094"/>
                  </a:cubicBezTo>
                  <a:cubicBezTo>
                    <a:pt x="6272" y="3061"/>
                    <a:pt x="6672" y="4029"/>
                    <a:pt x="7039" y="5030"/>
                  </a:cubicBezTo>
                  <a:lnTo>
                    <a:pt x="7106" y="5130"/>
                  </a:lnTo>
                  <a:lnTo>
                    <a:pt x="7206" y="5063"/>
                  </a:lnTo>
                  <a:cubicBezTo>
                    <a:pt x="7940" y="4629"/>
                    <a:pt x="8707" y="4196"/>
                    <a:pt x="9474" y="3795"/>
                  </a:cubicBezTo>
                  <a:cubicBezTo>
                    <a:pt x="9674" y="3695"/>
                    <a:pt x="9875" y="3595"/>
                    <a:pt x="10075" y="3528"/>
                  </a:cubicBezTo>
                  <a:cubicBezTo>
                    <a:pt x="10103" y="3500"/>
                    <a:pt x="10137" y="3490"/>
                    <a:pt x="10170" y="3490"/>
                  </a:cubicBezTo>
                  <a:cubicBezTo>
                    <a:pt x="10214" y="3490"/>
                    <a:pt x="10256" y="3509"/>
                    <a:pt x="10275" y="3528"/>
                  </a:cubicBezTo>
                  <a:cubicBezTo>
                    <a:pt x="10375" y="3595"/>
                    <a:pt x="10442" y="3662"/>
                    <a:pt x="10508" y="3762"/>
                  </a:cubicBezTo>
                  <a:cubicBezTo>
                    <a:pt x="10642" y="3929"/>
                    <a:pt x="10742" y="4096"/>
                    <a:pt x="10842" y="4296"/>
                  </a:cubicBezTo>
                  <a:cubicBezTo>
                    <a:pt x="10909" y="4396"/>
                    <a:pt x="10942" y="4496"/>
                    <a:pt x="10975" y="4596"/>
                  </a:cubicBezTo>
                  <a:cubicBezTo>
                    <a:pt x="11042" y="4696"/>
                    <a:pt x="11075" y="4763"/>
                    <a:pt x="11075" y="4863"/>
                  </a:cubicBezTo>
                  <a:lnTo>
                    <a:pt x="11075" y="5830"/>
                  </a:lnTo>
                  <a:lnTo>
                    <a:pt x="11209" y="5830"/>
                  </a:lnTo>
                  <a:cubicBezTo>
                    <a:pt x="11709" y="5830"/>
                    <a:pt x="12210" y="5863"/>
                    <a:pt x="12710" y="5997"/>
                  </a:cubicBezTo>
                  <a:lnTo>
                    <a:pt x="12777" y="6030"/>
                  </a:lnTo>
                  <a:lnTo>
                    <a:pt x="12810" y="6030"/>
                  </a:lnTo>
                  <a:cubicBezTo>
                    <a:pt x="12843" y="6097"/>
                    <a:pt x="12843" y="6130"/>
                    <a:pt x="12877" y="6197"/>
                  </a:cubicBezTo>
                  <a:cubicBezTo>
                    <a:pt x="12877" y="6330"/>
                    <a:pt x="12910" y="6431"/>
                    <a:pt x="12910" y="6564"/>
                  </a:cubicBezTo>
                  <a:cubicBezTo>
                    <a:pt x="12943" y="6797"/>
                    <a:pt x="12977" y="7064"/>
                    <a:pt x="12977" y="7298"/>
                  </a:cubicBezTo>
                  <a:lnTo>
                    <a:pt x="12977" y="7365"/>
                  </a:lnTo>
                  <a:lnTo>
                    <a:pt x="13043" y="7398"/>
                  </a:lnTo>
                  <a:cubicBezTo>
                    <a:pt x="13310" y="7498"/>
                    <a:pt x="13577" y="7665"/>
                    <a:pt x="13711" y="7932"/>
                  </a:cubicBezTo>
                  <a:cubicBezTo>
                    <a:pt x="13777" y="8232"/>
                    <a:pt x="13844" y="8532"/>
                    <a:pt x="13911" y="8832"/>
                  </a:cubicBezTo>
                  <a:cubicBezTo>
                    <a:pt x="13911" y="8966"/>
                    <a:pt x="13911" y="9132"/>
                    <a:pt x="13911" y="9266"/>
                  </a:cubicBezTo>
                  <a:cubicBezTo>
                    <a:pt x="13877" y="9299"/>
                    <a:pt x="13844" y="9366"/>
                    <a:pt x="13811" y="9399"/>
                  </a:cubicBezTo>
                  <a:cubicBezTo>
                    <a:pt x="13777" y="9433"/>
                    <a:pt x="13677" y="9466"/>
                    <a:pt x="13644" y="9499"/>
                  </a:cubicBezTo>
                  <a:lnTo>
                    <a:pt x="12843" y="9966"/>
                  </a:lnTo>
                  <a:lnTo>
                    <a:pt x="12777" y="9966"/>
                  </a:lnTo>
                  <a:lnTo>
                    <a:pt x="12777" y="10033"/>
                  </a:lnTo>
                  <a:cubicBezTo>
                    <a:pt x="12710" y="10900"/>
                    <a:pt x="12610" y="11768"/>
                    <a:pt x="12510" y="12602"/>
                  </a:cubicBezTo>
                  <a:cubicBezTo>
                    <a:pt x="12476" y="12702"/>
                    <a:pt x="12443" y="12802"/>
                    <a:pt x="12376" y="12868"/>
                  </a:cubicBezTo>
                  <a:cubicBezTo>
                    <a:pt x="12343" y="12935"/>
                    <a:pt x="12276" y="13035"/>
                    <a:pt x="12210" y="13102"/>
                  </a:cubicBezTo>
                  <a:cubicBezTo>
                    <a:pt x="12076" y="13269"/>
                    <a:pt x="11909" y="13402"/>
                    <a:pt x="11776" y="13569"/>
                  </a:cubicBezTo>
                  <a:cubicBezTo>
                    <a:pt x="11509" y="13869"/>
                    <a:pt x="11209" y="14136"/>
                    <a:pt x="10909" y="14436"/>
                  </a:cubicBezTo>
                  <a:lnTo>
                    <a:pt x="10909" y="14470"/>
                  </a:lnTo>
                  <a:cubicBezTo>
                    <a:pt x="10008" y="18339"/>
                    <a:pt x="9174" y="21942"/>
                    <a:pt x="8407" y="25144"/>
                  </a:cubicBezTo>
                  <a:cubicBezTo>
                    <a:pt x="8040" y="26745"/>
                    <a:pt x="7673" y="28280"/>
                    <a:pt x="7373" y="29681"/>
                  </a:cubicBezTo>
                  <a:cubicBezTo>
                    <a:pt x="7239" y="30348"/>
                    <a:pt x="7039" y="31015"/>
                    <a:pt x="6839" y="31682"/>
                  </a:cubicBezTo>
                  <a:cubicBezTo>
                    <a:pt x="6606" y="32249"/>
                    <a:pt x="6372" y="32849"/>
                    <a:pt x="6038" y="33383"/>
                  </a:cubicBezTo>
                  <a:cubicBezTo>
                    <a:pt x="5538" y="34317"/>
                    <a:pt x="4871" y="35184"/>
                    <a:pt x="4070" y="35885"/>
                  </a:cubicBezTo>
                  <a:cubicBezTo>
                    <a:pt x="3470" y="36419"/>
                    <a:pt x="2736" y="36752"/>
                    <a:pt x="1936" y="36886"/>
                  </a:cubicBezTo>
                  <a:cubicBezTo>
                    <a:pt x="1777" y="36907"/>
                    <a:pt x="1619" y="36918"/>
                    <a:pt x="1461" y="36918"/>
                  </a:cubicBezTo>
                  <a:cubicBezTo>
                    <a:pt x="1122" y="36918"/>
                    <a:pt x="787" y="36866"/>
                    <a:pt x="468" y="36752"/>
                  </a:cubicBezTo>
                  <a:cubicBezTo>
                    <a:pt x="402" y="36739"/>
                    <a:pt x="337" y="36721"/>
                    <a:pt x="274" y="36698"/>
                  </a:cubicBezTo>
                  <a:lnTo>
                    <a:pt x="274" y="36698"/>
                  </a:lnTo>
                  <a:cubicBezTo>
                    <a:pt x="336" y="36724"/>
                    <a:pt x="397" y="36750"/>
                    <a:pt x="468" y="36786"/>
                  </a:cubicBezTo>
                  <a:cubicBezTo>
                    <a:pt x="787" y="36900"/>
                    <a:pt x="1137" y="36951"/>
                    <a:pt x="1487" y="36951"/>
                  </a:cubicBezTo>
                  <a:cubicBezTo>
                    <a:pt x="1649" y="36951"/>
                    <a:pt x="1810" y="36940"/>
                    <a:pt x="1969" y="36919"/>
                  </a:cubicBezTo>
                  <a:cubicBezTo>
                    <a:pt x="2769" y="36819"/>
                    <a:pt x="3537" y="36485"/>
                    <a:pt x="4170" y="35952"/>
                  </a:cubicBezTo>
                  <a:cubicBezTo>
                    <a:pt x="4971" y="35218"/>
                    <a:pt x="5672" y="34351"/>
                    <a:pt x="6205" y="33417"/>
                  </a:cubicBezTo>
                  <a:cubicBezTo>
                    <a:pt x="6505" y="32849"/>
                    <a:pt x="6772" y="32282"/>
                    <a:pt x="6972" y="31682"/>
                  </a:cubicBezTo>
                  <a:cubicBezTo>
                    <a:pt x="7206" y="31015"/>
                    <a:pt x="7406" y="30348"/>
                    <a:pt x="7540" y="29647"/>
                  </a:cubicBezTo>
                  <a:cubicBezTo>
                    <a:pt x="7873" y="28246"/>
                    <a:pt x="8240" y="26745"/>
                    <a:pt x="8607" y="25144"/>
                  </a:cubicBezTo>
                  <a:cubicBezTo>
                    <a:pt x="9374" y="21943"/>
                    <a:pt x="10241" y="18342"/>
                    <a:pt x="11141" y="14474"/>
                  </a:cubicBezTo>
                  <a:lnTo>
                    <a:pt x="11141" y="14474"/>
                  </a:lnTo>
                  <a:cubicBezTo>
                    <a:pt x="11430" y="14215"/>
                    <a:pt x="11719" y="13925"/>
                    <a:pt x="11976" y="13636"/>
                  </a:cubicBezTo>
                  <a:lnTo>
                    <a:pt x="12410" y="13169"/>
                  </a:lnTo>
                  <a:cubicBezTo>
                    <a:pt x="12476" y="13102"/>
                    <a:pt x="12543" y="13002"/>
                    <a:pt x="12610" y="12935"/>
                  </a:cubicBezTo>
                  <a:cubicBezTo>
                    <a:pt x="12643" y="12868"/>
                    <a:pt x="12677" y="12802"/>
                    <a:pt x="12677" y="12735"/>
                  </a:cubicBezTo>
                  <a:lnTo>
                    <a:pt x="12710" y="12568"/>
                  </a:lnTo>
                  <a:cubicBezTo>
                    <a:pt x="12807" y="11756"/>
                    <a:pt x="12905" y="10913"/>
                    <a:pt x="13002" y="10068"/>
                  </a:cubicBezTo>
                  <a:lnTo>
                    <a:pt x="13002" y="10068"/>
                  </a:lnTo>
                  <a:lnTo>
                    <a:pt x="13744" y="9666"/>
                  </a:lnTo>
                  <a:cubicBezTo>
                    <a:pt x="13811" y="9633"/>
                    <a:pt x="13877" y="9599"/>
                    <a:pt x="13944" y="9533"/>
                  </a:cubicBezTo>
                  <a:cubicBezTo>
                    <a:pt x="14044" y="9466"/>
                    <a:pt x="14078" y="9399"/>
                    <a:pt x="14111" y="9299"/>
                  </a:cubicBezTo>
                  <a:cubicBezTo>
                    <a:pt x="14144" y="9099"/>
                    <a:pt x="14144" y="8932"/>
                    <a:pt x="14111" y="8766"/>
                  </a:cubicBezTo>
                  <a:cubicBezTo>
                    <a:pt x="14078" y="8465"/>
                    <a:pt x="14011" y="8132"/>
                    <a:pt x="13911" y="7798"/>
                  </a:cubicBezTo>
                  <a:cubicBezTo>
                    <a:pt x="13755" y="7518"/>
                    <a:pt x="13483" y="7296"/>
                    <a:pt x="13176" y="7186"/>
                  </a:cubicBezTo>
                  <a:lnTo>
                    <a:pt x="13176" y="7186"/>
                  </a:lnTo>
                  <a:cubicBezTo>
                    <a:pt x="13171" y="6951"/>
                    <a:pt x="13144" y="6738"/>
                    <a:pt x="13144" y="6497"/>
                  </a:cubicBezTo>
                  <a:cubicBezTo>
                    <a:pt x="13110" y="6364"/>
                    <a:pt x="13110" y="6230"/>
                    <a:pt x="13077" y="6097"/>
                  </a:cubicBezTo>
                  <a:cubicBezTo>
                    <a:pt x="13043" y="6030"/>
                    <a:pt x="13043" y="5964"/>
                    <a:pt x="13010" y="5897"/>
                  </a:cubicBezTo>
                  <a:cubicBezTo>
                    <a:pt x="12977" y="5863"/>
                    <a:pt x="12943" y="5797"/>
                    <a:pt x="12910" y="5797"/>
                  </a:cubicBezTo>
                  <a:lnTo>
                    <a:pt x="12777" y="5730"/>
                  </a:lnTo>
                  <a:cubicBezTo>
                    <a:pt x="12308" y="5636"/>
                    <a:pt x="11809" y="5572"/>
                    <a:pt x="11309" y="5564"/>
                  </a:cubicBezTo>
                  <a:lnTo>
                    <a:pt x="11309" y="5564"/>
                  </a:lnTo>
                  <a:lnTo>
                    <a:pt x="11309" y="4829"/>
                  </a:lnTo>
                  <a:cubicBezTo>
                    <a:pt x="11276" y="4729"/>
                    <a:pt x="11242" y="4596"/>
                    <a:pt x="11175" y="4496"/>
                  </a:cubicBezTo>
                  <a:cubicBezTo>
                    <a:pt x="11142" y="4396"/>
                    <a:pt x="11075" y="4296"/>
                    <a:pt x="11042" y="4162"/>
                  </a:cubicBezTo>
                  <a:cubicBezTo>
                    <a:pt x="10942" y="3962"/>
                    <a:pt x="10809" y="3762"/>
                    <a:pt x="10675" y="3595"/>
                  </a:cubicBezTo>
                  <a:cubicBezTo>
                    <a:pt x="10608" y="3495"/>
                    <a:pt x="10508" y="3395"/>
                    <a:pt x="10408" y="3328"/>
                  </a:cubicBezTo>
                  <a:cubicBezTo>
                    <a:pt x="10342" y="3295"/>
                    <a:pt x="10275" y="3262"/>
                    <a:pt x="10208" y="3262"/>
                  </a:cubicBezTo>
                  <a:cubicBezTo>
                    <a:pt x="10141" y="3262"/>
                    <a:pt x="10075" y="3262"/>
                    <a:pt x="10008" y="3295"/>
                  </a:cubicBezTo>
                  <a:cubicBezTo>
                    <a:pt x="9774" y="3362"/>
                    <a:pt x="9574" y="3462"/>
                    <a:pt x="9374" y="3562"/>
                  </a:cubicBezTo>
                  <a:cubicBezTo>
                    <a:pt x="8637" y="3978"/>
                    <a:pt x="7900" y="4395"/>
                    <a:pt x="7192" y="4812"/>
                  </a:cubicBezTo>
                  <a:lnTo>
                    <a:pt x="7192" y="4812"/>
                  </a:lnTo>
                  <a:cubicBezTo>
                    <a:pt x="6810" y="3853"/>
                    <a:pt x="6456" y="2923"/>
                    <a:pt x="6072" y="1994"/>
                  </a:cubicBezTo>
                  <a:lnTo>
                    <a:pt x="5505" y="560"/>
                  </a:lnTo>
                  <a:cubicBezTo>
                    <a:pt x="5471" y="426"/>
                    <a:pt x="5371" y="293"/>
                    <a:pt x="5271" y="226"/>
                  </a:cubicBezTo>
                  <a:cubicBezTo>
                    <a:pt x="5121" y="76"/>
                    <a:pt x="4896" y="1"/>
                    <a:pt x="4680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18" name="Google Shape;1859;p44">
              <a:extLst>
                <a:ext uri="{FF2B5EF4-FFF2-40B4-BE49-F238E27FC236}">
                  <a16:creationId xmlns:a16="http://schemas.microsoft.com/office/drawing/2014/main" id="{0A8521DA-D689-4B00-AF55-C7E93EC516BF}"/>
                </a:ext>
              </a:extLst>
            </p:cNvPr>
            <p:cNvSpPr/>
            <p:nvPr/>
          </p:nvSpPr>
          <p:spPr>
            <a:xfrm>
              <a:off x="8232332" y="1996320"/>
              <a:ext cx="41447" cy="16846"/>
            </a:xfrm>
            <a:custGeom>
              <a:avLst/>
              <a:gdLst/>
              <a:ahLst/>
              <a:cxnLst/>
              <a:rect l="l" t="t" r="r" b="b"/>
              <a:pathLst>
                <a:path w="2202" h="895" extrusionOk="0">
                  <a:moveTo>
                    <a:pt x="1462" y="0"/>
                  </a:moveTo>
                  <a:cubicBezTo>
                    <a:pt x="1286" y="0"/>
                    <a:pt x="1110" y="17"/>
                    <a:pt x="934" y="56"/>
                  </a:cubicBezTo>
                  <a:cubicBezTo>
                    <a:pt x="634" y="122"/>
                    <a:pt x="367" y="289"/>
                    <a:pt x="167" y="556"/>
                  </a:cubicBezTo>
                  <a:cubicBezTo>
                    <a:pt x="34" y="756"/>
                    <a:pt x="0" y="890"/>
                    <a:pt x="34" y="890"/>
                  </a:cubicBezTo>
                  <a:cubicBezTo>
                    <a:pt x="37" y="893"/>
                    <a:pt x="41" y="895"/>
                    <a:pt x="45" y="895"/>
                  </a:cubicBezTo>
                  <a:cubicBezTo>
                    <a:pt x="82" y="895"/>
                    <a:pt x="151" y="775"/>
                    <a:pt x="300" y="656"/>
                  </a:cubicBezTo>
                  <a:cubicBezTo>
                    <a:pt x="501" y="456"/>
                    <a:pt x="734" y="356"/>
                    <a:pt x="1001" y="289"/>
                  </a:cubicBezTo>
                  <a:cubicBezTo>
                    <a:pt x="1268" y="222"/>
                    <a:pt x="1535" y="189"/>
                    <a:pt x="1835" y="156"/>
                  </a:cubicBezTo>
                  <a:cubicBezTo>
                    <a:pt x="2068" y="156"/>
                    <a:pt x="2202" y="156"/>
                    <a:pt x="2202" y="122"/>
                  </a:cubicBezTo>
                  <a:cubicBezTo>
                    <a:pt x="2202" y="89"/>
                    <a:pt x="2068" y="56"/>
                    <a:pt x="1835" y="22"/>
                  </a:cubicBezTo>
                  <a:cubicBezTo>
                    <a:pt x="1711" y="8"/>
                    <a:pt x="1586" y="0"/>
                    <a:pt x="1462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19" name="Google Shape;1860;p44">
              <a:extLst>
                <a:ext uri="{FF2B5EF4-FFF2-40B4-BE49-F238E27FC236}">
                  <a16:creationId xmlns:a16="http://schemas.microsoft.com/office/drawing/2014/main" id="{C227BF32-0A6C-43C5-8E74-11796FBC727B}"/>
                </a:ext>
              </a:extLst>
            </p:cNvPr>
            <p:cNvSpPr/>
            <p:nvPr/>
          </p:nvSpPr>
          <p:spPr>
            <a:xfrm>
              <a:off x="8249912" y="1989826"/>
              <a:ext cx="5666" cy="9562"/>
            </a:xfrm>
            <a:custGeom>
              <a:avLst/>
              <a:gdLst/>
              <a:ahLst/>
              <a:cxnLst/>
              <a:rect l="l" t="t" r="r" b="b"/>
              <a:pathLst>
                <a:path w="301" h="508" extrusionOk="0">
                  <a:moveTo>
                    <a:pt x="234" y="0"/>
                  </a:moveTo>
                  <a:cubicBezTo>
                    <a:pt x="200" y="0"/>
                    <a:pt x="100" y="100"/>
                    <a:pt x="67" y="234"/>
                  </a:cubicBezTo>
                  <a:cubicBezTo>
                    <a:pt x="0" y="367"/>
                    <a:pt x="0" y="501"/>
                    <a:pt x="67" y="501"/>
                  </a:cubicBezTo>
                  <a:cubicBezTo>
                    <a:pt x="71" y="505"/>
                    <a:pt x="77" y="507"/>
                    <a:pt x="83" y="507"/>
                  </a:cubicBezTo>
                  <a:cubicBezTo>
                    <a:pt x="126" y="507"/>
                    <a:pt x="205" y="416"/>
                    <a:pt x="234" y="301"/>
                  </a:cubicBezTo>
                  <a:cubicBezTo>
                    <a:pt x="300" y="167"/>
                    <a:pt x="300" y="34"/>
                    <a:pt x="234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20" name="Google Shape;1861;p44">
              <a:extLst>
                <a:ext uri="{FF2B5EF4-FFF2-40B4-BE49-F238E27FC236}">
                  <a16:creationId xmlns:a16="http://schemas.microsoft.com/office/drawing/2014/main" id="{E183C9B4-F266-48CC-8126-A1E14B6CB1DA}"/>
                </a:ext>
              </a:extLst>
            </p:cNvPr>
            <p:cNvSpPr/>
            <p:nvPr/>
          </p:nvSpPr>
          <p:spPr>
            <a:xfrm>
              <a:off x="8269525" y="2026210"/>
              <a:ext cx="40675" cy="17072"/>
            </a:xfrm>
            <a:custGeom>
              <a:avLst/>
              <a:gdLst/>
              <a:ahLst/>
              <a:cxnLst/>
              <a:rect l="l" t="t" r="r" b="b"/>
              <a:pathLst>
                <a:path w="2161" h="907" extrusionOk="0">
                  <a:moveTo>
                    <a:pt x="1352" y="1"/>
                  </a:moveTo>
                  <a:cubicBezTo>
                    <a:pt x="1200" y="1"/>
                    <a:pt x="1047" y="12"/>
                    <a:pt x="893" y="35"/>
                  </a:cubicBezTo>
                  <a:cubicBezTo>
                    <a:pt x="726" y="69"/>
                    <a:pt x="559" y="102"/>
                    <a:pt x="393" y="202"/>
                  </a:cubicBezTo>
                  <a:cubicBezTo>
                    <a:pt x="259" y="269"/>
                    <a:pt x="159" y="369"/>
                    <a:pt x="92" y="536"/>
                  </a:cubicBezTo>
                  <a:cubicBezTo>
                    <a:pt x="1" y="749"/>
                    <a:pt x="77" y="907"/>
                    <a:pt x="116" y="907"/>
                  </a:cubicBezTo>
                  <a:cubicBezTo>
                    <a:pt x="120" y="907"/>
                    <a:pt x="123" y="906"/>
                    <a:pt x="126" y="903"/>
                  </a:cubicBezTo>
                  <a:cubicBezTo>
                    <a:pt x="159" y="903"/>
                    <a:pt x="126" y="769"/>
                    <a:pt x="226" y="602"/>
                  </a:cubicBezTo>
                  <a:cubicBezTo>
                    <a:pt x="376" y="393"/>
                    <a:pt x="606" y="264"/>
                    <a:pt x="845" y="264"/>
                  </a:cubicBezTo>
                  <a:cubicBezTo>
                    <a:pt x="872" y="264"/>
                    <a:pt x="899" y="266"/>
                    <a:pt x="926" y="269"/>
                  </a:cubicBezTo>
                  <a:cubicBezTo>
                    <a:pt x="1327" y="269"/>
                    <a:pt x="1760" y="202"/>
                    <a:pt x="2161" y="102"/>
                  </a:cubicBezTo>
                  <a:cubicBezTo>
                    <a:pt x="1902" y="38"/>
                    <a:pt x="1630" y="1"/>
                    <a:pt x="1352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21" name="Google Shape;1862;p44">
              <a:extLst>
                <a:ext uri="{FF2B5EF4-FFF2-40B4-BE49-F238E27FC236}">
                  <a16:creationId xmlns:a16="http://schemas.microsoft.com/office/drawing/2014/main" id="{77255B7C-8866-4B7E-95C6-E9C744E5BD78}"/>
                </a:ext>
              </a:extLst>
            </p:cNvPr>
            <p:cNvSpPr/>
            <p:nvPr/>
          </p:nvSpPr>
          <p:spPr>
            <a:xfrm>
              <a:off x="8302013" y="2056383"/>
              <a:ext cx="5044" cy="25749"/>
            </a:xfrm>
            <a:custGeom>
              <a:avLst/>
              <a:gdLst/>
              <a:ahLst/>
              <a:cxnLst/>
              <a:rect l="l" t="t" r="r" b="b"/>
              <a:pathLst>
                <a:path w="268" h="1368" extrusionOk="0">
                  <a:moveTo>
                    <a:pt x="168" y="0"/>
                  </a:moveTo>
                  <a:cubicBezTo>
                    <a:pt x="101" y="0"/>
                    <a:pt x="34" y="300"/>
                    <a:pt x="34" y="667"/>
                  </a:cubicBezTo>
                  <a:cubicBezTo>
                    <a:pt x="1" y="1034"/>
                    <a:pt x="34" y="1368"/>
                    <a:pt x="101" y="1368"/>
                  </a:cubicBezTo>
                  <a:cubicBezTo>
                    <a:pt x="168" y="1368"/>
                    <a:pt x="234" y="1068"/>
                    <a:pt x="234" y="667"/>
                  </a:cubicBezTo>
                  <a:cubicBezTo>
                    <a:pt x="268" y="300"/>
                    <a:pt x="234" y="0"/>
                    <a:pt x="168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22" name="Google Shape;1863;p44">
              <a:extLst>
                <a:ext uri="{FF2B5EF4-FFF2-40B4-BE49-F238E27FC236}">
                  <a16:creationId xmlns:a16="http://schemas.microsoft.com/office/drawing/2014/main" id="{F219E2E8-C8AE-4B47-BE5F-ABD13C793235}"/>
                </a:ext>
              </a:extLst>
            </p:cNvPr>
            <p:cNvSpPr/>
            <p:nvPr/>
          </p:nvSpPr>
          <p:spPr>
            <a:xfrm>
              <a:off x="8337813" y="2222435"/>
              <a:ext cx="57145" cy="44929"/>
            </a:xfrm>
            <a:custGeom>
              <a:avLst/>
              <a:gdLst/>
              <a:ahLst/>
              <a:cxnLst/>
              <a:rect l="l" t="t" r="r" b="b"/>
              <a:pathLst>
                <a:path w="3036" h="2387" extrusionOk="0">
                  <a:moveTo>
                    <a:pt x="2043" y="0"/>
                  </a:moveTo>
                  <a:cubicBezTo>
                    <a:pt x="1902" y="0"/>
                    <a:pt x="1762" y="115"/>
                    <a:pt x="1735" y="251"/>
                  </a:cubicBezTo>
                  <a:lnTo>
                    <a:pt x="1435" y="1452"/>
                  </a:lnTo>
                  <a:lnTo>
                    <a:pt x="934" y="985"/>
                  </a:lnTo>
                  <a:cubicBezTo>
                    <a:pt x="901" y="919"/>
                    <a:pt x="834" y="885"/>
                    <a:pt x="801" y="885"/>
                  </a:cubicBezTo>
                  <a:cubicBezTo>
                    <a:pt x="775" y="881"/>
                    <a:pt x="750" y="879"/>
                    <a:pt x="725" y="879"/>
                  </a:cubicBezTo>
                  <a:cubicBezTo>
                    <a:pt x="559" y="879"/>
                    <a:pt x="425" y="973"/>
                    <a:pt x="367" y="1119"/>
                  </a:cubicBezTo>
                  <a:lnTo>
                    <a:pt x="0" y="2386"/>
                  </a:lnTo>
                  <a:lnTo>
                    <a:pt x="3036" y="1619"/>
                  </a:lnTo>
                  <a:lnTo>
                    <a:pt x="2369" y="185"/>
                  </a:lnTo>
                  <a:cubicBezTo>
                    <a:pt x="2335" y="85"/>
                    <a:pt x="2235" y="18"/>
                    <a:pt x="2135" y="18"/>
                  </a:cubicBezTo>
                  <a:cubicBezTo>
                    <a:pt x="2105" y="6"/>
                    <a:pt x="2074" y="0"/>
                    <a:pt x="20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23" name="Google Shape;1864;p44">
              <a:extLst>
                <a:ext uri="{FF2B5EF4-FFF2-40B4-BE49-F238E27FC236}">
                  <a16:creationId xmlns:a16="http://schemas.microsoft.com/office/drawing/2014/main" id="{461AB662-95B0-4E46-BAB9-B990CED0F3F9}"/>
                </a:ext>
              </a:extLst>
            </p:cNvPr>
            <p:cNvSpPr/>
            <p:nvPr/>
          </p:nvSpPr>
          <p:spPr>
            <a:xfrm>
              <a:off x="8339696" y="2262941"/>
              <a:ext cx="55903" cy="14456"/>
            </a:xfrm>
            <a:custGeom>
              <a:avLst/>
              <a:gdLst/>
              <a:ahLst/>
              <a:cxnLst/>
              <a:rect l="l" t="t" r="r" b="b"/>
              <a:pathLst>
                <a:path w="2970" h="768" extrusionOk="0">
                  <a:moveTo>
                    <a:pt x="2969" y="1"/>
                  </a:moveTo>
                  <a:cubicBezTo>
                    <a:pt x="1968" y="134"/>
                    <a:pt x="934" y="368"/>
                    <a:pt x="0" y="768"/>
                  </a:cubicBezTo>
                  <a:cubicBezTo>
                    <a:pt x="501" y="735"/>
                    <a:pt x="1001" y="635"/>
                    <a:pt x="1501" y="501"/>
                  </a:cubicBezTo>
                  <a:cubicBezTo>
                    <a:pt x="2035" y="401"/>
                    <a:pt x="2502" y="234"/>
                    <a:pt x="29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24" name="Google Shape;1865;p44">
              <a:extLst>
                <a:ext uri="{FF2B5EF4-FFF2-40B4-BE49-F238E27FC236}">
                  <a16:creationId xmlns:a16="http://schemas.microsoft.com/office/drawing/2014/main" id="{8C9345DB-29AB-480C-AC57-013CF5D2258F}"/>
                </a:ext>
              </a:extLst>
            </p:cNvPr>
            <p:cNvSpPr/>
            <p:nvPr/>
          </p:nvSpPr>
          <p:spPr>
            <a:xfrm>
              <a:off x="7907098" y="2129207"/>
              <a:ext cx="33918" cy="290092"/>
            </a:xfrm>
            <a:custGeom>
              <a:avLst/>
              <a:gdLst/>
              <a:ahLst/>
              <a:cxnLst/>
              <a:rect l="l" t="t" r="r" b="b"/>
              <a:pathLst>
                <a:path w="1802" h="15412" extrusionOk="0">
                  <a:moveTo>
                    <a:pt x="1168" y="1"/>
                  </a:moveTo>
                  <a:lnTo>
                    <a:pt x="1168" y="1"/>
                  </a:lnTo>
                  <a:cubicBezTo>
                    <a:pt x="1001" y="134"/>
                    <a:pt x="868" y="301"/>
                    <a:pt x="767" y="468"/>
                  </a:cubicBezTo>
                  <a:cubicBezTo>
                    <a:pt x="467" y="968"/>
                    <a:pt x="234" y="1502"/>
                    <a:pt x="167" y="2069"/>
                  </a:cubicBezTo>
                  <a:cubicBezTo>
                    <a:pt x="34" y="2903"/>
                    <a:pt x="0" y="3737"/>
                    <a:pt x="67" y="4571"/>
                  </a:cubicBezTo>
                  <a:cubicBezTo>
                    <a:pt x="100" y="5505"/>
                    <a:pt x="167" y="6572"/>
                    <a:pt x="300" y="7639"/>
                  </a:cubicBezTo>
                  <a:cubicBezTo>
                    <a:pt x="501" y="9507"/>
                    <a:pt x="801" y="11342"/>
                    <a:pt x="1201" y="13143"/>
                  </a:cubicBezTo>
                  <a:cubicBezTo>
                    <a:pt x="1368" y="13877"/>
                    <a:pt x="1501" y="14444"/>
                    <a:pt x="1601" y="14811"/>
                  </a:cubicBezTo>
                  <a:cubicBezTo>
                    <a:pt x="1668" y="14978"/>
                    <a:pt x="1701" y="15178"/>
                    <a:pt x="1735" y="15278"/>
                  </a:cubicBezTo>
                  <a:cubicBezTo>
                    <a:pt x="1768" y="15378"/>
                    <a:pt x="1802" y="15412"/>
                    <a:pt x="1802" y="15412"/>
                  </a:cubicBezTo>
                  <a:cubicBezTo>
                    <a:pt x="1802" y="15412"/>
                    <a:pt x="1768" y="15378"/>
                    <a:pt x="1768" y="15278"/>
                  </a:cubicBezTo>
                  <a:cubicBezTo>
                    <a:pt x="1735" y="15145"/>
                    <a:pt x="1701" y="14978"/>
                    <a:pt x="1635" y="14811"/>
                  </a:cubicBezTo>
                  <a:cubicBezTo>
                    <a:pt x="1568" y="14411"/>
                    <a:pt x="1435" y="13844"/>
                    <a:pt x="1268" y="13143"/>
                  </a:cubicBezTo>
                  <a:cubicBezTo>
                    <a:pt x="901" y="11342"/>
                    <a:pt x="601" y="9474"/>
                    <a:pt x="401" y="7639"/>
                  </a:cubicBezTo>
                  <a:cubicBezTo>
                    <a:pt x="267" y="6539"/>
                    <a:pt x="200" y="5505"/>
                    <a:pt x="167" y="4571"/>
                  </a:cubicBezTo>
                  <a:cubicBezTo>
                    <a:pt x="100" y="3737"/>
                    <a:pt x="100" y="2903"/>
                    <a:pt x="234" y="2069"/>
                  </a:cubicBezTo>
                  <a:cubicBezTo>
                    <a:pt x="300" y="1502"/>
                    <a:pt x="501" y="968"/>
                    <a:pt x="801" y="501"/>
                  </a:cubicBezTo>
                  <a:cubicBezTo>
                    <a:pt x="901" y="334"/>
                    <a:pt x="1034" y="167"/>
                    <a:pt x="1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25" name="Google Shape;1866;p44">
              <a:extLst>
                <a:ext uri="{FF2B5EF4-FFF2-40B4-BE49-F238E27FC236}">
                  <a16:creationId xmlns:a16="http://schemas.microsoft.com/office/drawing/2014/main" id="{27BD3820-05AF-4B15-8499-66DFA3FACC13}"/>
                </a:ext>
              </a:extLst>
            </p:cNvPr>
            <p:cNvSpPr/>
            <p:nvPr/>
          </p:nvSpPr>
          <p:spPr>
            <a:xfrm>
              <a:off x="7929064" y="2023104"/>
              <a:ext cx="163266" cy="106121"/>
            </a:xfrm>
            <a:custGeom>
              <a:avLst/>
              <a:gdLst/>
              <a:ahLst/>
              <a:cxnLst/>
              <a:rect l="l" t="t" r="r" b="b"/>
              <a:pathLst>
                <a:path w="8674" h="5638" extrusionOk="0">
                  <a:moveTo>
                    <a:pt x="8674" y="0"/>
                  </a:moveTo>
                  <a:lnTo>
                    <a:pt x="8407" y="100"/>
                  </a:lnTo>
                  <a:cubicBezTo>
                    <a:pt x="8140" y="200"/>
                    <a:pt x="7806" y="367"/>
                    <a:pt x="7373" y="601"/>
                  </a:cubicBezTo>
                  <a:cubicBezTo>
                    <a:pt x="6305" y="1168"/>
                    <a:pt x="5238" y="1835"/>
                    <a:pt x="4237" y="2535"/>
                  </a:cubicBezTo>
                  <a:cubicBezTo>
                    <a:pt x="3036" y="3369"/>
                    <a:pt x="1969" y="4137"/>
                    <a:pt x="1235" y="4704"/>
                  </a:cubicBezTo>
                  <a:lnTo>
                    <a:pt x="334" y="5371"/>
                  </a:lnTo>
                  <a:lnTo>
                    <a:pt x="67" y="5571"/>
                  </a:lnTo>
                  <a:cubicBezTo>
                    <a:pt x="67" y="5571"/>
                    <a:pt x="34" y="5604"/>
                    <a:pt x="1" y="5638"/>
                  </a:cubicBezTo>
                  <a:cubicBezTo>
                    <a:pt x="34" y="5604"/>
                    <a:pt x="67" y="5604"/>
                    <a:pt x="101" y="5571"/>
                  </a:cubicBezTo>
                  <a:lnTo>
                    <a:pt x="334" y="5404"/>
                  </a:lnTo>
                  <a:lnTo>
                    <a:pt x="1268" y="4737"/>
                  </a:lnTo>
                  <a:cubicBezTo>
                    <a:pt x="2036" y="4203"/>
                    <a:pt x="3070" y="3436"/>
                    <a:pt x="4270" y="2602"/>
                  </a:cubicBezTo>
                  <a:cubicBezTo>
                    <a:pt x="5305" y="1902"/>
                    <a:pt x="6339" y="1234"/>
                    <a:pt x="7406" y="667"/>
                  </a:cubicBezTo>
                  <a:cubicBezTo>
                    <a:pt x="7840" y="434"/>
                    <a:pt x="8173" y="267"/>
                    <a:pt x="8407" y="134"/>
                  </a:cubicBezTo>
                  <a:lnTo>
                    <a:pt x="86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26" name="Google Shape;1867;p44">
              <a:extLst>
                <a:ext uri="{FF2B5EF4-FFF2-40B4-BE49-F238E27FC236}">
                  <a16:creationId xmlns:a16="http://schemas.microsoft.com/office/drawing/2014/main" id="{F4A9B1B7-0E13-4B19-9C12-E459F8278154}"/>
                </a:ext>
              </a:extLst>
            </p:cNvPr>
            <p:cNvSpPr/>
            <p:nvPr/>
          </p:nvSpPr>
          <p:spPr>
            <a:xfrm>
              <a:off x="8324619" y="2009910"/>
              <a:ext cx="143804" cy="63432"/>
            </a:xfrm>
            <a:custGeom>
              <a:avLst/>
              <a:gdLst/>
              <a:ahLst/>
              <a:cxnLst/>
              <a:rect l="l" t="t" r="r" b="b"/>
              <a:pathLst>
                <a:path w="7640" h="3370" extrusionOk="0">
                  <a:moveTo>
                    <a:pt x="1" y="1"/>
                  </a:moveTo>
                  <a:lnTo>
                    <a:pt x="234" y="67"/>
                  </a:lnTo>
                  <a:cubicBezTo>
                    <a:pt x="434" y="134"/>
                    <a:pt x="735" y="201"/>
                    <a:pt x="1135" y="301"/>
                  </a:cubicBezTo>
                  <a:cubicBezTo>
                    <a:pt x="2102" y="568"/>
                    <a:pt x="3036" y="901"/>
                    <a:pt x="3970" y="1268"/>
                  </a:cubicBezTo>
                  <a:cubicBezTo>
                    <a:pt x="4904" y="1602"/>
                    <a:pt x="5805" y="2069"/>
                    <a:pt x="6672" y="2603"/>
                  </a:cubicBezTo>
                  <a:cubicBezTo>
                    <a:pt x="6906" y="2769"/>
                    <a:pt x="7173" y="2970"/>
                    <a:pt x="7406" y="3170"/>
                  </a:cubicBezTo>
                  <a:lnTo>
                    <a:pt x="7573" y="3336"/>
                  </a:lnTo>
                  <a:cubicBezTo>
                    <a:pt x="7606" y="3336"/>
                    <a:pt x="7606" y="3370"/>
                    <a:pt x="7640" y="3370"/>
                  </a:cubicBezTo>
                  <a:cubicBezTo>
                    <a:pt x="7373" y="3070"/>
                    <a:pt x="7039" y="2769"/>
                    <a:pt x="6706" y="2536"/>
                  </a:cubicBezTo>
                  <a:cubicBezTo>
                    <a:pt x="5838" y="2002"/>
                    <a:pt x="4938" y="1535"/>
                    <a:pt x="4004" y="1168"/>
                  </a:cubicBezTo>
                  <a:cubicBezTo>
                    <a:pt x="3070" y="801"/>
                    <a:pt x="2102" y="468"/>
                    <a:pt x="1135" y="234"/>
                  </a:cubicBezTo>
                  <a:cubicBezTo>
                    <a:pt x="768" y="134"/>
                    <a:pt x="468" y="67"/>
                    <a:pt x="234" y="3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27" name="Google Shape;1868;p44">
              <a:extLst>
                <a:ext uri="{FF2B5EF4-FFF2-40B4-BE49-F238E27FC236}">
                  <a16:creationId xmlns:a16="http://schemas.microsoft.com/office/drawing/2014/main" id="{7C2DFAF6-7387-4DEE-AAA0-C3A0E0488C58}"/>
                </a:ext>
              </a:extLst>
            </p:cNvPr>
            <p:cNvSpPr/>
            <p:nvPr/>
          </p:nvSpPr>
          <p:spPr>
            <a:xfrm>
              <a:off x="8066562" y="2605134"/>
              <a:ext cx="30172" cy="67196"/>
            </a:xfrm>
            <a:custGeom>
              <a:avLst/>
              <a:gdLst/>
              <a:ahLst/>
              <a:cxnLst/>
              <a:rect l="l" t="t" r="r" b="b"/>
              <a:pathLst>
                <a:path w="1603" h="3570" extrusionOk="0">
                  <a:moveTo>
                    <a:pt x="635" y="0"/>
                  </a:moveTo>
                  <a:cubicBezTo>
                    <a:pt x="601" y="0"/>
                    <a:pt x="568" y="34"/>
                    <a:pt x="501" y="134"/>
                  </a:cubicBezTo>
                  <a:cubicBezTo>
                    <a:pt x="401" y="267"/>
                    <a:pt x="335" y="401"/>
                    <a:pt x="268" y="534"/>
                  </a:cubicBezTo>
                  <a:cubicBezTo>
                    <a:pt x="34" y="1034"/>
                    <a:pt x="1" y="1568"/>
                    <a:pt x="101" y="2069"/>
                  </a:cubicBezTo>
                  <a:cubicBezTo>
                    <a:pt x="234" y="2602"/>
                    <a:pt x="568" y="3036"/>
                    <a:pt x="1002" y="3303"/>
                  </a:cubicBezTo>
                  <a:cubicBezTo>
                    <a:pt x="1135" y="3369"/>
                    <a:pt x="1269" y="3470"/>
                    <a:pt x="1435" y="3536"/>
                  </a:cubicBezTo>
                  <a:cubicBezTo>
                    <a:pt x="1469" y="3536"/>
                    <a:pt x="1535" y="3570"/>
                    <a:pt x="1602" y="3570"/>
                  </a:cubicBezTo>
                  <a:cubicBezTo>
                    <a:pt x="1602" y="3570"/>
                    <a:pt x="1369" y="3503"/>
                    <a:pt x="1035" y="3236"/>
                  </a:cubicBezTo>
                  <a:cubicBezTo>
                    <a:pt x="601" y="2969"/>
                    <a:pt x="301" y="2536"/>
                    <a:pt x="201" y="2035"/>
                  </a:cubicBezTo>
                  <a:cubicBezTo>
                    <a:pt x="68" y="1535"/>
                    <a:pt x="134" y="1034"/>
                    <a:pt x="301" y="567"/>
                  </a:cubicBezTo>
                  <a:cubicBezTo>
                    <a:pt x="401" y="367"/>
                    <a:pt x="501" y="167"/>
                    <a:pt x="6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28" name="Google Shape;1869;p44">
              <a:extLst>
                <a:ext uri="{FF2B5EF4-FFF2-40B4-BE49-F238E27FC236}">
                  <a16:creationId xmlns:a16="http://schemas.microsoft.com/office/drawing/2014/main" id="{AF20D5D5-7F84-4C7B-A770-8ED569F77D65}"/>
                </a:ext>
              </a:extLst>
            </p:cNvPr>
            <p:cNvSpPr/>
            <p:nvPr/>
          </p:nvSpPr>
          <p:spPr>
            <a:xfrm>
              <a:off x="8071588" y="2587554"/>
              <a:ext cx="5684" cy="20102"/>
            </a:xfrm>
            <a:custGeom>
              <a:avLst/>
              <a:gdLst/>
              <a:ahLst/>
              <a:cxnLst/>
              <a:rect l="l" t="t" r="r" b="b"/>
              <a:pathLst>
                <a:path w="302" h="1068" extrusionOk="0">
                  <a:moveTo>
                    <a:pt x="1" y="0"/>
                  </a:moveTo>
                  <a:cubicBezTo>
                    <a:pt x="1" y="201"/>
                    <a:pt x="34" y="367"/>
                    <a:pt x="101" y="534"/>
                  </a:cubicBezTo>
                  <a:cubicBezTo>
                    <a:pt x="134" y="734"/>
                    <a:pt x="201" y="901"/>
                    <a:pt x="301" y="1068"/>
                  </a:cubicBezTo>
                  <a:cubicBezTo>
                    <a:pt x="301" y="868"/>
                    <a:pt x="268" y="701"/>
                    <a:pt x="201" y="534"/>
                  </a:cubicBezTo>
                  <a:cubicBezTo>
                    <a:pt x="134" y="334"/>
                    <a:pt x="101" y="167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29" name="Google Shape;1870;p44">
              <a:extLst>
                <a:ext uri="{FF2B5EF4-FFF2-40B4-BE49-F238E27FC236}">
                  <a16:creationId xmlns:a16="http://schemas.microsoft.com/office/drawing/2014/main" id="{BE5FA673-A1B2-4381-9C01-1C7D075F8FE7}"/>
                </a:ext>
              </a:extLst>
            </p:cNvPr>
            <p:cNvSpPr/>
            <p:nvPr/>
          </p:nvSpPr>
          <p:spPr>
            <a:xfrm>
              <a:off x="7979301" y="2672311"/>
              <a:ext cx="437642" cy="1675165"/>
            </a:xfrm>
            <a:custGeom>
              <a:avLst/>
              <a:gdLst/>
              <a:ahLst/>
              <a:cxnLst/>
              <a:rect l="l" t="t" r="r" b="b"/>
              <a:pathLst>
                <a:path w="23251" h="88998" extrusionOk="0">
                  <a:moveTo>
                    <a:pt x="5671" y="1"/>
                  </a:moveTo>
                  <a:lnTo>
                    <a:pt x="2569" y="5838"/>
                  </a:lnTo>
                  <a:cubicBezTo>
                    <a:pt x="1301" y="8173"/>
                    <a:pt x="501" y="10742"/>
                    <a:pt x="200" y="13410"/>
                  </a:cubicBezTo>
                  <a:cubicBezTo>
                    <a:pt x="0" y="15445"/>
                    <a:pt x="1501" y="22016"/>
                    <a:pt x="2035" y="23684"/>
                  </a:cubicBezTo>
                  <a:lnTo>
                    <a:pt x="6772" y="38728"/>
                  </a:lnTo>
                  <a:lnTo>
                    <a:pt x="10541" y="88998"/>
                  </a:lnTo>
                  <a:lnTo>
                    <a:pt x="23250" y="88931"/>
                  </a:lnTo>
                  <a:lnTo>
                    <a:pt x="23017" y="44966"/>
                  </a:lnTo>
                  <a:lnTo>
                    <a:pt x="22917" y="234"/>
                  </a:lnTo>
                  <a:lnTo>
                    <a:pt x="5671" y="1"/>
                  </a:ln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30" name="Google Shape;1871;p44">
              <a:extLst>
                <a:ext uri="{FF2B5EF4-FFF2-40B4-BE49-F238E27FC236}">
                  <a16:creationId xmlns:a16="http://schemas.microsoft.com/office/drawing/2014/main" id="{811A0B31-CDD3-47D5-A3D5-5A5D1576D643}"/>
                </a:ext>
              </a:extLst>
            </p:cNvPr>
            <p:cNvSpPr/>
            <p:nvPr/>
          </p:nvSpPr>
          <p:spPr>
            <a:xfrm>
              <a:off x="8234214" y="2676716"/>
              <a:ext cx="541241" cy="1594793"/>
            </a:xfrm>
            <a:custGeom>
              <a:avLst/>
              <a:gdLst/>
              <a:ahLst/>
              <a:cxnLst/>
              <a:rect l="l" t="t" r="r" b="b"/>
              <a:pathLst>
                <a:path w="28755" h="84728" extrusionOk="0">
                  <a:moveTo>
                    <a:pt x="9274" y="0"/>
                  </a:moveTo>
                  <a:lnTo>
                    <a:pt x="3636" y="100"/>
                  </a:lnTo>
                  <a:lnTo>
                    <a:pt x="1601" y="25552"/>
                  </a:lnTo>
                  <a:lnTo>
                    <a:pt x="13577" y="44932"/>
                  </a:lnTo>
                  <a:lnTo>
                    <a:pt x="0" y="73286"/>
                  </a:lnTo>
                  <a:lnTo>
                    <a:pt x="9107" y="84727"/>
                  </a:lnTo>
                  <a:lnTo>
                    <a:pt x="25352" y="53038"/>
                  </a:lnTo>
                  <a:cubicBezTo>
                    <a:pt x="28120" y="48568"/>
                    <a:pt x="28754" y="43098"/>
                    <a:pt x="27053" y="38127"/>
                  </a:cubicBezTo>
                  <a:lnTo>
                    <a:pt x="13110" y="33"/>
                  </a:lnTo>
                  <a:lnTo>
                    <a:pt x="9274" y="0"/>
                  </a:ln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31" name="Google Shape;1872;p44">
              <a:extLst>
                <a:ext uri="{FF2B5EF4-FFF2-40B4-BE49-F238E27FC236}">
                  <a16:creationId xmlns:a16="http://schemas.microsoft.com/office/drawing/2014/main" id="{CCBE5F7B-16AC-405D-AE04-2255A891675C}"/>
                </a:ext>
              </a:extLst>
            </p:cNvPr>
            <p:cNvSpPr/>
            <p:nvPr/>
          </p:nvSpPr>
          <p:spPr>
            <a:xfrm>
              <a:off x="8388672" y="2917813"/>
              <a:ext cx="28893" cy="1413344"/>
            </a:xfrm>
            <a:custGeom>
              <a:avLst/>
              <a:gdLst/>
              <a:ahLst/>
              <a:cxnLst/>
              <a:rect l="l" t="t" r="r" b="b"/>
              <a:pathLst>
                <a:path w="1535" h="75088" extrusionOk="0">
                  <a:moveTo>
                    <a:pt x="0" y="0"/>
                  </a:moveTo>
                  <a:lnTo>
                    <a:pt x="0" y="200"/>
                  </a:lnTo>
                  <a:cubicBezTo>
                    <a:pt x="0" y="334"/>
                    <a:pt x="34" y="534"/>
                    <a:pt x="34" y="768"/>
                  </a:cubicBezTo>
                  <a:cubicBezTo>
                    <a:pt x="67" y="1268"/>
                    <a:pt x="100" y="2035"/>
                    <a:pt x="134" y="2969"/>
                  </a:cubicBezTo>
                  <a:cubicBezTo>
                    <a:pt x="166" y="3592"/>
                    <a:pt x="202" y="4302"/>
                    <a:pt x="242" y="5093"/>
                  </a:cubicBezTo>
                  <a:lnTo>
                    <a:pt x="242" y="5093"/>
                  </a:lnTo>
                  <a:cubicBezTo>
                    <a:pt x="213" y="4302"/>
                    <a:pt x="188" y="3592"/>
                    <a:pt x="167" y="2969"/>
                  </a:cubicBezTo>
                  <a:cubicBezTo>
                    <a:pt x="134" y="2035"/>
                    <a:pt x="100" y="1268"/>
                    <a:pt x="67" y="768"/>
                  </a:cubicBezTo>
                  <a:lnTo>
                    <a:pt x="67" y="200"/>
                  </a:lnTo>
                  <a:cubicBezTo>
                    <a:pt x="100" y="34"/>
                    <a:pt x="0" y="0"/>
                    <a:pt x="0" y="0"/>
                  </a:cubicBezTo>
                  <a:close/>
                  <a:moveTo>
                    <a:pt x="242" y="5093"/>
                  </a:moveTo>
                  <a:lnTo>
                    <a:pt x="242" y="5093"/>
                  </a:lnTo>
                  <a:cubicBezTo>
                    <a:pt x="302" y="6757"/>
                    <a:pt x="377" y="8779"/>
                    <a:pt x="467" y="11108"/>
                  </a:cubicBezTo>
                  <a:cubicBezTo>
                    <a:pt x="634" y="14544"/>
                    <a:pt x="801" y="18614"/>
                    <a:pt x="1001" y="23150"/>
                  </a:cubicBezTo>
                  <a:cubicBezTo>
                    <a:pt x="1101" y="25418"/>
                    <a:pt x="1201" y="27820"/>
                    <a:pt x="1301" y="30289"/>
                  </a:cubicBezTo>
                  <a:cubicBezTo>
                    <a:pt x="1368" y="31490"/>
                    <a:pt x="1334" y="32757"/>
                    <a:pt x="1334" y="34025"/>
                  </a:cubicBezTo>
                  <a:lnTo>
                    <a:pt x="1334" y="37894"/>
                  </a:lnTo>
                  <a:cubicBezTo>
                    <a:pt x="1401" y="48368"/>
                    <a:pt x="1435" y="57875"/>
                    <a:pt x="1468" y="64747"/>
                  </a:cubicBezTo>
                  <a:cubicBezTo>
                    <a:pt x="1468" y="68182"/>
                    <a:pt x="1501" y="70951"/>
                    <a:pt x="1501" y="72886"/>
                  </a:cubicBezTo>
                  <a:cubicBezTo>
                    <a:pt x="1535" y="73853"/>
                    <a:pt x="1535" y="74587"/>
                    <a:pt x="1535" y="75087"/>
                  </a:cubicBezTo>
                  <a:lnTo>
                    <a:pt x="1535" y="64747"/>
                  </a:lnTo>
                  <a:cubicBezTo>
                    <a:pt x="1535" y="57875"/>
                    <a:pt x="1501" y="48368"/>
                    <a:pt x="1501" y="37894"/>
                  </a:cubicBezTo>
                  <a:cubicBezTo>
                    <a:pt x="1501" y="36593"/>
                    <a:pt x="1501" y="35259"/>
                    <a:pt x="1501" y="34025"/>
                  </a:cubicBezTo>
                  <a:cubicBezTo>
                    <a:pt x="1468" y="32757"/>
                    <a:pt x="1501" y="31523"/>
                    <a:pt x="1435" y="30255"/>
                  </a:cubicBezTo>
                  <a:cubicBezTo>
                    <a:pt x="1334" y="27787"/>
                    <a:pt x="1234" y="25418"/>
                    <a:pt x="1134" y="23150"/>
                  </a:cubicBezTo>
                  <a:cubicBezTo>
                    <a:pt x="901" y="18614"/>
                    <a:pt x="767" y="14511"/>
                    <a:pt x="567" y="11108"/>
                  </a:cubicBezTo>
                  <a:cubicBezTo>
                    <a:pt x="432" y="8779"/>
                    <a:pt x="327" y="6757"/>
                    <a:pt x="242" y="5093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32" name="Google Shape;1873;p44">
              <a:extLst>
                <a:ext uri="{FF2B5EF4-FFF2-40B4-BE49-F238E27FC236}">
                  <a16:creationId xmlns:a16="http://schemas.microsoft.com/office/drawing/2014/main" id="{828B886A-46B0-495A-B550-29B3A802924D}"/>
                </a:ext>
              </a:extLst>
            </p:cNvPr>
            <p:cNvSpPr/>
            <p:nvPr/>
          </p:nvSpPr>
          <p:spPr>
            <a:xfrm>
              <a:off x="8382385" y="2691774"/>
              <a:ext cx="11331" cy="200930"/>
            </a:xfrm>
            <a:custGeom>
              <a:avLst/>
              <a:gdLst/>
              <a:ahLst/>
              <a:cxnLst/>
              <a:rect l="l" t="t" r="r" b="b"/>
              <a:pathLst>
                <a:path w="602" h="10675" extrusionOk="0">
                  <a:moveTo>
                    <a:pt x="1" y="1"/>
                  </a:moveTo>
                  <a:cubicBezTo>
                    <a:pt x="1" y="534"/>
                    <a:pt x="34" y="1068"/>
                    <a:pt x="101" y="1568"/>
                  </a:cubicBezTo>
                  <a:cubicBezTo>
                    <a:pt x="167" y="2536"/>
                    <a:pt x="267" y="3870"/>
                    <a:pt x="334" y="5338"/>
                  </a:cubicBezTo>
                  <a:cubicBezTo>
                    <a:pt x="401" y="6806"/>
                    <a:pt x="434" y="8140"/>
                    <a:pt x="434" y="9107"/>
                  </a:cubicBezTo>
                  <a:cubicBezTo>
                    <a:pt x="434" y="9641"/>
                    <a:pt x="434" y="10175"/>
                    <a:pt x="501" y="10675"/>
                  </a:cubicBezTo>
                  <a:cubicBezTo>
                    <a:pt x="534" y="10542"/>
                    <a:pt x="534" y="10408"/>
                    <a:pt x="534" y="10275"/>
                  </a:cubicBezTo>
                  <a:cubicBezTo>
                    <a:pt x="568" y="10008"/>
                    <a:pt x="601" y="9608"/>
                    <a:pt x="601" y="9107"/>
                  </a:cubicBezTo>
                  <a:cubicBezTo>
                    <a:pt x="601" y="8140"/>
                    <a:pt x="601" y="6806"/>
                    <a:pt x="534" y="5338"/>
                  </a:cubicBezTo>
                  <a:cubicBezTo>
                    <a:pt x="468" y="3837"/>
                    <a:pt x="368" y="2502"/>
                    <a:pt x="234" y="1535"/>
                  </a:cubicBezTo>
                  <a:cubicBezTo>
                    <a:pt x="201" y="1068"/>
                    <a:pt x="134" y="668"/>
                    <a:pt x="101" y="401"/>
                  </a:cubicBezTo>
                  <a:cubicBezTo>
                    <a:pt x="101" y="268"/>
                    <a:pt x="67" y="134"/>
                    <a:pt x="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33" name="Google Shape;1874;p44">
              <a:extLst>
                <a:ext uri="{FF2B5EF4-FFF2-40B4-BE49-F238E27FC236}">
                  <a16:creationId xmlns:a16="http://schemas.microsoft.com/office/drawing/2014/main" id="{478C3B46-F759-48FE-AA1F-4E536B2C4B72}"/>
                </a:ext>
              </a:extLst>
            </p:cNvPr>
            <p:cNvSpPr/>
            <p:nvPr/>
          </p:nvSpPr>
          <p:spPr>
            <a:xfrm>
              <a:off x="8320854" y="2705815"/>
              <a:ext cx="29533" cy="28046"/>
            </a:xfrm>
            <a:custGeom>
              <a:avLst/>
              <a:gdLst/>
              <a:ahLst/>
              <a:cxnLst/>
              <a:rect l="l" t="t" r="r" b="b"/>
              <a:pathLst>
                <a:path w="1569" h="1490" extrusionOk="0">
                  <a:moveTo>
                    <a:pt x="829" y="0"/>
                  </a:moveTo>
                  <a:cubicBezTo>
                    <a:pt x="767" y="0"/>
                    <a:pt x="704" y="8"/>
                    <a:pt x="634" y="22"/>
                  </a:cubicBezTo>
                  <a:cubicBezTo>
                    <a:pt x="568" y="22"/>
                    <a:pt x="534" y="55"/>
                    <a:pt x="468" y="122"/>
                  </a:cubicBezTo>
                  <a:cubicBezTo>
                    <a:pt x="521" y="113"/>
                    <a:pt x="575" y="109"/>
                    <a:pt x="628" y="109"/>
                  </a:cubicBezTo>
                  <a:cubicBezTo>
                    <a:pt x="773" y="109"/>
                    <a:pt x="913" y="140"/>
                    <a:pt x="1035" y="189"/>
                  </a:cubicBezTo>
                  <a:cubicBezTo>
                    <a:pt x="1201" y="289"/>
                    <a:pt x="1302" y="456"/>
                    <a:pt x="1302" y="656"/>
                  </a:cubicBezTo>
                  <a:cubicBezTo>
                    <a:pt x="1302" y="889"/>
                    <a:pt x="1168" y="1089"/>
                    <a:pt x="968" y="1189"/>
                  </a:cubicBezTo>
                  <a:cubicBezTo>
                    <a:pt x="893" y="1227"/>
                    <a:pt x="813" y="1246"/>
                    <a:pt x="734" y="1246"/>
                  </a:cubicBezTo>
                  <a:cubicBezTo>
                    <a:pt x="602" y="1246"/>
                    <a:pt x="472" y="1194"/>
                    <a:pt x="368" y="1089"/>
                  </a:cubicBezTo>
                  <a:cubicBezTo>
                    <a:pt x="201" y="956"/>
                    <a:pt x="167" y="756"/>
                    <a:pt x="201" y="589"/>
                  </a:cubicBezTo>
                  <a:cubicBezTo>
                    <a:pt x="267" y="255"/>
                    <a:pt x="501" y="122"/>
                    <a:pt x="468" y="122"/>
                  </a:cubicBezTo>
                  <a:cubicBezTo>
                    <a:pt x="468" y="108"/>
                    <a:pt x="456" y="100"/>
                    <a:pt x="438" y="100"/>
                  </a:cubicBezTo>
                  <a:cubicBezTo>
                    <a:pt x="412" y="100"/>
                    <a:pt x="373" y="116"/>
                    <a:pt x="334" y="155"/>
                  </a:cubicBezTo>
                  <a:cubicBezTo>
                    <a:pt x="201" y="255"/>
                    <a:pt x="101" y="389"/>
                    <a:pt x="67" y="556"/>
                  </a:cubicBezTo>
                  <a:cubicBezTo>
                    <a:pt x="1" y="789"/>
                    <a:pt x="34" y="1056"/>
                    <a:pt x="234" y="1256"/>
                  </a:cubicBezTo>
                  <a:cubicBezTo>
                    <a:pt x="401" y="1423"/>
                    <a:pt x="634" y="1490"/>
                    <a:pt x="868" y="1490"/>
                  </a:cubicBezTo>
                  <a:cubicBezTo>
                    <a:pt x="1268" y="1423"/>
                    <a:pt x="1568" y="1056"/>
                    <a:pt x="1502" y="656"/>
                  </a:cubicBezTo>
                  <a:cubicBezTo>
                    <a:pt x="1502" y="389"/>
                    <a:pt x="1335" y="155"/>
                    <a:pt x="1101" y="55"/>
                  </a:cubicBezTo>
                  <a:cubicBezTo>
                    <a:pt x="1004" y="16"/>
                    <a:pt x="917" y="0"/>
                    <a:pt x="82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34" name="Google Shape;1875;p44">
              <a:extLst>
                <a:ext uri="{FF2B5EF4-FFF2-40B4-BE49-F238E27FC236}">
                  <a16:creationId xmlns:a16="http://schemas.microsoft.com/office/drawing/2014/main" id="{ADC3962C-B3ED-4DCB-B13D-F4F524DF76FA}"/>
                </a:ext>
              </a:extLst>
            </p:cNvPr>
            <p:cNvSpPr/>
            <p:nvPr/>
          </p:nvSpPr>
          <p:spPr>
            <a:xfrm>
              <a:off x="8079136" y="2693656"/>
              <a:ext cx="128727" cy="104446"/>
            </a:xfrm>
            <a:custGeom>
              <a:avLst/>
              <a:gdLst/>
              <a:ahLst/>
              <a:cxnLst/>
              <a:rect l="l" t="t" r="r" b="b"/>
              <a:pathLst>
                <a:path w="6839" h="5549" extrusionOk="0">
                  <a:moveTo>
                    <a:pt x="6638" y="1"/>
                  </a:moveTo>
                  <a:cubicBezTo>
                    <a:pt x="6705" y="501"/>
                    <a:pt x="6738" y="1035"/>
                    <a:pt x="6672" y="1535"/>
                  </a:cubicBezTo>
                  <a:cubicBezTo>
                    <a:pt x="6672" y="1669"/>
                    <a:pt x="6638" y="1769"/>
                    <a:pt x="6638" y="1902"/>
                  </a:cubicBezTo>
                  <a:cubicBezTo>
                    <a:pt x="6174" y="3963"/>
                    <a:pt x="4370" y="5367"/>
                    <a:pt x="2349" y="5367"/>
                  </a:cubicBezTo>
                  <a:cubicBezTo>
                    <a:pt x="2048" y="5367"/>
                    <a:pt x="1742" y="5336"/>
                    <a:pt x="1434" y="5271"/>
                  </a:cubicBezTo>
                  <a:cubicBezTo>
                    <a:pt x="934" y="5171"/>
                    <a:pt x="434" y="5004"/>
                    <a:pt x="0" y="4804"/>
                  </a:cubicBezTo>
                  <a:lnTo>
                    <a:pt x="0" y="4804"/>
                  </a:lnTo>
                  <a:cubicBezTo>
                    <a:pt x="100" y="4871"/>
                    <a:pt x="200" y="4971"/>
                    <a:pt x="334" y="5038"/>
                  </a:cubicBezTo>
                  <a:cubicBezTo>
                    <a:pt x="667" y="5204"/>
                    <a:pt x="1001" y="5338"/>
                    <a:pt x="1401" y="5438"/>
                  </a:cubicBezTo>
                  <a:cubicBezTo>
                    <a:pt x="1714" y="5516"/>
                    <a:pt x="2038" y="5549"/>
                    <a:pt x="2367" y="5549"/>
                  </a:cubicBezTo>
                  <a:cubicBezTo>
                    <a:pt x="2599" y="5549"/>
                    <a:pt x="2834" y="5532"/>
                    <a:pt x="3069" y="5505"/>
                  </a:cubicBezTo>
                  <a:cubicBezTo>
                    <a:pt x="4470" y="5305"/>
                    <a:pt x="5671" y="4437"/>
                    <a:pt x="6305" y="3170"/>
                  </a:cubicBezTo>
                  <a:cubicBezTo>
                    <a:pt x="6571" y="2669"/>
                    <a:pt x="6738" y="2102"/>
                    <a:pt x="6805" y="1535"/>
                  </a:cubicBezTo>
                  <a:cubicBezTo>
                    <a:pt x="6838" y="1168"/>
                    <a:pt x="6838" y="801"/>
                    <a:pt x="6772" y="401"/>
                  </a:cubicBezTo>
                  <a:cubicBezTo>
                    <a:pt x="6738" y="268"/>
                    <a:pt x="6705" y="134"/>
                    <a:pt x="663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35" name="Google Shape;1876;p44">
              <a:extLst>
                <a:ext uri="{FF2B5EF4-FFF2-40B4-BE49-F238E27FC236}">
                  <a16:creationId xmlns:a16="http://schemas.microsoft.com/office/drawing/2014/main" id="{857BD890-BD75-4347-A189-F64B1DA2AF93}"/>
                </a:ext>
              </a:extLst>
            </p:cNvPr>
            <p:cNvSpPr/>
            <p:nvPr/>
          </p:nvSpPr>
          <p:spPr>
            <a:xfrm>
              <a:off x="8448320" y="2693035"/>
              <a:ext cx="64053" cy="69323"/>
            </a:xfrm>
            <a:custGeom>
              <a:avLst/>
              <a:gdLst/>
              <a:ahLst/>
              <a:cxnLst/>
              <a:rect l="l" t="t" r="r" b="b"/>
              <a:pathLst>
                <a:path w="3403" h="3683" extrusionOk="0">
                  <a:moveTo>
                    <a:pt x="67" y="0"/>
                  </a:moveTo>
                  <a:cubicBezTo>
                    <a:pt x="0" y="267"/>
                    <a:pt x="0" y="534"/>
                    <a:pt x="67" y="801"/>
                  </a:cubicBezTo>
                  <a:cubicBezTo>
                    <a:pt x="200" y="1435"/>
                    <a:pt x="500" y="2035"/>
                    <a:pt x="967" y="2536"/>
                  </a:cubicBezTo>
                  <a:cubicBezTo>
                    <a:pt x="1401" y="3036"/>
                    <a:pt x="1968" y="3403"/>
                    <a:pt x="2602" y="3603"/>
                  </a:cubicBezTo>
                  <a:cubicBezTo>
                    <a:pt x="2773" y="3652"/>
                    <a:pt x="2980" y="3683"/>
                    <a:pt x="3183" y="3683"/>
                  </a:cubicBezTo>
                  <a:cubicBezTo>
                    <a:pt x="3257" y="3683"/>
                    <a:pt x="3331" y="3679"/>
                    <a:pt x="3403" y="3670"/>
                  </a:cubicBezTo>
                  <a:cubicBezTo>
                    <a:pt x="3403" y="3636"/>
                    <a:pt x="3102" y="3603"/>
                    <a:pt x="2669" y="3436"/>
                  </a:cubicBezTo>
                  <a:cubicBezTo>
                    <a:pt x="1468" y="2969"/>
                    <a:pt x="567" y="2002"/>
                    <a:pt x="234" y="768"/>
                  </a:cubicBezTo>
                  <a:cubicBezTo>
                    <a:pt x="100" y="301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36" name="Google Shape;1877;p44">
              <a:extLst>
                <a:ext uri="{FF2B5EF4-FFF2-40B4-BE49-F238E27FC236}">
                  <a16:creationId xmlns:a16="http://schemas.microsoft.com/office/drawing/2014/main" id="{07FE85C6-3D46-4C11-805B-FA2BC55A7987}"/>
                </a:ext>
              </a:extLst>
            </p:cNvPr>
            <p:cNvSpPr/>
            <p:nvPr/>
          </p:nvSpPr>
          <p:spPr>
            <a:xfrm>
              <a:off x="8507329" y="3511776"/>
              <a:ext cx="98592" cy="44045"/>
            </a:xfrm>
            <a:custGeom>
              <a:avLst/>
              <a:gdLst/>
              <a:ahLst/>
              <a:cxnLst/>
              <a:rect l="l" t="t" r="r" b="b"/>
              <a:pathLst>
                <a:path w="5238" h="2340" extrusionOk="0">
                  <a:moveTo>
                    <a:pt x="1" y="0"/>
                  </a:moveTo>
                  <a:lnTo>
                    <a:pt x="1" y="0"/>
                  </a:lnTo>
                  <a:cubicBezTo>
                    <a:pt x="101" y="300"/>
                    <a:pt x="268" y="567"/>
                    <a:pt x="468" y="801"/>
                  </a:cubicBezTo>
                  <a:cubicBezTo>
                    <a:pt x="901" y="1468"/>
                    <a:pt x="1535" y="1935"/>
                    <a:pt x="2269" y="2235"/>
                  </a:cubicBezTo>
                  <a:cubicBezTo>
                    <a:pt x="2484" y="2307"/>
                    <a:pt x="2717" y="2340"/>
                    <a:pt x="2949" y="2340"/>
                  </a:cubicBezTo>
                  <a:cubicBezTo>
                    <a:pt x="3151" y="2340"/>
                    <a:pt x="3351" y="2315"/>
                    <a:pt x="3537" y="2269"/>
                  </a:cubicBezTo>
                  <a:cubicBezTo>
                    <a:pt x="3870" y="2168"/>
                    <a:pt x="4204" y="2035"/>
                    <a:pt x="4504" y="1835"/>
                  </a:cubicBezTo>
                  <a:cubicBezTo>
                    <a:pt x="4771" y="1701"/>
                    <a:pt x="5004" y="1501"/>
                    <a:pt x="5238" y="1268"/>
                  </a:cubicBezTo>
                  <a:lnTo>
                    <a:pt x="5238" y="1268"/>
                  </a:lnTo>
                  <a:cubicBezTo>
                    <a:pt x="4938" y="1401"/>
                    <a:pt x="4671" y="1535"/>
                    <a:pt x="4404" y="1701"/>
                  </a:cubicBezTo>
                  <a:cubicBezTo>
                    <a:pt x="3964" y="1979"/>
                    <a:pt x="3477" y="2112"/>
                    <a:pt x="2986" y="2112"/>
                  </a:cubicBezTo>
                  <a:cubicBezTo>
                    <a:pt x="2768" y="2112"/>
                    <a:pt x="2550" y="2086"/>
                    <a:pt x="2336" y="2035"/>
                  </a:cubicBezTo>
                  <a:cubicBezTo>
                    <a:pt x="1635" y="1768"/>
                    <a:pt x="1035" y="1301"/>
                    <a:pt x="601" y="701"/>
                  </a:cubicBezTo>
                  <a:cubicBezTo>
                    <a:pt x="401" y="467"/>
                    <a:pt x="201" y="234"/>
                    <a:pt x="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37" name="Google Shape;1878;p44">
              <a:extLst>
                <a:ext uri="{FF2B5EF4-FFF2-40B4-BE49-F238E27FC236}">
                  <a16:creationId xmlns:a16="http://schemas.microsoft.com/office/drawing/2014/main" id="{4B941A0F-BB35-413D-8433-CA0986304FB7}"/>
                </a:ext>
              </a:extLst>
            </p:cNvPr>
            <p:cNvSpPr/>
            <p:nvPr/>
          </p:nvSpPr>
          <p:spPr>
            <a:xfrm>
              <a:off x="8499800" y="3516162"/>
              <a:ext cx="45852" cy="65314"/>
            </a:xfrm>
            <a:custGeom>
              <a:avLst/>
              <a:gdLst/>
              <a:ahLst/>
              <a:cxnLst/>
              <a:rect l="l" t="t" r="r" b="b"/>
              <a:pathLst>
                <a:path w="2436" h="3470" extrusionOk="0">
                  <a:moveTo>
                    <a:pt x="0" y="1"/>
                  </a:moveTo>
                  <a:lnTo>
                    <a:pt x="0" y="1"/>
                  </a:lnTo>
                  <a:cubicBezTo>
                    <a:pt x="301" y="635"/>
                    <a:pt x="701" y="1235"/>
                    <a:pt x="1135" y="1802"/>
                  </a:cubicBezTo>
                  <a:cubicBezTo>
                    <a:pt x="1501" y="2369"/>
                    <a:pt x="1935" y="2936"/>
                    <a:pt x="2435" y="3470"/>
                  </a:cubicBezTo>
                  <a:cubicBezTo>
                    <a:pt x="2135" y="2803"/>
                    <a:pt x="1735" y="2202"/>
                    <a:pt x="1301" y="1669"/>
                  </a:cubicBezTo>
                  <a:cubicBezTo>
                    <a:pt x="934" y="1068"/>
                    <a:pt x="467" y="501"/>
                    <a:pt x="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38" name="Google Shape;1879;p44">
              <a:extLst>
                <a:ext uri="{FF2B5EF4-FFF2-40B4-BE49-F238E27FC236}">
                  <a16:creationId xmlns:a16="http://schemas.microsoft.com/office/drawing/2014/main" id="{44DB6D35-52B9-438D-9C7C-49C3E06560FD}"/>
                </a:ext>
              </a:extLst>
            </p:cNvPr>
            <p:cNvSpPr/>
            <p:nvPr/>
          </p:nvSpPr>
          <p:spPr>
            <a:xfrm>
              <a:off x="8133759" y="2923460"/>
              <a:ext cx="10691" cy="22060"/>
            </a:xfrm>
            <a:custGeom>
              <a:avLst/>
              <a:gdLst/>
              <a:ahLst/>
              <a:cxnLst/>
              <a:rect l="l" t="t" r="r" b="b"/>
              <a:pathLst>
                <a:path w="568" h="1172" extrusionOk="0">
                  <a:moveTo>
                    <a:pt x="67" y="1"/>
                  </a:moveTo>
                  <a:lnTo>
                    <a:pt x="67" y="1"/>
                  </a:lnTo>
                  <a:cubicBezTo>
                    <a:pt x="0" y="34"/>
                    <a:pt x="67" y="301"/>
                    <a:pt x="200" y="634"/>
                  </a:cubicBezTo>
                  <a:cubicBezTo>
                    <a:pt x="325" y="947"/>
                    <a:pt x="450" y="1171"/>
                    <a:pt x="520" y="1171"/>
                  </a:cubicBezTo>
                  <a:cubicBezTo>
                    <a:pt x="525" y="1171"/>
                    <a:pt x="530" y="1170"/>
                    <a:pt x="534" y="1168"/>
                  </a:cubicBezTo>
                  <a:cubicBezTo>
                    <a:pt x="567" y="1168"/>
                    <a:pt x="501" y="868"/>
                    <a:pt x="400" y="568"/>
                  </a:cubicBezTo>
                  <a:cubicBezTo>
                    <a:pt x="267" y="234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39" name="Google Shape;1880;p44">
              <a:extLst>
                <a:ext uri="{FF2B5EF4-FFF2-40B4-BE49-F238E27FC236}">
                  <a16:creationId xmlns:a16="http://schemas.microsoft.com/office/drawing/2014/main" id="{61476444-DCBE-43CE-91DF-5BF9A1661A4F}"/>
                </a:ext>
              </a:extLst>
            </p:cNvPr>
            <p:cNvSpPr/>
            <p:nvPr/>
          </p:nvSpPr>
          <p:spPr>
            <a:xfrm>
              <a:off x="8293223" y="2949830"/>
              <a:ext cx="4423" cy="17599"/>
            </a:xfrm>
            <a:custGeom>
              <a:avLst/>
              <a:gdLst/>
              <a:ahLst/>
              <a:cxnLst/>
              <a:rect l="l" t="t" r="r" b="b"/>
              <a:pathLst>
                <a:path w="235" h="935" extrusionOk="0">
                  <a:moveTo>
                    <a:pt x="134" y="1"/>
                  </a:moveTo>
                  <a:cubicBezTo>
                    <a:pt x="68" y="1"/>
                    <a:pt x="1" y="201"/>
                    <a:pt x="1" y="468"/>
                  </a:cubicBezTo>
                  <a:cubicBezTo>
                    <a:pt x="1" y="734"/>
                    <a:pt x="68" y="935"/>
                    <a:pt x="134" y="935"/>
                  </a:cubicBezTo>
                  <a:cubicBezTo>
                    <a:pt x="168" y="935"/>
                    <a:pt x="234" y="734"/>
                    <a:pt x="234" y="468"/>
                  </a:cubicBezTo>
                  <a:cubicBezTo>
                    <a:pt x="234" y="201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40" name="Google Shape;1881;p44">
              <a:extLst>
                <a:ext uri="{FF2B5EF4-FFF2-40B4-BE49-F238E27FC236}">
                  <a16:creationId xmlns:a16="http://schemas.microsoft.com/office/drawing/2014/main" id="{D7FF014C-8E88-48DE-993E-AA408D1C15E8}"/>
                </a:ext>
              </a:extLst>
            </p:cNvPr>
            <p:cNvSpPr/>
            <p:nvPr/>
          </p:nvSpPr>
          <p:spPr>
            <a:xfrm>
              <a:off x="8229810" y="3028320"/>
              <a:ext cx="5044" cy="21364"/>
            </a:xfrm>
            <a:custGeom>
              <a:avLst/>
              <a:gdLst/>
              <a:ahLst/>
              <a:cxnLst/>
              <a:rect l="l" t="t" r="r" b="b"/>
              <a:pathLst>
                <a:path w="268" h="1135" extrusionOk="0">
                  <a:moveTo>
                    <a:pt x="101" y="0"/>
                  </a:moveTo>
                  <a:cubicBezTo>
                    <a:pt x="34" y="0"/>
                    <a:pt x="1" y="267"/>
                    <a:pt x="34" y="567"/>
                  </a:cubicBezTo>
                  <a:cubicBezTo>
                    <a:pt x="34" y="901"/>
                    <a:pt x="101" y="1134"/>
                    <a:pt x="168" y="1134"/>
                  </a:cubicBezTo>
                  <a:cubicBezTo>
                    <a:pt x="234" y="1134"/>
                    <a:pt x="268" y="867"/>
                    <a:pt x="234" y="567"/>
                  </a:cubicBezTo>
                  <a:cubicBezTo>
                    <a:pt x="234" y="234"/>
                    <a:pt x="168" y="0"/>
                    <a:pt x="10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41" name="Google Shape;1882;p44">
              <a:extLst>
                <a:ext uri="{FF2B5EF4-FFF2-40B4-BE49-F238E27FC236}">
                  <a16:creationId xmlns:a16="http://schemas.microsoft.com/office/drawing/2014/main" id="{260225FE-8E91-4C12-A06E-E692E7699311}"/>
                </a:ext>
              </a:extLst>
            </p:cNvPr>
            <p:cNvSpPr/>
            <p:nvPr/>
          </p:nvSpPr>
          <p:spPr>
            <a:xfrm>
              <a:off x="8102984" y="3098039"/>
              <a:ext cx="16978" cy="12630"/>
            </a:xfrm>
            <a:custGeom>
              <a:avLst/>
              <a:gdLst/>
              <a:ahLst/>
              <a:cxnLst/>
              <a:rect l="l" t="t" r="r" b="b"/>
              <a:pathLst>
                <a:path w="902" h="671" extrusionOk="0">
                  <a:moveTo>
                    <a:pt x="66" y="1"/>
                  </a:moveTo>
                  <a:cubicBezTo>
                    <a:pt x="25" y="1"/>
                    <a:pt x="1" y="12"/>
                    <a:pt x="1" y="32"/>
                  </a:cubicBezTo>
                  <a:cubicBezTo>
                    <a:pt x="1" y="99"/>
                    <a:pt x="167" y="199"/>
                    <a:pt x="401" y="366"/>
                  </a:cubicBezTo>
                  <a:cubicBezTo>
                    <a:pt x="614" y="518"/>
                    <a:pt x="772" y="670"/>
                    <a:pt x="823" y="670"/>
                  </a:cubicBezTo>
                  <a:cubicBezTo>
                    <a:pt x="828" y="670"/>
                    <a:pt x="832" y="669"/>
                    <a:pt x="835" y="666"/>
                  </a:cubicBezTo>
                  <a:cubicBezTo>
                    <a:pt x="901" y="666"/>
                    <a:pt x="768" y="366"/>
                    <a:pt x="501" y="199"/>
                  </a:cubicBezTo>
                  <a:cubicBezTo>
                    <a:pt x="338" y="59"/>
                    <a:pt x="159" y="1"/>
                    <a:pt x="66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42" name="Google Shape;1883;p44">
              <a:extLst>
                <a:ext uri="{FF2B5EF4-FFF2-40B4-BE49-F238E27FC236}">
                  <a16:creationId xmlns:a16="http://schemas.microsoft.com/office/drawing/2014/main" id="{D2FFADDB-3364-4BD0-94B3-CF7796192E37}"/>
                </a:ext>
              </a:extLst>
            </p:cNvPr>
            <p:cNvSpPr/>
            <p:nvPr/>
          </p:nvSpPr>
          <p:spPr>
            <a:xfrm>
              <a:off x="8318972" y="3173874"/>
              <a:ext cx="10691" cy="13420"/>
            </a:xfrm>
            <a:custGeom>
              <a:avLst/>
              <a:gdLst/>
              <a:ahLst/>
              <a:cxnLst/>
              <a:rect l="l" t="t" r="r" b="b"/>
              <a:pathLst>
                <a:path w="568" h="713" extrusionOk="0">
                  <a:moveTo>
                    <a:pt x="512" y="1"/>
                  </a:moveTo>
                  <a:cubicBezTo>
                    <a:pt x="440" y="1"/>
                    <a:pt x="320" y="127"/>
                    <a:pt x="201" y="306"/>
                  </a:cubicBezTo>
                  <a:cubicBezTo>
                    <a:pt x="67" y="506"/>
                    <a:pt x="1" y="673"/>
                    <a:pt x="67" y="707"/>
                  </a:cubicBezTo>
                  <a:cubicBezTo>
                    <a:pt x="72" y="711"/>
                    <a:pt x="77" y="713"/>
                    <a:pt x="85" y="713"/>
                  </a:cubicBezTo>
                  <a:cubicBezTo>
                    <a:pt x="135" y="713"/>
                    <a:pt x="251" y="614"/>
                    <a:pt x="367" y="440"/>
                  </a:cubicBezTo>
                  <a:cubicBezTo>
                    <a:pt x="534" y="240"/>
                    <a:pt x="568" y="39"/>
                    <a:pt x="534" y="6"/>
                  </a:cubicBezTo>
                  <a:cubicBezTo>
                    <a:pt x="527" y="3"/>
                    <a:pt x="520" y="1"/>
                    <a:pt x="51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43" name="Google Shape;1884;p44">
              <a:extLst>
                <a:ext uri="{FF2B5EF4-FFF2-40B4-BE49-F238E27FC236}">
                  <a16:creationId xmlns:a16="http://schemas.microsoft.com/office/drawing/2014/main" id="{2F70CE32-90C6-4A17-9F44-7CD41FDA3E99}"/>
                </a:ext>
              </a:extLst>
            </p:cNvPr>
            <p:cNvSpPr/>
            <p:nvPr/>
          </p:nvSpPr>
          <p:spPr>
            <a:xfrm>
              <a:off x="8194028" y="3180255"/>
              <a:ext cx="4404" cy="28911"/>
            </a:xfrm>
            <a:custGeom>
              <a:avLst/>
              <a:gdLst/>
              <a:ahLst/>
              <a:cxnLst/>
              <a:rect l="l" t="t" r="r" b="b"/>
              <a:pathLst>
                <a:path w="234" h="1536" extrusionOk="0">
                  <a:moveTo>
                    <a:pt x="101" y="1"/>
                  </a:moveTo>
                  <a:cubicBezTo>
                    <a:pt x="34" y="1"/>
                    <a:pt x="0" y="334"/>
                    <a:pt x="0" y="768"/>
                  </a:cubicBezTo>
                  <a:cubicBezTo>
                    <a:pt x="0" y="1168"/>
                    <a:pt x="34" y="1535"/>
                    <a:pt x="101" y="1535"/>
                  </a:cubicBezTo>
                  <a:cubicBezTo>
                    <a:pt x="201" y="1268"/>
                    <a:pt x="234" y="1035"/>
                    <a:pt x="201" y="768"/>
                  </a:cubicBezTo>
                  <a:cubicBezTo>
                    <a:pt x="201" y="334"/>
                    <a:pt x="167" y="1"/>
                    <a:pt x="1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44" name="Google Shape;1885;p44">
              <a:extLst>
                <a:ext uri="{FF2B5EF4-FFF2-40B4-BE49-F238E27FC236}">
                  <a16:creationId xmlns:a16="http://schemas.microsoft.com/office/drawing/2014/main" id="{9740350E-7050-4241-9897-F6C9BBBAC75F}"/>
                </a:ext>
              </a:extLst>
            </p:cNvPr>
            <p:cNvSpPr/>
            <p:nvPr/>
          </p:nvSpPr>
          <p:spPr>
            <a:xfrm>
              <a:off x="8138144" y="3285341"/>
              <a:ext cx="17599" cy="11877"/>
            </a:xfrm>
            <a:custGeom>
              <a:avLst/>
              <a:gdLst/>
              <a:ahLst/>
              <a:cxnLst/>
              <a:rect l="l" t="t" r="r" b="b"/>
              <a:pathLst>
                <a:path w="935" h="631" extrusionOk="0">
                  <a:moveTo>
                    <a:pt x="114" y="1"/>
                  </a:moveTo>
                  <a:cubicBezTo>
                    <a:pt x="91" y="1"/>
                    <a:pt x="75" y="7"/>
                    <a:pt x="67" y="22"/>
                  </a:cubicBezTo>
                  <a:cubicBezTo>
                    <a:pt x="1" y="55"/>
                    <a:pt x="201" y="222"/>
                    <a:pt x="434" y="389"/>
                  </a:cubicBezTo>
                  <a:cubicBezTo>
                    <a:pt x="630" y="556"/>
                    <a:pt x="802" y="630"/>
                    <a:pt x="872" y="630"/>
                  </a:cubicBezTo>
                  <a:cubicBezTo>
                    <a:pt x="886" y="630"/>
                    <a:pt x="896" y="627"/>
                    <a:pt x="901" y="622"/>
                  </a:cubicBezTo>
                  <a:cubicBezTo>
                    <a:pt x="935" y="589"/>
                    <a:pt x="801" y="389"/>
                    <a:pt x="568" y="222"/>
                  </a:cubicBezTo>
                  <a:cubicBezTo>
                    <a:pt x="384" y="91"/>
                    <a:pt x="201" y="1"/>
                    <a:pt x="11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45" name="Google Shape;1886;p44">
              <a:extLst>
                <a:ext uri="{FF2B5EF4-FFF2-40B4-BE49-F238E27FC236}">
                  <a16:creationId xmlns:a16="http://schemas.microsoft.com/office/drawing/2014/main" id="{126EA4D6-9989-4189-B302-D86E1C534345}"/>
                </a:ext>
              </a:extLst>
            </p:cNvPr>
            <p:cNvSpPr/>
            <p:nvPr/>
          </p:nvSpPr>
          <p:spPr>
            <a:xfrm>
              <a:off x="8267493" y="3327127"/>
              <a:ext cx="13835" cy="7002"/>
            </a:xfrm>
            <a:custGeom>
              <a:avLst/>
              <a:gdLst/>
              <a:ahLst/>
              <a:cxnLst/>
              <a:rect l="l" t="t" r="r" b="b"/>
              <a:pathLst>
                <a:path w="735" h="372" extrusionOk="0">
                  <a:moveTo>
                    <a:pt x="643" y="0"/>
                  </a:moveTo>
                  <a:cubicBezTo>
                    <a:pt x="568" y="0"/>
                    <a:pt x="458" y="29"/>
                    <a:pt x="334" y="70"/>
                  </a:cubicBezTo>
                  <a:cubicBezTo>
                    <a:pt x="134" y="170"/>
                    <a:pt x="0" y="270"/>
                    <a:pt x="34" y="337"/>
                  </a:cubicBezTo>
                  <a:cubicBezTo>
                    <a:pt x="34" y="360"/>
                    <a:pt x="59" y="371"/>
                    <a:pt x="99" y="371"/>
                  </a:cubicBezTo>
                  <a:cubicBezTo>
                    <a:pt x="171" y="371"/>
                    <a:pt x="293" y="335"/>
                    <a:pt x="401" y="270"/>
                  </a:cubicBezTo>
                  <a:cubicBezTo>
                    <a:pt x="601" y="203"/>
                    <a:pt x="734" y="70"/>
                    <a:pt x="734" y="37"/>
                  </a:cubicBezTo>
                  <a:cubicBezTo>
                    <a:pt x="721" y="11"/>
                    <a:pt x="689" y="0"/>
                    <a:pt x="643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46" name="Google Shape;1887;p44">
              <a:extLst>
                <a:ext uri="{FF2B5EF4-FFF2-40B4-BE49-F238E27FC236}">
                  <a16:creationId xmlns:a16="http://schemas.microsoft.com/office/drawing/2014/main" id="{D731E393-DC2F-4956-93BB-EDEDD374A3C6}"/>
                </a:ext>
              </a:extLst>
            </p:cNvPr>
            <p:cNvSpPr/>
            <p:nvPr/>
          </p:nvSpPr>
          <p:spPr>
            <a:xfrm>
              <a:off x="8180213" y="3442039"/>
              <a:ext cx="15717" cy="29570"/>
            </a:xfrm>
            <a:custGeom>
              <a:avLst/>
              <a:gdLst/>
              <a:ahLst/>
              <a:cxnLst/>
              <a:rect l="l" t="t" r="r" b="b"/>
              <a:pathLst>
                <a:path w="835" h="1571" extrusionOk="0">
                  <a:moveTo>
                    <a:pt x="77" y="0"/>
                  </a:moveTo>
                  <a:cubicBezTo>
                    <a:pt x="74" y="0"/>
                    <a:pt x="70" y="1"/>
                    <a:pt x="67" y="3"/>
                  </a:cubicBezTo>
                  <a:cubicBezTo>
                    <a:pt x="1" y="36"/>
                    <a:pt x="134" y="403"/>
                    <a:pt x="368" y="836"/>
                  </a:cubicBezTo>
                  <a:cubicBezTo>
                    <a:pt x="568" y="1270"/>
                    <a:pt x="801" y="1570"/>
                    <a:pt x="835" y="1570"/>
                  </a:cubicBezTo>
                  <a:cubicBezTo>
                    <a:pt x="801" y="1270"/>
                    <a:pt x="701" y="970"/>
                    <a:pt x="534" y="736"/>
                  </a:cubicBezTo>
                  <a:cubicBezTo>
                    <a:pt x="343" y="323"/>
                    <a:pt x="153" y="0"/>
                    <a:pt x="7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47" name="Google Shape;1888;p44">
              <a:extLst>
                <a:ext uri="{FF2B5EF4-FFF2-40B4-BE49-F238E27FC236}">
                  <a16:creationId xmlns:a16="http://schemas.microsoft.com/office/drawing/2014/main" id="{3EC7E150-92A2-48D9-A66B-95EC3070E125}"/>
                </a:ext>
              </a:extLst>
            </p:cNvPr>
            <p:cNvSpPr/>
            <p:nvPr/>
          </p:nvSpPr>
          <p:spPr>
            <a:xfrm>
              <a:off x="8333409" y="3436373"/>
              <a:ext cx="14456" cy="21476"/>
            </a:xfrm>
            <a:custGeom>
              <a:avLst/>
              <a:gdLst/>
              <a:ahLst/>
              <a:cxnLst/>
              <a:rect l="l" t="t" r="r" b="b"/>
              <a:pathLst>
                <a:path w="768" h="1141" extrusionOk="0">
                  <a:moveTo>
                    <a:pt x="687" y="0"/>
                  </a:moveTo>
                  <a:cubicBezTo>
                    <a:pt x="609" y="0"/>
                    <a:pt x="424" y="223"/>
                    <a:pt x="268" y="504"/>
                  </a:cubicBezTo>
                  <a:cubicBezTo>
                    <a:pt x="101" y="837"/>
                    <a:pt x="1" y="1104"/>
                    <a:pt x="67" y="1137"/>
                  </a:cubicBezTo>
                  <a:cubicBezTo>
                    <a:pt x="70" y="1140"/>
                    <a:pt x="72" y="1141"/>
                    <a:pt x="76" y="1141"/>
                  </a:cubicBezTo>
                  <a:cubicBezTo>
                    <a:pt x="126" y="1141"/>
                    <a:pt x="312" y="918"/>
                    <a:pt x="468" y="637"/>
                  </a:cubicBezTo>
                  <a:cubicBezTo>
                    <a:pt x="635" y="304"/>
                    <a:pt x="768" y="37"/>
                    <a:pt x="701" y="3"/>
                  </a:cubicBezTo>
                  <a:cubicBezTo>
                    <a:pt x="697" y="1"/>
                    <a:pt x="692" y="0"/>
                    <a:pt x="68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48" name="Google Shape;1889;p44">
              <a:extLst>
                <a:ext uri="{FF2B5EF4-FFF2-40B4-BE49-F238E27FC236}">
                  <a16:creationId xmlns:a16="http://schemas.microsoft.com/office/drawing/2014/main" id="{52D4F3F2-6E0D-45FD-BF38-963D851F227D}"/>
                </a:ext>
              </a:extLst>
            </p:cNvPr>
            <p:cNvSpPr/>
            <p:nvPr/>
          </p:nvSpPr>
          <p:spPr>
            <a:xfrm>
              <a:off x="8268114" y="3551906"/>
              <a:ext cx="8809" cy="27688"/>
            </a:xfrm>
            <a:custGeom>
              <a:avLst/>
              <a:gdLst/>
              <a:ahLst/>
              <a:cxnLst/>
              <a:rect l="l" t="t" r="r" b="b"/>
              <a:pathLst>
                <a:path w="468" h="1471" extrusionOk="0">
                  <a:moveTo>
                    <a:pt x="79" y="1"/>
                  </a:moveTo>
                  <a:cubicBezTo>
                    <a:pt x="74" y="1"/>
                    <a:pt x="71" y="1"/>
                    <a:pt x="67" y="3"/>
                  </a:cubicBezTo>
                  <a:cubicBezTo>
                    <a:pt x="1" y="36"/>
                    <a:pt x="101" y="337"/>
                    <a:pt x="167" y="737"/>
                  </a:cubicBezTo>
                  <a:cubicBezTo>
                    <a:pt x="234" y="1137"/>
                    <a:pt x="234" y="1471"/>
                    <a:pt x="301" y="1471"/>
                  </a:cubicBezTo>
                  <a:cubicBezTo>
                    <a:pt x="368" y="1471"/>
                    <a:pt x="468" y="1137"/>
                    <a:pt x="401" y="704"/>
                  </a:cubicBezTo>
                  <a:cubicBezTo>
                    <a:pt x="338" y="292"/>
                    <a:pt x="154" y="1"/>
                    <a:pt x="79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49" name="Google Shape;1890;p44">
              <a:extLst>
                <a:ext uri="{FF2B5EF4-FFF2-40B4-BE49-F238E27FC236}">
                  <a16:creationId xmlns:a16="http://schemas.microsoft.com/office/drawing/2014/main" id="{CF8A8BC7-B94D-487A-987E-B8EB5193086E}"/>
                </a:ext>
              </a:extLst>
            </p:cNvPr>
            <p:cNvSpPr/>
            <p:nvPr/>
          </p:nvSpPr>
          <p:spPr>
            <a:xfrm>
              <a:off x="8193407" y="3632861"/>
              <a:ext cx="16338" cy="16507"/>
            </a:xfrm>
            <a:custGeom>
              <a:avLst/>
              <a:gdLst/>
              <a:ahLst/>
              <a:cxnLst/>
              <a:rect l="l" t="t" r="r" b="b"/>
              <a:pathLst>
                <a:path w="868" h="877" extrusionOk="0">
                  <a:moveTo>
                    <a:pt x="54" y="1"/>
                  </a:moveTo>
                  <a:cubicBezTo>
                    <a:pt x="46" y="1"/>
                    <a:pt x="39" y="2"/>
                    <a:pt x="33" y="5"/>
                  </a:cubicBezTo>
                  <a:cubicBezTo>
                    <a:pt x="0" y="39"/>
                    <a:pt x="134" y="272"/>
                    <a:pt x="334" y="506"/>
                  </a:cubicBezTo>
                  <a:cubicBezTo>
                    <a:pt x="547" y="719"/>
                    <a:pt x="733" y="877"/>
                    <a:pt x="789" y="877"/>
                  </a:cubicBezTo>
                  <a:cubicBezTo>
                    <a:pt x="794" y="877"/>
                    <a:pt x="798" y="875"/>
                    <a:pt x="801" y="872"/>
                  </a:cubicBezTo>
                  <a:cubicBezTo>
                    <a:pt x="867" y="806"/>
                    <a:pt x="734" y="606"/>
                    <a:pt x="500" y="372"/>
                  </a:cubicBezTo>
                  <a:cubicBezTo>
                    <a:pt x="318" y="159"/>
                    <a:pt x="135" y="1"/>
                    <a:pt x="5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50" name="Google Shape;1891;p44">
              <a:extLst>
                <a:ext uri="{FF2B5EF4-FFF2-40B4-BE49-F238E27FC236}">
                  <a16:creationId xmlns:a16="http://schemas.microsoft.com/office/drawing/2014/main" id="{B4493601-CC7B-4864-9490-A76C7D1663A7}"/>
                </a:ext>
              </a:extLst>
            </p:cNvPr>
            <p:cNvSpPr/>
            <p:nvPr/>
          </p:nvSpPr>
          <p:spPr>
            <a:xfrm>
              <a:off x="8366066" y="3659231"/>
              <a:ext cx="17599" cy="16507"/>
            </a:xfrm>
            <a:custGeom>
              <a:avLst/>
              <a:gdLst/>
              <a:ahLst/>
              <a:cxnLst/>
              <a:rect l="l" t="t" r="r" b="b"/>
              <a:pathLst>
                <a:path w="935" h="877" extrusionOk="0">
                  <a:moveTo>
                    <a:pt x="851" y="0"/>
                  </a:moveTo>
                  <a:cubicBezTo>
                    <a:pt x="787" y="0"/>
                    <a:pt x="577" y="129"/>
                    <a:pt x="367" y="339"/>
                  </a:cubicBezTo>
                  <a:cubicBezTo>
                    <a:pt x="134" y="606"/>
                    <a:pt x="0" y="806"/>
                    <a:pt x="34" y="872"/>
                  </a:cubicBezTo>
                  <a:cubicBezTo>
                    <a:pt x="37" y="875"/>
                    <a:pt x="41" y="877"/>
                    <a:pt x="47" y="877"/>
                  </a:cubicBezTo>
                  <a:cubicBezTo>
                    <a:pt x="107" y="877"/>
                    <a:pt x="321" y="719"/>
                    <a:pt x="534" y="506"/>
                  </a:cubicBezTo>
                  <a:cubicBezTo>
                    <a:pt x="768" y="272"/>
                    <a:pt x="934" y="39"/>
                    <a:pt x="868" y="5"/>
                  </a:cubicBezTo>
                  <a:cubicBezTo>
                    <a:pt x="864" y="2"/>
                    <a:pt x="859" y="0"/>
                    <a:pt x="85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51" name="Google Shape;1892;p44">
              <a:extLst>
                <a:ext uri="{FF2B5EF4-FFF2-40B4-BE49-F238E27FC236}">
                  <a16:creationId xmlns:a16="http://schemas.microsoft.com/office/drawing/2014/main" id="{316E2794-F239-4063-B67F-4A767F88C40A}"/>
                </a:ext>
              </a:extLst>
            </p:cNvPr>
            <p:cNvSpPr/>
            <p:nvPr/>
          </p:nvSpPr>
          <p:spPr>
            <a:xfrm>
              <a:off x="8275022" y="3753457"/>
              <a:ext cx="6306" cy="25806"/>
            </a:xfrm>
            <a:custGeom>
              <a:avLst/>
              <a:gdLst/>
              <a:ahLst/>
              <a:cxnLst/>
              <a:rect l="l" t="t" r="r" b="b"/>
              <a:pathLst>
                <a:path w="335" h="1371" extrusionOk="0">
                  <a:moveTo>
                    <a:pt x="257" y="0"/>
                  </a:moveTo>
                  <a:cubicBezTo>
                    <a:pt x="191" y="0"/>
                    <a:pt x="97" y="290"/>
                    <a:pt x="34" y="670"/>
                  </a:cubicBezTo>
                  <a:cubicBezTo>
                    <a:pt x="1" y="1037"/>
                    <a:pt x="1" y="1370"/>
                    <a:pt x="34" y="1370"/>
                  </a:cubicBezTo>
                  <a:cubicBezTo>
                    <a:pt x="101" y="1370"/>
                    <a:pt x="201" y="1070"/>
                    <a:pt x="267" y="703"/>
                  </a:cubicBezTo>
                  <a:cubicBezTo>
                    <a:pt x="301" y="303"/>
                    <a:pt x="334" y="3"/>
                    <a:pt x="267" y="3"/>
                  </a:cubicBezTo>
                  <a:cubicBezTo>
                    <a:pt x="264" y="1"/>
                    <a:pt x="261" y="0"/>
                    <a:pt x="25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52" name="Google Shape;1893;p44">
              <a:extLst>
                <a:ext uri="{FF2B5EF4-FFF2-40B4-BE49-F238E27FC236}">
                  <a16:creationId xmlns:a16="http://schemas.microsoft.com/office/drawing/2014/main" id="{FE83D1F8-7435-48F5-A2E4-2FCC4AA07B54}"/>
                </a:ext>
              </a:extLst>
            </p:cNvPr>
            <p:cNvSpPr/>
            <p:nvPr/>
          </p:nvSpPr>
          <p:spPr>
            <a:xfrm>
              <a:off x="8201557" y="3809322"/>
              <a:ext cx="13835" cy="20799"/>
            </a:xfrm>
            <a:custGeom>
              <a:avLst/>
              <a:gdLst/>
              <a:ahLst/>
              <a:cxnLst/>
              <a:rect l="l" t="t" r="r" b="b"/>
              <a:pathLst>
                <a:path w="735" h="1105" extrusionOk="0">
                  <a:moveTo>
                    <a:pt x="76" y="0"/>
                  </a:moveTo>
                  <a:cubicBezTo>
                    <a:pt x="72" y="0"/>
                    <a:pt x="70" y="1"/>
                    <a:pt x="67" y="4"/>
                  </a:cubicBezTo>
                  <a:cubicBezTo>
                    <a:pt x="1" y="37"/>
                    <a:pt x="101" y="304"/>
                    <a:pt x="268" y="604"/>
                  </a:cubicBezTo>
                  <a:cubicBezTo>
                    <a:pt x="468" y="904"/>
                    <a:pt x="635" y="1104"/>
                    <a:pt x="701" y="1104"/>
                  </a:cubicBezTo>
                  <a:cubicBezTo>
                    <a:pt x="735" y="1071"/>
                    <a:pt x="668" y="804"/>
                    <a:pt x="468" y="504"/>
                  </a:cubicBezTo>
                  <a:cubicBezTo>
                    <a:pt x="312" y="223"/>
                    <a:pt x="126" y="0"/>
                    <a:pt x="7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53" name="Google Shape;1894;p44">
              <a:extLst>
                <a:ext uri="{FF2B5EF4-FFF2-40B4-BE49-F238E27FC236}">
                  <a16:creationId xmlns:a16="http://schemas.microsoft.com/office/drawing/2014/main" id="{3C0BE3FB-EDD5-4A6E-BF65-E7965912FAA6}"/>
                </a:ext>
              </a:extLst>
            </p:cNvPr>
            <p:cNvSpPr/>
            <p:nvPr/>
          </p:nvSpPr>
          <p:spPr>
            <a:xfrm>
              <a:off x="8340957" y="3893402"/>
              <a:ext cx="21985" cy="14889"/>
            </a:xfrm>
            <a:custGeom>
              <a:avLst/>
              <a:gdLst/>
              <a:ahLst/>
              <a:cxnLst/>
              <a:rect l="l" t="t" r="r" b="b"/>
              <a:pathLst>
                <a:path w="1168" h="791" extrusionOk="0">
                  <a:moveTo>
                    <a:pt x="1110" y="0"/>
                  </a:moveTo>
                  <a:cubicBezTo>
                    <a:pt x="1026" y="0"/>
                    <a:pt x="767" y="102"/>
                    <a:pt x="534" y="307"/>
                  </a:cubicBezTo>
                  <a:cubicBezTo>
                    <a:pt x="234" y="507"/>
                    <a:pt x="0" y="740"/>
                    <a:pt x="33" y="774"/>
                  </a:cubicBezTo>
                  <a:cubicBezTo>
                    <a:pt x="39" y="785"/>
                    <a:pt x="52" y="791"/>
                    <a:pt x="71" y="791"/>
                  </a:cubicBezTo>
                  <a:cubicBezTo>
                    <a:pt x="161" y="791"/>
                    <a:pt x="386" y="666"/>
                    <a:pt x="634" y="473"/>
                  </a:cubicBezTo>
                  <a:cubicBezTo>
                    <a:pt x="934" y="273"/>
                    <a:pt x="1168" y="40"/>
                    <a:pt x="1134" y="6"/>
                  </a:cubicBezTo>
                  <a:cubicBezTo>
                    <a:pt x="1130" y="2"/>
                    <a:pt x="1122" y="0"/>
                    <a:pt x="111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54" name="Google Shape;1895;p44">
              <a:extLst>
                <a:ext uri="{FF2B5EF4-FFF2-40B4-BE49-F238E27FC236}">
                  <a16:creationId xmlns:a16="http://schemas.microsoft.com/office/drawing/2014/main" id="{70126B27-B8F0-4AF2-9A2D-90BA6801B42F}"/>
                </a:ext>
              </a:extLst>
            </p:cNvPr>
            <p:cNvSpPr/>
            <p:nvPr/>
          </p:nvSpPr>
          <p:spPr>
            <a:xfrm>
              <a:off x="8237979" y="3946877"/>
              <a:ext cx="6927" cy="29533"/>
            </a:xfrm>
            <a:custGeom>
              <a:avLst/>
              <a:gdLst/>
              <a:ahLst/>
              <a:cxnLst/>
              <a:rect l="l" t="t" r="r" b="b"/>
              <a:pathLst>
                <a:path w="368" h="1569" extrusionOk="0">
                  <a:moveTo>
                    <a:pt x="201" y="1"/>
                  </a:moveTo>
                  <a:cubicBezTo>
                    <a:pt x="134" y="34"/>
                    <a:pt x="167" y="368"/>
                    <a:pt x="134" y="768"/>
                  </a:cubicBezTo>
                  <a:cubicBezTo>
                    <a:pt x="67" y="1202"/>
                    <a:pt x="0" y="1535"/>
                    <a:pt x="67" y="1569"/>
                  </a:cubicBezTo>
                  <a:cubicBezTo>
                    <a:pt x="134" y="1569"/>
                    <a:pt x="301" y="1235"/>
                    <a:pt x="334" y="801"/>
                  </a:cubicBezTo>
                  <a:cubicBezTo>
                    <a:pt x="367" y="368"/>
                    <a:pt x="267" y="1"/>
                    <a:pt x="2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55" name="Google Shape;1896;p44">
              <a:extLst>
                <a:ext uri="{FF2B5EF4-FFF2-40B4-BE49-F238E27FC236}">
                  <a16:creationId xmlns:a16="http://schemas.microsoft.com/office/drawing/2014/main" id="{9D323181-9FDD-4B06-8AA6-08E3EC340AAC}"/>
                </a:ext>
              </a:extLst>
            </p:cNvPr>
            <p:cNvSpPr/>
            <p:nvPr/>
          </p:nvSpPr>
          <p:spPr>
            <a:xfrm>
              <a:off x="8275643" y="4079914"/>
              <a:ext cx="13835" cy="15246"/>
            </a:xfrm>
            <a:custGeom>
              <a:avLst/>
              <a:gdLst/>
              <a:ahLst/>
              <a:cxnLst/>
              <a:rect l="l" t="t" r="r" b="b"/>
              <a:pathLst>
                <a:path w="735" h="810" extrusionOk="0">
                  <a:moveTo>
                    <a:pt x="79" y="0"/>
                  </a:moveTo>
                  <a:cubicBezTo>
                    <a:pt x="74" y="0"/>
                    <a:pt x="71" y="2"/>
                    <a:pt x="68" y="4"/>
                  </a:cubicBezTo>
                  <a:cubicBezTo>
                    <a:pt x="1" y="71"/>
                    <a:pt x="101" y="271"/>
                    <a:pt x="268" y="471"/>
                  </a:cubicBezTo>
                  <a:cubicBezTo>
                    <a:pt x="420" y="654"/>
                    <a:pt x="600" y="809"/>
                    <a:pt x="656" y="809"/>
                  </a:cubicBezTo>
                  <a:cubicBezTo>
                    <a:pt x="661" y="809"/>
                    <a:pt x="665" y="808"/>
                    <a:pt x="668" y="805"/>
                  </a:cubicBezTo>
                  <a:cubicBezTo>
                    <a:pt x="735" y="738"/>
                    <a:pt x="635" y="538"/>
                    <a:pt x="435" y="338"/>
                  </a:cubicBezTo>
                  <a:cubicBezTo>
                    <a:pt x="282" y="155"/>
                    <a:pt x="130" y="0"/>
                    <a:pt x="79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56" name="Google Shape;1897;p44">
              <a:extLst>
                <a:ext uri="{FF2B5EF4-FFF2-40B4-BE49-F238E27FC236}">
                  <a16:creationId xmlns:a16="http://schemas.microsoft.com/office/drawing/2014/main" id="{2B25FB24-795B-4B01-AC7B-ADC4F92434B9}"/>
                </a:ext>
              </a:extLst>
            </p:cNvPr>
            <p:cNvSpPr/>
            <p:nvPr/>
          </p:nvSpPr>
          <p:spPr>
            <a:xfrm>
              <a:off x="8217895" y="4150894"/>
              <a:ext cx="17599" cy="23359"/>
            </a:xfrm>
            <a:custGeom>
              <a:avLst/>
              <a:gdLst/>
              <a:ahLst/>
              <a:cxnLst/>
              <a:rect l="l" t="t" r="r" b="b"/>
              <a:pathLst>
                <a:path w="935" h="1241" extrusionOk="0">
                  <a:moveTo>
                    <a:pt x="46" y="0"/>
                  </a:moveTo>
                  <a:cubicBezTo>
                    <a:pt x="42" y="0"/>
                    <a:pt x="37" y="1"/>
                    <a:pt x="33" y="3"/>
                  </a:cubicBezTo>
                  <a:cubicBezTo>
                    <a:pt x="0" y="36"/>
                    <a:pt x="133" y="336"/>
                    <a:pt x="367" y="703"/>
                  </a:cubicBezTo>
                  <a:cubicBezTo>
                    <a:pt x="586" y="1016"/>
                    <a:pt x="804" y="1240"/>
                    <a:pt x="886" y="1240"/>
                  </a:cubicBezTo>
                  <a:cubicBezTo>
                    <a:pt x="892" y="1240"/>
                    <a:pt x="896" y="1239"/>
                    <a:pt x="901" y="1237"/>
                  </a:cubicBezTo>
                  <a:cubicBezTo>
                    <a:pt x="934" y="1204"/>
                    <a:pt x="801" y="904"/>
                    <a:pt x="567" y="570"/>
                  </a:cubicBezTo>
                  <a:cubicBezTo>
                    <a:pt x="347" y="255"/>
                    <a:pt x="127" y="0"/>
                    <a:pt x="4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57" name="Google Shape;1898;p44">
              <a:extLst>
                <a:ext uri="{FF2B5EF4-FFF2-40B4-BE49-F238E27FC236}">
                  <a16:creationId xmlns:a16="http://schemas.microsoft.com/office/drawing/2014/main" id="{263CF122-E50F-4565-B5D2-B4CD041341DD}"/>
                </a:ext>
              </a:extLst>
            </p:cNvPr>
            <p:cNvSpPr/>
            <p:nvPr/>
          </p:nvSpPr>
          <p:spPr>
            <a:xfrm>
              <a:off x="8381124" y="4062936"/>
              <a:ext cx="6306" cy="11519"/>
            </a:xfrm>
            <a:custGeom>
              <a:avLst/>
              <a:gdLst/>
              <a:ahLst/>
              <a:cxnLst/>
              <a:rect l="l" t="t" r="r" b="b"/>
              <a:pathLst>
                <a:path w="335" h="612" extrusionOk="0">
                  <a:moveTo>
                    <a:pt x="278" y="1"/>
                  </a:moveTo>
                  <a:cubicBezTo>
                    <a:pt x="208" y="1"/>
                    <a:pt x="98" y="123"/>
                    <a:pt x="68" y="273"/>
                  </a:cubicBezTo>
                  <a:cubicBezTo>
                    <a:pt x="1" y="439"/>
                    <a:pt x="1" y="606"/>
                    <a:pt x="68" y="606"/>
                  </a:cubicBezTo>
                  <a:cubicBezTo>
                    <a:pt x="75" y="610"/>
                    <a:pt x="82" y="611"/>
                    <a:pt x="90" y="611"/>
                  </a:cubicBezTo>
                  <a:cubicBezTo>
                    <a:pt x="155" y="611"/>
                    <a:pt x="241" y="489"/>
                    <a:pt x="301" y="339"/>
                  </a:cubicBezTo>
                  <a:cubicBezTo>
                    <a:pt x="334" y="173"/>
                    <a:pt x="334" y="6"/>
                    <a:pt x="301" y="6"/>
                  </a:cubicBezTo>
                  <a:cubicBezTo>
                    <a:pt x="294" y="2"/>
                    <a:pt x="286" y="1"/>
                    <a:pt x="27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58" name="Google Shape;1899;p44">
              <a:extLst>
                <a:ext uri="{FF2B5EF4-FFF2-40B4-BE49-F238E27FC236}">
                  <a16:creationId xmlns:a16="http://schemas.microsoft.com/office/drawing/2014/main" id="{BDB29931-B37B-4103-A9F6-2F3B2058BCF3}"/>
                </a:ext>
              </a:extLst>
            </p:cNvPr>
            <p:cNvSpPr/>
            <p:nvPr/>
          </p:nvSpPr>
          <p:spPr>
            <a:xfrm>
              <a:off x="8316469" y="4238174"/>
              <a:ext cx="8752" cy="25843"/>
            </a:xfrm>
            <a:custGeom>
              <a:avLst/>
              <a:gdLst/>
              <a:ahLst/>
              <a:cxnLst/>
              <a:rect l="l" t="t" r="r" b="b"/>
              <a:pathLst>
                <a:path w="465" h="1373" extrusionOk="0">
                  <a:moveTo>
                    <a:pt x="342" y="0"/>
                  </a:moveTo>
                  <a:cubicBezTo>
                    <a:pt x="339" y="0"/>
                    <a:pt x="337" y="1"/>
                    <a:pt x="334" y="3"/>
                  </a:cubicBezTo>
                  <a:cubicBezTo>
                    <a:pt x="300" y="3"/>
                    <a:pt x="267" y="303"/>
                    <a:pt x="167" y="670"/>
                  </a:cubicBezTo>
                  <a:cubicBezTo>
                    <a:pt x="100" y="1037"/>
                    <a:pt x="0" y="1337"/>
                    <a:pt x="33" y="1370"/>
                  </a:cubicBezTo>
                  <a:cubicBezTo>
                    <a:pt x="37" y="1372"/>
                    <a:pt x="41" y="1373"/>
                    <a:pt x="46" y="1373"/>
                  </a:cubicBezTo>
                  <a:cubicBezTo>
                    <a:pt x="122" y="1373"/>
                    <a:pt x="306" y="1114"/>
                    <a:pt x="400" y="736"/>
                  </a:cubicBezTo>
                  <a:cubicBezTo>
                    <a:pt x="464" y="353"/>
                    <a:pt x="406" y="0"/>
                    <a:pt x="342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59" name="Google Shape;1900;p44">
              <a:extLst>
                <a:ext uri="{FF2B5EF4-FFF2-40B4-BE49-F238E27FC236}">
                  <a16:creationId xmlns:a16="http://schemas.microsoft.com/office/drawing/2014/main" id="{DD004316-25FD-425E-AE50-1C67D21174C4}"/>
                </a:ext>
              </a:extLst>
            </p:cNvPr>
            <p:cNvSpPr/>
            <p:nvPr/>
          </p:nvSpPr>
          <p:spPr>
            <a:xfrm>
              <a:off x="8350989" y="3035134"/>
              <a:ext cx="10070" cy="15886"/>
            </a:xfrm>
            <a:custGeom>
              <a:avLst/>
              <a:gdLst/>
              <a:ahLst/>
              <a:cxnLst/>
              <a:rect l="l" t="t" r="r" b="b"/>
              <a:pathLst>
                <a:path w="535" h="844" extrusionOk="0">
                  <a:moveTo>
                    <a:pt x="78" y="1"/>
                  </a:moveTo>
                  <a:cubicBezTo>
                    <a:pt x="74" y="1"/>
                    <a:pt x="70" y="2"/>
                    <a:pt x="67" y="5"/>
                  </a:cubicBezTo>
                  <a:cubicBezTo>
                    <a:pt x="1" y="38"/>
                    <a:pt x="67" y="239"/>
                    <a:pt x="168" y="472"/>
                  </a:cubicBezTo>
                  <a:cubicBezTo>
                    <a:pt x="259" y="686"/>
                    <a:pt x="378" y="843"/>
                    <a:pt x="449" y="843"/>
                  </a:cubicBezTo>
                  <a:cubicBezTo>
                    <a:pt x="456" y="843"/>
                    <a:pt x="462" y="842"/>
                    <a:pt x="468" y="839"/>
                  </a:cubicBezTo>
                  <a:cubicBezTo>
                    <a:pt x="534" y="806"/>
                    <a:pt x="468" y="606"/>
                    <a:pt x="368" y="372"/>
                  </a:cubicBezTo>
                  <a:cubicBezTo>
                    <a:pt x="246" y="159"/>
                    <a:pt x="124" y="1"/>
                    <a:pt x="7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60" name="Google Shape;1901;p44">
              <a:extLst>
                <a:ext uri="{FF2B5EF4-FFF2-40B4-BE49-F238E27FC236}">
                  <a16:creationId xmlns:a16="http://schemas.microsoft.com/office/drawing/2014/main" id="{38717D98-5A94-465B-A356-149F76DC6D3C}"/>
                </a:ext>
              </a:extLst>
            </p:cNvPr>
            <p:cNvSpPr/>
            <p:nvPr/>
          </p:nvSpPr>
          <p:spPr>
            <a:xfrm>
              <a:off x="8227928" y="2806440"/>
              <a:ext cx="23886" cy="23528"/>
            </a:xfrm>
            <a:custGeom>
              <a:avLst/>
              <a:gdLst/>
              <a:ahLst/>
              <a:cxnLst/>
              <a:rect l="l" t="t" r="r" b="b"/>
              <a:pathLst>
                <a:path w="1269" h="1250" extrusionOk="0">
                  <a:moveTo>
                    <a:pt x="1195" y="0"/>
                  </a:moveTo>
                  <a:cubicBezTo>
                    <a:pt x="1075" y="0"/>
                    <a:pt x="763" y="190"/>
                    <a:pt x="501" y="480"/>
                  </a:cubicBezTo>
                  <a:cubicBezTo>
                    <a:pt x="168" y="814"/>
                    <a:pt x="1" y="1214"/>
                    <a:pt x="67" y="1247"/>
                  </a:cubicBezTo>
                  <a:cubicBezTo>
                    <a:pt x="71" y="1249"/>
                    <a:pt x="74" y="1250"/>
                    <a:pt x="78" y="1250"/>
                  </a:cubicBezTo>
                  <a:cubicBezTo>
                    <a:pt x="153" y="1250"/>
                    <a:pt x="348" y="933"/>
                    <a:pt x="635" y="647"/>
                  </a:cubicBezTo>
                  <a:cubicBezTo>
                    <a:pt x="968" y="313"/>
                    <a:pt x="1268" y="80"/>
                    <a:pt x="1235" y="13"/>
                  </a:cubicBezTo>
                  <a:cubicBezTo>
                    <a:pt x="1226" y="4"/>
                    <a:pt x="1213" y="0"/>
                    <a:pt x="1195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61" name="Google Shape;1902;p44">
              <a:extLst>
                <a:ext uri="{FF2B5EF4-FFF2-40B4-BE49-F238E27FC236}">
                  <a16:creationId xmlns:a16="http://schemas.microsoft.com/office/drawing/2014/main" id="{CAE0250E-E197-44B8-A25A-640F8B0910B7}"/>
                </a:ext>
              </a:extLst>
            </p:cNvPr>
            <p:cNvSpPr/>
            <p:nvPr/>
          </p:nvSpPr>
          <p:spPr>
            <a:xfrm>
              <a:off x="8336552" y="2783835"/>
              <a:ext cx="11952" cy="20347"/>
            </a:xfrm>
            <a:custGeom>
              <a:avLst/>
              <a:gdLst/>
              <a:ahLst/>
              <a:cxnLst/>
              <a:rect l="l" t="t" r="r" b="b"/>
              <a:pathLst>
                <a:path w="635" h="1081" extrusionOk="0">
                  <a:moveTo>
                    <a:pt x="90" y="0"/>
                  </a:moveTo>
                  <a:cubicBezTo>
                    <a:pt x="79" y="0"/>
                    <a:pt x="72" y="5"/>
                    <a:pt x="67" y="13"/>
                  </a:cubicBezTo>
                  <a:cubicBezTo>
                    <a:pt x="1" y="47"/>
                    <a:pt x="134" y="280"/>
                    <a:pt x="301" y="547"/>
                  </a:cubicBezTo>
                  <a:cubicBezTo>
                    <a:pt x="434" y="847"/>
                    <a:pt x="534" y="1081"/>
                    <a:pt x="601" y="1081"/>
                  </a:cubicBezTo>
                  <a:cubicBezTo>
                    <a:pt x="634" y="1047"/>
                    <a:pt x="601" y="780"/>
                    <a:pt x="468" y="447"/>
                  </a:cubicBezTo>
                  <a:cubicBezTo>
                    <a:pt x="352" y="186"/>
                    <a:pt x="160" y="0"/>
                    <a:pt x="9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62" name="Google Shape;1903;p44">
              <a:extLst>
                <a:ext uri="{FF2B5EF4-FFF2-40B4-BE49-F238E27FC236}">
                  <a16:creationId xmlns:a16="http://schemas.microsoft.com/office/drawing/2014/main" id="{BFB029FE-69A5-4F6D-9320-714946279160}"/>
                </a:ext>
              </a:extLst>
            </p:cNvPr>
            <p:cNvSpPr/>
            <p:nvPr/>
          </p:nvSpPr>
          <p:spPr>
            <a:xfrm>
              <a:off x="8044596" y="2861873"/>
              <a:ext cx="10691" cy="21476"/>
            </a:xfrm>
            <a:custGeom>
              <a:avLst/>
              <a:gdLst/>
              <a:ahLst/>
              <a:cxnLst/>
              <a:rect l="l" t="t" r="r" b="b"/>
              <a:pathLst>
                <a:path w="568" h="1141" extrusionOk="0">
                  <a:moveTo>
                    <a:pt x="487" y="0"/>
                  </a:moveTo>
                  <a:cubicBezTo>
                    <a:pt x="417" y="0"/>
                    <a:pt x="292" y="225"/>
                    <a:pt x="167" y="537"/>
                  </a:cubicBezTo>
                  <a:cubicBezTo>
                    <a:pt x="34" y="837"/>
                    <a:pt x="0" y="1138"/>
                    <a:pt x="34" y="1138"/>
                  </a:cubicBezTo>
                  <a:cubicBezTo>
                    <a:pt x="40" y="1140"/>
                    <a:pt x="47" y="1141"/>
                    <a:pt x="53" y="1141"/>
                  </a:cubicBezTo>
                  <a:cubicBezTo>
                    <a:pt x="147" y="1141"/>
                    <a:pt x="242" y="916"/>
                    <a:pt x="367" y="604"/>
                  </a:cubicBezTo>
                  <a:cubicBezTo>
                    <a:pt x="501" y="304"/>
                    <a:pt x="568" y="37"/>
                    <a:pt x="501" y="4"/>
                  </a:cubicBezTo>
                  <a:cubicBezTo>
                    <a:pt x="497" y="1"/>
                    <a:pt x="492" y="0"/>
                    <a:pt x="48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63" name="Google Shape;1904;p44">
              <a:extLst>
                <a:ext uri="{FF2B5EF4-FFF2-40B4-BE49-F238E27FC236}">
                  <a16:creationId xmlns:a16="http://schemas.microsoft.com/office/drawing/2014/main" id="{236B1009-9B12-4A2D-85F3-C0924ACDF452}"/>
                </a:ext>
              </a:extLst>
            </p:cNvPr>
            <p:cNvSpPr/>
            <p:nvPr/>
          </p:nvSpPr>
          <p:spPr>
            <a:xfrm>
              <a:off x="8037689" y="2987400"/>
              <a:ext cx="18220" cy="14889"/>
            </a:xfrm>
            <a:custGeom>
              <a:avLst/>
              <a:gdLst/>
              <a:ahLst/>
              <a:cxnLst/>
              <a:rect l="l" t="t" r="r" b="b"/>
              <a:pathLst>
                <a:path w="968" h="791" extrusionOk="0">
                  <a:moveTo>
                    <a:pt x="18" y="1"/>
                  </a:moveTo>
                  <a:cubicBezTo>
                    <a:pt x="10" y="1"/>
                    <a:pt x="4" y="3"/>
                    <a:pt x="1" y="6"/>
                  </a:cubicBezTo>
                  <a:cubicBezTo>
                    <a:pt x="1" y="73"/>
                    <a:pt x="134" y="273"/>
                    <a:pt x="401" y="473"/>
                  </a:cubicBezTo>
                  <a:cubicBezTo>
                    <a:pt x="621" y="666"/>
                    <a:pt x="819" y="790"/>
                    <a:pt x="900" y="790"/>
                  </a:cubicBezTo>
                  <a:cubicBezTo>
                    <a:pt x="917" y="790"/>
                    <a:pt x="929" y="785"/>
                    <a:pt x="935" y="773"/>
                  </a:cubicBezTo>
                  <a:cubicBezTo>
                    <a:pt x="968" y="740"/>
                    <a:pt x="801" y="540"/>
                    <a:pt x="534" y="306"/>
                  </a:cubicBezTo>
                  <a:cubicBezTo>
                    <a:pt x="325" y="127"/>
                    <a:pt x="89" y="1"/>
                    <a:pt x="1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64" name="Google Shape;1905;p44">
              <a:extLst>
                <a:ext uri="{FF2B5EF4-FFF2-40B4-BE49-F238E27FC236}">
                  <a16:creationId xmlns:a16="http://schemas.microsoft.com/office/drawing/2014/main" id="{CD826EE4-63A8-490F-BE27-C6C02AA0CA38}"/>
                </a:ext>
              </a:extLst>
            </p:cNvPr>
            <p:cNvSpPr/>
            <p:nvPr/>
          </p:nvSpPr>
          <p:spPr>
            <a:xfrm>
              <a:off x="8246769" y="2698060"/>
              <a:ext cx="7548" cy="14456"/>
            </a:xfrm>
            <a:custGeom>
              <a:avLst/>
              <a:gdLst/>
              <a:ahLst/>
              <a:cxnLst/>
              <a:rect l="l" t="t" r="r" b="b"/>
              <a:pathLst>
                <a:path w="401" h="768" extrusionOk="0">
                  <a:moveTo>
                    <a:pt x="67" y="0"/>
                  </a:moveTo>
                  <a:cubicBezTo>
                    <a:pt x="0" y="0"/>
                    <a:pt x="34" y="200"/>
                    <a:pt x="101" y="434"/>
                  </a:cubicBezTo>
                  <a:cubicBezTo>
                    <a:pt x="201" y="634"/>
                    <a:pt x="301" y="767"/>
                    <a:pt x="367" y="767"/>
                  </a:cubicBezTo>
                  <a:cubicBezTo>
                    <a:pt x="401" y="767"/>
                    <a:pt x="401" y="567"/>
                    <a:pt x="301" y="367"/>
                  </a:cubicBezTo>
                  <a:cubicBezTo>
                    <a:pt x="234" y="134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65" name="Google Shape;1906;p44">
              <a:extLst>
                <a:ext uri="{FF2B5EF4-FFF2-40B4-BE49-F238E27FC236}">
                  <a16:creationId xmlns:a16="http://schemas.microsoft.com/office/drawing/2014/main" id="{31CD1D9E-4465-4FEE-99C8-DC529BE9546B}"/>
                </a:ext>
              </a:extLst>
            </p:cNvPr>
            <p:cNvSpPr/>
            <p:nvPr/>
          </p:nvSpPr>
          <p:spPr>
            <a:xfrm>
              <a:off x="8442034" y="2750161"/>
              <a:ext cx="6306" cy="20178"/>
            </a:xfrm>
            <a:custGeom>
              <a:avLst/>
              <a:gdLst/>
              <a:ahLst/>
              <a:cxnLst/>
              <a:rect l="l" t="t" r="r" b="b"/>
              <a:pathLst>
                <a:path w="335" h="1072" extrusionOk="0">
                  <a:moveTo>
                    <a:pt x="301" y="1"/>
                  </a:moveTo>
                  <a:cubicBezTo>
                    <a:pt x="234" y="1"/>
                    <a:pt x="134" y="234"/>
                    <a:pt x="67" y="535"/>
                  </a:cubicBezTo>
                  <a:cubicBezTo>
                    <a:pt x="34" y="835"/>
                    <a:pt x="1" y="1068"/>
                    <a:pt x="67" y="1068"/>
                  </a:cubicBezTo>
                  <a:cubicBezTo>
                    <a:pt x="72" y="1070"/>
                    <a:pt x="76" y="1072"/>
                    <a:pt x="80" y="1072"/>
                  </a:cubicBezTo>
                  <a:cubicBezTo>
                    <a:pt x="147" y="1072"/>
                    <a:pt x="238" y="849"/>
                    <a:pt x="301" y="568"/>
                  </a:cubicBezTo>
                  <a:cubicBezTo>
                    <a:pt x="334" y="268"/>
                    <a:pt x="334" y="34"/>
                    <a:pt x="3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66" name="Google Shape;1907;p44">
              <a:extLst>
                <a:ext uri="{FF2B5EF4-FFF2-40B4-BE49-F238E27FC236}">
                  <a16:creationId xmlns:a16="http://schemas.microsoft.com/office/drawing/2014/main" id="{BC6FB155-7427-4CAE-9A2B-ED79F9D359FE}"/>
                </a:ext>
              </a:extLst>
            </p:cNvPr>
            <p:cNvSpPr/>
            <p:nvPr/>
          </p:nvSpPr>
          <p:spPr>
            <a:xfrm>
              <a:off x="8487245" y="2835502"/>
              <a:ext cx="11952" cy="24620"/>
            </a:xfrm>
            <a:custGeom>
              <a:avLst/>
              <a:gdLst/>
              <a:ahLst/>
              <a:cxnLst/>
              <a:rect l="l" t="t" r="r" b="b"/>
              <a:pathLst>
                <a:path w="635" h="1308" extrusionOk="0">
                  <a:moveTo>
                    <a:pt x="561" y="1"/>
                  </a:moveTo>
                  <a:cubicBezTo>
                    <a:pt x="517" y="1"/>
                    <a:pt x="359" y="287"/>
                    <a:pt x="200" y="604"/>
                  </a:cubicBezTo>
                  <a:cubicBezTo>
                    <a:pt x="67" y="971"/>
                    <a:pt x="0" y="1304"/>
                    <a:pt x="34" y="1304"/>
                  </a:cubicBezTo>
                  <a:cubicBezTo>
                    <a:pt x="37" y="1306"/>
                    <a:pt x="41" y="1307"/>
                    <a:pt x="46" y="1307"/>
                  </a:cubicBezTo>
                  <a:cubicBezTo>
                    <a:pt x="116" y="1307"/>
                    <a:pt x="243" y="1050"/>
                    <a:pt x="401" y="704"/>
                  </a:cubicBezTo>
                  <a:cubicBezTo>
                    <a:pt x="567" y="337"/>
                    <a:pt x="634" y="37"/>
                    <a:pt x="567" y="3"/>
                  </a:cubicBezTo>
                  <a:cubicBezTo>
                    <a:pt x="566" y="2"/>
                    <a:pt x="564" y="1"/>
                    <a:pt x="56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67" name="Google Shape;1908;p44">
              <a:extLst>
                <a:ext uri="{FF2B5EF4-FFF2-40B4-BE49-F238E27FC236}">
                  <a16:creationId xmlns:a16="http://schemas.microsoft.com/office/drawing/2014/main" id="{C982A197-09A6-4B5B-9092-619226D0F066}"/>
                </a:ext>
              </a:extLst>
            </p:cNvPr>
            <p:cNvSpPr/>
            <p:nvPr/>
          </p:nvSpPr>
          <p:spPr>
            <a:xfrm>
              <a:off x="8442034" y="2906463"/>
              <a:ext cx="15096" cy="26427"/>
            </a:xfrm>
            <a:custGeom>
              <a:avLst/>
              <a:gdLst/>
              <a:ahLst/>
              <a:cxnLst/>
              <a:rect l="l" t="t" r="r" b="b"/>
              <a:pathLst>
                <a:path w="802" h="1404" extrusionOk="0">
                  <a:moveTo>
                    <a:pt x="74" y="0"/>
                  </a:moveTo>
                  <a:cubicBezTo>
                    <a:pt x="71" y="0"/>
                    <a:pt x="69" y="1"/>
                    <a:pt x="67" y="3"/>
                  </a:cubicBezTo>
                  <a:cubicBezTo>
                    <a:pt x="1" y="36"/>
                    <a:pt x="101" y="370"/>
                    <a:pt x="301" y="737"/>
                  </a:cubicBezTo>
                  <a:cubicBezTo>
                    <a:pt x="501" y="1137"/>
                    <a:pt x="701" y="1404"/>
                    <a:pt x="768" y="1404"/>
                  </a:cubicBezTo>
                  <a:cubicBezTo>
                    <a:pt x="801" y="1371"/>
                    <a:pt x="701" y="1037"/>
                    <a:pt x="501" y="637"/>
                  </a:cubicBezTo>
                  <a:cubicBezTo>
                    <a:pt x="311" y="288"/>
                    <a:pt x="121" y="0"/>
                    <a:pt x="7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68" name="Google Shape;1909;p44">
              <a:extLst>
                <a:ext uri="{FF2B5EF4-FFF2-40B4-BE49-F238E27FC236}">
                  <a16:creationId xmlns:a16="http://schemas.microsoft.com/office/drawing/2014/main" id="{302921A6-564D-446B-8E70-4B42C493A417}"/>
                </a:ext>
              </a:extLst>
            </p:cNvPr>
            <p:cNvSpPr/>
            <p:nvPr/>
          </p:nvSpPr>
          <p:spPr>
            <a:xfrm>
              <a:off x="8523027" y="2986176"/>
              <a:ext cx="9430" cy="18917"/>
            </a:xfrm>
            <a:custGeom>
              <a:avLst/>
              <a:gdLst/>
              <a:ahLst/>
              <a:cxnLst/>
              <a:rect l="l" t="t" r="r" b="b"/>
              <a:pathLst>
                <a:path w="501" h="1005" extrusionOk="0">
                  <a:moveTo>
                    <a:pt x="425" y="1"/>
                  </a:moveTo>
                  <a:cubicBezTo>
                    <a:pt x="377" y="1"/>
                    <a:pt x="229" y="193"/>
                    <a:pt x="167" y="471"/>
                  </a:cubicBezTo>
                  <a:cubicBezTo>
                    <a:pt x="67" y="738"/>
                    <a:pt x="1" y="972"/>
                    <a:pt x="67" y="1005"/>
                  </a:cubicBezTo>
                  <a:cubicBezTo>
                    <a:pt x="134" y="1005"/>
                    <a:pt x="267" y="805"/>
                    <a:pt x="368" y="538"/>
                  </a:cubicBezTo>
                  <a:cubicBezTo>
                    <a:pt x="434" y="271"/>
                    <a:pt x="501" y="4"/>
                    <a:pt x="434" y="4"/>
                  </a:cubicBezTo>
                  <a:cubicBezTo>
                    <a:pt x="432" y="2"/>
                    <a:pt x="429" y="1"/>
                    <a:pt x="42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69" name="Google Shape;1910;p44">
              <a:extLst>
                <a:ext uri="{FF2B5EF4-FFF2-40B4-BE49-F238E27FC236}">
                  <a16:creationId xmlns:a16="http://schemas.microsoft.com/office/drawing/2014/main" id="{3F45B3F6-CA10-4CB8-B80F-1705B9B28297}"/>
                </a:ext>
              </a:extLst>
            </p:cNvPr>
            <p:cNvSpPr/>
            <p:nvPr/>
          </p:nvSpPr>
          <p:spPr>
            <a:xfrm>
              <a:off x="8455228" y="3064008"/>
              <a:ext cx="9430" cy="12141"/>
            </a:xfrm>
            <a:custGeom>
              <a:avLst/>
              <a:gdLst/>
              <a:ahLst/>
              <a:cxnLst/>
              <a:rect l="l" t="t" r="r" b="b"/>
              <a:pathLst>
                <a:path w="501" h="645" extrusionOk="0">
                  <a:moveTo>
                    <a:pt x="80" y="0"/>
                  </a:moveTo>
                  <a:cubicBezTo>
                    <a:pt x="75" y="0"/>
                    <a:pt x="70" y="2"/>
                    <a:pt x="67" y="6"/>
                  </a:cubicBezTo>
                  <a:cubicBezTo>
                    <a:pt x="0" y="39"/>
                    <a:pt x="33" y="206"/>
                    <a:pt x="167" y="372"/>
                  </a:cubicBezTo>
                  <a:cubicBezTo>
                    <a:pt x="256" y="522"/>
                    <a:pt x="373" y="644"/>
                    <a:pt x="420" y="644"/>
                  </a:cubicBezTo>
                  <a:cubicBezTo>
                    <a:pt x="426" y="644"/>
                    <a:pt x="430" y="643"/>
                    <a:pt x="434" y="639"/>
                  </a:cubicBezTo>
                  <a:cubicBezTo>
                    <a:pt x="500" y="606"/>
                    <a:pt x="434" y="439"/>
                    <a:pt x="334" y="272"/>
                  </a:cubicBezTo>
                  <a:cubicBezTo>
                    <a:pt x="244" y="123"/>
                    <a:pt x="128" y="0"/>
                    <a:pt x="8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70" name="Google Shape;1911;p44">
              <a:extLst>
                <a:ext uri="{FF2B5EF4-FFF2-40B4-BE49-F238E27FC236}">
                  <a16:creationId xmlns:a16="http://schemas.microsoft.com/office/drawing/2014/main" id="{DC526C08-D145-4AB8-867A-EF6C716207B2}"/>
                </a:ext>
              </a:extLst>
            </p:cNvPr>
            <p:cNvSpPr/>
            <p:nvPr/>
          </p:nvSpPr>
          <p:spPr>
            <a:xfrm>
              <a:off x="8456470" y="3201544"/>
              <a:ext cx="20742" cy="20874"/>
            </a:xfrm>
            <a:custGeom>
              <a:avLst/>
              <a:gdLst/>
              <a:ahLst/>
              <a:cxnLst/>
              <a:rect l="l" t="t" r="r" b="b"/>
              <a:pathLst>
                <a:path w="1102" h="1109" extrusionOk="0">
                  <a:moveTo>
                    <a:pt x="78" y="0"/>
                  </a:moveTo>
                  <a:cubicBezTo>
                    <a:pt x="74" y="0"/>
                    <a:pt x="70" y="1"/>
                    <a:pt x="67" y="4"/>
                  </a:cubicBezTo>
                  <a:cubicBezTo>
                    <a:pt x="1" y="70"/>
                    <a:pt x="201" y="337"/>
                    <a:pt x="468" y="638"/>
                  </a:cubicBezTo>
                  <a:cubicBezTo>
                    <a:pt x="746" y="916"/>
                    <a:pt x="967" y="1108"/>
                    <a:pt x="1051" y="1108"/>
                  </a:cubicBezTo>
                  <a:cubicBezTo>
                    <a:pt x="1058" y="1108"/>
                    <a:pt x="1063" y="1107"/>
                    <a:pt x="1068" y="1105"/>
                  </a:cubicBezTo>
                  <a:cubicBezTo>
                    <a:pt x="1102" y="1038"/>
                    <a:pt x="901" y="771"/>
                    <a:pt x="635" y="471"/>
                  </a:cubicBezTo>
                  <a:cubicBezTo>
                    <a:pt x="387" y="192"/>
                    <a:pt x="140" y="0"/>
                    <a:pt x="7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71" name="Google Shape;1912;p44">
              <a:extLst>
                <a:ext uri="{FF2B5EF4-FFF2-40B4-BE49-F238E27FC236}">
                  <a16:creationId xmlns:a16="http://schemas.microsoft.com/office/drawing/2014/main" id="{99FC0DFC-3C6D-445B-ABB3-4C610D011431}"/>
                </a:ext>
              </a:extLst>
            </p:cNvPr>
            <p:cNvSpPr/>
            <p:nvPr/>
          </p:nvSpPr>
          <p:spPr>
            <a:xfrm>
              <a:off x="8539346" y="3117878"/>
              <a:ext cx="17599" cy="20404"/>
            </a:xfrm>
            <a:custGeom>
              <a:avLst/>
              <a:gdLst/>
              <a:ahLst/>
              <a:cxnLst/>
              <a:rect l="l" t="t" r="r" b="b"/>
              <a:pathLst>
                <a:path w="935" h="1084" extrusionOk="0">
                  <a:moveTo>
                    <a:pt x="63" y="1"/>
                  </a:moveTo>
                  <a:cubicBezTo>
                    <a:pt x="52" y="1"/>
                    <a:pt x="42" y="4"/>
                    <a:pt x="34" y="12"/>
                  </a:cubicBezTo>
                  <a:cubicBezTo>
                    <a:pt x="1" y="46"/>
                    <a:pt x="134" y="312"/>
                    <a:pt x="368" y="613"/>
                  </a:cubicBezTo>
                  <a:cubicBezTo>
                    <a:pt x="584" y="891"/>
                    <a:pt x="801" y="1083"/>
                    <a:pt x="884" y="1083"/>
                  </a:cubicBezTo>
                  <a:cubicBezTo>
                    <a:pt x="891" y="1083"/>
                    <a:pt x="897" y="1082"/>
                    <a:pt x="902" y="1080"/>
                  </a:cubicBezTo>
                  <a:cubicBezTo>
                    <a:pt x="935" y="1046"/>
                    <a:pt x="768" y="779"/>
                    <a:pt x="535" y="479"/>
                  </a:cubicBezTo>
                  <a:cubicBezTo>
                    <a:pt x="328" y="214"/>
                    <a:pt x="148" y="1"/>
                    <a:pt x="6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72" name="Google Shape;1913;p44">
              <a:extLst>
                <a:ext uri="{FF2B5EF4-FFF2-40B4-BE49-F238E27FC236}">
                  <a16:creationId xmlns:a16="http://schemas.microsoft.com/office/drawing/2014/main" id="{E56B631D-C6BA-4DC6-9682-B4A5F2B1B6EF}"/>
                </a:ext>
              </a:extLst>
            </p:cNvPr>
            <p:cNvSpPr/>
            <p:nvPr/>
          </p:nvSpPr>
          <p:spPr>
            <a:xfrm>
              <a:off x="8598994" y="3229231"/>
              <a:ext cx="13835" cy="24563"/>
            </a:xfrm>
            <a:custGeom>
              <a:avLst/>
              <a:gdLst/>
              <a:ahLst/>
              <a:cxnLst/>
              <a:rect l="l" t="t" r="r" b="b"/>
              <a:pathLst>
                <a:path w="735" h="1305" extrusionOk="0">
                  <a:moveTo>
                    <a:pt x="668" y="0"/>
                  </a:moveTo>
                  <a:cubicBezTo>
                    <a:pt x="601" y="0"/>
                    <a:pt x="434" y="267"/>
                    <a:pt x="268" y="634"/>
                  </a:cubicBezTo>
                  <a:cubicBezTo>
                    <a:pt x="68" y="968"/>
                    <a:pt x="1" y="1301"/>
                    <a:pt x="34" y="1301"/>
                  </a:cubicBezTo>
                  <a:cubicBezTo>
                    <a:pt x="38" y="1303"/>
                    <a:pt x="42" y="1304"/>
                    <a:pt x="47" y="1304"/>
                  </a:cubicBezTo>
                  <a:cubicBezTo>
                    <a:pt x="123" y="1304"/>
                    <a:pt x="311" y="1047"/>
                    <a:pt x="468" y="701"/>
                  </a:cubicBezTo>
                  <a:cubicBezTo>
                    <a:pt x="635" y="367"/>
                    <a:pt x="735" y="34"/>
                    <a:pt x="66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73" name="Google Shape;1914;p44">
              <a:extLst>
                <a:ext uri="{FF2B5EF4-FFF2-40B4-BE49-F238E27FC236}">
                  <a16:creationId xmlns:a16="http://schemas.microsoft.com/office/drawing/2014/main" id="{DC97A352-A6E1-4661-BA57-2EB0C13645CE}"/>
                </a:ext>
              </a:extLst>
            </p:cNvPr>
            <p:cNvSpPr/>
            <p:nvPr/>
          </p:nvSpPr>
          <p:spPr>
            <a:xfrm>
              <a:off x="8487245" y="3331833"/>
              <a:ext cx="20742" cy="17392"/>
            </a:xfrm>
            <a:custGeom>
              <a:avLst/>
              <a:gdLst/>
              <a:ahLst/>
              <a:cxnLst/>
              <a:rect l="l" t="t" r="r" b="b"/>
              <a:pathLst>
                <a:path w="1102" h="924" extrusionOk="0">
                  <a:moveTo>
                    <a:pt x="84" y="0"/>
                  </a:moveTo>
                  <a:cubicBezTo>
                    <a:pt x="58" y="0"/>
                    <a:pt x="40" y="7"/>
                    <a:pt x="34" y="20"/>
                  </a:cubicBezTo>
                  <a:cubicBezTo>
                    <a:pt x="0" y="87"/>
                    <a:pt x="267" y="254"/>
                    <a:pt x="534" y="487"/>
                  </a:cubicBezTo>
                  <a:cubicBezTo>
                    <a:pt x="784" y="705"/>
                    <a:pt x="975" y="924"/>
                    <a:pt x="1026" y="924"/>
                  </a:cubicBezTo>
                  <a:cubicBezTo>
                    <a:pt x="1029" y="924"/>
                    <a:pt x="1032" y="923"/>
                    <a:pt x="1034" y="921"/>
                  </a:cubicBezTo>
                  <a:cubicBezTo>
                    <a:pt x="1101" y="887"/>
                    <a:pt x="968" y="587"/>
                    <a:pt x="667" y="320"/>
                  </a:cubicBezTo>
                  <a:cubicBezTo>
                    <a:pt x="427" y="107"/>
                    <a:pt x="187" y="0"/>
                    <a:pt x="8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74" name="Google Shape;1915;p44">
              <a:extLst>
                <a:ext uri="{FF2B5EF4-FFF2-40B4-BE49-F238E27FC236}">
                  <a16:creationId xmlns:a16="http://schemas.microsoft.com/office/drawing/2014/main" id="{8D10FAEA-6DA3-41F7-A37F-72F52E1F862B}"/>
                </a:ext>
              </a:extLst>
            </p:cNvPr>
            <p:cNvSpPr/>
            <p:nvPr/>
          </p:nvSpPr>
          <p:spPr>
            <a:xfrm>
              <a:off x="8495395" y="3445841"/>
              <a:ext cx="16978" cy="3783"/>
            </a:xfrm>
            <a:custGeom>
              <a:avLst/>
              <a:gdLst/>
              <a:ahLst/>
              <a:cxnLst/>
              <a:rect l="l" t="t" r="r" b="b"/>
              <a:pathLst>
                <a:path w="902" h="201" extrusionOk="0">
                  <a:moveTo>
                    <a:pt x="468" y="1"/>
                  </a:moveTo>
                  <a:cubicBezTo>
                    <a:pt x="201" y="1"/>
                    <a:pt x="1" y="34"/>
                    <a:pt x="1" y="101"/>
                  </a:cubicBezTo>
                  <a:cubicBezTo>
                    <a:pt x="1" y="167"/>
                    <a:pt x="201" y="201"/>
                    <a:pt x="468" y="201"/>
                  </a:cubicBezTo>
                  <a:cubicBezTo>
                    <a:pt x="701" y="201"/>
                    <a:pt x="902" y="167"/>
                    <a:pt x="902" y="101"/>
                  </a:cubicBezTo>
                  <a:cubicBezTo>
                    <a:pt x="902" y="34"/>
                    <a:pt x="701" y="1"/>
                    <a:pt x="46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75" name="Google Shape;1916;p44">
              <a:extLst>
                <a:ext uri="{FF2B5EF4-FFF2-40B4-BE49-F238E27FC236}">
                  <a16:creationId xmlns:a16="http://schemas.microsoft.com/office/drawing/2014/main" id="{4A90D042-FEF1-4654-B418-AEB3C9FE8490}"/>
                </a:ext>
              </a:extLst>
            </p:cNvPr>
            <p:cNvSpPr/>
            <p:nvPr/>
          </p:nvSpPr>
          <p:spPr>
            <a:xfrm>
              <a:off x="8607163" y="3396865"/>
              <a:ext cx="9430" cy="23321"/>
            </a:xfrm>
            <a:custGeom>
              <a:avLst/>
              <a:gdLst/>
              <a:ahLst/>
              <a:cxnLst/>
              <a:rect l="l" t="t" r="r" b="b"/>
              <a:pathLst>
                <a:path w="501" h="1239" extrusionOk="0">
                  <a:moveTo>
                    <a:pt x="367" y="1"/>
                  </a:moveTo>
                  <a:cubicBezTo>
                    <a:pt x="301" y="34"/>
                    <a:pt x="267" y="301"/>
                    <a:pt x="201" y="635"/>
                  </a:cubicBezTo>
                  <a:cubicBezTo>
                    <a:pt x="101" y="968"/>
                    <a:pt x="0" y="1202"/>
                    <a:pt x="67" y="1235"/>
                  </a:cubicBezTo>
                  <a:cubicBezTo>
                    <a:pt x="69" y="1237"/>
                    <a:pt x="72" y="1238"/>
                    <a:pt x="76" y="1238"/>
                  </a:cubicBezTo>
                  <a:cubicBezTo>
                    <a:pt x="126" y="1238"/>
                    <a:pt x="307" y="1012"/>
                    <a:pt x="401" y="668"/>
                  </a:cubicBezTo>
                  <a:cubicBezTo>
                    <a:pt x="501" y="301"/>
                    <a:pt x="434" y="1"/>
                    <a:pt x="36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76" name="Google Shape;1917;p44">
              <a:extLst>
                <a:ext uri="{FF2B5EF4-FFF2-40B4-BE49-F238E27FC236}">
                  <a16:creationId xmlns:a16="http://schemas.microsoft.com/office/drawing/2014/main" id="{918D94F1-85F6-4536-96D4-D8FD1BBCFCB8}"/>
                </a:ext>
              </a:extLst>
            </p:cNvPr>
            <p:cNvSpPr/>
            <p:nvPr/>
          </p:nvSpPr>
          <p:spPr>
            <a:xfrm>
              <a:off x="8693182" y="3427583"/>
              <a:ext cx="10691" cy="25862"/>
            </a:xfrm>
            <a:custGeom>
              <a:avLst/>
              <a:gdLst/>
              <a:ahLst/>
              <a:cxnLst/>
              <a:rect l="l" t="t" r="r" b="b"/>
              <a:pathLst>
                <a:path w="568" h="1374" extrusionOk="0">
                  <a:moveTo>
                    <a:pt x="45" y="1"/>
                  </a:moveTo>
                  <a:cubicBezTo>
                    <a:pt x="41" y="1"/>
                    <a:pt x="37" y="2"/>
                    <a:pt x="34" y="3"/>
                  </a:cubicBezTo>
                  <a:cubicBezTo>
                    <a:pt x="0" y="3"/>
                    <a:pt x="34" y="337"/>
                    <a:pt x="167" y="704"/>
                  </a:cubicBezTo>
                  <a:cubicBezTo>
                    <a:pt x="294" y="1084"/>
                    <a:pt x="451" y="1374"/>
                    <a:pt x="523" y="1374"/>
                  </a:cubicBezTo>
                  <a:cubicBezTo>
                    <a:pt x="527" y="1374"/>
                    <a:pt x="531" y="1373"/>
                    <a:pt x="534" y="1371"/>
                  </a:cubicBezTo>
                  <a:cubicBezTo>
                    <a:pt x="567" y="1338"/>
                    <a:pt x="534" y="1037"/>
                    <a:pt x="401" y="637"/>
                  </a:cubicBezTo>
                  <a:cubicBezTo>
                    <a:pt x="274" y="289"/>
                    <a:pt x="117" y="1"/>
                    <a:pt x="4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77" name="Google Shape;1918;p44">
              <a:extLst>
                <a:ext uri="{FF2B5EF4-FFF2-40B4-BE49-F238E27FC236}">
                  <a16:creationId xmlns:a16="http://schemas.microsoft.com/office/drawing/2014/main" id="{FBA5CD91-14C7-4D65-AD3D-6685630892B0}"/>
                </a:ext>
              </a:extLst>
            </p:cNvPr>
            <p:cNvSpPr/>
            <p:nvPr/>
          </p:nvSpPr>
          <p:spPr>
            <a:xfrm>
              <a:off x="8686896" y="3560696"/>
              <a:ext cx="16357" cy="27744"/>
            </a:xfrm>
            <a:custGeom>
              <a:avLst/>
              <a:gdLst/>
              <a:ahLst/>
              <a:cxnLst/>
              <a:rect l="l" t="t" r="r" b="b"/>
              <a:pathLst>
                <a:path w="869" h="1474" extrusionOk="0">
                  <a:moveTo>
                    <a:pt x="823" y="1"/>
                  </a:moveTo>
                  <a:cubicBezTo>
                    <a:pt x="744" y="1"/>
                    <a:pt x="524" y="290"/>
                    <a:pt x="334" y="670"/>
                  </a:cubicBezTo>
                  <a:cubicBezTo>
                    <a:pt x="134" y="1104"/>
                    <a:pt x="1" y="1437"/>
                    <a:pt x="68" y="1471"/>
                  </a:cubicBezTo>
                  <a:cubicBezTo>
                    <a:pt x="69" y="1472"/>
                    <a:pt x="71" y="1473"/>
                    <a:pt x="73" y="1473"/>
                  </a:cubicBezTo>
                  <a:cubicBezTo>
                    <a:pt x="122" y="1473"/>
                    <a:pt x="344" y="1152"/>
                    <a:pt x="535" y="770"/>
                  </a:cubicBezTo>
                  <a:cubicBezTo>
                    <a:pt x="735" y="370"/>
                    <a:pt x="868" y="36"/>
                    <a:pt x="835" y="3"/>
                  </a:cubicBezTo>
                  <a:cubicBezTo>
                    <a:pt x="831" y="1"/>
                    <a:pt x="828" y="1"/>
                    <a:pt x="82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78" name="Google Shape;1919;p44">
              <a:extLst>
                <a:ext uri="{FF2B5EF4-FFF2-40B4-BE49-F238E27FC236}">
                  <a16:creationId xmlns:a16="http://schemas.microsoft.com/office/drawing/2014/main" id="{5318902A-60B5-46BA-A969-72515965EAB3}"/>
                </a:ext>
              </a:extLst>
            </p:cNvPr>
            <p:cNvSpPr/>
            <p:nvPr/>
          </p:nvSpPr>
          <p:spPr>
            <a:xfrm>
              <a:off x="8589583" y="3641689"/>
              <a:ext cx="12573" cy="25862"/>
            </a:xfrm>
            <a:custGeom>
              <a:avLst/>
              <a:gdLst/>
              <a:ahLst/>
              <a:cxnLst/>
              <a:rect l="l" t="t" r="r" b="b"/>
              <a:pathLst>
                <a:path w="668" h="1374" extrusionOk="0">
                  <a:moveTo>
                    <a:pt x="74" y="1"/>
                  </a:moveTo>
                  <a:cubicBezTo>
                    <a:pt x="71" y="1"/>
                    <a:pt x="69" y="1"/>
                    <a:pt x="67" y="3"/>
                  </a:cubicBezTo>
                  <a:cubicBezTo>
                    <a:pt x="0" y="37"/>
                    <a:pt x="67" y="337"/>
                    <a:pt x="234" y="737"/>
                  </a:cubicBezTo>
                  <a:cubicBezTo>
                    <a:pt x="392" y="1085"/>
                    <a:pt x="551" y="1373"/>
                    <a:pt x="623" y="1373"/>
                  </a:cubicBezTo>
                  <a:cubicBezTo>
                    <a:pt x="627" y="1373"/>
                    <a:pt x="631" y="1373"/>
                    <a:pt x="634" y="1371"/>
                  </a:cubicBezTo>
                  <a:cubicBezTo>
                    <a:pt x="668" y="1371"/>
                    <a:pt x="601" y="1037"/>
                    <a:pt x="434" y="637"/>
                  </a:cubicBezTo>
                  <a:cubicBezTo>
                    <a:pt x="308" y="289"/>
                    <a:pt x="121" y="1"/>
                    <a:pt x="7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79" name="Google Shape;1920;p44">
              <a:extLst>
                <a:ext uri="{FF2B5EF4-FFF2-40B4-BE49-F238E27FC236}">
                  <a16:creationId xmlns:a16="http://schemas.microsoft.com/office/drawing/2014/main" id="{F3003E3F-031A-4916-BFE7-9A5B4C69AF1D}"/>
                </a:ext>
              </a:extLst>
            </p:cNvPr>
            <p:cNvSpPr/>
            <p:nvPr/>
          </p:nvSpPr>
          <p:spPr>
            <a:xfrm>
              <a:off x="8491010" y="3696368"/>
              <a:ext cx="14456" cy="3783"/>
            </a:xfrm>
            <a:custGeom>
              <a:avLst/>
              <a:gdLst/>
              <a:ahLst/>
              <a:cxnLst/>
              <a:rect l="l" t="t" r="r" b="b"/>
              <a:pathLst>
                <a:path w="768" h="201" extrusionOk="0">
                  <a:moveTo>
                    <a:pt x="367" y="0"/>
                  </a:moveTo>
                  <a:cubicBezTo>
                    <a:pt x="167" y="0"/>
                    <a:pt x="0" y="34"/>
                    <a:pt x="0" y="100"/>
                  </a:cubicBezTo>
                  <a:cubicBezTo>
                    <a:pt x="0" y="167"/>
                    <a:pt x="167" y="200"/>
                    <a:pt x="367" y="200"/>
                  </a:cubicBezTo>
                  <a:cubicBezTo>
                    <a:pt x="601" y="200"/>
                    <a:pt x="768" y="167"/>
                    <a:pt x="768" y="100"/>
                  </a:cubicBezTo>
                  <a:cubicBezTo>
                    <a:pt x="768" y="34"/>
                    <a:pt x="601" y="0"/>
                    <a:pt x="36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80" name="Google Shape;1921;p44">
              <a:extLst>
                <a:ext uri="{FF2B5EF4-FFF2-40B4-BE49-F238E27FC236}">
                  <a16:creationId xmlns:a16="http://schemas.microsoft.com/office/drawing/2014/main" id="{B0C1A487-9671-44E5-A8EA-6F1643AB5103}"/>
                </a:ext>
              </a:extLst>
            </p:cNvPr>
            <p:cNvSpPr/>
            <p:nvPr/>
          </p:nvSpPr>
          <p:spPr>
            <a:xfrm>
              <a:off x="8553802" y="3803035"/>
              <a:ext cx="7548" cy="21439"/>
            </a:xfrm>
            <a:custGeom>
              <a:avLst/>
              <a:gdLst/>
              <a:ahLst/>
              <a:cxnLst/>
              <a:rect l="l" t="t" r="r" b="b"/>
              <a:pathLst>
                <a:path w="401" h="1139" extrusionOk="0">
                  <a:moveTo>
                    <a:pt x="47" y="1"/>
                  </a:moveTo>
                  <a:cubicBezTo>
                    <a:pt x="42" y="1"/>
                    <a:pt x="38" y="2"/>
                    <a:pt x="33" y="4"/>
                  </a:cubicBezTo>
                  <a:cubicBezTo>
                    <a:pt x="0" y="4"/>
                    <a:pt x="0" y="271"/>
                    <a:pt x="100" y="604"/>
                  </a:cubicBezTo>
                  <a:cubicBezTo>
                    <a:pt x="167" y="905"/>
                    <a:pt x="300" y="1138"/>
                    <a:pt x="334" y="1138"/>
                  </a:cubicBezTo>
                  <a:cubicBezTo>
                    <a:pt x="400" y="1105"/>
                    <a:pt x="400" y="838"/>
                    <a:pt x="300" y="538"/>
                  </a:cubicBezTo>
                  <a:cubicBezTo>
                    <a:pt x="207" y="225"/>
                    <a:pt x="113" y="1"/>
                    <a:pt x="4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81" name="Google Shape;1922;p44">
              <a:extLst>
                <a:ext uri="{FF2B5EF4-FFF2-40B4-BE49-F238E27FC236}">
                  <a16:creationId xmlns:a16="http://schemas.microsoft.com/office/drawing/2014/main" id="{CC978724-00C6-4132-A43C-608B58003821}"/>
                </a:ext>
              </a:extLst>
            </p:cNvPr>
            <p:cNvSpPr/>
            <p:nvPr/>
          </p:nvSpPr>
          <p:spPr>
            <a:xfrm>
              <a:off x="8489749" y="3767837"/>
              <a:ext cx="10691" cy="14644"/>
            </a:xfrm>
            <a:custGeom>
              <a:avLst/>
              <a:gdLst/>
              <a:ahLst/>
              <a:cxnLst/>
              <a:rect l="l" t="t" r="r" b="b"/>
              <a:pathLst>
                <a:path w="568" h="778" extrusionOk="0">
                  <a:moveTo>
                    <a:pt x="512" y="1"/>
                  </a:moveTo>
                  <a:cubicBezTo>
                    <a:pt x="440" y="1"/>
                    <a:pt x="321" y="127"/>
                    <a:pt x="201" y="306"/>
                  </a:cubicBezTo>
                  <a:cubicBezTo>
                    <a:pt x="67" y="540"/>
                    <a:pt x="1" y="740"/>
                    <a:pt x="67" y="773"/>
                  </a:cubicBezTo>
                  <a:cubicBezTo>
                    <a:pt x="70" y="776"/>
                    <a:pt x="74" y="777"/>
                    <a:pt x="78" y="777"/>
                  </a:cubicBezTo>
                  <a:cubicBezTo>
                    <a:pt x="124" y="777"/>
                    <a:pt x="246" y="622"/>
                    <a:pt x="368" y="440"/>
                  </a:cubicBezTo>
                  <a:cubicBezTo>
                    <a:pt x="534" y="206"/>
                    <a:pt x="568" y="6"/>
                    <a:pt x="534" y="6"/>
                  </a:cubicBezTo>
                  <a:cubicBezTo>
                    <a:pt x="528" y="3"/>
                    <a:pt x="520" y="1"/>
                    <a:pt x="51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82" name="Google Shape;1923;p44">
              <a:extLst>
                <a:ext uri="{FF2B5EF4-FFF2-40B4-BE49-F238E27FC236}">
                  <a16:creationId xmlns:a16="http://schemas.microsoft.com/office/drawing/2014/main" id="{9D4FD2AA-CAE2-4949-9558-F679BDEC31A2}"/>
                </a:ext>
              </a:extLst>
            </p:cNvPr>
            <p:cNvSpPr/>
            <p:nvPr/>
          </p:nvSpPr>
          <p:spPr>
            <a:xfrm>
              <a:off x="8485363" y="3896602"/>
              <a:ext cx="5666" cy="24563"/>
            </a:xfrm>
            <a:custGeom>
              <a:avLst/>
              <a:gdLst/>
              <a:ahLst/>
              <a:cxnLst/>
              <a:rect l="l" t="t" r="r" b="b"/>
              <a:pathLst>
                <a:path w="301" h="1305" extrusionOk="0">
                  <a:moveTo>
                    <a:pt x="77" y="1"/>
                  </a:moveTo>
                  <a:cubicBezTo>
                    <a:pt x="74" y="1"/>
                    <a:pt x="70" y="1"/>
                    <a:pt x="67" y="3"/>
                  </a:cubicBezTo>
                  <a:cubicBezTo>
                    <a:pt x="0" y="3"/>
                    <a:pt x="0" y="303"/>
                    <a:pt x="34" y="670"/>
                  </a:cubicBezTo>
                  <a:cubicBezTo>
                    <a:pt x="67" y="1037"/>
                    <a:pt x="167" y="1304"/>
                    <a:pt x="234" y="1304"/>
                  </a:cubicBezTo>
                  <a:cubicBezTo>
                    <a:pt x="267" y="1304"/>
                    <a:pt x="300" y="1004"/>
                    <a:pt x="234" y="637"/>
                  </a:cubicBezTo>
                  <a:cubicBezTo>
                    <a:pt x="202" y="289"/>
                    <a:pt x="140" y="1"/>
                    <a:pt x="7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37698466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924;p44">
            <a:extLst>
              <a:ext uri="{FF2B5EF4-FFF2-40B4-BE49-F238E27FC236}">
                <a16:creationId xmlns:a16="http://schemas.microsoft.com/office/drawing/2014/main" id="{6EB03C7E-4250-46A5-A019-D2E0488B428C}"/>
              </a:ext>
            </a:extLst>
          </p:cNvPr>
          <p:cNvSpPr txBox="1">
            <a:spLocks/>
          </p:cNvSpPr>
          <p:nvPr/>
        </p:nvSpPr>
        <p:spPr>
          <a:xfrm>
            <a:off x="496803" y="949518"/>
            <a:ext cx="5277669" cy="1964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86262" indent="0">
              <a:lnSpc>
                <a:spcPct val="150000"/>
              </a:lnSpc>
              <a:buNone/>
            </a:pPr>
            <a:r>
              <a:rPr lang="en-US" sz="32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Đơn</a:t>
            </a:r>
            <a:r>
              <a:rPr lang="en-US" sz="32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r>
              <a:rPr lang="en-US" sz="32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32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32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phụ</a:t>
            </a:r>
            <a:r>
              <a:rPr lang="en-US" sz="32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thuộc</a:t>
            </a:r>
            <a:r>
              <a:rPr lang="en-US" sz="32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vào</a:t>
            </a:r>
            <a:r>
              <a:rPr lang="en-US" sz="32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đơn</a:t>
            </a:r>
            <a:r>
              <a:rPr lang="en-US" sz="32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r>
              <a:rPr lang="en-US" sz="32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đo</a:t>
            </a:r>
            <a:r>
              <a:rPr lang="en-US" sz="32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32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dài</a:t>
            </a:r>
            <a:r>
              <a:rPr lang="en-US" sz="32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đơn</a:t>
            </a:r>
            <a:r>
              <a:rPr lang="en-US" sz="32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r>
              <a:rPr lang="en-US" sz="32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đo</a:t>
            </a:r>
            <a:r>
              <a:rPr lang="en-US" sz="32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</a:t>
            </a:r>
            <a:r>
              <a:rPr lang="en-US" sz="32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gian</a:t>
            </a:r>
            <a:r>
              <a:rPr lang="en-US" sz="32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.</a:t>
            </a:r>
            <a:endParaRPr lang="vi-VN" sz="3200" dirty="0">
              <a:solidFill>
                <a:srgbClr val="000000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92514356-6C6E-4AB9-978B-3D69F2B58EAB}"/>
              </a:ext>
            </a:extLst>
          </p:cNvPr>
          <p:cNvGrpSpPr/>
          <p:nvPr/>
        </p:nvGrpSpPr>
        <p:grpSpPr>
          <a:xfrm>
            <a:off x="7441876" y="746760"/>
            <a:ext cx="4073381" cy="5579225"/>
            <a:chOff x="6488133" y="1423362"/>
            <a:chExt cx="2352527" cy="3222207"/>
          </a:xfrm>
        </p:grpSpPr>
        <p:sp>
          <p:nvSpPr>
            <p:cNvPr id="259" name="Google Shape;3370;p69">
              <a:extLst>
                <a:ext uri="{FF2B5EF4-FFF2-40B4-BE49-F238E27FC236}">
                  <a16:creationId xmlns:a16="http://schemas.microsoft.com/office/drawing/2014/main" id="{2634FA78-08EB-43D6-B4B7-C269AF6802B6}"/>
                </a:ext>
              </a:extLst>
            </p:cNvPr>
            <p:cNvSpPr/>
            <p:nvPr/>
          </p:nvSpPr>
          <p:spPr>
            <a:xfrm>
              <a:off x="7217257" y="2382459"/>
              <a:ext cx="1055325" cy="1000021"/>
            </a:xfrm>
            <a:custGeom>
              <a:avLst/>
              <a:gdLst/>
              <a:ahLst/>
              <a:cxnLst/>
              <a:rect l="l" t="t" r="r" b="b"/>
              <a:pathLst>
                <a:path w="60110" h="56960" extrusionOk="0">
                  <a:moveTo>
                    <a:pt x="6234" y="1"/>
                  </a:moveTo>
                  <a:cubicBezTo>
                    <a:pt x="5499" y="1"/>
                    <a:pt x="4745" y="216"/>
                    <a:pt x="4136" y="611"/>
                  </a:cubicBezTo>
                  <a:cubicBezTo>
                    <a:pt x="2802" y="1479"/>
                    <a:pt x="2035" y="3080"/>
                    <a:pt x="1635" y="4614"/>
                  </a:cubicBezTo>
                  <a:cubicBezTo>
                    <a:pt x="0" y="10819"/>
                    <a:pt x="2735" y="17523"/>
                    <a:pt x="7305" y="22027"/>
                  </a:cubicBezTo>
                  <a:cubicBezTo>
                    <a:pt x="11842" y="26530"/>
                    <a:pt x="17913" y="29098"/>
                    <a:pt x="24084" y="30833"/>
                  </a:cubicBezTo>
                  <a:cubicBezTo>
                    <a:pt x="30589" y="32668"/>
                    <a:pt x="37427" y="33802"/>
                    <a:pt x="43364" y="37137"/>
                  </a:cubicBezTo>
                  <a:cubicBezTo>
                    <a:pt x="49269" y="40473"/>
                    <a:pt x="54005" y="46010"/>
                    <a:pt x="53105" y="52715"/>
                  </a:cubicBezTo>
                  <a:cubicBezTo>
                    <a:pt x="52871" y="54984"/>
                    <a:pt x="53939" y="55951"/>
                    <a:pt x="55340" y="56618"/>
                  </a:cubicBezTo>
                  <a:cubicBezTo>
                    <a:pt x="55754" y="56848"/>
                    <a:pt x="56212" y="56959"/>
                    <a:pt x="56668" y="56959"/>
                  </a:cubicBezTo>
                  <a:cubicBezTo>
                    <a:pt x="57532" y="56959"/>
                    <a:pt x="58385" y="56560"/>
                    <a:pt x="58909" y="55817"/>
                  </a:cubicBezTo>
                  <a:cubicBezTo>
                    <a:pt x="59876" y="54650"/>
                    <a:pt x="60076" y="52715"/>
                    <a:pt x="60076" y="51181"/>
                  </a:cubicBezTo>
                  <a:cubicBezTo>
                    <a:pt x="60110" y="45644"/>
                    <a:pt x="56207" y="40540"/>
                    <a:pt x="51737" y="37304"/>
                  </a:cubicBezTo>
                  <a:cubicBezTo>
                    <a:pt x="47267" y="34035"/>
                    <a:pt x="41863" y="32334"/>
                    <a:pt x="36493" y="31033"/>
                  </a:cubicBezTo>
                  <a:cubicBezTo>
                    <a:pt x="31089" y="29765"/>
                    <a:pt x="25652" y="28665"/>
                    <a:pt x="20548" y="26463"/>
                  </a:cubicBezTo>
                  <a:cubicBezTo>
                    <a:pt x="16745" y="24795"/>
                    <a:pt x="12909" y="21960"/>
                    <a:pt x="12476" y="17824"/>
                  </a:cubicBezTo>
                  <a:cubicBezTo>
                    <a:pt x="12209" y="15755"/>
                    <a:pt x="12742" y="13187"/>
                    <a:pt x="11141" y="11919"/>
                  </a:cubicBezTo>
                  <a:cubicBezTo>
                    <a:pt x="10508" y="11419"/>
                    <a:pt x="9674" y="11186"/>
                    <a:pt x="9073" y="10685"/>
                  </a:cubicBezTo>
                  <a:cubicBezTo>
                    <a:pt x="6505" y="8484"/>
                    <a:pt x="10641" y="3647"/>
                    <a:pt x="8506" y="978"/>
                  </a:cubicBezTo>
                  <a:cubicBezTo>
                    <a:pt x="7962" y="307"/>
                    <a:pt x="7111" y="1"/>
                    <a:pt x="6234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0" name="Google Shape;3371;p69">
              <a:extLst>
                <a:ext uri="{FF2B5EF4-FFF2-40B4-BE49-F238E27FC236}">
                  <a16:creationId xmlns:a16="http://schemas.microsoft.com/office/drawing/2014/main" id="{BD9F14E1-3ED8-4885-BD01-726BD045F419}"/>
                </a:ext>
              </a:extLst>
            </p:cNvPr>
            <p:cNvSpPr/>
            <p:nvPr/>
          </p:nvSpPr>
          <p:spPr>
            <a:xfrm>
              <a:off x="7217257" y="2382459"/>
              <a:ext cx="1055325" cy="1000021"/>
            </a:xfrm>
            <a:custGeom>
              <a:avLst/>
              <a:gdLst/>
              <a:ahLst/>
              <a:cxnLst/>
              <a:rect l="l" t="t" r="r" b="b"/>
              <a:pathLst>
                <a:path w="60110" h="56960" extrusionOk="0">
                  <a:moveTo>
                    <a:pt x="6234" y="1"/>
                  </a:moveTo>
                  <a:cubicBezTo>
                    <a:pt x="5499" y="1"/>
                    <a:pt x="4745" y="216"/>
                    <a:pt x="4136" y="611"/>
                  </a:cubicBezTo>
                  <a:cubicBezTo>
                    <a:pt x="2802" y="1479"/>
                    <a:pt x="2035" y="3080"/>
                    <a:pt x="1635" y="4614"/>
                  </a:cubicBezTo>
                  <a:cubicBezTo>
                    <a:pt x="0" y="10819"/>
                    <a:pt x="2735" y="17523"/>
                    <a:pt x="7305" y="22027"/>
                  </a:cubicBezTo>
                  <a:cubicBezTo>
                    <a:pt x="11842" y="26530"/>
                    <a:pt x="17913" y="29098"/>
                    <a:pt x="24084" y="30833"/>
                  </a:cubicBezTo>
                  <a:cubicBezTo>
                    <a:pt x="30589" y="32668"/>
                    <a:pt x="37427" y="33802"/>
                    <a:pt x="43364" y="37137"/>
                  </a:cubicBezTo>
                  <a:cubicBezTo>
                    <a:pt x="49269" y="40473"/>
                    <a:pt x="54005" y="46010"/>
                    <a:pt x="53105" y="52715"/>
                  </a:cubicBezTo>
                  <a:cubicBezTo>
                    <a:pt x="52871" y="54984"/>
                    <a:pt x="53939" y="55951"/>
                    <a:pt x="55340" y="56618"/>
                  </a:cubicBezTo>
                  <a:cubicBezTo>
                    <a:pt x="55754" y="56848"/>
                    <a:pt x="56212" y="56959"/>
                    <a:pt x="56668" y="56959"/>
                  </a:cubicBezTo>
                  <a:cubicBezTo>
                    <a:pt x="57532" y="56959"/>
                    <a:pt x="58385" y="56560"/>
                    <a:pt x="58909" y="55817"/>
                  </a:cubicBezTo>
                  <a:cubicBezTo>
                    <a:pt x="59876" y="54650"/>
                    <a:pt x="60076" y="52715"/>
                    <a:pt x="60076" y="51181"/>
                  </a:cubicBezTo>
                  <a:cubicBezTo>
                    <a:pt x="60110" y="45644"/>
                    <a:pt x="56207" y="40540"/>
                    <a:pt x="51737" y="37304"/>
                  </a:cubicBezTo>
                  <a:cubicBezTo>
                    <a:pt x="47267" y="34035"/>
                    <a:pt x="41863" y="32334"/>
                    <a:pt x="36493" y="31033"/>
                  </a:cubicBezTo>
                  <a:cubicBezTo>
                    <a:pt x="31089" y="29765"/>
                    <a:pt x="25652" y="28665"/>
                    <a:pt x="20548" y="26463"/>
                  </a:cubicBezTo>
                  <a:cubicBezTo>
                    <a:pt x="16745" y="24795"/>
                    <a:pt x="12909" y="21960"/>
                    <a:pt x="12476" y="17824"/>
                  </a:cubicBezTo>
                  <a:cubicBezTo>
                    <a:pt x="12209" y="15755"/>
                    <a:pt x="12742" y="13187"/>
                    <a:pt x="11141" y="11919"/>
                  </a:cubicBezTo>
                  <a:cubicBezTo>
                    <a:pt x="10508" y="11419"/>
                    <a:pt x="9674" y="11186"/>
                    <a:pt x="9073" y="10685"/>
                  </a:cubicBezTo>
                  <a:cubicBezTo>
                    <a:pt x="6505" y="8484"/>
                    <a:pt x="10641" y="3647"/>
                    <a:pt x="8506" y="978"/>
                  </a:cubicBezTo>
                  <a:cubicBezTo>
                    <a:pt x="7962" y="307"/>
                    <a:pt x="7111" y="1"/>
                    <a:pt x="6234" y="1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1" name="Google Shape;3372;p69">
              <a:extLst>
                <a:ext uri="{FF2B5EF4-FFF2-40B4-BE49-F238E27FC236}">
                  <a16:creationId xmlns:a16="http://schemas.microsoft.com/office/drawing/2014/main" id="{A0F51E4B-530C-4BE7-8766-797C17A32300}"/>
                </a:ext>
              </a:extLst>
            </p:cNvPr>
            <p:cNvSpPr/>
            <p:nvPr/>
          </p:nvSpPr>
          <p:spPr>
            <a:xfrm>
              <a:off x="7647586" y="1473732"/>
              <a:ext cx="576979" cy="896631"/>
            </a:xfrm>
            <a:custGeom>
              <a:avLst/>
              <a:gdLst/>
              <a:ahLst/>
              <a:cxnLst/>
              <a:rect l="l" t="t" r="r" b="b"/>
              <a:pathLst>
                <a:path w="32864" h="51071" extrusionOk="0">
                  <a:moveTo>
                    <a:pt x="14123" y="0"/>
                  </a:moveTo>
                  <a:cubicBezTo>
                    <a:pt x="11607" y="0"/>
                    <a:pt x="9080" y="2056"/>
                    <a:pt x="9146" y="4670"/>
                  </a:cubicBezTo>
                  <a:cubicBezTo>
                    <a:pt x="9180" y="7172"/>
                    <a:pt x="11248" y="9140"/>
                    <a:pt x="12982" y="10975"/>
                  </a:cubicBezTo>
                  <a:cubicBezTo>
                    <a:pt x="17185" y="15512"/>
                    <a:pt x="19854" y="21683"/>
                    <a:pt x="19587" y="27854"/>
                  </a:cubicBezTo>
                  <a:cubicBezTo>
                    <a:pt x="19354" y="34025"/>
                    <a:pt x="15918" y="40062"/>
                    <a:pt x="10514" y="42598"/>
                  </a:cubicBezTo>
                  <a:cubicBezTo>
                    <a:pt x="8346" y="43665"/>
                    <a:pt x="5911" y="44165"/>
                    <a:pt x="3776" y="45266"/>
                  </a:cubicBezTo>
                  <a:cubicBezTo>
                    <a:pt x="2207" y="46113"/>
                    <a:pt x="786" y="47537"/>
                    <a:pt x="251" y="49245"/>
                  </a:cubicBezTo>
                  <a:lnTo>
                    <a:pt x="251" y="49245"/>
                  </a:lnTo>
                  <a:lnTo>
                    <a:pt x="11181" y="45833"/>
                  </a:lnTo>
                  <a:cubicBezTo>
                    <a:pt x="16485" y="44165"/>
                    <a:pt x="21889" y="42397"/>
                    <a:pt x="26025" y="38661"/>
                  </a:cubicBezTo>
                  <a:cubicBezTo>
                    <a:pt x="29761" y="35192"/>
                    <a:pt x="32063" y="30422"/>
                    <a:pt x="32496" y="25352"/>
                  </a:cubicBezTo>
                  <a:cubicBezTo>
                    <a:pt x="32863" y="20182"/>
                    <a:pt x="31396" y="15011"/>
                    <a:pt x="28327" y="10842"/>
                  </a:cubicBezTo>
                  <a:cubicBezTo>
                    <a:pt x="27593" y="9874"/>
                    <a:pt x="26659" y="8873"/>
                    <a:pt x="25525" y="8807"/>
                  </a:cubicBezTo>
                  <a:cubicBezTo>
                    <a:pt x="25483" y="8803"/>
                    <a:pt x="25442" y="8801"/>
                    <a:pt x="25400" y="8801"/>
                  </a:cubicBezTo>
                  <a:cubicBezTo>
                    <a:pt x="24468" y="8801"/>
                    <a:pt x="23535" y="9704"/>
                    <a:pt x="23617" y="10587"/>
                  </a:cubicBezTo>
                  <a:lnTo>
                    <a:pt x="23617" y="10587"/>
                  </a:lnTo>
                  <a:cubicBezTo>
                    <a:pt x="22886" y="8235"/>
                    <a:pt x="22061" y="5876"/>
                    <a:pt x="20588" y="3870"/>
                  </a:cubicBezTo>
                  <a:cubicBezTo>
                    <a:pt x="19053" y="1735"/>
                    <a:pt x="16718" y="34"/>
                    <a:pt x="14183" y="0"/>
                  </a:cubicBezTo>
                  <a:cubicBezTo>
                    <a:pt x="14163" y="0"/>
                    <a:pt x="14143" y="0"/>
                    <a:pt x="14123" y="0"/>
                  </a:cubicBezTo>
                  <a:close/>
                  <a:moveTo>
                    <a:pt x="251" y="49245"/>
                  </a:moveTo>
                  <a:lnTo>
                    <a:pt x="173" y="49269"/>
                  </a:lnTo>
                  <a:lnTo>
                    <a:pt x="147" y="49629"/>
                  </a:lnTo>
                  <a:lnTo>
                    <a:pt x="147" y="49629"/>
                  </a:lnTo>
                  <a:cubicBezTo>
                    <a:pt x="176" y="49499"/>
                    <a:pt x="211" y="49371"/>
                    <a:pt x="251" y="49245"/>
                  </a:cubicBezTo>
                  <a:close/>
                  <a:moveTo>
                    <a:pt x="147" y="49629"/>
                  </a:moveTo>
                  <a:cubicBezTo>
                    <a:pt x="40" y="50092"/>
                    <a:pt x="0" y="50575"/>
                    <a:pt x="40" y="51070"/>
                  </a:cubicBezTo>
                  <a:lnTo>
                    <a:pt x="147" y="49629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2" name="Google Shape;3373;p69">
              <a:extLst>
                <a:ext uri="{FF2B5EF4-FFF2-40B4-BE49-F238E27FC236}">
                  <a16:creationId xmlns:a16="http://schemas.microsoft.com/office/drawing/2014/main" id="{E0556D11-BD98-4ED8-AC15-C11A7E9C5B5D}"/>
                </a:ext>
              </a:extLst>
            </p:cNvPr>
            <p:cNvSpPr/>
            <p:nvPr/>
          </p:nvSpPr>
          <p:spPr>
            <a:xfrm>
              <a:off x="7647586" y="1473732"/>
              <a:ext cx="576979" cy="896631"/>
            </a:xfrm>
            <a:custGeom>
              <a:avLst/>
              <a:gdLst/>
              <a:ahLst/>
              <a:cxnLst/>
              <a:rect l="l" t="t" r="r" b="b"/>
              <a:pathLst>
                <a:path w="32864" h="51071" extrusionOk="0">
                  <a:moveTo>
                    <a:pt x="14123" y="0"/>
                  </a:moveTo>
                  <a:cubicBezTo>
                    <a:pt x="11607" y="0"/>
                    <a:pt x="9080" y="2056"/>
                    <a:pt x="9146" y="4670"/>
                  </a:cubicBezTo>
                  <a:cubicBezTo>
                    <a:pt x="9180" y="7172"/>
                    <a:pt x="11248" y="9140"/>
                    <a:pt x="12982" y="10975"/>
                  </a:cubicBezTo>
                  <a:cubicBezTo>
                    <a:pt x="17185" y="15512"/>
                    <a:pt x="19854" y="21683"/>
                    <a:pt x="19587" y="27854"/>
                  </a:cubicBezTo>
                  <a:cubicBezTo>
                    <a:pt x="19354" y="34025"/>
                    <a:pt x="15918" y="40062"/>
                    <a:pt x="10514" y="42598"/>
                  </a:cubicBezTo>
                  <a:cubicBezTo>
                    <a:pt x="8346" y="43665"/>
                    <a:pt x="5911" y="44165"/>
                    <a:pt x="3776" y="45266"/>
                  </a:cubicBezTo>
                  <a:cubicBezTo>
                    <a:pt x="2207" y="46113"/>
                    <a:pt x="786" y="47537"/>
                    <a:pt x="251" y="49245"/>
                  </a:cubicBezTo>
                  <a:lnTo>
                    <a:pt x="251" y="49245"/>
                  </a:lnTo>
                  <a:lnTo>
                    <a:pt x="11181" y="45833"/>
                  </a:lnTo>
                  <a:cubicBezTo>
                    <a:pt x="16485" y="44165"/>
                    <a:pt x="21889" y="42397"/>
                    <a:pt x="26025" y="38661"/>
                  </a:cubicBezTo>
                  <a:cubicBezTo>
                    <a:pt x="29761" y="35192"/>
                    <a:pt x="32063" y="30422"/>
                    <a:pt x="32496" y="25352"/>
                  </a:cubicBezTo>
                  <a:cubicBezTo>
                    <a:pt x="32863" y="20182"/>
                    <a:pt x="31396" y="15011"/>
                    <a:pt x="28327" y="10842"/>
                  </a:cubicBezTo>
                  <a:cubicBezTo>
                    <a:pt x="27593" y="9874"/>
                    <a:pt x="26659" y="8873"/>
                    <a:pt x="25525" y="8807"/>
                  </a:cubicBezTo>
                  <a:cubicBezTo>
                    <a:pt x="25483" y="8803"/>
                    <a:pt x="25442" y="8801"/>
                    <a:pt x="25400" y="8801"/>
                  </a:cubicBezTo>
                  <a:cubicBezTo>
                    <a:pt x="24468" y="8801"/>
                    <a:pt x="23535" y="9704"/>
                    <a:pt x="23617" y="10587"/>
                  </a:cubicBezTo>
                  <a:lnTo>
                    <a:pt x="23617" y="10587"/>
                  </a:lnTo>
                  <a:cubicBezTo>
                    <a:pt x="22886" y="8235"/>
                    <a:pt x="22061" y="5876"/>
                    <a:pt x="20588" y="3870"/>
                  </a:cubicBezTo>
                  <a:cubicBezTo>
                    <a:pt x="19053" y="1735"/>
                    <a:pt x="16718" y="34"/>
                    <a:pt x="14183" y="0"/>
                  </a:cubicBezTo>
                  <a:cubicBezTo>
                    <a:pt x="14163" y="0"/>
                    <a:pt x="14143" y="0"/>
                    <a:pt x="14123" y="0"/>
                  </a:cubicBezTo>
                  <a:close/>
                  <a:moveTo>
                    <a:pt x="251" y="49245"/>
                  </a:moveTo>
                  <a:lnTo>
                    <a:pt x="173" y="49269"/>
                  </a:lnTo>
                  <a:lnTo>
                    <a:pt x="147" y="49629"/>
                  </a:lnTo>
                  <a:lnTo>
                    <a:pt x="147" y="49629"/>
                  </a:lnTo>
                  <a:cubicBezTo>
                    <a:pt x="176" y="49499"/>
                    <a:pt x="211" y="49371"/>
                    <a:pt x="251" y="49245"/>
                  </a:cubicBezTo>
                  <a:close/>
                  <a:moveTo>
                    <a:pt x="147" y="49629"/>
                  </a:moveTo>
                  <a:cubicBezTo>
                    <a:pt x="40" y="50092"/>
                    <a:pt x="0" y="50575"/>
                    <a:pt x="40" y="51070"/>
                  </a:cubicBezTo>
                  <a:lnTo>
                    <a:pt x="147" y="49629"/>
                  </a:ln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" name="Google Shape;3374;p69">
              <a:extLst>
                <a:ext uri="{FF2B5EF4-FFF2-40B4-BE49-F238E27FC236}">
                  <a16:creationId xmlns:a16="http://schemas.microsoft.com/office/drawing/2014/main" id="{F6F02726-A53D-4FEE-B1CD-4C30AE6CA0F3}"/>
                </a:ext>
              </a:extLst>
            </p:cNvPr>
            <p:cNvSpPr/>
            <p:nvPr/>
          </p:nvSpPr>
          <p:spPr>
            <a:xfrm>
              <a:off x="7644759" y="1473152"/>
              <a:ext cx="579805" cy="897210"/>
            </a:xfrm>
            <a:custGeom>
              <a:avLst/>
              <a:gdLst/>
              <a:ahLst/>
              <a:cxnLst/>
              <a:rect l="l" t="t" r="r" b="b"/>
              <a:pathLst>
                <a:path w="33025" h="51104" fill="none" extrusionOk="0">
                  <a:moveTo>
                    <a:pt x="201" y="51103"/>
                  </a:moveTo>
                  <a:cubicBezTo>
                    <a:pt x="1" y="48602"/>
                    <a:pt x="1835" y="46433"/>
                    <a:pt x="3937" y="45299"/>
                  </a:cubicBezTo>
                  <a:cubicBezTo>
                    <a:pt x="6072" y="44198"/>
                    <a:pt x="8507" y="43698"/>
                    <a:pt x="10675" y="42631"/>
                  </a:cubicBezTo>
                  <a:cubicBezTo>
                    <a:pt x="16079" y="40095"/>
                    <a:pt x="19515" y="34058"/>
                    <a:pt x="19748" y="27887"/>
                  </a:cubicBezTo>
                  <a:cubicBezTo>
                    <a:pt x="20015" y="21716"/>
                    <a:pt x="17346" y="15545"/>
                    <a:pt x="13143" y="11008"/>
                  </a:cubicBezTo>
                  <a:cubicBezTo>
                    <a:pt x="11409" y="9173"/>
                    <a:pt x="9341" y="7205"/>
                    <a:pt x="9307" y="4703"/>
                  </a:cubicBezTo>
                  <a:cubicBezTo>
                    <a:pt x="9241" y="2068"/>
                    <a:pt x="11809" y="0"/>
                    <a:pt x="14344" y="33"/>
                  </a:cubicBezTo>
                  <a:cubicBezTo>
                    <a:pt x="16879" y="67"/>
                    <a:pt x="19214" y="1768"/>
                    <a:pt x="20749" y="3903"/>
                  </a:cubicBezTo>
                  <a:cubicBezTo>
                    <a:pt x="22317" y="6038"/>
                    <a:pt x="23151" y="8573"/>
                    <a:pt x="23918" y="11075"/>
                  </a:cubicBezTo>
                  <a:cubicBezTo>
                    <a:pt x="23351" y="10041"/>
                    <a:pt x="24552" y="8740"/>
                    <a:pt x="25686" y="8840"/>
                  </a:cubicBezTo>
                  <a:cubicBezTo>
                    <a:pt x="26820" y="8906"/>
                    <a:pt x="27754" y="9907"/>
                    <a:pt x="28488" y="10875"/>
                  </a:cubicBezTo>
                  <a:cubicBezTo>
                    <a:pt x="31557" y="15044"/>
                    <a:pt x="33024" y="20215"/>
                    <a:pt x="32657" y="25385"/>
                  </a:cubicBezTo>
                  <a:cubicBezTo>
                    <a:pt x="32224" y="30455"/>
                    <a:pt x="29922" y="35225"/>
                    <a:pt x="26186" y="38694"/>
                  </a:cubicBezTo>
                  <a:cubicBezTo>
                    <a:pt x="22050" y="42430"/>
                    <a:pt x="16646" y="44198"/>
                    <a:pt x="11342" y="45866"/>
                  </a:cubicBezTo>
                  <a:lnTo>
                    <a:pt x="334" y="49302"/>
                  </a:lnTo>
                </a:path>
              </a:pathLst>
            </a:custGeom>
            <a:noFill/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" name="Google Shape;3375;p69">
              <a:extLst>
                <a:ext uri="{FF2B5EF4-FFF2-40B4-BE49-F238E27FC236}">
                  <a16:creationId xmlns:a16="http://schemas.microsoft.com/office/drawing/2014/main" id="{1D128F18-1B62-4242-AD55-F112E63F27EF}"/>
                </a:ext>
              </a:extLst>
            </p:cNvPr>
            <p:cNvSpPr/>
            <p:nvPr/>
          </p:nvSpPr>
          <p:spPr>
            <a:xfrm>
              <a:off x="7560435" y="1449188"/>
              <a:ext cx="99651" cy="81743"/>
            </a:xfrm>
            <a:custGeom>
              <a:avLst/>
              <a:gdLst/>
              <a:ahLst/>
              <a:cxnLst/>
              <a:rect l="l" t="t" r="r" b="b"/>
              <a:pathLst>
                <a:path w="5676" h="4656" extrusionOk="0">
                  <a:moveTo>
                    <a:pt x="2864" y="1"/>
                  </a:moveTo>
                  <a:cubicBezTo>
                    <a:pt x="2689" y="1"/>
                    <a:pt x="2512" y="21"/>
                    <a:pt x="2335" y="64"/>
                  </a:cubicBezTo>
                  <a:lnTo>
                    <a:pt x="1968" y="131"/>
                  </a:lnTo>
                  <a:cubicBezTo>
                    <a:pt x="34" y="931"/>
                    <a:pt x="0" y="3667"/>
                    <a:pt x="1935" y="4467"/>
                  </a:cubicBezTo>
                  <a:cubicBezTo>
                    <a:pt x="2241" y="4596"/>
                    <a:pt x="2549" y="4655"/>
                    <a:pt x="2846" y="4655"/>
                  </a:cubicBezTo>
                  <a:cubicBezTo>
                    <a:pt x="4398" y="4655"/>
                    <a:pt x="5676" y="3055"/>
                    <a:pt x="5004" y="1432"/>
                  </a:cubicBezTo>
                  <a:cubicBezTo>
                    <a:pt x="4640" y="563"/>
                    <a:pt x="3782" y="1"/>
                    <a:pt x="2864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5" name="Google Shape;3376;p69">
              <a:extLst>
                <a:ext uri="{FF2B5EF4-FFF2-40B4-BE49-F238E27FC236}">
                  <a16:creationId xmlns:a16="http://schemas.microsoft.com/office/drawing/2014/main" id="{C79CCD60-B52D-475F-9475-E65273CC085E}"/>
                </a:ext>
              </a:extLst>
            </p:cNvPr>
            <p:cNvSpPr/>
            <p:nvPr/>
          </p:nvSpPr>
          <p:spPr>
            <a:xfrm>
              <a:off x="7560435" y="1449188"/>
              <a:ext cx="99651" cy="81743"/>
            </a:xfrm>
            <a:custGeom>
              <a:avLst/>
              <a:gdLst/>
              <a:ahLst/>
              <a:cxnLst/>
              <a:rect l="l" t="t" r="r" b="b"/>
              <a:pathLst>
                <a:path w="5676" h="4656" extrusionOk="0">
                  <a:moveTo>
                    <a:pt x="2864" y="1"/>
                  </a:moveTo>
                  <a:cubicBezTo>
                    <a:pt x="2689" y="1"/>
                    <a:pt x="2512" y="21"/>
                    <a:pt x="2335" y="64"/>
                  </a:cubicBezTo>
                  <a:lnTo>
                    <a:pt x="1968" y="131"/>
                  </a:lnTo>
                  <a:cubicBezTo>
                    <a:pt x="34" y="931"/>
                    <a:pt x="0" y="3667"/>
                    <a:pt x="1935" y="4467"/>
                  </a:cubicBezTo>
                  <a:cubicBezTo>
                    <a:pt x="2241" y="4596"/>
                    <a:pt x="2549" y="4655"/>
                    <a:pt x="2846" y="4655"/>
                  </a:cubicBezTo>
                  <a:cubicBezTo>
                    <a:pt x="4398" y="4655"/>
                    <a:pt x="5676" y="3055"/>
                    <a:pt x="5004" y="1432"/>
                  </a:cubicBezTo>
                  <a:cubicBezTo>
                    <a:pt x="4640" y="563"/>
                    <a:pt x="3782" y="1"/>
                    <a:pt x="2864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6" name="Google Shape;3377;p69">
              <a:extLst>
                <a:ext uri="{FF2B5EF4-FFF2-40B4-BE49-F238E27FC236}">
                  <a16:creationId xmlns:a16="http://schemas.microsoft.com/office/drawing/2014/main" id="{D1A1B8B2-B38E-4E27-BF46-C70A15D5C2CB}"/>
                </a:ext>
              </a:extLst>
            </p:cNvPr>
            <p:cNvSpPr/>
            <p:nvPr/>
          </p:nvSpPr>
          <p:spPr>
            <a:xfrm>
              <a:off x="7679416" y="3439978"/>
              <a:ext cx="691553" cy="866855"/>
            </a:xfrm>
            <a:custGeom>
              <a:avLst/>
              <a:gdLst/>
              <a:ahLst/>
              <a:cxnLst/>
              <a:rect l="l" t="t" r="r" b="b"/>
              <a:pathLst>
                <a:path w="39390" h="49375" extrusionOk="0">
                  <a:moveTo>
                    <a:pt x="33479" y="1"/>
                  </a:moveTo>
                  <a:cubicBezTo>
                    <a:pt x="32211" y="1"/>
                    <a:pt x="30999" y="739"/>
                    <a:pt x="30216" y="1754"/>
                  </a:cubicBezTo>
                  <a:cubicBezTo>
                    <a:pt x="29382" y="2954"/>
                    <a:pt x="28882" y="4355"/>
                    <a:pt x="28749" y="5823"/>
                  </a:cubicBezTo>
                  <a:cubicBezTo>
                    <a:pt x="28415" y="8592"/>
                    <a:pt x="28715" y="11427"/>
                    <a:pt x="28415" y="14162"/>
                  </a:cubicBezTo>
                  <a:cubicBezTo>
                    <a:pt x="28115" y="16931"/>
                    <a:pt x="27114" y="19900"/>
                    <a:pt x="24846" y="21468"/>
                  </a:cubicBezTo>
                  <a:cubicBezTo>
                    <a:pt x="22044" y="23402"/>
                    <a:pt x="18074" y="22969"/>
                    <a:pt x="15406" y="25004"/>
                  </a:cubicBezTo>
                  <a:cubicBezTo>
                    <a:pt x="13238" y="26671"/>
                    <a:pt x="12404" y="29507"/>
                    <a:pt x="10702" y="31675"/>
                  </a:cubicBezTo>
                  <a:cubicBezTo>
                    <a:pt x="9268" y="33476"/>
                    <a:pt x="7267" y="34677"/>
                    <a:pt x="5432" y="36111"/>
                  </a:cubicBezTo>
                  <a:cubicBezTo>
                    <a:pt x="3597" y="37512"/>
                    <a:pt x="1796" y="39180"/>
                    <a:pt x="1196" y="41415"/>
                  </a:cubicBezTo>
                  <a:cubicBezTo>
                    <a:pt x="0" y="45627"/>
                    <a:pt x="3320" y="49374"/>
                    <a:pt x="7207" y="49374"/>
                  </a:cubicBezTo>
                  <a:cubicBezTo>
                    <a:pt x="8092" y="49374"/>
                    <a:pt x="9005" y="49180"/>
                    <a:pt x="9902" y="48754"/>
                  </a:cubicBezTo>
                  <a:lnTo>
                    <a:pt x="8768" y="47420"/>
                  </a:lnTo>
                  <a:cubicBezTo>
                    <a:pt x="7433" y="44618"/>
                    <a:pt x="8601" y="41115"/>
                    <a:pt x="10769" y="38847"/>
                  </a:cubicBezTo>
                  <a:cubicBezTo>
                    <a:pt x="12937" y="36612"/>
                    <a:pt x="15873" y="35311"/>
                    <a:pt x="18708" y="34077"/>
                  </a:cubicBezTo>
                  <a:cubicBezTo>
                    <a:pt x="25013" y="31308"/>
                    <a:pt x="31617" y="28006"/>
                    <a:pt x="34786" y="21935"/>
                  </a:cubicBezTo>
                  <a:cubicBezTo>
                    <a:pt x="35887" y="19900"/>
                    <a:pt x="36454" y="17632"/>
                    <a:pt x="37088" y="15397"/>
                  </a:cubicBezTo>
                  <a:cubicBezTo>
                    <a:pt x="38255" y="11060"/>
                    <a:pt x="39390" y="6157"/>
                    <a:pt x="37021" y="2321"/>
                  </a:cubicBezTo>
                  <a:cubicBezTo>
                    <a:pt x="36354" y="1253"/>
                    <a:pt x="35287" y="252"/>
                    <a:pt x="34052" y="52"/>
                  </a:cubicBezTo>
                  <a:cubicBezTo>
                    <a:pt x="33861" y="17"/>
                    <a:pt x="33669" y="1"/>
                    <a:pt x="33479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" name="Google Shape;3378;p69">
              <a:extLst>
                <a:ext uri="{FF2B5EF4-FFF2-40B4-BE49-F238E27FC236}">
                  <a16:creationId xmlns:a16="http://schemas.microsoft.com/office/drawing/2014/main" id="{6940CCA7-28FC-4CE8-8474-F0961181CA15}"/>
                </a:ext>
              </a:extLst>
            </p:cNvPr>
            <p:cNvSpPr/>
            <p:nvPr/>
          </p:nvSpPr>
          <p:spPr>
            <a:xfrm>
              <a:off x="7679416" y="3439978"/>
              <a:ext cx="691553" cy="866855"/>
            </a:xfrm>
            <a:custGeom>
              <a:avLst/>
              <a:gdLst/>
              <a:ahLst/>
              <a:cxnLst/>
              <a:rect l="l" t="t" r="r" b="b"/>
              <a:pathLst>
                <a:path w="39390" h="49375" extrusionOk="0">
                  <a:moveTo>
                    <a:pt x="33479" y="1"/>
                  </a:moveTo>
                  <a:cubicBezTo>
                    <a:pt x="32211" y="1"/>
                    <a:pt x="30999" y="739"/>
                    <a:pt x="30216" y="1754"/>
                  </a:cubicBezTo>
                  <a:cubicBezTo>
                    <a:pt x="29382" y="2954"/>
                    <a:pt x="28882" y="4355"/>
                    <a:pt x="28749" y="5823"/>
                  </a:cubicBezTo>
                  <a:cubicBezTo>
                    <a:pt x="28415" y="8592"/>
                    <a:pt x="28715" y="11427"/>
                    <a:pt x="28415" y="14162"/>
                  </a:cubicBezTo>
                  <a:cubicBezTo>
                    <a:pt x="28115" y="16931"/>
                    <a:pt x="27114" y="19900"/>
                    <a:pt x="24846" y="21468"/>
                  </a:cubicBezTo>
                  <a:cubicBezTo>
                    <a:pt x="22044" y="23402"/>
                    <a:pt x="18074" y="22969"/>
                    <a:pt x="15406" y="25004"/>
                  </a:cubicBezTo>
                  <a:cubicBezTo>
                    <a:pt x="13238" y="26671"/>
                    <a:pt x="12404" y="29507"/>
                    <a:pt x="10702" y="31675"/>
                  </a:cubicBezTo>
                  <a:cubicBezTo>
                    <a:pt x="9268" y="33476"/>
                    <a:pt x="7267" y="34677"/>
                    <a:pt x="5432" y="36111"/>
                  </a:cubicBezTo>
                  <a:cubicBezTo>
                    <a:pt x="3597" y="37512"/>
                    <a:pt x="1796" y="39180"/>
                    <a:pt x="1196" y="41415"/>
                  </a:cubicBezTo>
                  <a:cubicBezTo>
                    <a:pt x="0" y="45627"/>
                    <a:pt x="3320" y="49374"/>
                    <a:pt x="7207" y="49374"/>
                  </a:cubicBezTo>
                  <a:cubicBezTo>
                    <a:pt x="8092" y="49374"/>
                    <a:pt x="9005" y="49180"/>
                    <a:pt x="9902" y="48754"/>
                  </a:cubicBezTo>
                  <a:lnTo>
                    <a:pt x="8768" y="47420"/>
                  </a:lnTo>
                  <a:cubicBezTo>
                    <a:pt x="7433" y="44618"/>
                    <a:pt x="8601" y="41115"/>
                    <a:pt x="10769" y="38847"/>
                  </a:cubicBezTo>
                  <a:cubicBezTo>
                    <a:pt x="12937" y="36612"/>
                    <a:pt x="15873" y="35311"/>
                    <a:pt x="18708" y="34077"/>
                  </a:cubicBezTo>
                  <a:cubicBezTo>
                    <a:pt x="25013" y="31308"/>
                    <a:pt x="31617" y="28006"/>
                    <a:pt x="34786" y="21935"/>
                  </a:cubicBezTo>
                  <a:cubicBezTo>
                    <a:pt x="35887" y="19900"/>
                    <a:pt x="36454" y="17632"/>
                    <a:pt x="37088" y="15397"/>
                  </a:cubicBezTo>
                  <a:cubicBezTo>
                    <a:pt x="38255" y="11060"/>
                    <a:pt x="39390" y="6157"/>
                    <a:pt x="37021" y="2321"/>
                  </a:cubicBezTo>
                  <a:cubicBezTo>
                    <a:pt x="36354" y="1253"/>
                    <a:pt x="35287" y="252"/>
                    <a:pt x="34052" y="52"/>
                  </a:cubicBezTo>
                  <a:cubicBezTo>
                    <a:pt x="33861" y="17"/>
                    <a:pt x="33669" y="1"/>
                    <a:pt x="33479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8" name="Google Shape;3379;p69">
              <a:extLst>
                <a:ext uri="{FF2B5EF4-FFF2-40B4-BE49-F238E27FC236}">
                  <a16:creationId xmlns:a16="http://schemas.microsoft.com/office/drawing/2014/main" id="{46B7BA0C-07E0-4259-8C4D-2AF0916D3A9A}"/>
                </a:ext>
              </a:extLst>
            </p:cNvPr>
            <p:cNvSpPr/>
            <p:nvPr/>
          </p:nvSpPr>
          <p:spPr>
            <a:xfrm>
              <a:off x="7018130" y="1432702"/>
              <a:ext cx="322128" cy="358470"/>
            </a:xfrm>
            <a:custGeom>
              <a:avLst/>
              <a:gdLst/>
              <a:ahLst/>
              <a:cxnLst/>
              <a:rect l="l" t="t" r="r" b="b"/>
              <a:pathLst>
                <a:path w="18348" h="20418" extrusionOk="0">
                  <a:moveTo>
                    <a:pt x="14033" y="0"/>
                  </a:moveTo>
                  <a:cubicBezTo>
                    <a:pt x="13216" y="0"/>
                    <a:pt x="12392" y="241"/>
                    <a:pt x="11676" y="736"/>
                  </a:cubicBezTo>
                  <a:cubicBezTo>
                    <a:pt x="10541" y="1537"/>
                    <a:pt x="9874" y="2838"/>
                    <a:pt x="8874" y="3805"/>
                  </a:cubicBezTo>
                  <a:cubicBezTo>
                    <a:pt x="7706" y="4873"/>
                    <a:pt x="6205" y="5406"/>
                    <a:pt x="4904" y="6307"/>
                  </a:cubicBezTo>
                  <a:cubicBezTo>
                    <a:pt x="4137" y="6841"/>
                    <a:pt x="3436" y="7508"/>
                    <a:pt x="2869" y="8242"/>
                  </a:cubicBezTo>
                  <a:cubicBezTo>
                    <a:pt x="1" y="12111"/>
                    <a:pt x="801" y="17548"/>
                    <a:pt x="4671" y="20417"/>
                  </a:cubicBezTo>
                  <a:lnTo>
                    <a:pt x="5871" y="19983"/>
                  </a:lnTo>
                  <a:cubicBezTo>
                    <a:pt x="6372" y="20150"/>
                    <a:pt x="6872" y="20250"/>
                    <a:pt x="7373" y="20350"/>
                  </a:cubicBezTo>
                  <a:cubicBezTo>
                    <a:pt x="7663" y="20386"/>
                    <a:pt x="7952" y="20404"/>
                    <a:pt x="8238" y="20404"/>
                  </a:cubicBezTo>
                  <a:cubicBezTo>
                    <a:pt x="11655" y="20404"/>
                    <a:pt x="14616" y="17891"/>
                    <a:pt x="15078" y="14413"/>
                  </a:cubicBezTo>
                  <a:cubicBezTo>
                    <a:pt x="15278" y="12812"/>
                    <a:pt x="14911" y="11044"/>
                    <a:pt x="15512" y="9476"/>
                  </a:cubicBezTo>
                  <a:cubicBezTo>
                    <a:pt x="16045" y="8008"/>
                    <a:pt x="17380" y="6907"/>
                    <a:pt x="17880" y="5473"/>
                  </a:cubicBezTo>
                  <a:cubicBezTo>
                    <a:pt x="18347" y="4205"/>
                    <a:pt x="18147" y="2804"/>
                    <a:pt x="17380" y="1704"/>
                  </a:cubicBezTo>
                  <a:cubicBezTo>
                    <a:pt x="16567" y="586"/>
                    <a:pt x="15308" y="0"/>
                    <a:pt x="14033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9" name="Google Shape;3380;p69">
              <a:extLst>
                <a:ext uri="{FF2B5EF4-FFF2-40B4-BE49-F238E27FC236}">
                  <a16:creationId xmlns:a16="http://schemas.microsoft.com/office/drawing/2014/main" id="{17969154-614E-4E9F-8CED-87AA2022838E}"/>
                </a:ext>
              </a:extLst>
            </p:cNvPr>
            <p:cNvSpPr/>
            <p:nvPr/>
          </p:nvSpPr>
          <p:spPr>
            <a:xfrm>
              <a:off x="7018130" y="1432702"/>
              <a:ext cx="322128" cy="358470"/>
            </a:xfrm>
            <a:custGeom>
              <a:avLst/>
              <a:gdLst/>
              <a:ahLst/>
              <a:cxnLst/>
              <a:rect l="l" t="t" r="r" b="b"/>
              <a:pathLst>
                <a:path w="18348" h="20418" extrusionOk="0">
                  <a:moveTo>
                    <a:pt x="14033" y="0"/>
                  </a:moveTo>
                  <a:cubicBezTo>
                    <a:pt x="13216" y="0"/>
                    <a:pt x="12392" y="241"/>
                    <a:pt x="11676" y="736"/>
                  </a:cubicBezTo>
                  <a:cubicBezTo>
                    <a:pt x="10541" y="1537"/>
                    <a:pt x="9874" y="2838"/>
                    <a:pt x="8874" y="3805"/>
                  </a:cubicBezTo>
                  <a:cubicBezTo>
                    <a:pt x="7706" y="4873"/>
                    <a:pt x="6205" y="5406"/>
                    <a:pt x="4904" y="6307"/>
                  </a:cubicBezTo>
                  <a:cubicBezTo>
                    <a:pt x="4137" y="6841"/>
                    <a:pt x="3436" y="7508"/>
                    <a:pt x="2869" y="8242"/>
                  </a:cubicBezTo>
                  <a:cubicBezTo>
                    <a:pt x="1" y="12111"/>
                    <a:pt x="801" y="17548"/>
                    <a:pt x="4671" y="20417"/>
                  </a:cubicBezTo>
                  <a:lnTo>
                    <a:pt x="5871" y="19983"/>
                  </a:lnTo>
                  <a:cubicBezTo>
                    <a:pt x="6372" y="20150"/>
                    <a:pt x="6872" y="20250"/>
                    <a:pt x="7373" y="20350"/>
                  </a:cubicBezTo>
                  <a:cubicBezTo>
                    <a:pt x="7663" y="20386"/>
                    <a:pt x="7952" y="20404"/>
                    <a:pt x="8238" y="20404"/>
                  </a:cubicBezTo>
                  <a:cubicBezTo>
                    <a:pt x="11655" y="20404"/>
                    <a:pt x="14616" y="17891"/>
                    <a:pt x="15078" y="14413"/>
                  </a:cubicBezTo>
                  <a:cubicBezTo>
                    <a:pt x="15278" y="12812"/>
                    <a:pt x="14911" y="11044"/>
                    <a:pt x="15512" y="9476"/>
                  </a:cubicBezTo>
                  <a:cubicBezTo>
                    <a:pt x="16045" y="8008"/>
                    <a:pt x="17380" y="6907"/>
                    <a:pt x="17880" y="5473"/>
                  </a:cubicBezTo>
                  <a:cubicBezTo>
                    <a:pt x="18347" y="4205"/>
                    <a:pt x="18147" y="2804"/>
                    <a:pt x="17380" y="1704"/>
                  </a:cubicBezTo>
                  <a:cubicBezTo>
                    <a:pt x="16567" y="586"/>
                    <a:pt x="15308" y="0"/>
                    <a:pt x="14033" y="0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0" name="Google Shape;3381;p69">
              <a:extLst>
                <a:ext uri="{FF2B5EF4-FFF2-40B4-BE49-F238E27FC236}">
                  <a16:creationId xmlns:a16="http://schemas.microsoft.com/office/drawing/2014/main" id="{2AB9F9B2-1971-4920-AB60-FEC5479F2FA4}"/>
                </a:ext>
              </a:extLst>
            </p:cNvPr>
            <p:cNvSpPr/>
            <p:nvPr/>
          </p:nvSpPr>
          <p:spPr>
            <a:xfrm>
              <a:off x="7018130" y="1423362"/>
              <a:ext cx="322128" cy="374832"/>
            </a:xfrm>
            <a:custGeom>
              <a:avLst/>
              <a:gdLst/>
              <a:ahLst/>
              <a:cxnLst/>
              <a:rect l="l" t="t" r="r" b="b"/>
              <a:pathLst>
                <a:path w="18348" h="21350" fill="none" extrusionOk="0">
                  <a:moveTo>
                    <a:pt x="4671" y="20949"/>
                  </a:moveTo>
                  <a:cubicBezTo>
                    <a:pt x="801" y="18080"/>
                    <a:pt x="1" y="12643"/>
                    <a:pt x="2869" y="8774"/>
                  </a:cubicBezTo>
                  <a:cubicBezTo>
                    <a:pt x="3436" y="8040"/>
                    <a:pt x="4137" y="7373"/>
                    <a:pt x="4904" y="6839"/>
                  </a:cubicBezTo>
                  <a:cubicBezTo>
                    <a:pt x="6205" y="5938"/>
                    <a:pt x="7706" y="5405"/>
                    <a:pt x="8874" y="4337"/>
                  </a:cubicBezTo>
                  <a:cubicBezTo>
                    <a:pt x="9874" y="3370"/>
                    <a:pt x="10541" y="2069"/>
                    <a:pt x="11676" y="1268"/>
                  </a:cubicBezTo>
                  <a:cubicBezTo>
                    <a:pt x="13510" y="1"/>
                    <a:pt x="16045" y="401"/>
                    <a:pt x="17380" y="2236"/>
                  </a:cubicBezTo>
                  <a:cubicBezTo>
                    <a:pt x="18147" y="3336"/>
                    <a:pt x="18347" y="4737"/>
                    <a:pt x="17880" y="6005"/>
                  </a:cubicBezTo>
                  <a:cubicBezTo>
                    <a:pt x="17380" y="7439"/>
                    <a:pt x="16045" y="8540"/>
                    <a:pt x="15512" y="10008"/>
                  </a:cubicBezTo>
                  <a:cubicBezTo>
                    <a:pt x="14911" y="11576"/>
                    <a:pt x="15278" y="13344"/>
                    <a:pt x="15078" y="14945"/>
                  </a:cubicBezTo>
                  <a:cubicBezTo>
                    <a:pt x="14578" y="18714"/>
                    <a:pt x="11142" y="21349"/>
                    <a:pt x="7373" y="20882"/>
                  </a:cubicBezTo>
                  <a:cubicBezTo>
                    <a:pt x="6872" y="20782"/>
                    <a:pt x="6372" y="20682"/>
                    <a:pt x="5871" y="20515"/>
                  </a:cubicBezTo>
                </a:path>
              </a:pathLst>
            </a:custGeom>
            <a:noFill/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1" name="Google Shape;3382;p69">
              <a:extLst>
                <a:ext uri="{FF2B5EF4-FFF2-40B4-BE49-F238E27FC236}">
                  <a16:creationId xmlns:a16="http://schemas.microsoft.com/office/drawing/2014/main" id="{0C57EBD9-6A56-4BE5-BB57-469EF94558E6}"/>
                </a:ext>
              </a:extLst>
            </p:cNvPr>
            <p:cNvSpPr/>
            <p:nvPr/>
          </p:nvSpPr>
          <p:spPr>
            <a:xfrm>
              <a:off x="7103051" y="1634200"/>
              <a:ext cx="90206" cy="224320"/>
            </a:xfrm>
            <a:custGeom>
              <a:avLst/>
              <a:gdLst/>
              <a:ahLst/>
              <a:cxnLst/>
              <a:rect l="l" t="t" r="r" b="b"/>
              <a:pathLst>
                <a:path w="5138" h="12777" extrusionOk="0">
                  <a:moveTo>
                    <a:pt x="0" y="0"/>
                  </a:moveTo>
                  <a:lnTo>
                    <a:pt x="0" y="10541"/>
                  </a:lnTo>
                  <a:cubicBezTo>
                    <a:pt x="0" y="11756"/>
                    <a:pt x="970" y="12777"/>
                    <a:pt x="2177" y="12777"/>
                  </a:cubicBezTo>
                  <a:cubicBezTo>
                    <a:pt x="2197" y="12777"/>
                    <a:pt x="2216" y="12777"/>
                    <a:pt x="2235" y="12776"/>
                  </a:cubicBezTo>
                  <a:lnTo>
                    <a:pt x="2869" y="12776"/>
                  </a:lnTo>
                  <a:cubicBezTo>
                    <a:pt x="2889" y="12777"/>
                    <a:pt x="2908" y="12777"/>
                    <a:pt x="2927" y="12777"/>
                  </a:cubicBezTo>
                  <a:cubicBezTo>
                    <a:pt x="4136" y="12777"/>
                    <a:pt x="5137" y="11756"/>
                    <a:pt x="5137" y="10541"/>
                  </a:cubicBezTo>
                  <a:lnTo>
                    <a:pt x="5137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" name="Google Shape;3383;p69">
              <a:extLst>
                <a:ext uri="{FF2B5EF4-FFF2-40B4-BE49-F238E27FC236}">
                  <a16:creationId xmlns:a16="http://schemas.microsoft.com/office/drawing/2014/main" id="{FC86AD31-1BA4-4129-900A-4EF9316657B3}"/>
                </a:ext>
              </a:extLst>
            </p:cNvPr>
            <p:cNvSpPr/>
            <p:nvPr/>
          </p:nvSpPr>
          <p:spPr>
            <a:xfrm>
              <a:off x="7103051" y="1552210"/>
              <a:ext cx="90206" cy="82007"/>
            </a:xfrm>
            <a:custGeom>
              <a:avLst/>
              <a:gdLst/>
              <a:ahLst/>
              <a:cxnLst/>
              <a:rect l="l" t="t" r="r" b="b"/>
              <a:pathLst>
                <a:path w="5138" h="4671" extrusionOk="0">
                  <a:moveTo>
                    <a:pt x="2569" y="0"/>
                  </a:moveTo>
                  <a:lnTo>
                    <a:pt x="0" y="4670"/>
                  </a:lnTo>
                  <a:lnTo>
                    <a:pt x="5137" y="4670"/>
                  </a:lnTo>
                  <a:lnTo>
                    <a:pt x="2569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" name="Google Shape;3384;p69">
              <a:extLst>
                <a:ext uri="{FF2B5EF4-FFF2-40B4-BE49-F238E27FC236}">
                  <a16:creationId xmlns:a16="http://schemas.microsoft.com/office/drawing/2014/main" id="{73410BE9-1E5B-4AC1-8E1F-E32B9F3F2D8E}"/>
                </a:ext>
              </a:extLst>
            </p:cNvPr>
            <p:cNvSpPr/>
            <p:nvPr/>
          </p:nvSpPr>
          <p:spPr>
            <a:xfrm>
              <a:off x="7129983" y="1551033"/>
              <a:ext cx="35745" cy="42504"/>
            </a:xfrm>
            <a:custGeom>
              <a:avLst/>
              <a:gdLst/>
              <a:ahLst/>
              <a:cxnLst/>
              <a:rect l="l" t="t" r="r" b="b"/>
              <a:pathLst>
                <a:path w="2036" h="2421" extrusionOk="0">
                  <a:moveTo>
                    <a:pt x="1035" y="1"/>
                  </a:moveTo>
                  <a:lnTo>
                    <a:pt x="1" y="1902"/>
                  </a:lnTo>
                  <a:cubicBezTo>
                    <a:pt x="1" y="1902"/>
                    <a:pt x="357" y="2421"/>
                    <a:pt x="960" y="2421"/>
                  </a:cubicBezTo>
                  <a:cubicBezTo>
                    <a:pt x="1261" y="2421"/>
                    <a:pt x="1624" y="2291"/>
                    <a:pt x="2036" y="1902"/>
                  </a:cubicBezTo>
                  <a:lnTo>
                    <a:pt x="1035" y="1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" name="Google Shape;3385;p69">
              <a:extLst>
                <a:ext uri="{FF2B5EF4-FFF2-40B4-BE49-F238E27FC236}">
                  <a16:creationId xmlns:a16="http://schemas.microsoft.com/office/drawing/2014/main" id="{3E436E83-8C39-4DF4-AEA3-F0A0CF436D50}"/>
                </a:ext>
              </a:extLst>
            </p:cNvPr>
            <p:cNvSpPr/>
            <p:nvPr/>
          </p:nvSpPr>
          <p:spPr>
            <a:xfrm>
              <a:off x="7103631" y="1808500"/>
              <a:ext cx="90803" cy="3775"/>
            </a:xfrm>
            <a:custGeom>
              <a:avLst/>
              <a:gdLst/>
              <a:ahLst/>
              <a:cxnLst/>
              <a:rect l="l" t="t" r="r" b="b"/>
              <a:pathLst>
                <a:path w="5172" h="215" extrusionOk="0">
                  <a:moveTo>
                    <a:pt x="1952" y="0"/>
                  </a:moveTo>
                  <a:cubicBezTo>
                    <a:pt x="1302" y="0"/>
                    <a:pt x="651" y="38"/>
                    <a:pt x="1" y="113"/>
                  </a:cubicBezTo>
                  <a:cubicBezTo>
                    <a:pt x="551" y="176"/>
                    <a:pt x="1100" y="200"/>
                    <a:pt x="1650" y="200"/>
                  </a:cubicBezTo>
                  <a:cubicBezTo>
                    <a:pt x="1968" y="200"/>
                    <a:pt x="2285" y="192"/>
                    <a:pt x="2603" y="180"/>
                  </a:cubicBezTo>
                  <a:cubicBezTo>
                    <a:pt x="2898" y="203"/>
                    <a:pt x="3198" y="214"/>
                    <a:pt x="3500" y="214"/>
                  </a:cubicBezTo>
                  <a:cubicBezTo>
                    <a:pt x="4051" y="214"/>
                    <a:pt x="4611" y="177"/>
                    <a:pt x="5171" y="113"/>
                  </a:cubicBezTo>
                  <a:cubicBezTo>
                    <a:pt x="4521" y="38"/>
                    <a:pt x="3870" y="0"/>
                    <a:pt x="3234" y="0"/>
                  </a:cubicBezTo>
                  <a:cubicBezTo>
                    <a:pt x="3022" y="0"/>
                    <a:pt x="2811" y="4"/>
                    <a:pt x="2603" y="13"/>
                  </a:cubicBezTo>
                  <a:cubicBezTo>
                    <a:pt x="2386" y="4"/>
                    <a:pt x="2169" y="0"/>
                    <a:pt x="195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" name="Google Shape;3386;p69">
              <a:extLst>
                <a:ext uri="{FF2B5EF4-FFF2-40B4-BE49-F238E27FC236}">
                  <a16:creationId xmlns:a16="http://schemas.microsoft.com/office/drawing/2014/main" id="{ABE78918-2CA5-49D0-A8BD-E9B57F6C30DF}"/>
                </a:ext>
              </a:extLst>
            </p:cNvPr>
            <p:cNvSpPr/>
            <p:nvPr/>
          </p:nvSpPr>
          <p:spPr>
            <a:xfrm>
              <a:off x="7103631" y="1794894"/>
              <a:ext cx="89626" cy="3511"/>
            </a:xfrm>
            <a:custGeom>
              <a:avLst/>
              <a:gdLst/>
              <a:ahLst/>
              <a:cxnLst/>
              <a:rect l="l" t="t" r="r" b="b"/>
              <a:pathLst>
                <a:path w="5105" h="200" extrusionOk="0">
                  <a:moveTo>
                    <a:pt x="1610" y="1"/>
                  </a:moveTo>
                  <a:cubicBezTo>
                    <a:pt x="1072" y="1"/>
                    <a:pt x="529" y="24"/>
                    <a:pt x="1" y="87"/>
                  </a:cubicBezTo>
                  <a:cubicBezTo>
                    <a:pt x="626" y="162"/>
                    <a:pt x="1270" y="200"/>
                    <a:pt x="1905" y="200"/>
                  </a:cubicBezTo>
                  <a:cubicBezTo>
                    <a:pt x="2117" y="200"/>
                    <a:pt x="2327" y="196"/>
                    <a:pt x="2536" y="187"/>
                  </a:cubicBezTo>
                  <a:cubicBezTo>
                    <a:pt x="2753" y="196"/>
                    <a:pt x="2967" y="200"/>
                    <a:pt x="3181" y="200"/>
                  </a:cubicBezTo>
                  <a:cubicBezTo>
                    <a:pt x="3822" y="200"/>
                    <a:pt x="4454" y="162"/>
                    <a:pt x="5104" y="87"/>
                  </a:cubicBezTo>
                  <a:cubicBezTo>
                    <a:pt x="4555" y="24"/>
                    <a:pt x="4018" y="1"/>
                    <a:pt x="3478" y="1"/>
                  </a:cubicBezTo>
                  <a:cubicBezTo>
                    <a:pt x="3166" y="1"/>
                    <a:pt x="2853" y="8"/>
                    <a:pt x="2536" y="21"/>
                  </a:cubicBezTo>
                  <a:cubicBezTo>
                    <a:pt x="2231" y="8"/>
                    <a:pt x="1921" y="1"/>
                    <a:pt x="16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" name="Google Shape;3387;p69">
              <a:extLst>
                <a:ext uri="{FF2B5EF4-FFF2-40B4-BE49-F238E27FC236}">
                  <a16:creationId xmlns:a16="http://schemas.microsoft.com/office/drawing/2014/main" id="{81EADD7D-E2AA-42C7-BC8E-C429DB79494D}"/>
                </a:ext>
              </a:extLst>
            </p:cNvPr>
            <p:cNvSpPr/>
            <p:nvPr/>
          </p:nvSpPr>
          <p:spPr>
            <a:xfrm>
              <a:off x="7127648" y="1635375"/>
              <a:ext cx="2950" cy="161064"/>
            </a:xfrm>
            <a:custGeom>
              <a:avLst/>
              <a:gdLst/>
              <a:ahLst/>
              <a:cxnLst/>
              <a:rect l="l" t="t" r="r" b="b"/>
              <a:pathLst>
                <a:path w="168" h="9174" extrusionOk="0">
                  <a:moveTo>
                    <a:pt x="100" y="0"/>
                  </a:moveTo>
                  <a:cubicBezTo>
                    <a:pt x="67" y="0"/>
                    <a:pt x="0" y="2035"/>
                    <a:pt x="0" y="4603"/>
                  </a:cubicBezTo>
                  <a:cubicBezTo>
                    <a:pt x="0" y="7138"/>
                    <a:pt x="67" y="9173"/>
                    <a:pt x="100" y="9173"/>
                  </a:cubicBezTo>
                  <a:cubicBezTo>
                    <a:pt x="134" y="9173"/>
                    <a:pt x="167" y="7138"/>
                    <a:pt x="167" y="4603"/>
                  </a:cubicBezTo>
                  <a:cubicBezTo>
                    <a:pt x="167" y="2035"/>
                    <a:pt x="134" y="0"/>
                    <a:pt x="10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" name="Google Shape;3388;p69">
              <a:extLst>
                <a:ext uri="{FF2B5EF4-FFF2-40B4-BE49-F238E27FC236}">
                  <a16:creationId xmlns:a16="http://schemas.microsoft.com/office/drawing/2014/main" id="{B7A30E5A-DA2B-44C6-956F-F171EB1BD959}"/>
                </a:ext>
              </a:extLst>
            </p:cNvPr>
            <p:cNvSpPr/>
            <p:nvPr/>
          </p:nvSpPr>
          <p:spPr>
            <a:xfrm>
              <a:off x="7164534" y="1635375"/>
              <a:ext cx="2950" cy="161064"/>
            </a:xfrm>
            <a:custGeom>
              <a:avLst/>
              <a:gdLst/>
              <a:ahLst/>
              <a:cxnLst/>
              <a:rect l="l" t="t" r="r" b="b"/>
              <a:pathLst>
                <a:path w="168" h="9174" extrusionOk="0">
                  <a:moveTo>
                    <a:pt x="68" y="0"/>
                  </a:moveTo>
                  <a:cubicBezTo>
                    <a:pt x="1" y="0"/>
                    <a:pt x="1" y="2035"/>
                    <a:pt x="1" y="4603"/>
                  </a:cubicBezTo>
                  <a:cubicBezTo>
                    <a:pt x="1" y="7138"/>
                    <a:pt x="34" y="9173"/>
                    <a:pt x="68" y="9173"/>
                  </a:cubicBezTo>
                  <a:cubicBezTo>
                    <a:pt x="134" y="9173"/>
                    <a:pt x="168" y="7138"/>
                    <a:pt x="168" y="4603"/>
                  </a:cubicBezTo>
                  <a:cubicBezTo>
                    <a:pt x="168" y="2035"/>
                    <a:pt x="134" y="0"/>
                    <a:pt x="6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" name="Google Shape;3389;p69">
              <a:extLst>
                <a:ext uri="{FF2B5EF4-FFF2-40B4-BE49-F238E27FC236}">
                  <a16:creationId xmlns:a16="http://schemas.microsoft.com/office/drawing/2014/main" id="{9475B71B-411E-4E0E-A164-07A105E13C0F}"/>
                </a:ext>
              </a:extLst>
            </p:cNvPr>
            <p:cNvSpPr/>
            <p:nvPr/>
          </p:nvSpPr>
          <p:spPr>
            <a:xfrm>
              <a:off x="7551639" y="4168838"/>
              <a:ext cx="751982" cy="476731"/>
            </a:xfrm>
            <a:custGeom>
              <a:avLst/>
              <a:gdLst/>
              <a:ahLst/>
              <a:cxnLst/>
              <a:rect l="l" t="t" r="r" b="b"/>
              <a:pathLst>
                <a:path w="42832" h="27154" extrusionOk="0">
                  <a:moveTo>
                    <a:pt x="18981" y="0"/>
                  </a:moveTo>
                  <a:lnTo>
                    <a:pt x="1" y="26319"/>
                  </a:lnTo>
                  <a:lnTo>
                    <a:pt x="27554" y="27153"/>
                  </a:lnTo>
                  <a:lnTo>
                    <a:pt x="42832" y="2402"/>
                  </a:lnTo>
                  <a:lnTo>
                    <a:pt x="42231" y="1001"/>
                  </a:lnTo>
                  <a:lnTo>
                    <a:pt x="1898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" name="Google Shape;3390;p69">
              <a:extLst>
                <a:ext uri="{FF2B5EF4-FFF2-40B4-BE49-F238E27FC236}">
                  <a16:creationId xmlns:a16="http://schemas.microsoft.com/office/drawing/2014/main" id="{34BFA4F0-1721-43C2-9D75-F39164F23700}"/>
                </a:ext>
              </a:extLst>
            </p:cNvPr>
            <p:cNvSpPr/>
            <p:nvPr/>
          </p:nvSpPr>
          <p:spPr>
            <a:xfrm>
              <a:off x="7533486" y="4222719"/>
              <a:ext cx="740852" cy="393565"/>
            </a:xfrm>
            <a:custGeom>
              <a:avLst/>
              <a:gdLst/>
              <a:ahLst/>
              <a:cxnLst/>
              <a:rect l="l" t="t" r="r" b="b"/>
              <a:pathLst>
                <a:path w="42198" h="22417" extrusionOk="0">
                  <a:moveTo>
                    <a:pt x="42198" y="0"/>
                  </a:moveTo>
                  <a:lnTo>
                    <a:pt x="32024" y="834"/>
                  </a:lnTo>
                  <a:lnTo>
                    <a:pt x="6305" y="9874"/>
                  </a:lnTo>
                  <a:lnTo>
                    <a:pt x="1" y="20848"/>
                  </a:lnTo>
                  <a:lnTo>
                    <a:pt x="27721" y="22416"/>
                  </a:lnTo>
                  <a:lnTo>
                    <a:pt x="42198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" name="Google Shape;3391;p69">
              <a:extLst>
                <a:ext uri="{FF2B5EF4-FFF2-40B4-BE49-F238E27FC236}">
                  <a16:creationId xmlns:a16="http://schemas.microsoft.com/office/drawing/2014/main" id="{932E863F-274E-4EE7-9262-C8378D730485}"/>
                </a:ext>
              </a:extLst>
            </p:cNvPr>
            <p:cNvSpPr/>
            <p:nvPr/>
          </p:nvSpPr>
          <p:spPr>
            <a:xfrm>
              <a:off x="7431587" y="4156531"/>
              <a:ext cx="858568" cy="410560"/>
            </a:xfrm>
            <a:custGeom>
              <a:avLst/>
              <a:gdLst/>
              <a:ahLst/>
              <a:cxnLst/>
              <a:rect l="l" t="t" r="r" b="b"/>
              <a:pathLst>
                <a:path w="48903" h="23385" extrusionOk="0">
                  <a:moveTo>
                    <a:pt x="24785" y="1"/>
                  </a:moveTo>
                  <a:cubicBezTo>
                    <a:pt x="23651" y="3303"/>
                    <a:pt x="21283" y="5471"/>
                    <a:pt x="17647" y="6806"/>
                  </a:cubicBezTo>
                  <a:cubicBezTo>
                    <a:pt x="14378" y="7973"/>
                    <a:pt x="10708" y="7973"/>
                    <a:pt x="7539" y="9308"/>
                  </a:cubicBezTo>
                  <a:cubicBezTo>
                    <a:pt x="2402" y="11376"/>
                    <a:pt x="1" y="18314"/>
                    <a:pt x="1902" y="22984"/>
                  </a:cubicBezTo>
                  <a:lnTo>
                    <a:pt x="1935" y="22984"/>
                  </a:lnTo>
                  <a:lnTo>
                    <a:pt x="27354" y="23384"/>
                  </a:lnTo>
                  <a:cubicBezTo>
                    <a:pt x="26320" y="20149"/>
                    <a:pt x="28755" y="15545"/>
                    <a:pt x="32190" y="14011"/>
                  </a:cubicBezTo>
                  <a:cubicBezTo>
                    <a:pt x="34425" y="12977"/>
                    <a:pt x="38728" y="11676"/>
                    <a:pt x="40963" y="10542"/>
                  </a:cubicBezTo>
                  <a:cubicBezTo>
                    <a:pt x="45133" y="8440"/>
                    <a:pt x="48902" y="4337"/>
                    <a:pt x="48569" y="835"/>
                  </a:cubicBezTo>
                  <a:lnTo>
                    <a:pt x="38128" y="501"/>
                  </a:lnTo>
                  <a:lnTo>
                    <a:pt x="24785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1" name="Google Shape;3392;p69">
              <a:extLst>
                <a:ext uri="{FF2B5EF4-FFF2-40B4-BE49-F238E27FC236}">
                  <a16:creationId xmlns:a16="http://schemas.microsoft.com/office/drawing/2014/main" id="{E3924572-6794-4786-918F-6F814A8B8FBC}"/>
                </a:ext>
              </a:extLst>
            </p:cNvPr>
            <p:cNvSpPr/>
            <p:nvPr/>
          </p:nvSpPr>
          <p:spPr>
            <a:xfrm>
              <a:off x="7453252" y="4153617"/>
              <a:ext cx="834551" cy="413474"/>
            </a:xfrm>
            <a:custGeom>
              <a:avLst/>
              <a:gdLst/>
              <a:ahLst/>
              <a:cxnLst/>
              <a:rect l="l" t="t" r="r" b="b"/>
              <a:pathLst>
                <a:path w="47535" h="23551" extrusionOk="0">
                  <a:moveTo>
                    <a:pt x="363" y="16958"/>
                  </a:moveTo>
                  <a:lnTo>
                    <a:pt x="363" y="16958"/>
                  </a:lnTo>
                  <a:cubicBezTo>
                    <a:pt x="329" y="17098"/>
                    <a:pt x="297" y="17238"/>
                    <a:pt x="268" y="17379"/>
                  </a:cubicBezTo>
                  <a:cubicBezTo>
                    <a:pt x="68" y="18413"/>
                    <a:pt x="1" y="19514"/>
                    <a:pt x="68" y="20581"/>
                  </a:cubicBezTo>
                  <a:cubicBezTo>
                    <a:pt x="101" y="20982"/>
                    <a:pt x="168" y="21349"/>
                    <a:pt x="234" y="21749"/>
                  </a:cubicBezTo>
                  <a:cubicBezTo>
                    <a:pt x="268" y="22016"/>
                    <a:pt x="368" y="22316"/>
                    <a:pt x="435" y="22583"/>
                  </a:cubicBezTo>
                  <a:cubicBezTo>
                    <a:pt x="535" y="22783"/>
                    <a:pt x="568" y="22950"/>
                    <a:pt x="601" y="23083"/>
                  </a:cubicBezTo>
                  <a:cubicBezTo>
                    <a:pt x="635" y="23150"/>
                    <a:pt x="660" y="23167"/>
                    <a:pt x="676" y="23167"/>
                  </a:cubicBezTo>
                  <a:cubicBezTo>
                    <a:pt x="693" y="23167"/>
                    <a:pt x="701" y="23150"/>
                    <a:pt x="701" y="23150"/>
                  </a:cubicBezTo>
                  <a:lnTo>
                    <a:pt x="2469" y="23150"/>
                  </a:lnTo>
                  <a:lnTo>
                    <a:pt x="1135" y="23117"/>
                  </a:lnTo>
                  <a:lnTo>
                    <a:pt x="699" y="23148"/>
                  </a:lnTo>
                  <a:lnTo>
                    <a:pt x="699" y="23148"/>
                  </a:lnTo>
                  <a:cubicBezTo>
                    <a:pt x="635" y="23083"/>
                    <a:pt x="635" y="23049"/>
                    <a:pt x="635" y="22983"/>
                  </a:cubicBezTo>
                  <a:lnTo>
                    <a:pt x="468" y="22483"/>
                  </a:lnTo>
                  <a:cubicBezTo>
                    <a:pt x="401" y="22216"/>
                    <a:pt x="301" y="21916"/>
                    <a:pt x="268" y="21649"/>
                  </a:cubicBezTo>
                  <a:cubicBezTo>
                    <a:pt x="201" y="21249"/>
                    <a:pt x="134" y="20882"/>
                    <a:pt x="101" y="20481"/>
                  </a:cubicBezTo>
                  <a:cubicBezTo>
                    <a:pt x="8" y="19294"/>
                    <a:pt x="101" y="18106"/>
                    <a:pt x="363" y="16958"/>
                  </a:cubicBezTo>
                  <a:close/>
                  <a:moveTo>
                    <a:pt x="23551" y="0"/>
                  </a:moveTo>
                  <a:lnTo>
                    <a:pt x="23484" y="100"/>
                  </a:lnTo>
                  <a:cubicBezTo>
                    <a:pt x="23084" y="1334"/>
                    <a:pt x="22450" y="2502"/>
                    <a:pt x="21583" y="3503"/>
                  </a:cubicBezTo>
                  <a:cubicBezTo>
                    <a:pt x="21149" y="3970"/>
                    <a:pt x="20682" y="4403"/>
                    <a:pt x="20215" y="4804"/>
                  </a:cubicBezTo>
                  <a:cubicBezTo>
                    <a:pt x="19715" y="5204"/>
                    <a:pt x="19181" y="5537"/>
                    <a:pt x="18614" y="5838"/>
                  </a:cubicBezTo>
                  <a:cubicBezTo>
                    <a:pt x="17547" y="6405"/>
                    <a:pt x="16446" y="6838"/>
                    <a:pt x="15279" y="7172"/>
                  </a:cubicBezTo>
                  <a:cubicBezTo>
                    <a:pt x="14144" y="7472"/>
                    <a:pt x="12977" y="7672"/>
                    <a:pt x="11909" y="7872"/>
                  </a:cubicBezTo>
                  <a:cubicBezTo>
                    <a:pt x="9741" y="8306"/>
                    <a:pt x="7606" y="8673"/>
                    <a:pt x="5872" y="9540"/>
                  </a:cubicBezTo>
                  <a:cubicBezTo>
                    <a:pt x="5405" y="9774"/>
                    <a:pt x="5005" y="10007"/>
                    <a:pt x="4604" y="10307"/>
                  </a:cubicBezTo>
                  <a:cubicBezTo>
                    <a:pt x="4404" y="10441"/>
                    <a:pt x="4237" y="10574"/>
                    <a:pt x="4071" y="10708"/>
                  </a:cubicBezTo>
                  <a:cubicBezTo>
                    <a:pt x="3870" y="10875"/>
                    <a:pt x="3704" y="11008"/>
                    <a:pt x="3570" y="11175"/>
                  </a:cubicBezTo>
                  <a:lnTo>
                    <a:pt x="3103" y="11642"/>
                  </a:lnTo>
                  <a:cubicBezTo>
                    <a:pt x="2936" y="11809"/>
                    <a:pt x="2803" y="11975"/>
                    <a:pt x="2703" y="12142"/>
                  </a:cubicBezTo>
                  <a:cubicBezTo>
                    <a:pt x="2403" y="12442"/>
                    <a:pt x="2136" y="12809"/>
                    <a:pt x="1936" y="13176"/>
                  </a:cubicBezTo>
                  <a:cubicBezTo>
                    <a:pt x="1200" y="14342"/>
                    <a:pt x="668" y="15623"/>
                    <a:pt x="363" y="16958"/>
                  </a:cubicBezTo>
                  <a:lnTo>
                    <a:pt x="363" y="16958"/>
                  </a:lnTo>
                  <a:cubicBezTo>
                    <a:pt x="676" y="15677"/>
                    <a:pt x="1180" y="14459"/>
                    <a:pt x="1902" y="13376"/>
                  </a:cubicBezTo>
                  <a:lnTo>
                    <a:pt x="2670" y="12376"/>
                  </a:lnTo>
                  <a:cubicBezTo>
                    <a:pt x="2770" y="12175"/>
                    <a:pt x="2903" y="12009"/>
                    <a:pt x="3070" y="11875"/>
                  </a:cubicBezTo>
                  <a:lnTo>
                    <a:pt x="3570" y="11375"/>
                  </a:lnTo>
                  <a:cubicBezTo>
                    <a:pt x="3737" y="11208"/>
                    <a:pt x="3904" y="11041"/>
                    <a:pt x="4071" y="10908"/>
                  </a:cubicBezTo>
                  <a:cubicBezTo>
                    <a:pt x="4237" y="10774"/>
                    <a:pt x="4437" y="10608"/>
                    <a:pt x="4604" y="10508"/>
                  </a:cubicBezTo>
                  <a:cubicBezTo>
                    <a:pt x="5005" y="10241"/>
                    <a:pt x="5405" y="10007"/>
                    <a:pt x="5838" y="9774"/>
                  </a:cubicBezTo>
                  <a:cubicBezTo>
                    <a:pt x="7573" y="8906"/>
                    <a:pt x="9675" y="8540"/>
                    <a:pt x="11876" y="8173"/>
                  </a:cubicBezTo>
                  <a:cubicBezTo>
                    <a:pt x="12944" y="7939"/>
                    <a:pt x="14078" y="7772"/>
                    <a:pt x="15245" y="7439"/>
                  </a:cubicBezTo>
                  <a:cubicBezTo>
                    <a:pt x="16413" y="7105"/>
                    <a:pt x="17547" y="6638"/>
                    <a:pt x="18614" y="6071"/>
                  </a:cubicBezTo>
                  <a:cubicBezTo>
                    <a:pt x="19181" y="5771"/>
                    <a:pt x="19715" y="5404"/>
                    <a:pt x="20215" y="5037"/>
                  </a:cubicBezTo>
                  <a:cubicBezTo>
                    <a:pt x="20716" y="4637"/>
                    <a:pt x="21216" y="4203"/>
                    <a:pt x="21616" y="3703"/>
                  </a:cubicBezTo>
                  <a:cubicBezTo>
                    <a:pt x="22493" y="2729"/>
                    <a:pt x="23148" y="1565"/>
                    <a:pt x="23552" y="335"/>
                  </a:cubicBezTo>
                  <a:lnTo>
                    <a:pt x="23552" y="335"/>
                  </a:lnTo>
                  <a:lnTo>
                    <a:pt x="34626" y="701"/>
                  </a:lnTo>
                  <a:cubicBezTo>
                    <a:pt x="38462" y="867"/>
                    <a:pt x="42465" y="1001"/>
                    <a:pt x="46568" y="1134"/>
                  </a:cubicBezTo>
                  <a:lnTo>
                    <a:pt x="47238" y="1134"/>
                  </a:lnTo>
                  <a:cubicBezTo>
                    <a:pt x="47256" y="1868"/>
                    <a:pt x="47124" y="2600"/>
                    <a:pt x="46901" y="3302"/>
                  </a:cubicBezTo>
                  <a:cubicBezTo>
                    <a:pt x="46734" y="3669"/>
                    <a:pt x="46601" y="4003"/>
                    <a:pt x="46434" y="4337"/>
                  </a:cubicBezTo>
                  <a:cubicBezTo>
                    <a:pt x="46267" y="4670"/>
                    <a:pt x="46067" y="5004"/>
                    <a:pt x="45834" y="5304"/>
                  </a:cubicBezTo>
                  <a:cubicBezTo>
                    <a:pt x="44966" y="6538"/>
                    <a:pt x="43932" y="7672"/>
                    <a:pt x="42731" y="8606"/>
                  </a:cubicBezTo>
                  <a:cubicBezTo>
                    <a:pt x="41564" y="9507"/>
                    <a:pt x="40296" y="10307"/>
                    <a:pt x="38962" y="10941"/>
                  </a:cubicBezTo>
                  <a:cubicBezTo>
                    <a:pt x="37628" y="11508"/>
                    <a:pt x="36294" y="12042"/>
                    <a:pt x="34959" y="12509"/>
                  </a:cubicBezTo>
                  <a:cubicBezTo>
                    <a:pt x="33625" y="12976"/>
                    <a:pt x="32291" y="13476"/>
                    <a:pt x="31056" y="14010"/>
                  </a:cubicBezTo>
                  <a:cubicBezTo>
                    <a:pt x="30423" y="14277"/>
                    <a:pt x="29822" y="14644"/>
                    <a:pt x="29289" y="15044"/>
                  </a:cubicBezTo>
                  <a:cubicBezTo>
                    <a:pt x="29022" y="15244"/>
                    <a:pt x="28755" y="15478"/>
                    <a:pt x="28555" y="15711"/>
                  </a:cubicBezTo>
                  <a:cubicBezTo>
                    <a:pt x="28321" y="15978"/>
                    <a:pt x="28088" y="16212"/>
                    <a:pt x="27888" y="16479"/>
                  </a:cubicBezTo>
                  <a:cubicBezTo>
                    <a:pt x="27054" y="17479"/>
                    <a:pt x="26453" y="18647"/>
                    <a:pt x="26086" y="19881"/>
                  </a:cubicBezTo>
                  <a:cubicBezTo>
                    <a:pt x="25730" y="21048"/>
                    <a:pt x="25688" y="22278"/>
                    <a:pt x="26023" y="23449"/>
                  </a:cubicBezTo>
                  <a:lnTo>
                    <a:pt x="26023" y="23449"/>
                  </a:lnTo>
                  <a:lnTo>
                    <a:pt x="7606" y="23183"/>
                  </a:lnTo>
                  <a:lnTo>
                    <a:pt x="2469" y="23150"/>
                  </a:lnTo>
                  <a:lnTo>
                    <a:pt x="7606" y="23217"/>
                  </a:lnTo>
                  <a:lnTo>
                    <a:pt x="26053" y="23549"/>
                  </a:lnTo>
                  <a:lnTo>
                    <a:pt x="26053" y="23549"/>
                  </a:lnTo>
                  <a:cubicBezTo>
                    <a:pt x="26053" y="23549"/>
                    <a:pt x="26053" y="23550"/>
                    <a:pt x="26053" y="23550"/>
                  </a:cubicBezTo>
                  <a:lnTo>
                    <a:pt x="26054" y="23549"/>
                  </a:lnTo>
                  <a:lnTo>
                    <a:pt x="26054" y="23549"/>
                  </a:lnTo>
                  <a:lnTo>
                    <a:pt x="26120" y="23550"/>
                  </a:lnTo>
                  <a:lnTo>
                    <a:pt x="26253" y="23550"/>
                  </a:lnTo>
                  <a:lnTo>
                    <a:pt x="26186" y="23450"/>
                  </a:lnTo>
                  <a:cubicBezTo>
                    <a:pt x="25853" y="22283"/>
                    <a:pt x="25886" y="21048"/>
                    <a:pt x="26253" y="19881"/>
                  </a:cubicBezTo>
                  <a:cubicBezTo>
                    <a:pt x="26620" y="18680"/>
                    <a:pt x="27254" y="17546"/>
                    <a:pt x="28054" y="16545"/>
                  </a:cubicBezTo>
                  <a:cubicBezTo>
                    <a:pt x="28221" y="16278"/>
                    <a:pt x="28455" y="16045"/>
                    <a:pt x="28721" y="15811"/>
                  </a:cubicBezTo>
                  <a:cubicBezTo>
                    <a:pt x="28955" y="15545"/>
                    <a:pt x="29222" y="15344"/>
                    <a:pt x="29455" y="15144"/>
                  </a:cubicBezTo>
                  <a:cubicBezTo>
                    <a:pt x="29989" y="14711"/>
                    <a:pt x="30556" y="14377"/>
                    <a:pt x="31157" y="14110"/>
                  </a:cubicBezTo>
                  <a:cubicBezTo>
                    <a:pt x="32391" y="13543"/>
                    <a:pt x="33725" y="13109"/>
                    <a:pt x="35059" y="12609"/>
                  </a:cubicBezTo>
                  <a:cubicBezTo>
                    <a:pt x="36394" y="12109"/>
                    <a:pt x="37761" y="11642"/>
                    <a:pt x="39096" y="11008"/>
                  </a:cubicBezTo>
                  <a:cubicBezTo>
                    <a:pt x="40430" y="10374"/>
                    <a:pt x="41697" y="9607"/>
                    <a:pt x="42898" y="8673"/>
                  </a:cubicBezTo>
                  <a:cubicBezTo>
                    <a:pt x="44099" y="7739"/>
                    <a:pt x="45167" y="6605"/>
                    <a:pt x="46067" y="5337"/>
                  </a:cubicBezTo>
                  <a:cubicBezTo>
                    <a:pt x="46301" y="5037"/>
                    <a:pt x="46501" y="4703"/>
                    <a:pt x="46668" y="4337"/>
                  </a:cubicBezTo>
                  <a:cubicBezTo>
                    <a:pt x="46868" y="4003"/>
                    <a:pt x="47001" y="3636"/>
                    <a:pt x="47135" y="3269"/>
                  </a:cubicBezTo>
                  <a:cubicBezTo>
                    <a:pt x="47401" y="2502"/>
                    <a:pt x="47535" y="1701"/>
                    <a:pt x="47468" y="934"/>
                  </a:cubicBezTo>
                  <a:lnTo>
                    <a:pt x="47468" y="834"/>
                  </a:lnTo>
                  <a:lnTo>
                    <a:pt x="47401" y="834"/>
                  </a:lnTo>
                  <a:lnTo>
                    <a:pt x="46634" y="801"/>
                  </a:lnTo>
                  <a:cubicBezTo>
                    <a:pt x="42565" y="667"/>
                    <a:pt x="38562" y="600"/>
                    <a:pt x="34726" y="434"/>
                  </a:cubicBezTo>
                  <a:lnTo>
                    <a:pt x="2361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" name="Google Shape;3393;p69">
              <a:extLst>
                <a:ext uri="{FF2B5EF4-FFF2-40B4-BE49-F238E27FC236}">
                  <a16:creationId xmlns:a16="http://schemas.microsoft.com/office/drawing/2014/main" id="{B9E848B3-907A-4BDF-8BE8-36BB2253011D}"/>
                </a:ext>
              </a:extLst>
            </p:cNvPr>
            <p:cNvSpPr/>
            <p:nvPr/>
          </p:nvSpPr>
          <p:spPr>
            <a:xfrm>
              <a:off x="7893658" y="4102071"/>
              <a:ext cx="100704" cy="91382"/>
            </a:xfrm>
            <a:custGeom>
              <a:avLst/>
              <a:gdLst/>
              <a:ahLst/>
              <a:cxnLst/>
              <a:rect l="l" t="t" r="r" b="b"/>
              <a:pathLst>
                <a:path w="5736" h="5205" extrusionOk="0">
                  <a:moveTo>
                    <a:pt x="5679" y="2888"/>
                  </a:moveTo>
                  <a:cubicBezTo>
                    <a:pt x="5676" y="2904"/>
                    <a:pt x="5674" y="2920"/>
                    <a:pt x="5671" y="2936"/>
                  </a:cubicBezTo>
                  <a:cubicBezTo>
                    <a:pt x="5671" y="3069"/>
                    <a:pt x="5638" y="3170"/>
                    <a:pt x="5571" y="3270"/>
                  </a:cubicBezTo>
                  <a:cubicBezTo>
                    <a:pt x="5605" y="3336"/>
                    <a:pt x="5605" y="3403"/>
                    <a:pt x="5605" y="3470"/>
                  </a:cubicBezTo>
                  <a:cubicBezTo>
                    <a:pt x="5638" y="3336"/>
                    <a:pt x="5671" y="3170"/>
                    <a:pt x="5671" y="3036"/>
                  </a:cubicBezTo>
                  <a:cubicBezTo>
                    <a:pt x="5675" y="2986"/>
                    <a:pt x="5678" y="2937"/>
                    <a:pt x="5679" y="2888"/>
                  </a:cubicBezTo>
                  <a:close/>
                  <a:moveTo>
                    <a:pt x="3022" y="1"/>
                  </a:moveTo>
                  <a:cubicBezTo>
                    <a:pt x="1873" y="1"/>
                    <a:pt x="784" y="676"/>
                    <a:pt x="334" y="1802"/>
                  </a:cubicBezTo>
                  <a:cubicBezTo>
                    <a:pt x="67" y="2402"/>
                    <a:pt x="1" y="3069"/>
                    <a:pt x="134" y="3703"/>
                  </a:cubicBezTo>
                  <a:cubicBezTo>
                    <a:pt x="201" y="4104"/>
                    <a:pt x="367" y="4504"/>
                    <a:pt x="601" y="4871"/>
                  </a:cubicBezTo>
                  <a:cubicBezTo>
                    <a:pt x="701" y="5004"/>
                    <a:pt x="834" y="5104"/>
                    <a:pt x="968" y="5204"/>
                  </a:cubicBezTo>
                  <a:cubicBezTo>
                    <a:pt x="1001" y="5204"/>
                    <a:pt x="868" y="5071"/>
                    <a:pt x="701" y="4804"/>
                  </a:cubicBezTo>
                  <a:cubicBezTo>
                    <a:pt x="468" y="4470"/>
                    <a:pt x="334" y="4104"/>
                    <a:pt x="267" y="3703"/>
                  </a:cubicBezTo>
                  <a:cubicBezTo>
                    <a:pt x="201" y="3103"/>
                    <a:pt x="301" y="2502"/>
                    <a:pt x="534" y="1935"/>
                  </a:cubicBezTo>
                  <a:cubicBezTo>
                    <a:pt x="534" y="1902"/>
                    <a:pt x="568" y="1902"/>
                    <a:pt x="568" y="1869"/>
                  </a:cubicBezTo>
                  <a:cubicBezTo>
                    <a:pt x="1054" y="871"/>
                    <a:pt x="2055" y="282"/>
                    <a:pt x="3092" y="282"/>
                  </a:cubicBezTo>
                  <a:cubicBezTo>
                    <a:pt x="3477" y="282"/>
                    <a:pt x="3867" y="363"/>
                    <a:pt x="4237" y="534"/>
                  </a:cubicBezTo>
                  <a:cubicBezTo>
                    <a:pt x="4804" y="768"/>
                    <a:pt x="5238" y="1235"/>
                    <a:pt x="5471" y="1802"/>
                  </a:cubicBezTo>
                  <a:cubicBezTo>
                    <a:pt x="5619" y="2156"/>
                    <a:pt x="5688" y="2510"/>
                    <a:pt x="5679" y="2888"/>
                  </a:cubicBezTo>
                  <a:lnTo>
                    <a:pt x="5679" y="2888"/>
                  </a:lnTo>
                  <a:cubicBezTo>
                    <a:pt x="5735" y="2498"/>
                    <a:pt x="5698" y="2054"/>
                    <a:pt x="5538" y="1702"/>
                  </a:cubicBezTo>
                  <a:cubicBezTo>
                    <a:pt x="5338" y="1068"/>
                    <a:pt x="4871" y="568"/>
                    <a:pt x="4304" y="267"/>
                  </a:cubicBezTo>
                  <a:cubicBezTo>
                    <a:pt x="4237" y="267"/>
                    <a:pt x="4204" y="234"/>
                    <a:pt x="4170" y="234"/>
                  </a:cubicBezTo>
                  <a:cubicBezTo>
                    <a:pt x="3795" y="76"/>
                    <a:pt x="3405" y="1"/>
                    <a:pt x="30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" name="Google Shape;3394;p69">
              <a:extLst>
                <a:ext uri="{FF2B5EF4-FFF2-40B4-BE49-F238E27FC236}">
                  <a16:creationId xmlns:a16="http://schemas.microsoft.com/office/drawing/2014/main" id="{83CBD65F-891E-4F51-A402-5AB34A663627}"/>
                </a:ext>
              </a:extLst>
            </p:cNvPr>
            <p:cNvSpPr/>
            <p:nvPr/>
          </p:nvSpPr>
          <p:spPr>
            <a:xfrm>
              <a:off x="7963937" y="4102071"/>
              <a:ext cx="100740" cy="91382"/>
            </a:xfrm>
            <a:custGeom>
              <a:avLst/>
              <a:gdLst/>
              <a:ahLst/>
              <a:cxnLst/>
              <a:rect l="l" t="t" r="r" b="b"/>
              <a:pathLst>
                <a:path w="5738" h="5205" extrusionOk="0">
                  <a:moveTo>
                    <a:pt x="5660" y="3201"/>
                  </a:moveTo>
                  <a:lnTo>
                    <a:pt x="5660" y="3201"/>
                  </a:lnTo>
                  <a:cubicBezTo>
                    <a:pt x="5653" y="3224"/>
                    <a:pt x="5645" y="3247"/>
                    <a:pt x="5638" y="3270"/>
                  </a:cubicBezTo>
                  <a:lnTo>
                    <a:pt x="5638" y="3470"/>
                  </a:lnTo>
                  <a:cubicBezTo>
                    <a:pt x="5638" y="3388"/>
                    <a:pt x="5650" y="3293"/>
                    <a:pt x="5660" y="3201"/>
                  </a:cubicBezTo>
                  <a:close/>
                  <a:moveTo>
                    <a:pt x="3022" y="1"/>
                  </a:moveTo>
                  <a:cubicBezTo>
                    <a:pt x="1873" y="1"/>
                    <a:pt x="784" y="676"/>
                    <a:pt x="334" y="1802"/>
                  </a:cubicBezTo>
                  <a:cubicBezTo>
                    <a:pt x="67" y="2402"/>
                    <a:pt x="0" y="3069"/>
                    <a:pt x="134" y="3703"/>
                  </a:cubicBezTo>
                  <a:cubicBezTo>
                    <a:pt x="201" y="4104"/>
                    <a:pt x="367" y="4504"/>
                    <a:pt x="634" y="4871"/>
                  </a:cubicBezTo>
                  <a:cubicBezTo>
                    <a:pt x="701" y="5004"/>
                    <a:pt x="834" y="5104"/>
                    <a:pt x="968" y="5204"/>
                  </a:cubicBezTo>
                  <a:cubicBezTo>
                    <a:pt x="1001" y="5204"/>
                    <a:pt x="868" y="5071"/>
                    <a:pt x="701" y="4804"/>
                  </a:cubicBezTo>
                  <a:cubicBezTo>
                    <a:pt x="467" y="4470"/>
                    <a:pt x="334" y="4104"/>
                    <a:pt x="301" y="3703"/>
                  </a:cubicBezTo>
                  <a:cubicBezTo>
                    <a:pt x="201" y="3103"/>
                    <a:pt x="301" y="2502"/>
                    <a:pt x="534" y="1935"/>
                  </a:cubicBezTo>
                  <a:cubicBezTo>
                    <a:pt x="534" y="1902"/>
                    <a:pt x="567" y="1902"/>
                    <a:pt x="567" y="1869"/>
                  </a:cubicBezTo>
                  <a:cubicBezTo>
                    <a:pt x="1054" y="871"/>
                    <a:pt x="2055" y="282"/>
                    <a:pt x="3092" y="282"/>
                  </a:cubicBezTo>
                  <a:cubicBezTo>
                    <a:pt x="3477" y="282"/>
                    <a:pt x="3867" y="363"/>
                    <a:pt x="4237" y="534"/>
                  </a:cubicBezTo>
                  <a:cubicBezTo>
                    <a:pt x="4804" y="768"/>
                    <a:pt x="5237" y="1235"/>
                    <a:pt x="5471" y="1802"/>
                  </a:cubicBezTo>
                  <a:cubicBezTo>
                    <a:pt x="5638" y="2202"/>
                    <a:pt x="5704" y="2602"/>
                    <a:pt x="5671" y="3036"/>
                  </a:cubicBezTo>
                  <a:cubicBezTo>
                    <a:pt x="5671" y="3087"/>
                    <a:pt x="5666" y="3144"/>
                    <a:pt x="5660" y="3201"/>
                  </a:cubicBezTo>
                  <a:lnTo>
                    <a:pt x="5660" y="3201"/>
                  </a:lnTo>
                  <a:cubicBezTo>
                    <a:pt x="5685" y="3122"/>
                    <a:pt x="5704" y="3039"/>
                    <a:pt x="5704" y="2936"/>
                  </a:cubicBezTo>
                  <a:cubicBezTo>
                    <a:pt x="5738" y="2502"/>
                    <a:pt x="5704" y="2102"/>
                    <a:pt x="5538" y="1702"/>
                  </a:cubicBezTo>
                  <a:cubicBezTo>
                    <a:pt x="5338" y="1068"/>
                    <a:pt x="4871" y="568"/>
                    <a:pt x="4303" y="267"/>
                  </a:cubicBezTo>
                  <a:cubicBezTo>
                    <a:pt x="4237" y="267"/>
                    <a:pt x="4203" y="234"/>
                    <a:pt x="4170" y="234"/>
                  </a:cubicBezTo>
                  <a:cubicBezTo>
                    <a:pt x="3795" y="76"/>
                    <a:pt x="3405" y="1"/>
                    <a:pt x="30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" name="Google Shape;3395;p69">
              <a:extLst>
                <a:ext uri="{FF2B5EF4-FFF2-40B4-BE49-F238E27FC236}">
                  <a16:creationId xmlns:a16="http://schemas.microsoft.com/office/drawing/2014/main" id="{C04F2B38-DE5C-40E2-8D40-6707EF7F23CA}"/>
                </a:ext>
              </a:extLst>
            </p:cNvPr>
            <p:cNvSpPr/>
            <p:nvPr/>
          </p:nvSpPr>
          <p:spPr>
            <a:xfrm>
              <a:off x="8002123" y="4110147"/>
              <a:ext cx="115856" cy="92681"/>
            </a:xfrm>
            <a:custGeom>
              <a:avLst/>
              <a:gdLst/>
              <a:ahLst/>
              <a:cxnLst/>
              <a:rect l="l" t="t" r="r" b="b"/>
              <a:pathLst>
                <a:path w="6599" h="5279" extrusionOk="0">
                  <a:moveTo>
                    <a:pt x="3981" y="0"/>
                  </a:moveTo>
                  <a:cubicBezTo>
                    <a:pt x="1610" y="0"/>
                    <a:pt x="0" y="2868"/>
                    <a:pt x="1661" y="4944"/>
                  </a:cubicBezTo>
                  <a:cubicBezTo>
                    <a:pt x="1728" y="5078"/>
                    <a:pt x="1862" y="5211"/>
                    <a:pt x="1995" y="5278"/>
                  </a:cubicBezTo>
                  <a:cubicBezTo>
                    <a:pt x="1995" y="5245"/>
                    <a:pt x="1862" y="5145"/>
                    <a:pt x="1695" y="4911"/>
                  </a:cubicBezTo>
                  <a:cubicBezTo>
                    <a:pt x="1461" y="4578"/>
                    <a:pt x="1261" y="4177"/>
                    <a:pt x="1194" y="3777"/>
                  </a:cubicBezTo>
                  <a:cubicBezTo>
                    <a:pt x="1094" y="3177"/>
                    <a:pt x="1128" y="2543"/>
                    <a:pt x="1361" y="1976"/>
                  </a:cubicBezTo>
                  <a:cubicBezTo>
                    <a:pt x="1595" y="1275"/>
                    <a:pt x="2128" y="708"/>
                    <a:pt x="2829" y="408"/>
                  </a:cubicBezTo>
                  <a:cubicBezTo>
                    <a:pt x="3181" y="232"/>
                    <a:pt x="3561" y="149"/>
                    <a:pt x="3940" y="149"/>
                  </a:cubicBezTo>
                  <a:cubicBezTo>
                    <a:pt x="4278" y="149"/>
                    <a:pt x="4615" y="215"/>
                    <a:pt x="4930" y="341"/>
                  </a:cubicBezTo>
                  <a:cubicBezTo>
                    <a:pt x="5531" y="575"/>
                    <a:pt x="5998" y="1008"/>
                    <a:pt x="6231" y="1575"/>
                  </a:cubicBezTo>
                  <a:cubicBezTo>
                    <a:pt x="6398" y="1942"/>
                    <a:pt x="6498" y="2343"/>
                    <a:pt x="6498" y="2776"/>
                  </a:cubicBezTo>
                  <a:cubicBezTo>
                    <a:pt x="6498" y="2910"/>
                    <a:pt x="6465" y="3076"/>
                    <a:pt x="6465" y="3243"/>
                  </a:cubicBezTo>
                  <a:cubicBezTo>
                    <a:pt x="6465" y="3210"/>
                    <a:pt x="6498" y="3143"/>
                    <a:pt x="6498" y="3110"/>
                  </a:cubicBezTo>
                  <a:cubicBezTo>
                    <a:pt x="6532" y="3010"/>
                    <a:pt x="6565" y="2876"/>
                    <a:pt x="6565" y="2776"/>
                  </a:cubicBezTo>
                  <a:cubicBezTo>
                    <a:pt x="6598" y="2343"/>
                    <a:pt x="6532" y="1909"/>
                    <a:pt x="6365" y="1509"/>
                  </a:cubicBezTo>
                  <a:cubicBezTo>
                    <a:pt x="6098" y="942"/>
                    <a:pt x="5631" y="441"/>
                    <a:pt x="5031" y="174"/>
                  </a:cubicBezTo>
                  <a:cubicBezTo>
                    <a:pt x="4997" y="174"/>
                    <a:pt x="4930" y="141"/>
                    <a:pt x="4897" y="141"/>
                  </a:cubicBezTo>
                  <a:cubicBezTo>
                    <a:pt x="4583" y="45"/>
                    <a:pt x="4276" y="0"/>
                    <a:pt x="398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" name="Google Shape;3396;p69">
              <a:extLst>
                <a:ext uri="{FF2B5EF4-FFF2-40B4-BE49-F238E27FC236}">
                  <a16:creationId xmlns:a16="http://schemas.microsoft.com/office/drawing/2014/main" id="{4924E2ED-A1D6-4EDD-9924-D979FCD4C56C}"/>
                </a:ext>
              </a:extLst>
            </p:cNvPr>
            <p:cNvSpPr/>
            <p:nvPr/>
          </p:nvSpPr>
          <p:spPr>
            <a:xfrm>
              <a:off x="8073455" y="4114448"/>
              <a:ext cx="100160" cy="94226"/>
            </a:xfrm>
            <a:custGeom>
              <a:avLst/>
              <a:gdLst/>
              <a:ahLst/>
              <a:cxnLst/>
              <a:rect l="l" t="t" r="r" b="b"/>
              <a:pathLst>
                <a:path w="5705" h="5367" extrusionOk="0">
                  <a:moveTo>
                    <a:pt x="5638" y="2998"/>
                  </a:moveTo>
                  <a:lnTo>
                    <a:pt x="5638" y="3165"/>
                  </a:lnTo>
                  <a:cubicBezTo>
                    <a:pt x="5638" y="3165"/>
                    <a:pt x="5704" y="3098"/>
                    <a:pt x="5638" y="2998"/>
                  </a:cubicBezTo>
                  <a:close/>
                  <a:moveTo>
                    <a:pt x="3020" y="1"/>
                  </a:moveTo>
                  <a:cubicBezTo>
                    <a:pt x="2560" y="1"/>
                    <a:pt x="2102" y="113"/>
                    <a:pt x="1668" y="330"/>
                  </a:cubicBezTo>
                  <a:cubicBezTo>
                    <a:pt x="968" y="697"/>
                    <a:pt x="434" y="1330"/>
                    <a:pt x="234" y="2098"/>
                  </a:cubicBezTo>
                  <a:cubicBezTo>
                    <a:pt x="0" y="2731"/>
                    <a:pt x="0" y="3365"/>
                    <a:pt x="234" y="3999"/>
                  </a:cubicBezTo>
                  <a:cubicBezTo>
                    <a:pt x="367" y="4399"/>
                    <a:pt x="567" y="4766"/>
                    <a:pt x="834" y="5066"/>
                  </a:cubicBezTo>
                  <a:cubicBezTo>
                    <a:pt x="968" y="5166"/>
                    <a:pt x="1068" y="5267"/>
                    <a:pt x="1201" y="5367"/>
                  </a:cubicBezTo>
                  <a:cubicBezTo>
                    <a:pt x="1268" y="5367"/>
                    <a:pt x="1101" y="5233"/>
                    <a:pt x="934" y="5033"/>
                  </a:cubicBezTo>
                  <a:cubicBezTo>
                    <a:pt x="667" y="4699"/>
                    <a:pt x="501" y="4333"/>
                    <a:pt x="367" y="3932"/>
                  </a:cubicBezTo>
                  <a:cubicBezTo>
                    <a:pt x="200" y="3365"/>
                    <a:pt x="234" y="2731"/>
                    <a:pt x="434" y="2164"/>
                  </a:cubicBezTo>
                  <a:cubicBezTo>
                    <a:pt x="467" y="2098"/>
                    <a:pt x="467" y="2098"/>
                    <a:pt x="467" y="2064"/>
                  </a:cubicBezTo>
                  <a:cubicBezTo>
                    <a:pt x="864" y="928"/>
                    <a:pt x="1930" y="210"/>
                    <a:pt x="3070" y="210"/>
                  </a:cubicBezTo>
                  <a:cubicBezTo>
                    <a:pt x="3368" y="210"/>
                    <a:pt x="3672" y="259"/>
                    <a:pt x="3970" y="363"/>
                  </a:cubicBezTo>
                  <a:cubicBezTo>
                    <a:pt x="4537" y="563"/>
                    <a:pt x="5037" y="997"/>
                    <a:pt x="5304" y="1531"/>
                  </a:cubicBezTo>
                  <a:cubicBezTo>
                    <a:pt x="5504" y="1864"/>
                    <a:pt x="5638" y="2298"/>
                    <a:pt x="5638" y="2698"/>
                  </a:cubicBezTo>
                  <a:lnTo>
                    <a:pt x="5638" y="2998"/>
                  </a:lnTo>
                  <a:cubicBezTo>
                    <a:pt x="5671" y="2865"/>
                    <a:pt x="5704" y="2765"/>
                    <a:pt x="5671" y="2665"/>
                  </a:cubicBezTo>
                  <a:cubicBezTo>
                    <a:pt x="5671" y="2231"/>
                    <a:pt x="5571" y="1797"/>
                    <a:pt x="5371" y="1397"/>
                  </a:cubicBezTo>
                  <a:cubicBezTo>
                    <a:pt x="5104" y="797"/>
                    <a:pt x="4603" y="363"/>
                    <a:pt x="3970" y="163"/>
                  </a:cubicBezTo>
                  <a:cubicBezTo>
                    <a:pt x="3656" y="54"/>
                    <a:pt x="3338" y="1"/>
                    <a:pt x="302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" name="Google Shape;3397;p69">
              <a:extLst>
                <a:ext uri="{FF2B5EF4-FFF2-40B4-BE49-F238E27FC236}">
                  <a16:creationId xmlns:a16="http://schemas.microsoft.com/office/drawing/2014/main" id="{03D0D408-7C6A-4660-96D7-C1E2B672289A}"/>
                </a:ext>
              </a:extLst>
            </p:cNvPr>
            <p:cNvSpPr/>
            <p:nvPr/>
          </p:nvSpPr>
          <p:spPr>
            <a:xfrm>
              <a:off x="8132006" y="4113763"/>
              <a:ext cx="100160" cy="95490"/>
            </a:xfrm>
            <a:custGeom>
              <a:avLst/>
              <a:gdLst/>
              <a:ahLst/>
              <a:cxnLst/>
              <a:rect l="l" t="t" r="r" b="b"/>
              <a:pathLst>
                <a:path w="5705" h="5439" extrusionOk="0">
                  <a:moveTo>
                    <a:pt x="3001" y="1"/>
                  </a:moveTo>
                  <a:cubicBezTo>
                    <a:pt x="2521" y="1"/>
                    <a:pt x="2036" y="121"/>
                    <a:pt x="1602" y="369"/>
                  </a:cubicBezTo>
                  <a:cubicBezTo>
                    <a:pt x="902" y="736"/>
                    <a:pt x="368" y="1403"/>
                    <a:pt x="168" y="2203"/>
                  </a:cubicBezTo>
                  <a:cubicBezTo>
                    <a:pt x="1" y="2804"/>
                    <a:pt x="1" y="3471"/>
                    <a:pt x="234" y="4071"/>
                  </a:cubicBezTo>
                  <a:cubicBezTo>
                    <a:pt x="334" y="4472"/>
                    <a:pt x="568" y="4839"/>
                    <a:pt x="902" y="5139"/>
                  </a:cubicBezTo>
                  <a:cubicBezTo>
                    <a:pt x="1002" y="5272"/>
                    <a:pt x="1135" y="5372"/>
                    <a:pt x="1268" y="5439"/>
                  </a:cubicBezTo>
                  <a:lnTo>
                    <a:pt x="935" y="5105"/>
                  </a:lnTo>
                  <a:cubicBezTo>
                    <a:pt x="268" y="4305"/>
                    <a:pt x="34" y="3237"/>
                    <a:pt x="334" y="2237"/>
                  </a:cubicBezTo>
                  <a:cubicBezTo>
                    <a:pt x="401" y="2237"/>
                    <a:pt x="401" y="2203"/>
                    <a:pt x="401" y="2137"/>
                  </a:cubicBezTo>
                  <a:cubicBezTo>
                    <a:pt x="751" y="980"/>
                    <a:pt x="1816" y="235"/>
                    <a:pt x="2968" y="235"/>
                  </a:cubicBezTo>
                  <a:cubicBezTo>
                    <a:pt x="3245" y="235"/>
                    <a:pt x="3526" y="278"/>
                    <a:pt x="3804" y="369"/>
                  </a:cubicBezTo>
                  <a:cubicBezTo>
                    <a:pt x="4371" y="535"/>
                    <a:pt x="4871" y="936"/>
                    <a:pt x="5171" y="1469"/>
                  </a:cubicBezTo>
                  <a:cubicBezTo>
                    <a:pt x="5371" y="1836"/>
                    <a:pt x="5505" y="2237"/>
                    <a:pt x="5572" y="2637"/>
                  </a:cubicBezTo>
                  <a:lnTo>
                    <a:pt x="5572" y="3104"/>
                  </a:lnTo>
                  <a:cubicBezTo>
                    <a:pt x="5605" y="3071"/>
                    <a:pt x="5638" y="3004"/>
                    <a:pt x="5638" y="2937"/>
                  </a:cubicBezTo>
                  <a:cubicBezTo>
                    <a:pt x="5672" y="2837"/>
                    <a:pt x="5705" y="2737"/>
                    <a:pt x="5672" y="2604"/>
                  </a:cubicBezTo>
                  <a:cubicBezTo>
                    <a:pt x="5672" y="2170"/>
                    <a:pt x="5572" y="1736"/>
                    <a:pt x="5338" y="1369"/>
                  </a:cubicBezTo>
                  <a:cubicBezTo>
                    <a:pt x="5038" y="769"/>
                    <a:pt x="4504" y="369"/>
                    <a:pt x="3870" y="135"/>
                  </a:cubicBezTo>
                  <a:cubicBezTo>
                    <a:pt x="3591" y="46"/>
                    <a:pt x="3297" y="1"/>
                    <a:pt x="30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" name="Google Shape;3398;p69">
              <a:extLst>
                <a:ext uri="{FF2B5EF4-FFF2-40B4-BE49-F238E27FC236}">
                  <a16:creationId xmlns:a16="http://schemas.microsoft.com/office/drawing/2014/main" id="{790CCD67-4AAC-44B9-871E-40C7837707B0}"/>
                </a:ext>
              </a:extLst>
            </p:cNvPr>
            <p:cNvSpPr/>
            <p:nvPr/>
          </p:nvSpPr>
          <p:spPr>
            <a:xfrm>
              <a:off x="8178865" y="4118907"/>
              <a:ext cx="99581" cy="93875"/>
            </a:xfrm>
            <a:custGeom>
              <a:avLst/>
              <a:gdLst/>
              <a:ahLst/>
              <a:cxnLst/>
              <a:rect l="l" t="t" r="r" b="b"/>
              <a:pathLst>
                <a:path w="5672" h="5347" extrusionOk="0">
                  <a:moveTo>
                    <a:pt x="5638" y="2744"/>
                  </a:moveTo>
                  <a:cubicBezTo>
                    <a:pt x="5638" y="2844"/>
                    <a:pt x="5604" y="2978"/>
                    <a:pt x="5604" y="3078"/>
                  </a:cubicBezTo>
                  <a:cubicBezTo>
                    <a:pt x="5604" y="3111"/>
                    <a:pt x="5638" y="3145"/>
                    <a:pt x="5638" y="3178"/>
                  </a:cubicBezTo>
                  <a:lnTo>
                    <a:pt x="5638" y="2744"/>
                  </a:lnTo>
                  <a:close/>
                  <a:moveTo>
                    <a:pt x="3010" y="1"/>
                  </a:moveTo>
                  <a:cubicBezTo>
                    <a:pt x="2571" y="1"/>
                    <a:pt x="2132" y="102"/>
                    <a:pt x="1735" y="309"/>
                  </a:cubicBezTo>
                  <a:cubicBezTo>
                    <a:pt x="1001" y="676"/>
                    <a:pt x="467" y="1310"/>
                    <a:pt x="234" y="2077"/>
                  </a:cubicBezTo>
                  <a:cubicBezTo>
                    <a:pt x="0" y="2678"/>
                    <a:pt x="0" y="3311"/>
                    <a:pt x="167" y="3945"/>
                  </a:cubicBezTo>
                  <a:cubicBezTo>
                    <a:pt x="301" y="4345"/>
                    <a:pt x="501" y="4746"/>
                    <a:pt x="801" y="5079"/>
                  </a:cubicBezTo>
                  <a:cubicBezTo>
                    <a:pt x="901" y="5179"/>
                    <a:pt x="1035" y="5279"/>
                    <a:pt x="1168" y="5346"/>
                  </a:cubicBezTo>
                  <a:cubicBezTo>
                    <a:pt x="1168" y="5346"/>
                    <a:pt x="1035" y="5246"/>
                    <a:pt x="901" y="5013"/>
                  </a:cubicBezTo>
                  <a:cubicBezTo>
                    <a:pt x="267" y="4212"/>
                    <a:pt x="101" y="3111"/>
                    <a:pt x="434" y="2144"/>
                  </a:cubicBezTo>
                  <a:cubicBezTo>
                    <a:pt x="467" y="2110"/>
                    <a:pt x="467" y="2110"/>
                    <a:pt x="467" y="2077"/>
                  </a:cubicBezTo>
                  <a:cubicBezTo>
                    <a:pt x="862" y="948"/>
                    <a:pt x="1918" y="252"/>
                    <a:pt x="3049" y="252"/>
                  </a:cubicBezTo>
                  <a:cubicBezTo>
                    <a:pt x="3354" y="252"/>
                    <a:pt x="3665" y="303"/>
                    <a:pt x="3970" y="409"/>
                  </a:cubicBezTo>
                  <a:cubicBezTo>
                    <a:pt x="4537" y="609"/>
                    <a:pt x="5037" y="1010"/>
                    <a:pt x="5304" y="1577"/>
                  </a:cubicBezTo>
                  <a:cubicBezTo>
                    <a:pt x="5504" y="1910"/>
                    <a:pt x="5638" y="2311"/>
                    <a:pt x="5638" y="2744"/>
                  </a:cubicBezTo>
                  <a:cubicBezTo>
                    <a:pt x="5671" y="2311"/>
                    <a:pt x="5604" y="1877"/>
                    <a:pt x="5404" y="1477"/>
                  </a:cubicBezTo>
                  <a:cubicBezTo>
                    <a:pt x="5104" y="910"/>
                    <a:pt x="4604" y="443"/>
                    <a:pt x="4003" y="176"/>
                  </a:cubicBezTo>
                  <a:cubicBezTo>
                    <a:pt x="3685" y="60"/>
                    <a:pt x="3348" y="1"/>
                    <a:pt x="30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" name="Google Shape;3399;p69">
              <a:extLst>
                <a:ext uri="{FF2B5EF4-FFF2-40B4-BE49-F238E27FC236}">
                  <a16:creationId xmlns:a16="http://schemas.microsoft.com/office/drawing/2014/main" id="{E7F93B88-73DE-4C8C-9181-46103E4FFEEF}"/>
                </a:ext>
              </a:extLst>
            </p:cNvPr>
            <p:cNvSpPr/>
            <p:nvPr/>
          </p:nvSpPr>
          <p:spPr>
            <a:xfrm>
              <a:off x="8207553" y="2675303"/>
              <a:ext cx="633107" cy="725788"/>
            </a:xfrm>
            <a:custGeom>
              <a:avLst/>
              <a:gdLst/>
              <a:ahLst/>
              <a:cxnLst/>
              <a:rect l="l" t="t" r="r" b="b"/>
              <a:pathLst>
                <a:path w="36061" h="41340" extrusionOk="0">
                  <a:moveTo>
                    <a:pt x="15414" y="1"/>
                  </a:moveTo>
                  <a:cubicBezTo>
                    <a:pt x="14455" y="1"/>
                    <a:pt x="13510" y="66"/>
                    <a:pt x="12543" y="176"/>
                  </a:cubicBezTo>
                  <a:cubicBezTo>
                    <a:pt x="5371" y="1110"/>
                    <a:pt x="1" y="7248"/>
                    <a:pt x="34" y="14486"/>
                  </a:cubicBezTo>
                  <a:cubicBezTo>
                    <a:pt x="34" y="16788"/>
                    <a:pt x="335" y="19090"/>
                    <a:pt x="935" y="21325"/>
                  </a:cubicBezTo>
                  <a:cubicBezTo>
                    <a:pt x="2936" y="28463"/>
                    <a:pt x="3537" y="34701"/>
                    <a:pt x="3303" y="37770"/>
                  </a:cubicBezTo>
                  <a:lnTo>
                    <a:pt x="10008" y="41339"/>
                  </a:lnTo>
                  <a:cubicBezTo>
                    <a:pt x="10008" y="41339"/>
                    <a:pt x="13144" y="36869"/>
                    <a:pt x="16112" y="34968"/>
                  </a:cubicBezTo>
                  <a:cubicBezTo>
                    <a:pt x="19048" y="33033"/>
                    <a:pt x="29122" y="27863"/>
                    <a:pt x="33025" y="22592"/>
                  </a:cubicBezTo>
                  <a:cubicBezTo>
                    <a:pt x="35560" y="19156"/>
                    <a:pt x="36060" y="12151"/>
                    <a:pt x="29989" y="6014"/>
                  </a:cubicBezTo>
                  <a:cubicBezTo>
                    <a:pt x="26286" y="2278"/>
                    <a:pt x="21283" y="110"/>
                    <a:pt x="16012" y="9"/>
                  </a:cubicBezTo>
                  <a:cubicBezTo>
                    <a:pt x="15812" y="4"/>
                    <a:pt x="15613" y="1"/>
                    <a:pt x="15414" y="1"/>
                  </a:cubicBezTo>
                  <a:close/>
                </a:path>
              </a:pathLst>
            </a:custGeom>
            <a:solidFill>
              <a:srgbClr val="ACD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" name="Google Shape;3400;p69">
              <a:extLst>
                <a:ext uri="{FF2B5EF4-FFF2-40B4-BE49-F238E27FC236}">
                  <a16:creationId xmlns:a16="http://schemas.microsoft.com/office/drawing/2014/main" id="{8BC6510C-A651-49FF-B042-3799320C1C52}"/>
                </a:ext>
              </a:extLst>
            </p:cNvPr>
            <p:cNvSpPr/>
            <p:nvPr/>
          </p:nvSpPr>
          <p:spPr>
            <a:xfrm>
              <a:off x="8175934" y="3473687"/>
              <a:ext cx="139996" cy="145842"/>
            </a:xfrm>
            <a:custGeom>
              <a:avLst/>
              <a:gdLst/>
              <a:ahLst/>
              <a:cxnLst/>
              <a:rect l="l" t="t" r="r" b="b"/>
              <a:pathLst>
                <a:path w="7974" h="8307" extrusionOk="0">
                  <a:moveTo>
                    <a:pt x="1935" y="0"/>
                  </a:moveTo>
                  <a:lnTo>
                    <a:pt x="1" y="6472"/>
                  </a:lnTo>
                  <a:lnTo>
                    <a:pt x="4070" y="8306"/>
                  </a:lnTo>
                  <a:lnTo>
                    <a:pt x="7973" y="3303"/>
                  </a:lnTo>
                  <a:lnTo>
                    <a:pt x="1935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" name="Google Shape;3401;p69">
              <a:extLst>
                <a:ext uri="{FF2B5EF4-FFF2-40B4-BE49-F238E27FC236}">
                  <a16:creationId xmlns:a16="http://schemas.microsoft.com/office/drawing/2014/main" id="{5056A1F0-547C-4371-BBDB-96149D6E34B0}"/>
                </a:ext>
              </a:extLst>
            </p:cNvPr>
            <p:cNvSpPr/>
            <p:nvPr/>
          </p:nvSpPr>
          <p:spPr>
            <a:xfrm>
              <a:off x="8213995" y="3337238"/>
              <a:ext cx="52143" cy="139978"/>
            </a:xfrm>
            <a:custGeom>
              <a:avLst/>
              <a:gdLst/>
              <a:ahLst/>
              <a:cxnLst/>
              <a:rect l="l" t="t" r="r" b="b"/>
              <a:pathLst>
                <a:path w="2970" h="7973" extrusionOk="0">
                  <a:moveTo>
                    <a:pt x="2936" y="0"/>
                  </a:moveTo>
                  <a:lnTo>
                    <a:pt x="2936" y="0"/>
                  </a:lnTo>
                  <a:cubicBezTo>
                    <a:pt x="2903" y="0"/>
                    <a:pt x="2169" y="1801"/>
                    <a:pt x="1402" y="3970"/>
                  </a:cubicBezTo>
                  <a:cubicBezTo>
                    <a:pt x="601" y="6138"/>
                    <a:pt x="1" y="7972"/>
                    <a:pt x="68" y="7972"/>
                  </a:cubicBezTo>
                  <a:cubicBezTo>
                    <a:pt x="101" y="7972"/>
                    <a:pt x="801" y="6171"/>
                    <a:pt x="1602" y="4003"/>
                  </a:cubicBezTo>
                  <a:cubicBezTo>
                    <a:pt x="2403" y="1835"/>
                    <a:pt x="2970" y="0"/>
                    <a:pt x="293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" name="Google Shape;3402;p69">
              <a:extLst>
                <a:ext uri="{FF2B5EF4-FFF2-40B4-BE49-F238E27FC236}">
                  <a16:creationId xmlns:a16="http://schemas.microsoft.com/office/drawing/2014/main" id="{14AF9933-A952-4E0F-A488-3278CB914597}"/>
                </a:ext>
              </a:extLst>
            </p:cNvPr>
            <p:cNvSpPr/>
            <p:nvPr/>
          </p:nvSpPr>
          <p:spPr>
            <a:xfrm>
              <a:off x="8308292" y="3395209"/>
              <a:ext cx="79654" cy="131779"/>
            </a:xfrm>
            <a:custGeom>
              <a:avLst/>
              <a:gdLst/>
              <a:ahLst/>
              <a:cxnLst/>
              <a:rect l="l" t="t" r="r" b="b"/>
              <a:pathLst>
                <a:path w="4537" h="7506" extrusionOk="0">
                  <a:moveTo>
                    <a:pt x="4470" y="0"/>
                  </a:moveTo>
                  <a:cubicBezTo>
                    <a:pt x="4437" y="0"/>
                    <a:pt x="3403" y="1635"/>
                    <a:pt x="2202" y="3703"/>
                  </a:cubicBezTo>
                  <a:cubicBezTo>
                    <a:pt x="968" y="5805"/>
                    <a:pt x="0" y="7472"/>
                    <a:pt x="67" y="7506"/>
                  </a:cubicBezTo>
                  <a:cubicBezTo>
                    <a:pt x="901" y="6305"/>
                    <a:pt x="1668" y="5071"/>
                    <a:pt x="2369" y="3803"/>
                  </a:cubicBezTo>
                  <a:cubicBezTo>
                    <a:pt x="3570" y="1702"/>
                    <a:pt x="4537" y="0"/>
                    <a:pt x="44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" name="Google Shape;3403;p69">
              <a:extLst>
                <a:ext uri="{FF2B5EF4-FFF2-40B4-BE49-F238E27FC236}">
                  <a16:creationId xmlns:a16="http://schemas.microsoft.com/office/drawing/2014/main" id="{5CD5B59A-69F6-494F-9D1D-6CFBBA36DE9F}"/>
                </a:ext>
              </a:extLst>
            </p:cNvPr>
            <p:cNvSpPr/>
            <p:nvPr/>
          </p:nvSpPr>
          <p:spPr>
            <a:xfrm>
              <a:off x="8303025" y="2678269"/>
              <a:ext cx="413474" cy="708758"/>
            </a:xfrm>
            <a:custGeom>
              <a:avLst/>
              <a:gdLst/>
              <a:ahLst/>
              <a:cxnLst/>
              <a:rect l="l" t="t" r="r" b="b"/>
              <a:pathLst>
                <a:path w="23551" h="40370" extrusionOk="0">
                  <a:moveTo>
                    <a:pt x="0" y="38668"/>
                  </a:moveTo>
                  <a:cubicBezTo>
                    <a:pt x="0" y="38670"/>
                    <a:pt x="0" y="38671"/>
                    <a:pt x="1" y="38671"/>
                  </a:cubicBezTo>
                  <a:cubicBezTo>
                    <a:pt x="1" y="38671"/>
                    <a:pt x="1" y="38670"/>
                    <a:pt x="2" y="38669"/>
                  </a:cubicBezTo>
                  <a:lnTo>
                    <a:pt x="2" y="38669"/>
                  </a:lnTo>
                  <a:cubicBezTo>
                    <a:pt x="1" y="38669"/>
                    <a:pt x="1" y="38669"/>
                    <a:pt x="0" y="38668"/>
                  </a:cubicBezTo>
                  <a:close/>
                  <a:moveTo>
                    <a:pt x="12829" y="0"/>
                  </a:moveTo>
                  <a:cubicBezTo>
                    <a:pt x="12743" y="0"/>
                    <a:pt x="12659" y="3"/>
                    <a:pt x="12576" y="7"/>
                  </a:cubicBezTo>
                  <a:cubicBezTo>
                    <a:pt x="12342" y="7"/>
                    <a:pt x="9007" y="3943"/>
                    <a:pt x="7506" y="6579"/>
                  </a:cubicBezTo>
                  <a:cubicBezTo>
                    <a:pt x="2535" y="15452"/>
                    <a:pt x="2268" y="24125"/>
                    <a:pt x="901" y="34198"/>
                  </a:cubicBezTo>
                  <a:cubicBezTo>
                    <a:pt x="706" y="35627"/>
                    <a:pt x="37" y="38603"/>
                    <a:pt x="2" y="38669"/>
                  </a:cubicBezTo>
                  <a:lnTo>
                    <a:pt x="2" y="38669"/>
                  </a:lnTo>
                  <a:cubicBezTo>
                    <a:pt x="737" y="39270"/>
                    <a:pt x="3202" y="40369"/>
                    <a:pt x="3202" y="40369"/>
                  </a:cubicBezTo>
                  <a:cubicBezTo>
                    <a:pt x="3202" y="40369"/>
                    <a:pt x="5537" y="37601"/>
                    <a:pt x="6438" y="36166"/>
                  </a:cubicBezTo>
                  <a:cubicBezTo>
                    <a:pt x="10174" y="30496"/>
                    <a:pt x="14177" y="26093"/>
                    <a:pt x="17346" y="20122"/>
                  </a:cubicBezTo>
                  <a:cubicBezTo>
                    <a:pt x="20515" y="14151"/>
                    <a:pt x="23550" y="8847"/>
                    <a:pt x="20615" y="2743"/>
                  </a:cubicBezTo>
                  <a:lnTo>
                    <a:pt x="20615" y="2743"/>
                  </a:lnTo>
                  <a:cubicBezTo>
                    <a:pt x="20615" y="2743"/>
                    <a:pt x="20616" y="2743"/>
                    <a:pt x="20616" y="2743"/>
                  </a:cubicBezTo>
                  <a:cubicBezTo>
                    <a:pt x="20624" y="2743"/>
                    <a:pt x="15838" y="0"/>
                    <a:pt x="12829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" name="Google Shape;3404;p69">
              <a:extLst>
                <a:ext uri="{FF2B5EF4-FFF2-40B4-BE49-F238E27FC236}">
                  <a16:creationId xmlns:a16="http://schemas.microsoft.com/office/drawing/2014/main" id="{7742792E-CF28-4FCE-BAA4-E000AF2AA29D}"/>
                </a:ext>
              </a:extLst>
            </p:cNvPr>
            <p:cNvSpPr/>
            <p:nvPr/>
          </p:nvSpPr>
          <p:spPr>
            <a:xfrm>
              <a:off x="8204638" y="2840667"/>
              <a:ext cx="584475" cy="246512"/>
            </a:xfrm>
            <a:custGeom>
              <a:avLst/>
              <a:gdLst/>
              <a:ahLst/>
              <a:cxnLst/>
              <a:rect l="l" t="t" r="r" b="b"/>
              <a:pathLst>
                <a:path w="33291" h="14041" extrusionOk="0">
                  <a:moveTo>
                    <a:pt x="5221" y="1"/>
                  </a:moveTo>
                  <a:cubicBezTo>
                    <a:pt x="4318" y="1"/>
                    <a:pt x="3416" y="182"/>
                    <a:pt x="2569" y="531"/>
                  </a:cubicBezTo>
                  <a:cubicBezTo>
                    <a:pt x="1868" y="798"/>
                    <a:pt x="1168" y="1198"/>
                    <a:pt x="567" y="1698"/>
                  </a:cubicBezTo>
                  <a:cubicBezTo>
                    <a:pt x="434" y="1832"/>
                    <a:pt x="267" y="1965"/>
                    <a:pt x="134" y="2099"/>
                  </a:cubicBezTo>
                  <a:cubicBezTo>
                    <a:pt x="67" y="2165"/>
                    <a:pt x="34" y="2232"/>
                    <a:pt x="0" y="2265"/>
                  </a:cubicBezTo>
                  <a:cubicBezTo>
                    <a:pt x="67" y="2232"/>
                    <a:pt x="134" y="2199"/>
                    <a:pt x="167" y="2165"/>
                  </a:cubicBezTo>
                  <a:cubicBezTo>
                    <a:pt x="234" y="2065"/>
                    <a:pt x="400" y="1932"/>
                    <a:pt x="634" y="1765"/>
                  </a:cubicBezTo>
                  <a:cubicBezTo>
                    <a:pt x="1234" y="1331"/>
                    <a:pt x="1902" y="931"/>
                    <a:pt x="2635" y="664"/>
                  </a:cubicBezTo>
                  <a:cubicBezTo>
                    <a:pt x="3469" y="311"/>
                    <a:pt x="4341" y="148"/>
                    <a:pt x="5222" y="148"/>
                  </a:cubicBezTo>
                  <a:cubicBezTo>
                    <a:pt x="5505" y="148"/>
                    <a:pt x="5788" y="165"/>
                    <a:pt x="6071" y="197"/>
                  </a:cubicBezTo>
                  <a:cubicBezTo>
                    <a:pt x="7606" y="397"/>
                    <a:pt x="9007" y="1031"/>
                    <a:pt x="10174" y="2032"/>
                  </a:cubicBezTo>
                  <a:lnTo>
                    <a:pt x="10207" y="2065"/>
                  </a:lnTo>
                  <a:lnTo>
                    <a:pt x="10241" y="2032"/>
                  </a:lnTo>
                  <a:cubicBezTo>
                    <a:pt x="11375" y="1231"/>
                    <a:pt x="12709" y="798"/>
                    <a:pt x="14077" y="731"/>
                  </a:cubicBezTo>
                  <a:cubicBezTo>
                    <a:pt x="14230" y="724"/>
                    <a:pt x="14382" y="721"/>
                    <a:pt x="14534" y="721"/>
                  </a:cubicBezTo>
                  <a:cubicBezTo>
                    <a:pt x="15909" y="721"/>
                    <a:pt x="17249" y="994"/>
                    <a:pt x="18480" y="1565"/>
                  </a:cubicBezTo>
                  <a:cubicBezTo>
                    <a:pt x="19848" y="2199"/>
                    <a:pt x="21082" y="3066"/>
                    <a:pt x="22183" y="4100"/>
                  </a:cubicBezTo>
                  <a:cubicBezTo>
                    <a:pt x="23183" y="5067"/>
                    <a:pt x="24084" y="6102"/>
                    <a:pt x="24885" y="7236"/>
                  </a:cubicBezTo>
                  <a:lnTo>
                    <a:pt x="24918" y="7269"/>
                  </a:lnTo>
                  <a:lnTo>
                    <a:pt x="24985" y="7269"/>
                  </a:lnTo>
                  <a:cubicBezTo>
                    <a:pt x="28487" y="7769"/>
                    <a:pt x="31489" y="10038"/>
                    <a:pt x="32957" y="13240"/>
                  </a:cubicBezTo>
                  <a:cubicBezTo>
                    <a:pt x="33024" y="13440"/>
                    <a:pt x="33124" y="13640"/>
                    <a:pt x="33191" y="13840"/>
                  </a:cubicBezTo>
                  <a:cubicBezTo>
                    <a:pt x="33191" y="13907"/>
                    <a:pt x="33224" y="13974"/>
                    <a:pt x="33291" y="14041"/>
                  </a:cubicBezTo>
                  <a:cubicBezTo>
                    <a:pt x="33257" y="13941"/>
                    <a:pt x="33224" y="13840"/>
                    <a:pt x="33191" y="13774"/>
                  </a:cubicBezTo>
                  <a:cubicBezTo>
                    <a:pt x="33157" y="13640"/>
                    <a:pt x="33057" y="13440"/>
                    <a:pt x="32990" y="13173"/>
                  </a:cubicBezTo>
                  <a:cubicBezTo>
                    <a:pt x="32690" y="12473"/>
                    <a:pt x="32323" y="11806"/>
                    <a:pt x="31856" y="11172"/>
                  </a:cubicBezTo>
                  <a:cubicBezTo>
                    <a:pt x="31156" y="10205"/>
                    <a:pt x="30288" y="9371"/>
                    <a:pt x="29288" y="8737"/>
                  </a:cubicBezTo>
                  <a:cubicBezTo>
                    <a:pt x="27990" y="7838"/>
                    <a:pt x="26527" y="7305"/>
                    <a:pt x="24996" y="7104"/>
                  </a:cubicBezTo>
                  <a:lnTo>
                    <a:pt x="24996" y="7104"/>
                  </a:lnTo>
                  <a:cubicBezTo>
                    <a:pt x="24233" y="5982"/>
                    <a:pt x="23307" y="4925"/>
                    <a:pt x="22316" y="3967"/>
                  </a:cubicBezTo>
                  <a:cubicBezTo>
                    <a:pt x="21215" y="2899"/>
                    <a:pt x="19948" y="2032"/>
                    <a:pt x="18547" y="1398"/>
                  </a:cubicBezTo>
                  <a:cubicBezTo>
                    <a:pt x="17352" y="844"/>
                    <a:pt x="16030" y="545"/>
                    <a:pt x="14691" y="545"/>
                  </a:cubicBezTo>
                  <a:cubicBezTo>
                    <a:pt x="14498" y="545"/>
                    <a:pt x="14304" y="552"/>
                    <a:pt x="14110" y="564"/>
                  </a:cubicBezTo>
                  <a:cubicBezTo>
                    <a:pt x="12739" y="630"/>
                    <a:pt x="11400" y="1078"/>
                    <a:pt x="10249" y="1848"/>
                  </a:cubicBezTo>
                  <a:lnTo>
                    <a:pt x="10249" y="1848"/>
                  </a:lnTo>
                  <a:cubicBezTo>
                    <a:pt x="9092" y="843"/>
                    <a:pt x="7647" y="195"/>
                    <a:pt x="6138" y="64"/>
                  </a:cubicBezTo>
                  <a:cubicBezTo>
                    <a:pt x="5834" y="22"/>
                    <a:pt x="5528" y="1"/>
                    <a:pt x="522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" name="Google Shape;3405;p69">
              <a:extLst>
                <a:ext uri="{FF2B5EF4-FFF2-40B4-BE49-F238E27FC236}">
                  <a16:creationId xmlns:a16="http://schemas.microsoft.com/office/drawing/2014/main" id="{2B76FC80-E50A-45E3-8B58-62C2F8C2E98F}"/>
                </a:ext>
              </a:extLst>
            </p:cNvPr>
            <p:cNvSpPr/>
            <p:nvPr/>
          </p:nvSpPr>
          <p:spPr>
            <a:xfrm>
              <a:off x="8239189" y="3082860"/>
              <a:ext cx="331485" cy="160098"/>
            </a:xfrm>
            <a:custGeom>
              <a:avLst/>
              <a:gdLst/>
              <a:ahLst/>
              <a:cxnLst/>
              <a:rect l="l" t="t" r="r" b="b"/>
              <a:pathLst>
                <a:path w="18881" h="9119" extrusionOk="0">
                  <a:moveTo>
                    <a:pt x="2916" y="1"/>
                  </a:moveTo>
                  <a:cubicBezTo>
                    <a:pt x="2475" y="1"/>
                    <a:pt x="2032" y="69"/>
                    <a:pt x="1601" y="212"/>
                  </a:cubicBezTo>
                  <a:cubicBezTo>
                    <a:pt x="1168" y="346"/>
                    <a:pt x="767" y="579"/>
                    <a:pt x="367" y="813"/>
                  </a:cubicBezTo>
                  <a:cubicBezTo>
                    <a:pt x="234" y="946"/>
                    <a:pt x="100" y="1046"/>
                    <a:pt x="67" y="1080"/>
                  </a:cubicBezTo>
                  <a:lnTo>
                    <a:pt x="0" y="1146"/>
                  </a:lnTo>
                  <a:cubicBezTo>
                    <a:pt x="501" y="779"/>
                    <a:pt x="1068" y="512"/>
                    <a:pt x="1668" y="312"/>
                  </a:cubicBezTo>
                  <a:cubicBezTo>
                    <a:pt x="2057" y="215"/>
                    <a:pt x="2468" y="163"/>
                    <a:pt x="2876" y="163"/>
                  </a:cubicBezTo>
                  <a:cubicBezTo>
                    <a:pt x="3168" y="163"/>
                    <a:pt x="3458" y="190"/>
                    <a:pt x="3736" y="246"/>
                  </a:cubicBezTo>
                  <a:cubicBezTo>
                    <a:pt x="4637" y="412"/>
                    <a:pt x="5437" y="846"/>
                    <a:pt x="6071" y="1480"/>
                  </a:cubicBezTo>
                  <a:lnTo>
                    <a:pt x="6105" y="1547"/>
                  </a:lnTo>
                  <a:lnTo>
                    <a:pt x="6171" y="1480"/>
                  </a:lnTo>
                  <a:cubicBezTo>
                    <a:pt x="6872" y="1113"/>
                    <a:pt x="7672" y="879"/>
                    <a:pt x="8506" y="813"/>
                  </a:cubicBezTo>
                  <a:cubicBezTo>
                    <a:pt x="8592" y="809"/>
                    <a:pt x="8678" y="808"/>
                    <a:pt x="8765" y="808"/>
                  </a:cubicBezTo>
                  <a:cubicBezTo>
                    <a:pt x="9551" y="808"/>
                    <a:pt x="10354" y="946"/>
                    <a:pt x="11075" y="1246"/>
                  </a:cubicBezTo>
                  <a:cubicBezTo>
                    <a:pt x="12976" y="2047"/>
                    <a:pt x="14344" y="3748"/>
                    <a:pt x="14677" y="5783"/>
                  </a:cubicBezTo>
                  <a:lnTo>
                    <a:pt x="14677" y="5883"/>
                  </a:lnTo>
                  <a:lnTo>
                    <a:pt x="14744" y="5883"/>
                  </a:lnTo>
                  <a:cubicBezTo>
                    <a:pt x="14842" y="5874"/>
                    <a:pt x="14940" y="5870"/>
                    <a:pt x="15038" y="5870"/>
                  </a:cubicBezTo>
                  <a:cubicBezTo>
                    <a:pt x="15713" y="5870"/>
                    <a:pt x="16397" y="6067"/>
                    <a:pt x="16979" y="6417"/>
                  </a:cubicBezTo>
                  <a:cubicBezTo>
                    <a:pt x="17479" y="6717"/>
                    <a:pt x="17913" y="7151"/>
                    <a:pt x="18247" y="7651"/>
                  </a:cubicBezTo>
                  <a:cubicBezTo>
                    <a:pt x="18534" y="8098"/>
                    <a:pt x="18729" y="8575"/>
                    <a:pt x="18833" y="9053"/>
                  </a:cubicBezTo>
                  <a:lnTo>
                    <a:pt x="18833" y="9053"/>
                  </a:lnTo>
                  <a:cubicBezTo>
                    <a:pt x="18836" y="9011"/>
                    <a:pt x="18858" y="8974"/>
                    <a:pt x="18880" y="8952"/>
                  </a:cubicBezTo>
                  <a:cubicBezTo>
                    <a:pt x="18880" y="8852"/>
                    <a:pt x="18880" y="8752"/>
                    <a:pt x="18847" y="8652"/>
                  </a:cubicBezTo>
                  <a:cubicBezTo>
                    <a:pt x="18747" y="8251"/>
                    <a:pt x="18614" y="7884"/>
                    <a:pt x="18380" y="7551"/>
                  </a:cubicBezTo>
                  <a:cubicBezTo>
                    <a:pt x="18046" y="7050"/>
                    <a:pt x="17613" y="6583"/>
                    <a:pt x="17112" y="6283"/>
                  </a:cubicBezTo>
                  <a:cubicBezTo>
                    <a:pt x="16499" y="5845"/>
                    <a:pt x="15808" y="5637"/>
                    <a:pt x="15086" y="5637"/>
                  </a:cubicBezTo>
                  <a:cubicBezTo>
                    <a:pt x="15011" y="5637"/>
                    <a:pt x="14935" y="5639"/>
                    <a:pt x="14858" y="5644"/>
                  </a:cubicBezTo>
                  <a:lnTo>
                    <a:pt x="14858" y="5644"/>
                  </a:lnTo>
                  <a:cubicBezTo>
                    <a:pt x="14684" y="4717"/>
                    <a:pt x="14322" y="3852"/>
                    <a:pt x="13743" y="3081"/>
                  </a:cubicBezTo>
                  <a:cubicBezTo>
                    <a:pt x="12590" y="1522"/>
                    <a:pt x="10765" y="633"/>
                    <a:pt x="8842" y="633"/>
                  </a:cubicBezTo>
                  <a:cubicBezTo>
                    <a:pt x="8708" y="633"/>
                    <a:pt x="8574" y="637"/>
                    <a:pt x="8440" y="646"/>
                  </a:cubicBezTo>
                  <a:cubicBezTo>
                    <a:pt x="7670" y="742"/>
                    <a:pt x="6870" y="961"/>
                    <a:pt x="6158" y="1334"/>
                  </a:cubicBezTo>
                  <a:lnTo>
                    <a:pt x="6158" y="1334"/>
                  </a:lnTo>
                  <a:cubicBezTo>
                    <a:pt x="5497" y="691"/>
                    <a:pt x="4649" y="242"/>
                    <a:pt x="3736" y="79"/>
                  </a:cubicBezTo>
                  <a:cubicBezTo>
                    <a:pt x="3466" y="27"/>
                    <a:pt x="3192" y="1"/>
                    <a:pt x="2916" y="1"/>
                  </a:cubicBezTo>
                  <a:close/>
                  <a:moveTo>
                    <a:pt x="18833" y="9053"/>
                  </a:moveTo>
                  <a:cubicBezTo>
                    <a:pt x="18832" y="9074"/>
                    <a:pt x="18836" y="9096"/>
                    <a:pt x="18847" y="9119"/>
                  </a:cubicBezTo>
                  <a:cubicBezTo>
                    <a:pt x="18843" y="9097"/>
                    <a:pt x="18838" y="9075"/>
                    <a:pt x="18833" y="9053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" name="Google Shape;3406;p69">
              <a:extLst>
                <a:ext uri="{FF2B5EF4-FFF2-40B4-BE49-F238E27FC236}">
                  <a16:creationId xmlns:a16="http://schemas.microsoft.com/office/drawing/2014/main" id="{FF22DB87-BA22-4D61-B8C1-C9B12123691C}"/>
                </a:ext>
              </a:extLst>
            </p:cNvPr>
            <p:cNvSpPr/>
            <p:nvPr/>
          </p:nvSpPr>
          <p:spPr>
            <a:xfrm>
              <a:off x="8198774" y="3511170"/>
              <a:ext cx="96649" cy="48035"/>
            </a:xfrm>
            <a:custGeom>
              <a:avLst/>
              <a:gdLst/>
              <a:ahLst/>
              <a:cxnLst/>
              <a:rect l="l" t="t" r="r" b="b"/>
              <a:pathLst>
                <a:path w="5505" h="2736" extrusionOk="0">
                  <a:moveTo>
                    <a:pt x="34" y="0"/>
                  </a:moveTo>
                  <a:cubicBezTo>
                    <a:pt x="1" y="67"/>
                    <a:pt x="1" y="200"/>
                    <a:pt x="34" y="267"/>
                  </a:cubicBezTo>
                  <a:cubicBezTo>
                    <a:pt x="134" y="734"/>
                    <a:pt x="468" y="1101"/>
                    <a:pt x="935" y="1201"/>
                  </a:cubicBezTo>
                  <a:cubicBezTo>
                    <a:pt x="993" y="1211"/>
                    <a:pt x="1052" y="1215"/>
                    <a:pt x="1110" y="1215"/>
                  </a:cubicBezTo>
                  <a:cubicBezTo>
                    <a:pt x="1252" y="1215"/>
                    <a:pt x="1394" y="1191"/>
                    <a:pt x="1535" y="1168"/>
                  </a:cubicBezTo>
                  <a:lnTo>
                    <a:pt x="2169" y="1034"/>
                  </a:lnTo>
                  <a:cubicBezTo>
                    <a:pt x="2369" y="1034"/>
                    <a:pt x="2569" y="1101"/>
                    <a:pt x="2703" y="1268"/>
                  </a:cubicBezTo>
                  <a:cubicBezTo>
                    <a:pt x="3003" y="1601"/>
                    <a:pt x="3136" y="2102"/>
                    <a:pt x="3470" y="2435"/>
                  </a:cubicBezTo>
                  <a:cubicBezTo>
                    <a:pt x="3603" y="2602"/>
                    <a:pt x="3837" y="2702"/>
                    <a:pt x="4037" y="2702"/>
                  </a:cubicBezTo>
                  <a:cubicBezTo>
                    <a:pt x="4237" y="2702"/>
                    <a:pt x="4404" y="2669"/>
                    <a:pt x="4604" y="2602"/>
                  </a:cubicBezTo>
                  <a:cubicBezTo>
                    <a:pt x="4714" y="2547"/>
                    <a:pt x="4844" y="2522"/>
                    <a:pt x="4978" y="2522"/>
                  </a:cubicBezTo>
                  <a:cubicBezTo>
                    <a:pt x="5088" y="2522"/>
                    <a:pt x="5199" y="2539"/>
                    <a:pt x="5304" y="2569"/>
                  </a:cubicBezTo>
                  <a:cubicBezTo>
                    <a:pt x="5371" y="2635"/>
                    <a:pt x="5438" y="2669"/>
                    <a:pt x="5505" y="2735"/>
                  </a:cubicBezTo>
                  <a:cubicBezTo>
                    <a:pt x="5505" y="2635"/>
                    <a:pt x="5438" y="2569"/>
                    <a:pt x="5371" y="2502"/>
                  </a:cubicBezTo>
                  <a:cubicBezTo>
                    <a:pt x="5220" y="2437"/>
                    <a:pt x="5042" y="2401"/>
                    <a:pt x="4871" y="2401"/>
                  </a:cubicBezTo>
                  <a:cubicBezTo>
                    <a:pt x="4778" y="2401"/>
                    <a:pt x="4687" y="2412"/>
                    <a:pt x="4604" y="2435"/>
                  </a:cubicBezTo>
                  <a:cubicBezTo>
                    <a:pt x="4437" y="2502"/>
                    <a:pt x="4270" y="2535"/>
                    <a:pt x="4104" y="2535"/>
                  </a:cubicBezTo>
                  <a:cubicBezTo>
                    <a:pt x="3903" y="2535"/>
                    <a:pt x="3737" y="2435"/>
                    <a:pt x="3637" y="2335"/>
                  </a:cubicBezTo>
                  <a:cubicBezTo>
                    <a:pt x="3336" y="2035"/>
                    <a:pt x="3270" y="1568"/>
                    <a:pt x="2869" y="1168"/>
                  </a:cubicBezTo>
                  <a:cubicBezTo>
                    <a:pt x="2720" y="988"/>
                    <a:pt x="2490" y="862"/>
                    <a:pt x="2251" y="862"/>
                  </a:cubicBezTo>
                  <a:cubicBezTo>
                    <a:pt x="2224" y="862"/>
                    <a:pt x="2196" y="864"/>
                    <a:pt x="2169" y="867"/>
                  </a:cubicBezTo>
                  <a:cubicBezTo>
                    <a:pt x="1935" y="867"/>
                    <a:pt x="1702" y="901"/>
                    <a:pt x="1502" y="1001"/>
                  </a:cubicBezTo>
                  <a:cubicBezTo>
                    <a:pt x="1384" y="1025"/>
                    <a:pt x="1249" y="1048"/>
                    <a:pt x="1121" y="1048"/>
                  </a:cubicBezTo>
                  <a:cubicBezTo>
                    <a:pt x="1069" y="1048"/>
                    <a:pt x="1017" y="1044"/>
                    <a:pt x="968" y="1034"/>
                  </a:cubicBezTo>
                  <a:cubicBezTo>
                    <a:pt x="801" y="968"/>
                    <a:pt x="668" y="901"/>
                    <a:pt x="534" y="834"/>
                  </a:cubicBezTo>
                  <a:cubicBezTo>
                    <a:pt x="334" y="667"/>
                    <a:pt x="201" y="467"/>
                    <a:pt x="134" y="234"/>
                  </a:cubicBezTo>
                  <a:cubicBezTo>
                    <a:pt x="67" y="167"/>
                    <a:pt x="67" y="67"/>
                    <a:pt x="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" name="Google Shape;3407;p69">
              <a:extLst>
                <a:ext uri="{FF2B5EF4-FFF2-40B4-BE49-F238E27FC236}">
                  <a16:creationId xmlns:a16="http://schemas.microsoft.com/office/drawing/2014/main" id="{38C9C7BC-8474-4409-B8B7-072229BDDC13}"/>
                </a:ext>
              </a:extLst>
            </p:cNvPr>
            <p:cNvSpPr/>
            <p:nvPr/>
          </p:nvSpPr>
          <p:spPr>
            <a:xfrm>
              <a:off x="8205218" y="3487733"/>
              <a:ext cx="102513" cy="53899"/>
            </a:xfrm>
            <a:custGeom>
              <a:avLst/>
              <a:gdLst/>
              <a:ahLst/>
              <a:cxnLst/>
              <a:rect l="l" t="t" r="r" b="b"/>
              <a:pathLst>
                <a:path w="5839" h="3070" extrusionOk="0">
                  <a:moveTo>
                    <a:pt x="1" y="1"/>
                  </a:moveTo>
                  <a:cubicBezTo>
                    <a:pt x="935" y="568"/>
                    <a:pt x="1902" y="1135"/>
                    <a:pt x="2903" y="1602"/>
                  </a:cubicBezTo>
                  <a:cubicBezTo>
                    <a:pt x="3837" y="2169"/>
                    <a:pt x="4837" y="2636"/>
                    <a:pt x="5838" y="3070"/>
                  </a:cubicBezTo>
                  <a:cubicBezTo>
                    <a:pt x="4937" y="2469"/>
                    <a:pt x="3970" y="1936"/>
                    <a:pt x="2969" y="1435"/>
                  </a:cubicBezTo>
                  <a:cubicBezTo>
                    <a:pt x="2002" y="902"/>
                    <a:pt x="1035" y="401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" name="Google Shape;3408;p69">
              <a:extLst>
                <a:ext uri="{FF2B5EF4-FFF2-40B4-BE49-F238E27FC236}">
                  <a16:creationId xmlns:a16="http://schemas.microsoft.com/office/drawing/2014/main" id="{D1F1E69A-EB74-4853-85D2-51AF3ED5BDF2}"/>
                </a:ext>
              </a:extLst>
            </p:cNvPr>
            <p:cNvSpPr/>
            <p:nvPr/>
          </p:nvSpPr>
          <p:spPr>
            <a:xfrm>
              <a:off x="8192927" y="3528726"/>
              <a:ext cx="93717" cy="45507"/>
            </a:xfrm>
            <a:custGeom>
              <a:avLst/>
              <a:gdLst/>
              <a:ahLst/>
              <a:cxnLst/>
              <a:rect l="l" t="t" r="r" b="b"/>
              <a:pathLst>
                <a:path w="5338" h="2592" extrusionOk="0">
                  <a:moveTo>
                    <a:pt x="33" y="1"/>
                  </a:moveTo>
                  <a:lnTo>
                    <a:pt x="33" y="1"/>
                  </a:lnTo>
                  <a:cubicBezTo>
                    <a:pt x="33" y="1"/>
                    <a:pt x="0" y="68"/>
                    <a:pt x="100" y="234"/>
                  </a:cubicBezTo>
                  <a:cubicBezTo>
                    <a:pt x="200" y="468"/>
                    <a:pt x="367" y="668"/>
                    <a:pt x="634" y="735"/>
                  </a:cubicBezTo>
                  <a:cubicBezTo>
                    <a:pt x="884" y="810"/>
                    <a:pt x="1153" y="847"/>
                    <a:pt x="1413" y="847"/>
                  </a:cubicBezTo>
                  <a:cubicBezTo>
                    <a:pt x="1499" y="847"/>
                    <a:pt x="1585" y="843"/>
                    <a:pt x="1668" y="835"/>
                  </a:cubicBezTo>
                  <a:cubicBezTo>
                    <a:pt x="1737" y="823"/>
                    <a:pt x="1804" y="818"/>
                    <a:pt x="1871" y="818"/>
                  </a:cubicBezTo>
                  <a:cubicBezTo>
                    <a:pt x="2193" y="818"/>
                    <a:pt x="2492" y="947"/>
                    <a:pt x="2769" y="1168"/>
                  </a:cubicBezTo>
                  <a:cubicBezTo>
                    <a:pt x="2869" y="1335"/>
                    <a:pt x="2969" y="1502"/>
                    <a:pt x="3036" y="1702"/>
                  </a:cubicBezTo>
                  <a:cubicBezTo>
                    <a:pt x="3136" y="1902"/>
                    <a:pt x="3269" y="2069"/>
                    <a:pt x="3436" y="2202"/>
                  </a:cubicBezTo>
                  <a:cubicBezTo>
                    <a:pt x="3703" y="2436"/>
                    <a:pt x="4070" y="2569"/>
                    <a:pt x="4437" y="2569"/>
                  </a:cubicBezTo>
                  <a:cubicBezTo>
                    <a:pt x="4492" y="2583"/>
                    <a:pt x="4547" y="2591"/>
                    <a:pt x="4602" y="2591"/>
                  </a:cubicBezTo>
                  <a:cubicBezTo>
                    <a:pt x="4681" y="2591"/>
                    <a:pt x="4759" y="2575"/>
                    <a:pt x="4837" y="2536"/>
                  </a:cubicBezTo>
                  <a:cubicBezTo>
                    <a:pt x="4937" y="2503"/>
                    <a:pt x="5037" y="2469"/>
                    <a:pt x="5137" y="2403"/>
                  </a:cubicBezTo>
                  <a:cubicBezTo>
                    <a:pt x="5204" y="2369"/>
                    <a:pt x="5270" y="2336"/>
                    <a:pt x="5337" y="2269"/>
                  </a:cubicBezTo>
                  <a:cubicBezTo>
                    <a:pt x="5270" y="2269"/>
                    <a:pt x="5204" y="2303"/>
                    <a:pt x="5137" y="2336"/>
                  </a:cubicBezTo>
                  <a:cubicBezTo>
                    <a:pt x="4987" y="2411"/>
                    <a:pt x="4818" y="2449"/>
                    <a:pt x="4645" y="2449"/>
                  </a:cubicBezTo>
                  <a:cubicBezTo>
                    <a:pt x="4587" y="2449"/>
                    <a:pt x="4528" y="2444"/>
                    <a:pt x="4470" y="2436"/>
                  </a:cubicBezTo>
                  <a:cubicBezTo>
                    <a:pt x="4136" y="2403"/>
                    <a:pt x="3836" y="2269"/>
                    <a:pt x="3603" y="2069"/>
                  </a:cubicBezTo>
                  <a:cubicBezTo>
                    <a:pt x="3436" y="1936"/>
                    <a:pt x="3336" y="1802"/>
                    <a:pt x="3269" y="1602"/>
                  </a:cubicBezTo>
                  <a:cubicBezTo>
                    <a:pt x="3169" y="1402"/>
                    <a:pt x="3069" y="1168"/>
                    <a:pt x="2935" y="1002"/>
                  </a:cubicBezTo>
                  <a:cubicBezTo>
                    <a:pt x="2630" y="724"/>
                    <a:pt x="2278" y="585"/>
                    <a:pt x="1898" y="585"/>
                  </a:cubicBezTo>
                  <a:cubicBezTo>
                    <a:pt x="1823" y="585"/>
                    <a:pt x="1746" y="590"/>
                    <a:pt x="1668" y="601"/>
                  </a:cubicBezTo>
                  <a:cubicBezTo>
                    <a:pt x="1540" y="627"/>
                    <a:pt x="1413" y="638"/>
                    <a:pt x="1286" y="638"/>
                  </a:cubicBezTo>
                  <a:cubicBezTo>
                    <a:pt x="1080" y="638"/>
                    <a:pt x="873" y="609"/>
                    <a:pt x="667" y="568"/>
                  </a:cubicBezTo>
                  <a:cubicBezTo>
                    <a:pt x="467" y="501"/>
                    <a:pt x="267" y="368"/>
                    <a:pt x="167" y="201"/>
                  </a:cubicBezTo>
                  <a:cubicBezTo>
                    <a:pt x="133" y="134"/>
                    <a:pt x="67" y="68"/>
                    <a:pt x="3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" name="Google Shape;3409;p69">
              <a:extLst>
                <a:ext uri="{FF2B5EF4-FFF2-40B4-BE49-F238E27FC236}">
                  <a16:creationId xmlns:a16="http://schemas.microsoft.com/office/drawing/2014/main" id="{070249FD-EBDE-4867-8D6C-B089AB901624}"/>
                </a:ext>
              </a:extLst>
            </p:cNvPr>
            <p:cNvSpPr/>
            <p:nvPr/>
          </p:nvSpPr>
          <p:spPr>
            <a:xfrm>
              <a:off x="7450917" y="2734029"/>
              <a:ext cx="215524" cy="151689"/>
            </a:xfrm>
            <a:custGeom>
              <a:avLst/>
              <a:gdLst/>
              <a:ahLst/>
              <a:cxnLst/>
              <a:rect l="l" t="t" r="r" b="b"/>
              <a:pathLst>
                <a:path w="12276" h="8640" extrusionOk="0">
                  <a:moveTo>
                    <a:pt x="7272" y="0"/>
                  </a:moveTo>
                  <a:lnTo>
                    <a:pt x="4604" y="167"/>
                  </a:lnTo>
                  <a:cubicBezTo>
                    <a:pt x="2803" y="267"/>
                    <a:pt x="1201" y="1368"/>
                    <a:pt x="501" y="3036"/>
                  </a:cubicBezTo>
                  <a:cubicBezTo>
                    <a:pt x="101" y="3903"/>
                    <a:pt x="1" y="4904"/>
                    <a:pt x="201" y="5838"/>
                  </a:cubicBezTo>
                  <a:lnTo>
                    <a:pt x="1835" y="8640"/>
                  </a:lnTo>
                  <a:lnTo>
                    <a:pt x="12276" y="7072"/>
                  </a:lnTo>
                  <a:lnTo>
                    <a:pt x="7272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" name="Google Shape;3410;p69">
              <a:extLst>
                <a:ext uri="{FF2B5EF4-FFF2-40B4-BE49-F238E27FC236}">
                  <a16:creationId xmlns:a16="http://schemas.microsoft.com/office/drawing/2014/main" id="{DF99A3F8-BB84-4795-A4D7-E00B8F6DC19A}"/>
                </a:ext>
              </a:extLst>
            </p:cNvPr>
            <p:cNvSpPr/>
            <p:nvPr/>
          </p:nvSpPr>
          <p:spPr>
            <a:xfrm>
              <a:off x="7450917" y="2734029"/>
              <a:ext cx="215524" cy="151689"/>
            </a:xfrm>
            <a:custGeom>
              <a:avLst/>
              <a:gdLst/>
              <a:ahLst/>
              <a:cxnLst/>
              <a:rect l="l" t="t" r="r" b="b"/>
              <a:pathLst>
                <a:path w="12276" h="8640" extrusionOk="0">
                  <a:moveTo>
                    <a:pt x="7272" y="0"/>
                  </a:moveTo>
                  <a:lnTo>
                    <a:pt x="4604" y="167"/>
                  </a:lnTo>
                  <a:cubicBezTo>
                    <a:pt x="2803" y="267"/>
                    <a:pt x="1201" y="1368"/>
                    <a:pt x="501" y="3036"/>
                  </a:cubicBezTo>
                  <a:cubicBezTo>
                    <a:pt x="101" y="3903"/>
                    <a:pt x="1" y="4904"/>
                    <a:pt x="201" y="5838"/>
                  </a:cubicBezTo>
                  <a:lnTo>
                    <a:pt x="1835" y="8640"/>
                  </a:lnTo>
                  <a:lnTo>
                    <a:pt x="12276" y="7072"/>
                  </a:lnTo>
                  <a:lnTo>
                    <a:pt x="72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" name="Google Shape;3411;p69">
              <a:extLst>
                <a:ext uri="{FF2B5EF4-FFF2-40B4-BE49-F238E27FC236}">
                  <a16:creationId xmlns:a16="http://schemas.microsoft.com/office/drawing/2014/main" id="{B66EE2FE-88F3-48C0-A509-021B736B7A33}"/>
                </a:ext>
              </a:extLst>
            </p:cNvPr>
            <p:cNvSpPr/>
            <p:nvPr/>
          </p:nvSpPr>
          <p:spPr>
            <a:xfrm>
              <a:off x="8081654" y="2592893"/>
              <a:ext cx="362525" cy="579788"/>
            </a:xfrm>
            <a:custGeom>
              <a:avLst/>
              <a:gdLst/>
              <a:ahLst/>
              <a:cxnLst/>
              <a:rect l="l" t="t" r="r" b="b"/>
              <a:pathLst>
                <a:path w="20649" h="33024" extrusionOk="0">
                  <a:moveTo>
                    <a:pt x="6638" y="0"/>
                  </a:moveTo>
                  <a:lnTo>
                    <a:pt x="0" y="3803"/>
                  </a:lnTo>
                  <a:lnTo>
                    <a:pt x="10941" y="28287"/>
                  </a:lnTo>
                  <a:cubicBezTo>
                    <a:pt x="11041" y="28554"/>
                    <a:pt x="11141" y="28954"/>
                    <a:pt x="11275" y="29354"/>
                  </a:cubicBezTo>
                  <a:cubicBezTo>
                    <a:pt x="11342" y="29721"/>
                    <a:pt x="11375" y="30122"/>
                    <a:pt x="11375" y="30489"/>
                  </a:cubicBezTo>
                  <a:cubicBezTo>
                    <a:pt x="11375" y="30956"/>
                    <a:pt x="11308" y="31423"/>
                    <a:pt x="11141" y="31856"/>
                  </a:cubicBezTo>
                  <a:cubicBezTo>
                    <a:pt x="11007" y="32206"/>
                    <a:pt x="11220" y="32513"/>
                    <a:pt x="11500" y="32513"/>
                  </a:cubicBezTo>
                  <a:cubicBezTo>
                    <a:pt x="11567" y="32513"/>
                    <a:pt x="11638" y="32495"/>
                    <a:pt x="11709" y="32457"/>
                  </a:cubicBezTo>
                  <a:cubicBezTo>
                    <a:pt x="12075" y="32223"/>
                    <a:pt x="12542" y="31156"/>
                    <a:pt x="12542" y="29788"/>
                  </a:cubicBezTo>
                  <a:cubicBezTo>
                    <a:pt x="12542" y="29393"/>
                    <a:pt x="12654" y="29242"/>
                    <a:pt x="12825" y="29242"/>
                  </a:cubicBezTo>
                  <a:cubicBezTo>
                    <a:pt x="13263" y="29242"/>
                    <a:pt x="14094" y="30224"/>
                    <a:pt x="14477" y="30655"/>
                  </a:cubicBezTo>
                  <a:cubicBezTo>
                    <a:pt x="15011" y="31222"/>
                    <a:pt x="16712" y="33024"/>
                    <a:pt x="17046" y="33024"/>
                  </a:cubicBezTo>
                  <a:cubicBezTo>
                    <a:pt x="17513" y="32990"/>
                    <a:pt x="17546" y="32523"/>
                    <a:pt x="17012" y="31890"/>
                  </a:cubicBezTo>
                  <a:cubicBezTo>
                    <a:pt x="16479" y="31289"/>
                    <a:pt x="14978" y="29455"/>
                    <a:pt x="15311" y="29188"/>
                  </a:cubicBezTo>
                  <a:cubicBezTo>
                    <a:pt x="15323" y="29179"/>
                    <a:pt x="15339" y="29175"/>
                    <a:pt x="15357" y="29175"/>
                  </a:cubicBezTo>
                  <a:cubicBezTo>
                    <a:pt x="15834" y="29175"/>
                    <a:pt x="18280" y="32023"/>
                    <a:pt x="18280" y="32023"/>
                  </a:cubicBezTo>
                  <a:cubicBezTo>
                    <a:pt x="18280" y="32023"/>
                    <a:pt x="18583" y="32560"/>
                    <a:pt x="18917" y="32560"/>
                  </a:cubicBezTo>
                  <a:cubicBezTo>
                    <a:pt x="18982" y="32560"/>
                    <a:pt x="19048" y="32539"/>
                    <a:pt x="19114" y="32490"/>
                  </a:cubicBezTo>
                  <a:cubicBezTo>
                    <a:pt x="19814" y="31956"/>
                    <a:pt x="16745" y="28854"/>
                    <a:pt x="16445" y="28621"/>
                  </a:cubicBezTo>
                  <a:cubicBezTo>
                    <a:pt x="16269" y="28445"/>
                    <a:pt x="16415" y="28250"/>
                    <a:pt x="16612" y="28250"/>
                  </a:cubicBezTo>
                  <a:cubicBezTo>
                    <a:pt x="16676" y="28250"/>
                    <a:pt x="16746" y="28271"/>
                    <a:pt x="16812" y="28320"/>
                  </a:cubicBezTo>
                  <a:cubicBezTo>
                    <a:pt x="17027" y="28505"/>
                    <a:pt x="19028" y="31013"/>
                    <a:pt x="19888" y="31013"/>
                  </a:cubicBezTo>
                  <a:cubicBezTo>
                    <a:pt x="19961" y="31013"/>
                    <a:pt x="20026" y="30995"/>
                    <a:pt x="20081" y="30956"/>
                  </a:cubicBezTo>
                  <a:cubicBezTo>
                    <a:pt x="20648" y="30522"/>
                    <a:pt x="17579" y="28387"/>
                    <a:pt x="17446" y="27520"/>
                  </a:cubicBezTo>
                  <a:cubicBezTo>
                    <a:pt x="17423" y="27400"/>
                    <a:pt x="17447" y="27349"/>
                    <a:pt x="17507" y="27349"/>
                  </a:cubicBezTo>
                  <a:cubicBezTo>
                    <a:pt x="17851" y="27349"/>
                    <a:pt x="19376" y="29028"/>
                    <a:pt x="19953" y="29028"/>
                  </a:cubicBezTo>
                  <a:cubicBezTo>
                    <a:pt x="20004" y="29028"/>
                    <a:pt x="20047" y="29015"/>
                    <a:pt x="20081" y="28988"/>
                  </a:cubicBezTo>
                  <a:cubicBezTo>
                    <a:pt x="20315" y="28821"/>
                    <a:pt x="20415" y="28687"/>
                    <a:pt x="18847" y="27320"/>
                  </a:cubicBezTo>
                  <a:cubicBezTo>
                    <a:pt x="18080" y="26653"/>
                    <a:pt x="15211" y="24651"/>
                    <a:pt x="15211" y="24651"/>
                  </a:cubicBezTo>
                  <a:lnTo>
                    <a:pt x="6638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" name="Google Shape;3412;p69">
              <a:extLst>
                <a:ext uri="{FF2B5EF4-FFF2-40B4-BE49-F238E27FC236}">
                  <a16:creationId xmlns:a16="http://schemas.microsoft.com/office/drawing/2014/main" id="{60D7C8BD-06D5-459F-A8A1-E9E4A6826EA5}"/>
                </a:ext>
              </a:extLst>
            </p:cNvPr>
            <p:cNvSpPr/>
            <p:nvPr/>
          </p:nvSpPr>
          <p:spPr>
            <a:xfrm>
              <a:off x="6992357" y="1995513"/>
              <a:ext cx="737920" cy="420532"/>
            </a:xfrm>
            <a:custGeom>
              <a:avLst/>
              <a:gdLst/>
              <a:ahLst/>
              <a:cxnLst/>
              <a:rect l="l" t="t" r="r" b="b"/>
              <a:pathLst>
                <a:path w="42031" h="23953" extrusionOk="0">
                  <a:moveTo>
                    <a:pt x="6705" y="1"/>
                  </a:moveTo>
                  <a:cubicBezTo>
                    <a:pt x="6561" y="1"/>
                    <a:pt x="6414" y="60"/>
                    <a:pt x="6305" y="169"/>
                  </a:cubicBezTo>
                  <a:cubicBezTo>
                    <a:pt x="6239" y="369"/>
                    <a:pt x="6239" y="569"/>
                    <a:pt x="6339" y="769"/>
                  </a:cubicBezTo>
                  <a:cubicBezTo>
                    <a:pt x="6706" y="1603"/>
                    <a:pt x="7273" y="2337"/>
                    <a:pt x="8007" y="2937"/>
                  </a:cubicBezTo>
                  <a:cubicBezTo>
                    <a:pt x="7073" y="3204"/>
                    <a:pt x="5838" y="3638"/>
                    <a:pt x="5838" y="3638"/>
                  </a:cubicBezTo>
                  <a:cubicBezTo>
                    <a:pt x="5838" y="3638"/>
                    <a:pt x="3804" y="1436"/>
                    <a:pt x="2736" y="1436"/>
                  </a:cubicBezTo>
                  <a:cubicBezTo>
                    <a:pt x="1702" y="1436"/>
                    <a:pt x="3570" y="3371"/>
                    <a:pt x="3570" y="3371"/>
                  </a:cubicBezTo>
                  <a:cubicBezTo>
                    <a:pt x="3570" y="3371"/>
                    <a:pt x="2290" y="2193"/>
                    <a:pt x="1636" y="2193"/>
                  </a:cubicBezTo>
                  <a:cubicBezTo>
                    <a:pt x="1544" y="2193"/>
                    <a:pt x="1464" y="2216"/>
                    <a:pt x="1402" y="2270"/>
                  </a:cubicBezTo>
                  <a:cubicBezTo>
                    <a:pt x="935" y="2670"/>
                    <a:pt x="2202" y="3838"/>
                    <a:pt x="2202" y="3838"/>
                  </a:cubicBezTo>
                  <a:cubicBezTo>
                    <a:pt x="1843" y="3598"/>
                    <a:pt x="1429" y="3466"/>
                    <a:pt x="1010" y="3466"/>
                  </a:cubicBezTo>
                  <a:cubicBezTo>
                    <a:pt x="963" y="3466"/>
                    <a:pt x="915" y="3468"/>
                    <a:pt x="868" y="3471"/>
                  </a:cubicBezTo>
                  <a:cubicBezTo>
                    <a:pt x="435" y="3538"/>
                    <a:pt x="1" y="4105"/>
                    <a:pt x="268" y="4505"/>
                  </a:cubicBezTo>
                  <a:cubicBezTo>
                    <a:pt x="368" y="4638"/>
                    <a:pt x="501" y="4738"/>
                    <a:pt x="668" y="4839"/>
                  </a:cubicBezTo>
                  <a:lnTo>
                    <a:pt x="3203" y="6273"/>
                  </a:lnTo>
                  <a:cubicBezTo>
                    <a:pt x="3603" y="6540"/>
                    <a:pt x="4104" y="6707"/>
                    <a:pt x="4604" y="6773"/>
                  </a:cubicBezTo>
                  <a:cubicBezTo>
                    <a:pt x="4630" y="6774"/>
                    <a:pt x="4656" y="6774"/>
                    <a:pt x="4681" y="6774"/>
                  </a:cubicBezTo>
                  <a:cubicBezTo>
                    <a:pt x="5913" y="6774"/>
                    <a:pt x="6899" y="6006"/>
                    <a:pt x="8173" y="6006"/>
                  </a:cubicBezTo>
                  <a:cubicBezTo>
                    <a:pt x="8173" y="6006"/>
                    <a:pt x="15445" y="21284"/>
                    <a:pt x="16146" y="22051"/>
                  </a:cubicBezTo>
                  <a:cubicBezTo>
                    <a:pt x="16846" y="22851"/>
                    <a:pt x="32824" y="23952"/>
                    <a:pt x="32824" y="23952"/>
                  </a:cubicBezTo>
                  <a:lnTo>
                    <a:pt x="42031" y="15980"/>
                  </a:lnTo>
                  <a:lnTo>
                    <a:pt x="21783" y="15680"/>
                  </a:lnTo>
                  <a:lnTo>
                    <a:pt x="12143" y="4205"/>
                  </a:lnTo>
                  <a:cubicBezTo>
                    <a:pt x="12009" y="3838"/>
                    <a:pt x="11843" y="3438"/>
                    <a:pt x="11676" y="3037"/>
                  </a:cubicBezTo>
                  <a:cubicBezTo>
                    <a:pt x="11242" y="2137"/>
                    <a:pt x="10408" y="1436"/>
                    <a:pt x="9441" y="1169"/>
                  </a:cubicBezTo>
                  <a:cubicBezTo>
                    <a:pt x="8807" y="1036"/>
                    <a:pt x="8140" y="1103"/>
                    <a:pt x="7640" y="702"/>
                  </a:cubicBezTo>
                  <a:cubicBezTo>
                    <a:pt x="7440" y="535"/>
                    <a:pt x="7273" y="302"/>
                    <a:pt x="7039" y="135"/>
                  </a:cubicBezTo>
                  <a:cubicBezTo>
                    <a:pt x="6947" y="43"/>
                    <a:pt x="6828" y="1"/>
                    <a:pt x="6705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" name="Google Shape;3413;p69">
              <a:extLst>
                <a:ext uri="{FF2B5EF4-FFF2-40B4-BE49-F238E27FC236}">
                  <a16:creationId xmlns:a16="http://schemas.microsoft.com/office/drawing/2014/main" id="{FC9B76E7-12A7-4A6C-8E03-8CD7BD5B1A58}"/>
                </a:ext>
              </a:extLst>
            </p:cNvPr>
            <p:cNvSpPr/>
            <p:nvPr/>
          </p:nvSpPr>
          <p:spPr>
            <a:xfrm>
              <a:off x="7835090" y="3730785"/>
              <a:ext cx="217877" cy="289894"/>
            </a:xfrm>
            <a:custGeom>
              <a:avLst/>
              <a:gdLst/>
              <a:ahLst/>
              <a:cxnLst/>
              <a:rect l="l" t="t" r="r" b="b"/>
              <a:pathLst>
                <a:path w="12410" h="16512" extrusionOk="0">
                  <a:moveTo>
                    <a:pt x="2636" y="0"/>
                  </a:moveTo>
                  <a:lnTo>
                    <a:pt x="1" y="6071"/>
                  </a:lnTo>
                  <a:lnTo>
                    <a:pt x="6439" y="8573"/>
                  </a:lnTo>
                  <a:cubicBezTo>
                    <a:pt x="6439" y="8573"/>
                    <a:pt x="6038" y="15912"/>
                    <a:pt x="7173" y="16512"/>
                  </a:cubicBezTo>
                  <a:lnTo>
                    <a:pt x="12410" y="4237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3" name="Google Shape;3414;p69">
              <a:extLst>
                <a:ext uri="{FF2B5EF4-FFF2-40B4-BE49-F238E27FC236}">
                  <a16:creationId xmlns:a16="http://schemas.microsoft.com/office/drawing/2014/main" id="{38DBC1EF-7F31-4E77-98F9-26784BE23DD6}"/>
                </a:ext>
              </a:extLst>
            </p:cNvPr>
            <p:cNvSpPr/>
            <p:nvPr/>
          </p:nvSpPr>
          <p:spPr>
            <a:xfrm>
              <a:off x="7961814" y="3807472"/>
              <a:ext cx="24860" cy="18136"/>
            </a:xfrm>
            <a:custGeom>
              <a:avLst/>
              <a:gdLst/>
              <a:ahLst/>
              <a:cxnLst/>
              <a:rect l="l" t="t" r="r" b="b"/>
              <a:pathLst>
                <a:path w="1416" h="1033" extrusionOk="0">
                  <a:moveTo>
                    <a:pt x="698" y="0"/>
                  </a:moveTo>
                  <a:cubicBezTo>
                    <a:pt x="564" y="0"/>
                    <a:pt x="429" y="59"/>
                    <a:pt x="322" y="202"/>
                  </a:cubicBezTo>
                  <a:lnTo>
                    <a:pt x="322" y="169"/>
                  </a:lnTo>
                  <a:lnTo>
                    <a:pt x="322" y="169"/>
                  </a:lnTo>
                  <a:cubicBezTo>
                    <a:pt x="1" y="564"/>
                    <a:pt x="338" y="1032"/>
                    <a:pt x="724" y="1032"/>
                  </a:cubicBezTo>
                  <a:cubicBezTo>
                    <a:pt x="859" y="1032"/>
                    <a:pt x="1001" y="974"/>
                    <a:pt x="1122" y="836"/>
                  </a:cubicBezTo>
                  <a:cubicBezTo>
                    <a:pt x="1415" y="445"/>
                    <a:pt x="1064" y="0"/>
                    <a:pt x="6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4" name="Google Shape;3415;p69">
              <a:extLst>
                <a:ext uri="{FF2B5EF4-FFF2-40B4-BE49-F238E27FC236}">
                  <a16:creationId xmlns:a16="http://schemas.microsoft.com/office/drawing/2014/main" id="{53C85B71-AAFA-4198-B79D-DD108373DE74}"/>
                </a:ext>
              </a:extLst>
            </p:cNvPr>
            <p:cNvSpPr/>
            <p:nvPr/>
          </p:nvSpPr>
          <p:spPr>
            <a:xfrm>
              <a:off x="7954562" y="3799290"/>
              <a:ext cx="99581" cy="221985"/>
            </a:xfrm>
            <a:custGeom>
              <a:avLst/>
              <a:gdLst/>
              <a:ahLst/>
              <a:cxnLst/>
              <a:rect l="l" t="t" r="r" b="b"/>
              <a:pathLst>
                <a:path w="5672" h="12644" extrusionOk="0">
                  <a:moveTo>
                    <a:pt x="4671" y="1"/>
                  </a:moveTo>
                  <a:lnTo>
                    <a:pt x="1" y="11876"/>
                  </a:lnTo>
                  <a:cubicBezTo>
                    <a:pt x="1" y="11876"/>
                    <a:pt x="1" y="12543"/>
                    <a:pt x="401" y="12643"/>
                  </a:cubicBezTo>
                  <a:lnTo>
                    <a:pt x="5671" y="368"/>
                  </a:lnTo>
                  <a:lnTo>
                    <a:pt x="46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5" name="Google Shape;3416;p69">
              <a:extLst>
                <a:ext uri="{FF2B5EF4-FFF2-40B4-BE49-F238E27FC236}">
                  <a16:creationId xmlns:a16="http://schemas.microsoft.com/office/drawing/2014/main" id="{3C291C30-7DD7-49C9-99D8-6ED5133FDF13}"/>
                </a:ext>
              </a:extLst>
            </p:cNvPr>
            <p:cNvSpPr/>
            <p:nvPr/>
          </p:nvSpPr>
          <p:spPr>
            <a:xfrm>
              <a:off x="7944028" y="3869991"/>
              <a:ext cx="22262" cy="14835"/>
            </a:xfrm>
            <a:custGeom>
              <a:avLst/>
              <a:gdLst/>
              <a:ahLst/>
              <a:cxnLst/>
              <a:rect l="l" t="t" r="r" b="b"/>
              <a:pathLst>
                <a:path w="1268" h="845" extrusionOk="0">
                  <a:moveTo>
                    <a:pt x="1065" y="1"/>
                  </a:moveTo>
                  <a:cubicBezTo>
                    <a:pt x="916" y="1"/>
                    <a:pt x="703" y="48"/>
                    <a:pt x="501" y="177"/>
                  </a:cubicBezTo>
                  <a:cubicBezTo>
                    <a:pt x="134" y="444"/>
                    <a:pt x="0" y="844"/>
                    <a:pt x="100" y="844"/>
                  </a:cubicBezTo>
                  <a:cubicBezTo>
                    <a:pt x="267" y="677"/>
                    <a:pt x="434" y="544"/>
                    <a:pt x="634" y="410"/>
                  </a:cubicBezTo>
                  <a:cubicBezTo>
                    <a:pt x="968" y="177"/>
                    <a:pt x="1268" y="144"/>
                    <a:pt x="1268" y="77"/>
                  </a:cubicBezTo>
                  <a:cubicBezTo>
                    <a:pt x="1268" y="32"/>
                    <a:pt x="1187" y="1"/>
                    <a:pt x="106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6" name="Google Shape;3417;p69">
              <a:extLst>
                <a:ext uri="{FF2B5EF4-FFF2-40B4-BE49-F238E27FC236}">
                  <a16:creationId xmlns:a16="http://schemas.microsoft.com/office/drawing/2014/main" id="{4D93649F-FBAB-4E2E-9A1C-7A063EECE67D}"/>
                </a:ext>
              </a:extLst>
            </p:cNvPr>
            <p:cNvSpPr/>
            <p:nvPr/>
          </p:nvSpPr>
          <p:spPr>
            <a:xfrm>
              <a:off x="7944028" y="3902751"/>
              <a:ext cx="23877" cy="8638"/>
            </a:xfrm>
            <a:custGeom>
              <a:avLst/>
              <a:gdLst/>
              <a:ahLst/>
              <a:cxnLst/>
              <a:rect l="l" t="t" r="r" b="b"/>
              <a:pathLst>
                <a:path w="1360" h="492" extrusionOk="0">
                  <a:moveTo>
                    <a:pt x="912" y="0"/>
                  </a:moveTo>
                  <a:cubicBezTo>
                    <a:pt x="826" y="0"/>
                    <a:pt x="732" y="13"/>
                    <a:pt x="634" y="46"/>
                  </a:cubicBezTo>
                  <a:cubicBezTo>
                    <a:pt x="200" y="146"/>
                    <a:pt x="0" y="446"/>
                    <a:pt x="34" y="479"/>
                  </a:cubicBezTo>
                  <a:cubicBezTo>
                    <a:pt x="42" y="487"/>
                    <a:pt x="52" y="491"/>
                    <a:pt x="64" y="491"/>
                  </a:cubicBezTo>
                  <a:cubicBezTo>
                    <a:pt x="152" y="491"/>
                    <a:pt x="346" y="304"/>
                    <a:pt x="667" y="246"/>
                  </a:cubicBezTo>
                  <a:cubicBezTo>
                    <a:pt x="1034" y="146"/>
                    <a:pt x="1301" y="212"/>
                    <a:pt x="1335" y="146"/>
                  </a:cubicBezTo>
                  <a:cubicBezTo>
                    <a:pt x="1360" y="120"/>
                    <a:pt x="1176" y="0"/>
                    <a:pt x="91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7" name="Google Shape;3418;p69">
              <a:extLst>
                <a:ext uri="{FF2B5EF4-FFF2-40B4-BE49-F238E27FC236}">
                  <a16:creationId xmlns:a16="http://schemas.microsoft.com/office/drawing/2014/main" id="{094D2B45-EF28-41B5-B6F2-BC06B2258568}"/>
                </a:ext>
              </a:extLst>
            </p:cNvPr>
            <p:cNvSpPr/>
            <p:nvPr/>
          </p:nvSpPr>
          <p:spPr>
            <a:xfrm>
              <a:off x="7944607" y="3930982"/>
              <a:ext cx="22859" cy="5372"/>
            </a:xfrm>
            <a:custGeom>
              <a:avLst/>
              <a:gdLst/>
              <a:ahLst/>
              <a:cxnLst/>
              <a:rect l="l" t="t" r="r" b="b"/>
              <a:pathLst>
                <a:path w="1302" h="306" extrusionOk="0">
                  <a:moveTo>
                    <a:pt x="561" y="0"/>
                  </a:moveTo>
                  <a:cubicBezTo>
                    <a:pt x="347" y="0"/>
                    <a:pt x="120" y="126"/>
                    <a:pt x="1" y="306"/>
                  </a:cubicBezTo>
                  <a:cubicBezTo>
                    <a:pt x="234" y="306"/>
                    <a:pt x="434" y="272"/>
                    <a:pt x="634" y="272"/>
                  </a:cubicBezTo>
                  <a:cubicBezTo>
                    <a:pt x="857" y="272"/>
                    <a:pt x="1050" y="302"/>
                    <a:pt x="1163" y="302"/>
                  </a:cubicBezTo>
                  <a:cubicBezTo>
                    <a:pt x="1220" y="302"/>
                    <a:pt x="1257" y="294"/>
                    <a:pt x="1268" y="272"/>
                  </a:cubicBezTo>
                  <a:cubicBezTo>
                    <a:pt x="1302" y="205"/>
                    <a:pt x="1035" y="5"/>
                    <a:pt x="634" y="5"/>
                  </a:cubicBezTo>
                  <a:cubicBezTo>
                    <a:pt x="610" y="2"/>
                    <a:pt x="586" y="0"/>
                    <a:pt x="56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8" name="Google Shape;3419;p69">
              <a:extLst>
                <a:ext uri="{FF2B5EF4-FFF2-40B4-BE49-F238E27FC236}">
                  <a16:creationId xmlns:a16="http://schemas.microsoft.com/office/drawing/2014/main" id="{DF3CE234-5F55-4C69-95EA-C0D24B704F0F}"/>
                </a:ext>
              </a:extLst>
            </p:cNvPr>
            <p:cNvSpPr/>
            <p:nvPr/>
          </p:nvSpPr>
          <p:spPr>
            <a:xfrm>
              <a:off x="7918378" y="3850591"/>
              <a:ext cx="13361" cy="21384"/>
            </a:xfrm>
            <a:custGeom>
              <a:avLst/>
              <a:gdLst/>
              <a:ahLst/>
              <a:cxnLst/>
              <a:rect l="l" t="t" r="r" b="b"/>
              <a:pathLst>
                <a:path w="761" h="1218" extrusionOk="0">
                  <a:moveTo>
                    <a:pt x="684" y="0"/>
                  </a:moveTo>
                  <a:cubicBezTo>
                    <a:pt x="569" y="0"/>
                    <a:pt x="303" y="172"/>
                    <a:pt x="160" y="515"/>
                  </a:cubicBezTo>
                  <a:cubicBezTo>
                    <a:pt x="1" y="866"/>
                    <a:pt x="86" y="1217"/>
                    <a:pt x="122" y="1217"/>
                  </a:cubicBezTo>
                  <a:cubicBezTo>
                    <a:pt x="124" y="1217"/>
                    <a:pt x="126" y="1217"/>
                    <a:pt x="127" y="1215"/>
                  </a:cubicBezTo>
                  <a:cubicBezTo>
                    <a:pt x="227" y="1215"/>
                    <a:pt x="227" y="882"/>
                    <a:pt x="394" y="581"/>
                  </a:cubicBezTo>
                  <a:cubicBezTo>
                    <a:pt x="561" y="281"/>
                    <a:pt x="761" y="48"/>
                    <a:pt x="727" y="14"/>
                  </a:cubicBezTo>
                  <a:cubicBezTo>
                    <a:pt x="718" y="5"/>
                    <a:pt x="703" y="0"/>
                    <a:pt x="68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9" name="Google Shape;3420;p69">
              <a:extLst>
                <a:ext uri="{FF2B5EF4-FFF2-40B4-BE49-F238E27FC236}">
                  <a16:creationId xmlns:a16="http://schemas.microsoft.com/office/drawing/2014/main" id="{67DB1F4D-2303-4744-B2F3-3A05ADC7499E}"/>
                </a:ext>
              </a:extLst>
            </p:cNvPr>
            <p:cNvSpPr/>
            <p:nvPr/>
          </p:nvSpPr>
          <p:spPr>
            <a:xfrm>
              <a:off x="7888971" y="3817461"/>
              <a:ext cx="14660" cy="39239"/>
            </a:xfrm>
            <a:custGeom>
              <a:avLst/>
              <a:gdLst/>
              <a:ahLst/>
              <a:cxnLst/>
              <a:rect l="l" t="t" r="r" b="b"/>
              <a:pathLst>
                <a:path w="835" h="2235" extrusionOk="0">
                  <a:moveTo>
                    <a:pt x="434" y="0"/>
                  </a:moveTo>
                  <a:cubicBezTo>
                    <a:pt x="301" y="67"/>
                    <a:pt x="234" y="100"/>
                    <a:pt x="167" y="234"/>
                  </a:cubicBezTo>
                  <a:cubicBezTo>
                    <a:pt x="134" y="334"/>
                    <a:pt x="134" y="400"/>
                    <a:pt x="101" y="467"/>
                  </a:cubicBezTo>
                  <a:cubicBezTo>
                    <a:pt x="1" y="867"/>
                    <a:pt x="34" y="1268"/>
                    <a:pt x="167" y="1635"/>
                  </a:cubicBezTo>
                  <a:cubicBezTo>
                    <a:pt x="234" y="1868"/>
                    <a:pt x="334" y="2068"/>
                    <a:pt x="501" y="2235"/>
                  </a:cubicBezTo>
                  <a:lnTo>
                    <a:pt x="301" y="1601"/>
                  </a:lnTo>
                  <a:cubicBezTo>
                    <a:pt x="268" y="1368"/>
                    <a:pt x="234" y="1168"/>
                    <a:pt x="234" y="934"/>
                  </a:cubicBezTo>
                  <a:cubicBezTo>
                    <a:pt x="201" y="801"/>
                    <a:pt x="234" y="634"/>
                    <a:pt x="268" y="500"/>
                  </a:cubicBezTo>
                  <a:cubicBezTo>
                    <a:pt x="268" y="400"/>
                    <a:pt x="334" y="267"/>
                    <a:pt x="401" y="267"/>
                  </a:cubicBezTo>
                  <a:cubicBezTo>
                    <a:pt x="434" y="267"/>
                    <a:pt x="434" y="267"/>
                    <a:pt x="434" y="300"/>
                  </a:cubicBezTo>
                  <a:cubicBezTo>
                    <a:pt x="468" y="367"/>
                    <a:pt x="468" y="400"/>
                    <a:pt x="468" y="467"/>
                  </a:cubicBezTo>
                  <a:cubicBezTo>
                    <a:pt x="501" y="600"/>
                    <a:pt x="501" y="734"/>
                    <a:pt x="501" y="901"/>
                  </a:cubicBezTo>
                  <a:cubicBezTo>
                    <a:pt x="501" y="1101"/>
                    <a:pt x="501" y="1334"/>
                    <a:pt x="468" y="1568"/>
                  </a:cubicBezTo>
                  <a:cubicBezTo>
                    <a:pt x="534" y="1768"/>
                    <a:pt x="534" y="1968"/>
                    <a:pt x="501" y="2168"/>
                  </a:cubicBezTo>
                  <a:cubicBezTo>
                    <a:pt x="568" y="2168"/>
                    <a:pt x="668" y="1968"/>
                    <a:pt x="768" y="1568"/>
                  </a:cubicBezTo>
                  <a:cubicBezTo>
                    <a:pt x="801" y="1334"/>
                    <a:pt x="835" y="1101"/>
                    <a:pt x="835" y="834"/>
                  </a:cubicBezTo>
                  <a:cubicBezTo>
                    <a:pt x="835" y="701"/>
                    <a:pt x="835" y="567"/>
                    <a:pt x="801" y="434"/>
                  </a:cubicBezTo>
                  <a:cubicBezTo>
                    <a:pt x="801" y="334"/>
                    <a:pt x="768" y="267"/>
                    <a:pt x="735" y="167"/>
                  </a:cubicBezTo>
                  <a:cubicBezTo>
                    <a:pt x="668" y="67"/>
                    <a:pt x="534" y="0"/>
                    <a:pt x="4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" name="Google Shape;3421;p69">
              <a:extLst>
                <a:ext uri="{FF2B5EF4-FFF2-40B4-BE49-F238E27FC236}">
                  <a16:creationId xmlns:a16="http://schemas.microsoft.com/office/drawing/2014/main" id="{3C6FAD60-1305-4506-A44C-5B30F95B87A3}"/>
                </a:ext>
              </a:extLst>
            </p:cNvPr>
            <p:cNvSpPr/>
            <p:nvPr/>
          </p:nvSpPr>
          <p:spPr>
            <a:xfrm>
              <a:off x="7862039" y="3843814"/>
              <a:ext cx="37501" cy="16854"/>
            </a:xfrm>
            <a:custGeom>
              <a:avLst/>
              <a:gdLst/>
              <a:ahLst/>
              <a:cxnLst/>
              <a:rect l="l" t="t" r="r" b="b"/>
              <a:pathLst>
                <a:path w="2136" h="960" extrusionOk="0">
                  <a:moveTo>
                    <a:pt x="501" y="0"/>
                  </a:moveTo>
                  <a:cubicBezTo>
                    <a:pt x="300" y="0"/>
                    <a:pt x="134" y="100"/>
                    <a:pt x="34" y="267"/>
                  </a:cubicBezTo>
                  <a:cubicBezTo>
                    <a:pt x="0" y="367"/>
                    <a:pt x="34" y="500"/>
                    <a:pt x="100" y="601"/>
                  </a:cubicBezTo>
                  <a:cubicBezTo>
                    <a:pt x="134" y="667"/>
                    <a:pt x="200" y="734"/>
                    <a:pt x="300" y="767"/>
                  </a:cubicBezTo>
                  <a:cubicBezTo>
                    <a:pt x="434" y="834"/>
                    <a:pt x="567" y="901"/>
                    <a:pt x="701" y="934"/>
                  </a:cubicBezTo>
                  <a:cubicBezTo>
                    <a:pt x="834" y="951"/>
                    <a:pt x="959" y="959"/>
                    <a:pt x="1084" y="959"/>
                  </a:cubicBezTo>
                  <a:cubicBezTo>
                    <a:pt x="1209" y="959"/>
                    <a:pt x="1335" y="951"/>
                    <a:pt x="1468" y="934"/>
                  </a:cubicBezTo>
                  <a:cubicBezTo>
                    <a:pt x="1701" y="901"/>
                    <a:pt x="1902" y="767"/>
                    <a:pt x="2035" y="601"/>
                  </a:cubicBezTo>
                  <a:lnTo>
                    <a:pt x="2035" y="601"/>
                  </a:lnTo>
                  <a:cubicBezTo>
                    <a:pt x="1835" y="667"/>
                    <a:pt x="1635" y="734"/>
                    <a:pt x="1435" y="767"/>
                  </a:cubicBezTo>
                  <a:cubicBezTo>
                    <a:pt x="1366" y="777"/>
                    <a:pt x="1298" y="781"/>
                    <a:pt x="1229" y="781"/>
                  </a:cubicBezTo>
                  <a:cubicBezTo>
                    <a:pt x="1064" y="781"/>
                    <a:pt x="899" y="758"/>
                    <a:pt x="734" y="734"/>
                  </a:cubicBezTo>
                  <a:cubicBezTo>
                    <a:pt x="634" y="701"/>
                    <a:pt x="501" y="634"/>
                    <a:pt x="401" y="567"/>
                  </a:cubicBezTo>
                  <a:cubicBezTo>
                    <a:pt x="300" y="467"/>
                    <a:pt x="200" y="400"/>
                    <a:pt x="267" y="334"/>
                  </a:cubicBezTo>
                  <a:cubicBezTo>
                    <a:pt x="334" y="267"/>
                    <a:pt x="434" y="234"/>
                    <a:pt x="534" y="234"/>
                  </a:cubicBezTo>
                  <a:lnTo>
                    <a:pt x="968" y="234"/>
                  </a:lnTo>
                  <a:cubicBezTo>
                    <a:pt x="1201" y="234"/>
                    <a:pt x="1401" y="300"/>
                    <a:pt x="1635" y="334"/>
                  </a:cubicBezTo>
                  <a:cubicBezTo>
                    <a:pt x="1909" y="486"/>
                    <a:pt x="2099" y="638"/>
                    <a:pt x="2131" y="638"/>
                  </a:cubicBezTo>
                  <a:cubicBezTo>
                    <a:pt x="2134" y="638"/>
                    <a:pt x="2135" y="637"/>
                    <a:pt x="2135" y="634"/>
                  </a:cubicBezTo>
                  <a:cubicBezTo>
                    <a:pt x="2002" y="467"/>
                    <a:pt x="1835" y="334"/>
                    <a:pt x="1635" y="234"/>
                  </a:cubicBezTo>
                  <a:cubicBezTo>
                    <a:pt x="1401" y="100"/>
                    <a:pt x="1168" y="33"/>
                    <a:pt x="9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1" name="Google Shape;3422;p69">
              <a:extLst>
                <a:ext uri="{FF2B5EF4-FFF2-40B4-BE49-F238E27FC236}">
                  <a16:creationId xmlns:a16="http://schemas.microsoft.com/office/drawing/2014/main" id="{07E36FB9-162A-4D6A-B050-6AB13A458560}"/>
                </a:ext>
              </a:extLst>
            </p:cNvPr>
            <p:cNvSpPr/>
            <p:nvPr/>
          </p:nvSpPr>
          <p:spPr>
            <a:xfrm>
              <a:off x="7749010" y="3989042"/>
              <a:ext cx="187416" cy="335313"/>
            </a:xfrm>
            <a:custGeom>
              <a:avLst/>
              <a:gdLst/>
              <a:ahLst/>
              <a:cxnLst/>
              <a:rect l="l" t="t" r="r" b="b"/>
              <a:pathLst>
                <a:path w="10675" h="19099" extrusionOk="0">
                  <a:moveTo>
                    <a:pt x="6605" y="1"/>
                  </a:moveTo>
                  <a:lnTo>
                    <a:pt x="0" y="2136"/>
                  </a:lnTo>
                  <a:lnTo>
                    <a:pt x="4037" y="10642"/>
                  </a:lnTo>
                  <a:lnTo>
                    <a:pt x="5337" y="18314"/>
                  </a:lnTo>
                  <a:cubicBezTo>
                    <a:pt x="5396" y="18784"/>
                    <a:pt x="5791" y="19099"/>
                    <a:pt x="6249" y="19099"/>
                  </a:cubicBezTo>
                  <a:cubicBezTo>
                    <a:pt x="6311" y="19099"/>
                    <a:pt x="6375" y="19093"/>
                    <a:pt x="6438" y="19081"/>
                  </a:cubicBezTo>
                  <a:lnTo>
                    <a:pt x="6538" y="19081"/>
                  </a:lnTo>
                  <a:cubicBezTo>
                    <a:pt x="6839" y="19014"/>
                    <a:pt x="7072" y="18781"/>
                    <a:pt x="7205" y="18514"/>
                  </a:cubicBezTo>
                  <a:cubicBezTo>
                    <a:pt x="7939" y="16679"/>
                    <a:pt x="10675" y="9841"/>
                    <a:pt x="10341" y="9241"/>
                  </a:cubicBezTo>
                  <a:cubicBezTo>
                    <a:pt x="9941" y="8540"/>
                    <a:pt x="6605" y="1"/>
                    <a:pt x="6605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2" name="Google Shape;3423;p69">
              <a:extLst>
                <a:ext uri="{FF2B5EF4-FFF2-40B4-BE49-F238E27FC236}">
                  <a16:creationId xmlns:a16="http://schemas.microsoft.com/office/drawing/2014/main" id="{6E6FC258-E544-4827-A398-553118AA2A48}"/>
                </a:ext>
              </a:extLst>
            </p:cNvPr>
            <p:cNvSpPr/>
            <p:nvPr/>
          </p:nvSpPr>
          <p:spPr>
            <a:xfrm>
              <a:off x="7862618" y="4140730"/>
              <a:ext cx="67961" cy="182729"/>
            </a:xfrm>
            <a:custGeom>
              <a:avLst/>
              <a:gdLst/>
              <a:ahLst/>
              <a:cxnLst/>
              <a:rect l="l" t="t" r="r" b="b"/>
              <a:pathLst>
                <a:path w="3871" h="10408" extrusionOk="0">
                  <a:moveTo>
                    <a:pt x="3570" y="0"/>
                  </a:moveTo>
                  <a:lnTo>
                    <a:pt x="1" y="10408"/>
                  </a:lnTo>
                  <a:cubicBezTo>
                    <a:pt x="334" y="10341"/>
                    <a:pt x="601" y="10141"/>
                    <a:pt x="701" y="9841"/>
                  </a:cubicBezTo>
                  <a:cubicBezTo>
                    <a:pt x="2769" y="4704"/>
                    <a:pt x="3536" y="2235"/>
                    <a:pt x="3803" y="1368"/>
                  </a:cubicBezTo>
                  <a:cubicBezTo>
                    <a:pt x="3870" y="1034"/>
                    <a:pt x="3837" y="667"/>
                    <a:pt x="3703" y="367"/>
                  </a:cubicBezTo>
                  <a:lnTo>
                    <a:pt x="35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3" name="Google Shape;3424;p69">
              <a:extLst>
                <a:ext uri="{FF2B5EF4-FFF2-40B4-BE49-F238E27FC236}">
                  <a16:creationId xmlns:a16="http://schemas.microsoft.com/office/drawing/2014/main" id="{00359740-6EAA-4646-B140-D17B09C79BE0}"/>
                </a:ext>
              </a:extLst>
            </p:cNvPr>
            <p:cNvSpPr/>
            <p:nvPr/>
          </p:nvSpPr>
          <p:spPr>
            <a:xfrm>
              <a:off x="7867675" y="4101368"/>
              <a:ext cx="23666" cy="19523"/>
            </a:xfrm>
            <a:custGeom>
              <a:avLst/>
              <a:gdLst/>
              <a:ahLst/>
              <a:cxnLst/>
              <a:rect l="l" t="t" r="r" b="b"/>
              <a:pathLst>
                <a:path w="1348" h="1112" extrusionOk="0">
                  <a:moveTo>
                    <a:pt x="760" y="0"/>
                  </a:moveTo>
                  <a:cubicBezTo>
                    <a:pt x="563" y="0"/>
                    <a:pt x="373" y="122"/>
                    <a:pt x="280" y="307"/>
                  </a:cubicBezTo>
                  <a:lnTo>
                    <a:pt x="280" y="274"/>
                  </a:lnTo>
                  <a:lnTo>
                    <a:pt x="280" y="274"/>
                  </a:lnTo>
                  <a:cubicBezTo>
                    <a:pt x="0" y="693"/>
                    <a:pt x="354" y="1112"/>
                    <a:pt x="730" y="1112"/>
                  </a:cubicBezTo>
                  <a:cubicBezTo>
                    <a:pt x="892" y="1112"/>
                    <a:pt x="1059" y="1033"/>
                    <a:pt x="1180" y="841"/>
                  </a:cubicBezTo>
                  <a:cubicBezTo>
                    <a:pt x="1347" y="574"/>
                    <a:pt x="1280" y="241"/>
                    <a:pt x="1014" y="74"/>
                  </a:cubicBezTo>
                  <a:cubicBezTo>
                    <a:pt x="933" y="23"/>
                    <a:pt x="84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4" name="Google Shape;3425;p69">
              <a:extLst>
                <a:ext uri="{FF2B5EF4-FFF2-40B4-BE49-F238E27FC236}">
                  <a16:creationId xmlns:a16="http://schemas.microsoft.com/office/drawing/2014/main" id="{D05CE3E8-2C27-4199-8274-0D78E3304266}"/>
                </a:ext>
              </a:extLst>
            </p:cNvPr>
            <p:cNvSpPr/>
            <p:nvPr/>
          </p:nvSpPr>
          <p:spPr>
            <a:xfrm>
              <a:off x="7830402" y="4232674"/>
              <a:ext cx="37501" cy="9375"/>
            </a:xfrm>
            <a:custGeom>
              <a:avLst/>
              <a:gdLst/>
              <a:ahLst/>
              <a:cxnLst/>
              <a:rect l="l" t="t" r="r" b="b"/>
              <a:pathLst>
                <a:path w="2136" h="534" extrusionOk="0">
                  <a:moveTo>
                    <a:pt x="1102" y="0"/>
                  </a:moveTo>
                  <a:cubicBezTo>
                    <a:pt x="802" y="0"/>
                    <a:pt x="501" y="67"/>
                    <a:pt x="268" y="200"/>
                  </a:cubicBezTo>
                  <a:cubicBezTo>
                    <a:pt x="134" y="267"/>
                    <a:pt x="68" y="367"/>
                    <a:pt x="1" y="467"/>
                  </a:cubicBezTo>
                  <a:cubicBezTo>
                    <a:pt x="313" y="296"/>
                    <a:pt x="661" y="212"/>
                    <a:pt x="1008" y="212"/>
                  </a:cubicBezTo>
                  <a:cubicBezTo>
                    <a:pt x="1404" y="212"/>
                    <a:pt x="1798" y="321"/>
                    <a:pt x="2136" y="534"/>
                  </a:cubicBezTo>
                  <a:cubicBezTo>
                    <a:pt x="2102" y="434"/>
                    <a:pt x="2002" y="334"/>
                    <a:pt x="1936" y="267"/>
                  </a:cubicBezTo>
                  <a:cubicBezTo>
                    <a:pt x="1669" y="100"/>
                    <a:pt x="1402" y="0"/>
                    <a:pt x="110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5" name="Google Shape;3426;p69">
              <a:extLst>
                <a:ext uri="{FF2B5EF4-FFF2-40B4-BE49-F238E27FC236}">
                  <a16:creationId xmlns:a16="http://schemas.microsoft.com/office/drawing/2014/main" id="{7258C35C-6B42-4513-B0B7-B747A1A59418}"/>
                </a:ext>
              </a:extLst>
            </p:cNvPr>
            <p:cNvSpPr/>
            <p:nvPr/>
          </p:nvSpPr>
          <p:spPr>
            <a:xfrm>
              <a:off x="7833931" y="4262432"/>
              <a:ext cx="32813" cy="8322"/>
            </a:xfrm>
            <a:custGeom>
              <a:avLst/>
              <a:gdLst/>
              <a:ahLst/>
              <a:cxnLst/>
              <a:rect l="l" t="t" r="r" b="b"/>
              <a:pathLst>
                <a:path w="1869" h="474" extrusionOk="0">
                  <a:moveTo>
                    <a:pt x="1061" y="0"/>
                  </a:moveTo>
                  <a:cubicBezTo>
                    <a:pt x="1019" y="0"/>
                    <a:pt x="976" y="2"/>
                    <a:pt x="934" y="7"/>
                  </a:cubicBezTo>
                  <a:cubicBezTo>
                    <a:pt x="334" y="73"/>
                    <a:pt x="0" y="440"/>
                    <a:pt x="67" y="474"/>
                  </a:cubicBezTo>
                  <a:lnTo>
                    <a:pt x="934" y="240"/>
                  </a:lnTo>
                  <a:cubicBezTo>
                    <a:pt x="1022" y="230"/>
                    <a:pt x="1110" y="226"/>
                    <a:pt x="1199" y="226"/>
                  </a:cubicBezTo>
                  <a:cubicBezTo>
                    <a:pt x="1413" y="226"/>
                    <a:pt x="1632" y="250"/>
                    <a:pt x="1868" y="273"/>
                  </a:cubicBezTo>
                  <a:cubicBezTo>
                    <a:pt x="1635" y="99"/>
                    <a:pt x="1351" y="0"/>
                    <a:pt x="106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6" name="Google Shape;3427;p69">
              <a:extLst>
                <a:ext uri="{FF2B5EF4-FFF2-40B4-BE49-F238E27FC236}">
                  <a16:creationId xmlns:a16="http://schemas.microsoft.com/office/drawing/2014/main" id="{07DA5354-5890-4053-B7D9-07E92D2CE22F}"/>
                </a:ext>
              </a:extLst>
            </p:cNvPr>
            <p:cNvSpPr/>
            <p:nvPr/>
          </p:nvSpPr>
          <p:spPr>
            <a:xfrm>
              <a:off x="7826311" y="4201037"/>
              <a:ext cx="49790" cy="8813"/>
            </a:xfrm>
            <a:custGeom>
              <a:avLst/>
              <a:gdLst/>
              <a:ahLst/>
              <a:cxnLst/>
              <a:rect l="l" t="t" r="r" b="b"/>
              <a:pathLst>
                <a:path w="2836" h="502" extrusionOk="0">
                  <a:moveTo>
                    <a:pt x="1550" y="1"/>
                  </a:moveTo>
                  <a:cubicBezTo>
                    <a:pt x="1004" y="1"/>
                    <a:pt x="462" y="169"/>
                    <a:pt x="0" y="501"/>
                  </a:cubicBezTo>
                  <a:cubicBezTo>
                    <a:pt x="434" y="368"/>
                    <a:pt x="934" y="268"/>
                    <a:pt x="1401" y="234"/>
                  </a:cubicBezTo>
                  <a:cubicBezTo>
                    <a:pt x="1868" y="234"/>
                    <a:pt x="2369" y="268"/>
                    <a:pt x="2836" y="335"/>
                  </a:cubicBezTo>
                  <a:cubicBezTo>
                    <a:pt x="2433" y="111"/>
                    <a:pt x="1991" y="1"/>
                    <a:pt x="155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7" name="Google Shape;3428;p69">
              <a:extLst>
                <a:ext uri="{FF2B5EF4-FFF2-40B4-BE49-F238E27FC236}">
                  <a16:creationId xmlns:a16="http://schemas.microsoft.com/office/drawing/2014/main" id="{C3C595D0-A65A-435F-B632-82CD1F58977F}"/>
                </a:ext>
              </a:extLst>
            </p:cNvPr>
            <p:cNvSpPr/>
            <p:nvPr/>
          </p:nvSpPr>
          <p:spPr>
            <a:xfrm>
              <a:off x="7818112" y="4159094"/>
              <a:ext cx="40433" cy="17416"/>
            </a:xfrm>
            <a:custGeom>
              <a:avLst/>
              <a:gdLst/>
              <a:ahLst/>
              <a:cxnLst/>
              <a:rect l="l" t="t" r="r" b="b"/>
              <a:pathLst>
                <a:path w="2303" h="992" extrusionOk="0">
                  <a:moveTo>
                    <a:pt x="1827" y="0"/>
                  </a:moveTo>
                  <a:cubicBezTo>
                    <a:pt x="1542" y="0"/>
                    <a:pt x="1258" y="60"/>
                    <a:pt x="1001" y="188"/>
                  </a:cubicBezTo>
                  <a:cubicBezTo>
                    <a:pt x="601" y="355"/>
                    <a:pt x="267" y="622"/>
                    <a:pt x="0" y="989"/>
                  </a:cubicBezTo>
                  <a:cubicBezTo>
                    <a:pt x="3" y="990"/>
                    <a:pt x="7" y="991"/>
                    <a:pt x="11" y="991"/>
                  </a:cubicBezTo>
                  <a:cubicBezTo>
                    <a:pt x="102" y="991"/>
                    <a:pt x="495" y="644"/>
                    <a:pt x="1101" y="389"/>
                  </a:cubicBezTo>
                  <a:cubicBezTo>
                    <a:pt x="1735" y="155"/>
                    <a:pt x="2302" y="122"/>
                    <a:pt x="2302" y="55"/>
                  </a:cubicBezTo>
                  <a:cubicBezTo>
                    <a:pt x="2146" y="19"/>
                    <a:pt x="1987" y="0"/>
                    <a:pt x="182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8" name="Google Shape;3429;p69">
              <a:extLst>
                <a:ext uri="{FF2B5EF4-FFF2-40B4-BE49-F238E27FC236}">
                  <a16:creationId xmlns:a16="http://schemas.microsoft.com/office/drawing/2014/main" id="{17CA9540-B737-46DF-B9BD-64BCD292B0E9}"/>
                </a:ext>
              </a:extLst>
            </p:cNvPr>
            <p:cNvSpPr/>
            <p:nvPr/>
          </p:nvSpPr>
          <p:spPr>
            <a:xfrm>
              <a:off x="7799380" y="4114220"/>
              <a:ext cx="39239" cy="21243"/>
            </a:xfrm>
            <a:custGeom>
              <a:avLst/>
              <a:gdLst/>
              <a:ahLst/>
              <a:cxnLst/>
              <a:rect l="l" t="t" r="r" b="b"/>
              <a:pathLst>
                <a:path w="2235" h="1210" extrusionOk="0">
                  <a:moveTo>
                    <a:pt x="1701" y="1"/>
                  </a:moveTo>
                  <a:cubicBezTo>
                    <a:pt x="1424" y="1"/>
                    <a:pt x="1151" y="70"/>
                    <a:pt x="901" y="209"/>
                  </a:cubicBezTo>
                  <a:cubicBezTo>
                    <a:pt x="600" y="376"/>
                    <a:pt x="367" y="576"/>
                    <a:pt x="133" y="843"/>
                  </a:cubicBezTo>
                  <a:cubicBezTo>
                    <a:pt x="67" y="943"/>
                    <a:pt x="0" y="1077"/>
                    <a:pt x="0" y="1210"/>
                  </a:cubicBezTo>
                  <a:cubicBezTo>
                    <a:pt x="534" y="543"/>
                    <a:pt x="1368" y="143"/>
                    <a:pt x="2235" y="76"/>
                  </a:cubicBezTo>
                  <a:cubicBezTo>
                    <a:pt x="2102" y="42"/>
                    <a:pt x="2001" y="9"/>
                    <a:pt x="1868" y="9"/>
                  </a:cubicBezTo>
                  <a:cubicBezTo>
                    <a:pt x="1812" y="4"/>
                    <a:pt x="1757" y="1"/>
                    <a:pt x="17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9" name="Google Shape;3430;p69">
              <a:extLst>
                <a:ext uri="{FF2B5EF4-FFF2-40B4-BE49-F238E27FC236}">
                  <a16:creationId xmlns:a16="http://schemas.microsoft.com/office/drawing/2014/main" id="{8F2A5F54-BA11-40D6-BFE5-DDB4BE38419B}"/>
                </a:ext>
              </a:extLst>
            </p:cNvPr>
            <p:cNvSpPr/>
            <p:nvPr/>
          </p:nvSpPr>
          <p:spPr>
            <a:xfrm>
              <a:off x="7780050" y="4076017"/>
              <a:ext cx="48614" cy="39186"/>
            </a:xfrm>
            <a:custGeom>
              <a:avLst/>
              <a:gdLst/>
              <a:ahLst/>
              <a:cxnLst/>
              <a:rect l="l" t="t" r="r" b="b"/>
              <a:pathLst>
                <a:path w="2769" h="2232" extrusionOk="0">
                  <a:moveTo>
                    <a:pt x="2136" y="203"/>
                  </a:moveTo>
                  <a:cubicBezTo>
                    <a:pt x="2160" y="203"/>
                    <a:pt x="2182" y="207"/>
                    <a:pt x="2202" y="217"/>
                  </a:cubicBezTo>
                  <a:cubicBezTo>
                    <a:pt x="2302" y="284"/>
                    <a:pt x="2369" y="384"/>
                    <a:pt x="2435" y="451"/>
                  </a:cubicBezTo>
                  <a:cubicBezTo>
                    <a:pt x="2577" y="932"/>
                    <a:pt x="2430" y="1412"/>
                    <a:pt x="2077" y="1731"/>
                  </a:cubicBezTo>
                  <a:lnTo>
                    <a:pt x="2077" y="1731"/>
                  </a:lnTo>
                  <a:cubicBezTo>
                    <a:pt x="2038" y="1691"/>
                    <a:pt x="1974" y="1645"/>
                    <a:pt x="1868" y="1585"/>
                  </a:cubicBezTo>
                  <a:cubicBezTo>
                    <a:pt x="1833" y="1555"/>
                    <a:pt x="1797" y="1526"/>
                    <a:pt x="1759" y="1499"/>
                  </a:cubicBezTo>
                  <a:lnTo>
                    <a:pt x="1759" y="1499"/>
                  </a:lnTo>
                  <a:cubicBezTo>
                    <a:pt x="1735" y="1280"/>
                    <a:pt x="1733" y="1061"/>
                    <a:pt x="1768" y="851"/>
                  </a:cubicBezTo>
                  <a:cubicBezTo>
                    <a:pt x="1768" y="617"/>
                    <a:pt x="1835" y="417"/>
                    <a:pt x="1968" y="250"/>
                  </a:cubicBezTo>
                  <a:cubicBezTo>
                    <a:pt x="2016" y="227"/>
                    <a:pt x="2079" y="203"/>
                    <a:pt x="2136" y="203"/>
                  </a:cubicBezTo>
                  <a:close/>
                  <a:moveTo>
                    <a:pt x="1779" y="1651"/>
                  </a:moveTo>
                  <a:lnTo>
                    <a:pt x="1779" y="1651"/>
                  </a:lnTo>
                  <a:cubicBezTo>
                    <a:pt x="1860" y="1691"/>
                    <a:pt x="1940" y="1734"/>
                    <a:pt x="2019" y="1780"/>
                  </a:cubicBezTo>
                  <a:lnTo>
                    <a:pt x="2019" y="1780"/>
                  </a:lnTo>
                  <a:cubicBezTo>
                    <a:pt x="1972" y="1818"/>
                    <a:pt x="1921" y="1853"/>
                    <a:pt x="1868" y="1885"/>
                  </a:cubicBezTo>
                  <a:cubicBezTo>
                    <a:pt x="1855" y="1893"/>
                    <a:pt x="1841" y="1900"/>
                    <a:pt x="1827" y="1908"/>
                  </a:cubicBezTo>
                  <a:lnTo>
                    <a:pt x="1827" y="1908"/>
                  </a:lnTo>
                  <a:cubicBezTo>
                    <a:pt x="1809" y="1823"/>
                    <a:pt x="1792" y="1737"/>
                    <a:pt x="1779" y="1651"/>
                  </a:cubicBezTo>
                  <a:close/>
                  <a:moveTo>
                    <a:pt x="651" y="1301"/>
                  </a:moveTo>
                  <a:cubicBezTo>
                    <a:pt x="759" y="1301"/>
                    <a:pt x="868" y="1318"/>
                    <a:pt x="968" y="1351"/>
                  </a:cubicBezTo>
                  <a:cubicBezTo>
                    <a:pt x="1203" y="1410"/>
                    <a:pt x="1439" y="1492"/>
                    <a:pt x="1668" y="1598"/>
                  </a:cubicBezTo>
                  <a:lnTo>
                    <a:pt x="1668" y="1598"/>
                  </a:lnTo>
                  <a:cubicBezTo>
                    <a:pt x="1679" y="1650"/>
                    <a:pt x="1690" y="1701"/>
                    <a:pt x="1701" y="1751"/>
                  </a:cubicBezTo>
                  <a:cubicBezTo>
                    <a:pt x="1718" y="1820"/>
                    <a:pt x="1744" y="1879"/>
                    <a:pt x="1774" y="1934"/>
                  </a:cubicBezTo>
                  <a:lnTo>
                    <a:pt x="1774" y="1934"/>
                  </a:lnTo>
                  <a:cubicBezTo>
                    <a:pt x="1582" y="2025"/>
                    <a:pt x="1367" y="2074"/>
                    <a:pt x="1153" y="2074"/>
                  </a:cubicBezTo>
                  <a:cubicBezTo>
                    <a:pt x="860" y="2074"/>
                    <a:pt x="568" y="1983"/>
                    <a:pt x="334" y="1785"/>
                  </a:cubicBezTo>
                  <a:cubicBezTo>
                    <a:pt x="234" y="1751"/>
                    <a:pt x="167" y="1651"/>
                    <a:pt x="167" y="1551"/>
                  </a:cubicBezTo>
                  <a:cubicBezTo>
                    <a:pt x="167" y="1418"/>
                    <a:pt x="267" y="1385"/>
                    <a:pt x="334" y="1351"/>
                  </a:cubicBezTo>
                  <a:cubicBezTo>
                    <a:pt x="434" y="1318"/>
                    <a:pt x="542" y="1301"/>
                    <a:pt x="651" y="1301"/>
                  </a:cubicBezTo>
                  <a:close/>
                  <a:moveTo>
                    <a:pt x="2054" y="1"/>
                  </a:moveTo>
                  <a:cubicBezTo>
                    <a:pt x="1960" y="1"/>
                    <a:pt x="1867" y="52"/>
                    <a:pt x="1802" y="117"/>
                  </a:cubicBezTo>
                  <a:cubicBezTo>
                    <a:pt x="1668" y="317"/>
                    <a:pt x="1601" y="551"/>
                    <a:pt x="1601" y="784"/>
                  </a:cubicBezTo>
                  <a:cubicBezTo>
                    <a:pt x="1580" y="999"/>
                    <a:pt x="1600" y="1213"/>
                    <a:pt x="1635" y="1419"/>
                  </a:cubicBezTo>
                  <a:lnTo>
                    <a:pt x="1635" y="1419"/>
                  </a:lnTo>
                  <a:cubicBezTo>
                    <a:pt x="1447" y="1309"/>
                    <a:pt x="1232" y="1231"/>
                    <a:pt x="1001" y="1184"/>
                  </a:cubicBezTo>
                  <a:cubicBezTo>
                    <a:pt x="853" y="1121"/>
                    <a:pt x="705" y="1098"/>
                    <a:pt x="557" y="1098"/>
                  </a:cubicBezTo>
                  <a:cubicBezTo>
                    <a:pt x="471" y="1098"/>
                    <a:pt x="386" y="1105"/>
                    <a:pt x="300" y="1118"/>
                  </a:cubicBezTo>
                  <a:cubicBezTo>
                    <a:pt x="134" y="1151"/>
                    <a:pt x="0" y="1284"/>
                    <a:pt x="0" y="1451"/>
                  </a:cubicBezTo>
                  <a:cubicBezTo>
                    <a:pt x="0" y="1618"/>
                    <a:pt x="67" y="1785"/>
                    <a:pt x="200" y="1885"/>
                  </a:cubicBezTo>
                  <a:cubicBezTo>
                    <a:pt x="484" y="2112"/>
                    <a:pt x="833" y="2232"/>
                    <a:pt x="1185" y="2232"/>
                  </a:cubicBezTo>
                  <a:cubicBezTo>
                    <a:pt x="1415" y="2232"/>
                    <a:pt x="1646" y="2181"/>
                    <a:pt x="1862" y="2076"/>
                  </a:cubicBezTo>
                  <a:lnTo>
                    <a:pt x="1862" y="2076"/>
                  </a:lnTo>
                  <a:cubicBezTo>
                    <a:pt x="1864" y="2079"/>
                    <a:pt x="1866" y="2082"/>
                    <a:pt x="1868" y="2085"/>
                  </a:cubicBezTo>
                  <a:cubicBezTo>
                    <a:pt x="1867" y="2081"/>
                    <a:pt x="1866" y="2078"/>
                    <a:pt x="1865" y="2074"/>
                  </a:cubicBezTo>
                  <a:lnTo>
                    <a:pt x="1865" y="2074"/>
                  </a:lnTo>
                  <a:cubicBezTo>
                    <a:pt x="1900" y="2057"/>
                    <a:pt x="1934" y="2038"/>
                    <a:pt x="1968" y="2018"/>
                  </a:cubicBezTo>
                  <a:cubicBezTo>
                    <a:pt x="2535" y="1685"/>
                    <a:pt x="2769" y="984"/>
                    <a:pt x="2535" y="384"/>
                  </a:cubicBezTo>
                  <a:cubicBezTo>
                    <a:pt x="2469" y="250"/>
                    <a:pt x="2335" y="117"/>
                    <a:pt x="2202" y="50"/>
                  </a:cubicBezTo>
                  <a:cubicBezTo>
                    <a:pt x="2155" y="15"/>
                    <a:pt x="2105" y="1"/>
                    <a:pt x="205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0" name="Google Shape;3431;p69">
              <a:extLst>
                <a:ext uri="{FF2B5EF4-FFF2-40B4-BE49-F238E27FC236}">
                  <a16:creationId xmlns:a16="http://schemas.microsoft.com/office/drawing/2014/main" id="{845D80EA-0F62-486F-AD65-8D604882D240}"/>
                </a:ext>
              </a:extLst>
            </p:cNvPr>
            <p:cNvSpPr/>
            <p:nvPr/>
          </p:nvSpPr>
          <p:spPr>
            <a:xfrm>
              <a:off x="7287518" y="2834172"/>
              <a:ext cx="701033" cy="1307735"/>
            </a:xfrm>
            <a:custGeom>
              <a:avLst/>
              <a:gdLst/>
              <a:ahLst/>
              <a:cxnLst/>
              <a:rect l="l" t="t" r="r" b="b"/>
              <a:pathLst>
                <a:path w="39930" h="74487" extrusionOk="0">
                  <a:moveTo>
                    <a:pt x="17280" y="22983"/>
                  </a:moveTo>
                  <a:lnTo>
                    <a:pt x="17280" y="22983"/>
                  </a:lnTo>
                  <a:cubicBezTo>
                    <a:pt x="17013" y="26686"/>
                    <a:pt x="16746" y="30522"/>
                    <a:pt x="16579" y="34191"/>
                  </a:cubicBezTo>
                  <a:cubicBezTo>
                    <a:pt x="15979" y="32457"/>
                    <a:pt x="15779" y="30589"/>
                    <a:pt x="16012" y="28788"/>
                  </a:cubicBezTo>
                  <a:lnTo>
                    <a:pt x="17280" y="22983"/>
                  </a:lnTo>
                  <a:close/>
                  <a:moveTo>
                    <a:pt x="12310" y="0"/>
                  </a:moveTo>
                  <a:cubicBezTo>
                    <a:pt x="12310" y="0"/>
                    <a:pt x="8240" y="8373"/>
                    <a:pt x="6472" y="13743"/>
                  </a:cubicBezTo>
                  <a:cubicBezTo>
                    <a:pt x="2669" y="25185"/>
                    <a:pt x="1" y="29288"/>
                    <a:pt x="568" y="37527"/>
                  </a:cubicBezTo>
                  <a:cubicBezTo>
                    <a:pt x="801" y="40162"/>
                    <a:pt x="10408" y="46700"/>
                    <a:pt x="16546" y="50336"/>
                  </a:cubicBezTo>
                  <a:cubicBezTo>
                    <a:pt x="16613" y="51070"/>
                    <a:pt x="16713" y="51771"/>
                    <a:pt x="16880" y="52505"/>
                  </a:cubicBezTo>
                  <a:cubicBezTo>
                    <a:pt x="18981" y="61911"/>
                    <a:pt x="25352" y="74487"/>
                    <a:pt x="25352" y="74487"/>
                  </a:cubicBezTo>
                  <a:lnTo>
                    <a:pt x="35026" y="69950"/>
                  </a:lnTo>
                  <a:lnTo>
                    <a:pt x="31890" y="59276"/>
                  </a:lnTo>
                  <a:lnTo>
                    <a:pt x="35159" y="61177"/>
                  </a:lnTo>
                  <a:lnTo>
                    <a:pt x="39929" y="52138"/>
                  </a:lnTo>
                  <a:lnTo>
                    <a:pt x="28821" y="44632"/>
                  </a:lnTo>
                  <a:lnTo>
                    <a:pt x="32491" y="8440"/>
                  </a:lnTo>
                  <a:lnTo>
                    <a:pt x="21917" y="2235"/>
                  </a:lnTo>
                  <a:lnTo>
                    <a:pt x="12310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1" name="Google Shape;3432;p69">
              <a:extLst>
                <a:ext uri="{FF2B5EF4-FFF2-40B4-BE49-F238E27FC236}">
                  <a16:creationId xmlns:a16="http://schemas.microsoft.com/office/drawing/2014/main" id="{EFBF8EBE-B989-433D-9DEC-36CFBB245C81}"/>
                </a:ext>
              </a:extLst>
            </p:cNvPr>
            <p:cNvSpPr/>
            <p:nvPr/>
          </p:nvSpPr>
          <p:spPr>
            <a:xfrm>
              <a:off x="7566878" y="3020394"/>
              <a:ext cx="165751" cy="1121513"/>
            </a:xfrm>
            <a:custGeom>
              <a:avLst/>
              <a:gdLst/>
              <a:ahLst/>
              <a:cxnLst/>
              <a:rect l="l" t="t" r="r" b="b"/>
              <a:pathLst>
                <a:path w="9441" h="63880" extrusionOk="0">
                  <a:moveTo>
                    <a:pt x="2435" y="1"/>
                  </a:moveTo>
                  <a:lnTo>
                    <a:pt x="2369" y="501"/>
                  </a:lnTo>
                  <a:cubicBezTo>
                    <a:pt x="2369" y="968"/>
                    <a:pt x="2335" y="1602"/>
                    <a:pt x="2302" y="2436"/>
                  </a:cubicBezTo>
                  <a:cubicBezTo>
                    <a:pt x="2235" y="4104"/>
                    <a:pt x="2068" y="6506"/>
                    <a:pt x="1802" y="9474"/>
                  </a:cubicBezTo>
                  <a:cubicBezTo>
                    <a:pt x="1568" y="12443"/>
                    <a:pt x="1268" y="15979"/>
                    <a:pt x="934" y="19882"/>
                  </a:cubicBezTo>
                  <a:cubicBezTo>
                    <a:pt x="601" y="23818"/>
                    <a:pt x="234" y="28121"/>
                    <a:pt x="67" y="32658"/>
                  </a:cubicBezTo>
                  <a:cubicBezTo>
                    <a:pt x="0" y="33225"/>
                    <a:pt x="67" y="33825"/>
                    <a:pt x="67" y="34359"/>
                  </a:cubicBezTo>
                  <a:cubicBezTo>
                    <a:pt x="67" y="34893"/>
                    <a:pt x="100" y="35493"/>
                    <a:pt x="134" y="36027"/>
                  </a:cubicBezTo>
                  <a:cubicBezTo>
                    <a:pt x="200" y="37127"/>
                    <a:pt x="300" y="38195"/>
                    <a:pt x="434" y="39296"/>
                  </a:cubicBezTo>
                  <a:lnTo>
                    <a:pt x="501" y="40063"/>
                  </a:lnTo>
                  <a:lnTo>
                    <a:pt x="534" y="40497"/>
                  </a:lnTo>
                  <a:cubicBezTo>
                    <a:pt x="601" y="40630"/>
                    <a:pt x="601" y="40730"/>
                    <a:pt x="634" y="40863"/>
                  </a:cubicBezTo>
                  <a:cubicBezTo>
                    <a:pt x="701" y="41364"/>
                    <a:pt x="868" y="41864"/>
                    <a:pt x="1001" y="42365"/>
                  </a:cubicBezTo>
                  <a:cubicBezTo>
                    <a:pt x="1301" y="43365"/>
                    <a:pt x="1635" y="44333"/>
                    <a:pt x="1968" y="45233"/>
                  </a:cubicBezTo>
                  <a:cubicBezTo>
                    <a:pt x="3303" y="48969"/>
                    <a:pt x="4637" y="52238"/>
                    <a:pt x="5704" y="55007"/>
                  </a:cubicBezTo>
                  <a:cubicBezTo>
                    <a:pt x="6805" y="57742"/>
                    <a:pt x="7772" y="59977"/>
                    <a:pt x="8373" y="61512"/>
                  </a:cubicBezTo>
                  <a:lnTo>
                    <a:pt x="9140" y="63246"/>
                  </a:lnTo>
                  <a:lnTo>
                    <a:pt x="9298" y="63615"/>
                  </a:lnTo>
                  <a:lnTo>
                    <a:pt x="9298" y="63615"/>
                  </a:lnTo>
                  <a:cubicBezTo>
                    <a:pt x="9272" y="63534"/>
                    <a:pt x="9235" y="63436"/>
                    <a:pt x="9173" y="63313"/>
                  </a:cubicBezTo>
                  <a:cubicBezTo>
                    <a:pt x="9007" y="62879"/>
                    <a:pt x="8773" y="62245"/>
                    <a:pt x="8473" y="61512"/>
                  </a:cubicBezTo>
                  <a:cubicBezTo>
                    <a:pt x="7839" y="59977"/>
                    <a:pt x="6939" y="57742"/>
                    <a:pt x="5838" y="54974"/>
                  </a:cubicBezTo>
                  <a:cubicBezTo>
                    <a:pt x="4770" y="52172"/>
                    <a:pt x="3469" y="48869"/>
                    <a:pt x="2168" y="45167"/>
                  </a:cubicBezTo>
                  <a:cubicBezTo>
                    <a:pt x="1835" y="44199"/>
                    <a:pt x="1501" y="43299"/>
                    <a:pt x="1201" y="42298"/>
                  </a:cubicBezTo>
                  <a:cubicBezTo>
                    <a:pt x="1101" y="41797"/>
                    <a:pt x="934" y="41297"/>
                    <a:pt x="834" y="40797"/>
                  </a:cubicBezTo>
                  <a:cubicBezTo>
                    <a:pt x="801" y="40663"/>
                    <a:pt x="767" y="40530"/>
                    <a:pt x="767" y="40396"/>
                  </a:cubicBezTo>
                  <a:lnTo>
                    <a:pt x="701" y="40030"/>
                  </a:lnTo>
                  <a:lnTo>
                    <a:pt x="634" y="39229"/>
                  </a:lnTo>
                  <a:cubicBezTo>
                    <a:pt x="501" y="38195"/>
                    <a:pt x="434" y="37127"/>
                    <a:pt x="334" y="35993"/>
                  </a:cubicBezTo>
                  <a:cubicBezTo>
                    <a:pt x="300" y="35460"/>
                    <a:pt x="267" y="34859"/>
                    <a:pt x="267" y="34325"/>
                  </a:cubicBezTo>
                  <a:cubicBezTo>
                    <a:pt x="267" y="33792"/>
                    <a:pt x="200" y="33225"/>
                    <a:pt x="267" y="32658"/>
                  </a:cubicBezTo>
                  <a:cubicBezTo>
                    <a:pt x="434" y="28154"/>
                    <a:pt x="767" y="23818"/>
                    <a:pt x="1101" y="19882"/>
                  </a:cubicBezTo>
                  <a:cubicBezTo>
                    <a:pt x="1435" y="15979"/>
                    <a:pt x="1668" y="12443"/>
                    <a:pt x="1935" y="9474"/>
                  </a:cubicBezTo>
                  <a:cubicBezTo>
                    <a:pt x="2168" y="6506"/>
                    <a:pt x="2302" y="4104"/>
                    <a:pt x="2369" y="2436"/>
                  </a:cubicBezTo>
                  <a:cubicBezTo>
                    <a:pt x="2369" y="1602"/>
                    <a:pt x="2435" y="935"/>
                    <a:pt x="2435" y="501"/>
                  </a:cubicBezTo>
                  <a:lnTo>
                    <a:pt x="2435" y="1"/>
                  </a:lnTo>
                  <a:close/>
                  <a:moveTo>
                    <a:pt x="9298" y="63615"/>
                  </a:moveTo>
                  <a:lnTo>
                    <a:pt x="9298" y="63615"/>
                  </a:lnTo>
                  <a:cubicBezTo>
                    <a:pt x="9315" y="63665"/>
                    <a:pt x="9327" y="63708"/>
                    <a:pt x="9340" y="63746"/>
                  </a:cubicBezTo>
                  <a:cubicBezTo>
                    <a:pt x="9349" y="63763"/>
                    <a:pt x="9357" y="63778"/>
                    <a:pt x="9365" y="63791"/>
                  </a:cubicBezTo>
                  <a:lnTo>
                    <a:pt x="9365" y="63791"/>
                  </a:lnTo>
                  <a:cubicBezTo>
                    <a:pt x="9358" y="63770"/>
                    <a:pt x="9351" y="63745"/>
                    <a:pt x="9340" y="63713"/>
                  </a:cubicBezTo>
                  <a:lnTo>
                    <a:pt x="9298" y="63615"/>
                  </a:lnTo>
                  <a:close/>
                  <a:moveTo>
                    <a:pt x="9365" y="63791"/>
                  </a:moveTo>
                  <a:lnTo>
                    <a:pt x="9365" y="63791"/>
                  </a:lnTo>
                  <a:cubicBezTo>
                    <a:pt x="9380" y="63835"/>
                    <a:pt x="9395" y="63857"/>
                    <a:pt x="9440" y="63880"/>
                  </a:cubicBezTo>
                  <a:cubicBezTo>
                    <a:pt x="9415" y="63855"/>
                    <a:pt x="9390" y="63830"/>
                    <a:pt x="9365" y="6379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2" name="Google Shape;3433;p69">
              <a:extLst>
                <a:ext uri="{FF2B5EF4-FFF2-40B4-BE49-F238E27FC236}">
                  <a16:creationId xmlns:a16="http://schemas.microsoft.com/office/drawing/2014/main" id="{EF000B8F-0E4E-46F0-92E3-2B76067AEB67}"/>
                </a:ext>
              </a:extLst>
            </p:cNvPr>
            <p:cNvSpPr/>
            <p:nvPr/>
          </p:nvSpPr>
          <p:spPr>
            <a:xfrm>
              <a:off x="7580923" y="2855837"/>
              <a:ext cx="21700" cy="139978"/>
            </a:xfrm>
            <a:custGeom>
              <a:avLst/>
              <a:gdLst/>
              <a:ahLst/>
              <a:cxnLst/>
              <a:rect l="l" t="t" r="r" b="b"/>
              <a:pathLst>
                <a:path w="1236" h="7973" extrusionOk="0">
                  <a:moveTo>
                    <a:pt x="334" y="0"/>
                  </a:moveTo>
                  <a:cubicBezTo>
                    <a:pt x="234" y="401"/>
                    <a:pt x="201" y="801"/>
                    <a:pt x="168" y="1201"/>
                  </a:cubicBezTo>
                  <a:cubicBezTo>
                    <a:pt x="101" y="2169"/>
                    <a:pt x="68" y="3169"/>
                    <a:pt x="68" y="4137"/>
                  </a:cubicBezTo>
                  <a:cubicBezTo>
                    <a:pt x="1" y="5104"/>
                    <a:pt x="168" y="6071"/>
                    <a:pt x="501" y="7005"/>
                  </a:cubicBezTo>
                  <a:cubicBezTo>
                    <a:pt x="601" y="7272"/>
                    <a:pt x="768" y="7539"/>
                    <a:pt x="968" y="7739"/>
                  </a:cubicBezTo>
                  <a:cubicBezTo>
                    <a:pt x="1035" y="7839"/>
                    <a:pt x="1135" y="7906"/>
                    <a:pt x="1235" y="7973"/>
                  </a:cubicBezTo>
                  <a:cubicBezTo>
                    <a:pt x="1168" y="7873"/>
                    <a:pt x="1135" y="7773"/>
                    <a:pt x="1102" y="7673"/>
                  </a:cubicBezTo>
                  <a:cubicBezTo>
                    <a:pt x="901" y="7439"/>
                    <a:pt x="768" y="7206"/>
                    <a:pt x="668" y="6905"/>
                  </a:cubicBezTo>
                  <a:cubicBezTo>
                    <a:pt x="401" y="6005"/>
                    <a:pt x="268" y="5037"/>
                    <a:pt x="268" y="4070"/>
                  </a:cubicBezTo>
                  <a:cubicBezTo>
                    <a:pt x="268" y="2969"/>
                    <a:pt x="301" y="1969"/>
                    <a:pt x="334" y="1201"/>
                  </a:cubicBezTo>
                  <a:cubicBezTo>
                    <a:pt x="401" y="801"/>
                    <a:pt x="401" y="401"/>
                    <a:pt x="3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3" name="Google Shape;3434;p69">
              <a:extLst>
                <a:ext uri="{FF2B5EF4-FFF2-40B4-BE49-F238E27FC236}">
                  <a16:creationId xmlns:a16="http://schemas.microsoft.com/office/drawing/2014/main" id="{E3CED878-48CD-4E6D-9464-45C3FEED8D69}"/>
                </a:ext>
              </a:extLst>
            </p:cNvPr>
            <p:cNvSpPr/>
            <p:nvPr/>
          </p:nvSpPr>
          <p:spPr>
            <a:xfrm>
              <a:off x="7466736" y="2844126"/>
              <a:ext cx="64433" cy="91382"/>
            </a:xfrm>
            <a:custGeom>
              <a:avLst/>
              <a:gdLst/>
              <a:ahLst/>
              <a:cxnLst/>
              <a:rect l="l" t="t" r="r" b="b"/>
              <a:pathLst>
                <a:path w="3670" h="5205" extrusionOk="0">
                  <a:moveTo>
                    <a:pt x="3569" y="0"/>
                  </a:moveTo>
                  <a:cubicBezTo>
                    <a:pt x="3503" y="0"/>
                    <a:pt x="3569" y="401"/>
                    <a:pt x="3503" y="1001"/>
                  </a:cubicBezTo>
                  <a:cubicBezTo>
                    <a:pt x="3336" y="2602"/>
                    <a:pt x="2369" y="4037"/>
                    <a:pt x="934" y="4804"/>
                  </a:cubicBezTo>
                  <a:cubicBezTo>
                    <a:pt x="367" y="5071"/>
                    <a:pt x="0" y="5171"/>
                    <a:pt x="0" y="5204"/>
                  </a:cubicBezTo>
                  <a:cubicBezTo>
                    <a:pt x="334" y="5171"/>
                    <a:pt x="667" y="5071"/>
                    <a:pt x="968" y="4904"/>
                  </a:cubicBezTo>
                  <a:cubicBezTo>
                    <a:pt x="2502" y="4203"/>
                    <a:pt x="3503" y="2702"/>
                    <a:pt x="3636" y="1001"/>
                  </a:cubicBezTo>
                  <a:cubicBezTo>
                    <a:pt x="3669" y="667"/>
                    <a:pt x="3636" y="334"/>
                    <a:pt x="356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4" name="Google Shape;3435;p69">
              <a:extLst>
                <a:ext uri="{FF2B5EF4-FFF2-40B4-BE49-F238E27FC236}">
                  <a16:creationId xmlns:a16="http://schemas.microsoft.com/office/drawing/2014/main" id="{500340CA-E9BB-44A9-8420-BD229FD89E4D}"/>
                </a:ext>
              </a:extLst>
            </p:cNvPr>
            <p:cNvSpPr/>
            <p:nvPr/>
          </p:nvSpPr>
          <p:spPr>
            <a:xfrm>
              <a:off x="7783561" y="3213656"/>
              <a:ext cx="89029" cy="732653"/>
            </a:xfrm>
            <a:custGeom>
              <a:avLst/>
              <a:gdLst/>
              <a:ahLst/>
              <a:cxnLst/>
              <a:rect l="l" t="t" r="r" b="b"/>
              <a:pathLst>
                <a:path w="5071" h="41731" extrusionOk="0">
                  <a:moveTo>
                    <a:pt x="2802" y="1"/>
                  </a:moveTo>
                  <a:cubicBezTo>
                    <a:pt x="2802" y="67"/>
                    <a:pt x="2769" y="1"/>
                    <a:pt x="2769" y="101"/>
                  </a:cubicBezTo>
                  <a:cubicBezTo>
                    <a:pt x="2769" y="168"/>
                    <a:pt x="2702" y="301"/>
                    <a:pt x="2702" y="434"/>
                  </a:cubicBezTo>
                  <a:cubicBezTo>
                    <a:pt x="2669" y="768"/>
                    <a:pt x="2636" y="1135"/>
                    <a:pt x="2536" y="1669"/>
                  </a:cubicBezTo>
                  <a:cubicBezTo>
                    <a:pt x="2369" y="2769"/>
                    <a:pt x="2235" y="4304"/>
                    <a:pt x="1968" y="6205"/>
                  </a:cubicBezTo>
                  <a:cubicBezTo>
                    <a:pt x="1501" y="10041"/>
                    <a:pt x="901" y="15345"/>
                    <a:pt x="201" y="21183"/>
                  </a:cubicBezTo>
                  <a:cubicBezTo>
                    <a:pt x="0" y="23951"/>
                    <a:pt x="201" y="26720"/>
                    <a:pt x="801" y="29455"/>
                  </a:cubicBezTo>
                  <a:cubicBezTo>
                    <a:pt x="1068" y="30623"/>
                    <a:pt x="1435" y="31790"/>
                    <a:pt x="1835" y="32958"/>
                  </a:cubicBezTo>
                  <a:cubicBezTo>
                    <a:pt x="2269" y="33992"/>
                    <a:pt x="2602" y="34992"/>
                    <a:pt x="2936" y="35893"/>
                  </a:cubicBezTo>
                  <a:lnTo>
                    <a:pt x="4470" y="40196"/>
                  </a:lnTo>
                  <a:cubicBezTo>
                    <a:pt x="4637" y="40697"/>
                    <a:pt x="4770" y="41063"/>
                    <a:pt x="4871" y="41364"/>
                  </a:cubicBezTo>
                  <a:cubicBezTo>
                    <a:pt x="4904" y="41464"/>
                    <a:pt x="4971" y="41564"/>
                    <a:pt x="5004" y="41664"/>
                  </a:cubicBezTo>
                  <a:lnTo>
                    <a:pt x="4937" y="41364"/>
                  </a:lnTo>
                  <a:cubicBezTo>
                    <a:pt x="4804" y="41063"/>
                    <a:pt x="4670" y="40697"/>
                    <a:pt x="4504" y="40196"/>
                  </a:cubicBezTo>
                  <a:cubicBezTo>
                    <a:pt x="4137" y="39162"/>
                    <a:pt x="3636" y="37661"/>
                    <a:pt x="3003" y="35860"/>
                  </a:cubicBezTo>
                  <a:cubicBezTo>
                    <a:pt x="2669" y="34992"/>
                    <a:pt x="2335" y="33992"/>
                    <a:pt x="1968" y="32891"/>
                  </a:cubicBezTo>
                  <a:cubicBezTo>
                    <a:pt x="1568" y="31790"/>
                    <a:pt x="1235" y="30623"/>
                    <a:pt x="968" y="29455"/>
                  </a:cubicBezTo>
                  <a:cubicBezTo>
                    <a:pt x="367" y="26753"/>
                    <a:pt x="201" y="23985"/>
                    <a:pt x="434" y="21216"/>
                  </a:cubicBezTo>
                  <a:cubicBezTo>
                    <a:pt x="1101" y="15378"/>
                    <a:pt x="1735" y="10108"/>
                    <a:pt x="2135" y="6272"/>
                  </a:cubicBezTo>
                  <a:cubicBezTo>
                    <a:pt x="2335" y="4337"/>
                    <a:pt x="2502" y="2803"/>
                    <a:pt x="2636" y="1702"/>
                  </a:cubicBezTo>
                  <a:cubicBezTo>
                    <a:pt x="2669" y="1168"/>
                    <a:pt x="2702" y="768"/>
                    <a:pt x="2769" y="468"/>
                  </a:cubicBezTo>
                  <a:cubicBezTo>
                    <a:pt x="2802" y="368"/>
                    <a:pt x="2802" y="234"/>
                    <a:pt x="2802" y="134"/>
                  </a:cubicBezTo>
                  <a:lnTo>
                    <a:pt x="2802" y="1"/>
                  </a:lnTo>
                  <a:close/>
                  <a:moveTo>
                    <a:pt x="5004" y="41664"/>
                  </a:moveTo>
                  <a:cubicBezTo>
                    <a:pt x="5004" y="41697"/>
                    <a:pt x="5037" y="41731"/>
                    <a:pt x="5071" y="41731"/>
                  </a:cubicBezTo>
                  <a:cubicBezTo>
                    <a:pt x="5037" y="41697"/>
                    <a:pt x="5037" y="41697"/>
                    <a:pt x="5004" y="41664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5" name="Google Shape;3436;p69">
              <a:extLst>
                <a:ext uri="{FF2B5EF4-FFF2-40B4-BE49-F238E27FC236}">
                  <a16:creationId xmlns:a16="http://schemas.microsoft.com/office/drawing/2014/main" id="{EB6A0F85-AD9C-46BD-BE96-ED52DF04D354}"/>
                </a:ext>
              </a:extLst>
            </p:cNvPr>
            <p:cNvSpPr/>
            <p:nvPr/>
          </p:nvSpPr>
          <p:spPr>
            <a:xfrm>
              <a:off x="7503622" y="2756871"/>
              <a:ext cx="98405" cy="101916"/>
            </a:xfrm>
            <a:custGeom>
              <a:avLst/>
              <a:gdLst/>
              <a:ahLst/>
              <a:cxnLst/>
              <a:rect l="l" t="t" r="r" b="b"/>
              <a:pathLst>
                <a:path w="5605" h="5805" extrusionOk="0">
                  <a:moveTo>
                    <a:pt x="1702" y="0"/>
                  </a:moveTo>
                  <a:lnTo>
                    <a:pt x="1" y="4370"/>
                  </a:lnTo>
                  <a:lnTo>
                    <a:pt x="401" y="4503"/>
                  </a:lnTo>
                  <a:lnTo>
                    <a:pt x="5605" y="5804"/>
                  </a:lnTo>
                  <a:lnTo>
                    <a:pt x="1702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" name="Google Shape;3437;p69">
              <a:extLst>
                <a:ext uri="{FF2B5EF4-FFF2-40B4-BE49-F238E27FC236}">
                  <a16:creationId xmlns:a16="http://schemas.microsoft.com/office/drawing/2014/main" id="{3524083A-A481-41D2-AA33-E33A1CABB9CD}"/>
                </a:ext>
              </a:extLst>
            </p:cNvPr>
            <p:cNvSpPr/>
            <p:nvPr/>
          </p:nvSpPr>
          <p:spPr>
            <a:xfrm>
              <a:off x="7369507" y="2244745"/>
              <a:ext cx="849790" cy="788553"/>
            </a:xfrm>
            <a:custGeom>
              <a:avLst/>
              <a:gdLst/>
              <a:ahLst/>
              <a:cxnLst/>
              <a:rect l="l" t="t" r="r" b="b"/>
              <a:pathLst>
                <a:path w="48403" h="44915" extrusionOk="0">
                  <a:moveTo>
                    <a:pt x="26610" y="1"/>
                  </a:moveTo>
                  <a:cubicBezTo>
                    <a:pt x="20136" y="1"/>
                    <a:pt x="16679" y="8755"/>
                    <a:pt x="16679" y="8755"/>
                  </a:cubicBezTo>
                  <a:lnTo>
                    <a:pt x="9007" y="26268"/>
                  </a:lnTo>
                  <a:cubicBezTo>
                    <a:pt x="1" y="29270"/>
                    <a:pt x="6372" y="36208"/>
                    <a:pt x="6372" y="36208"/>
                  </a:cubicBezTo>
                  <a:cubicBezTo>
                    <a:pt x="6372" y="36208"/>
                    <a:pt x="3904" y="31939"/>
                    <a:pt x="6339" y="30404"/>
                  </a:cubicBezTo>
                  <a:cubicBezTo>
                    <a:pt x="6719" y="30159"/>
                    <a:pt x="7106" y="30047"/>
                    <a:pt x="7497" y="30047"/>
                  </a:cubicBezTo>
                  <a:cubicBezTo>
                    <a:pt x="9712" y="30047"/>
                    <a:pt x="12077" y="33646"/>
                    <a:pt x="14344" y="37076"/>
                  </a:cubicBezTo>
                  <a:cubicBezTo>
                    <a:pt x="17513" y="41846"/>
                    <a:pt x="27854" y="44915"/>
                    <a:pt x="27854" y="44915"/>
                  </a:cubicBezTo>
                  <a:cubicBezTo>
                    <a:pt x="29055" y="43614"/>
                    <a:pt x="28721" y="39177"/>
                    <a:pt x="29689" y="36776"/>
                  </a:cubicBezTo>
                  <a:cubicBezTo>
                    <a:pt x="29956" y="36042"/>
                    <a:pt x="37127" y="19430"/>
                    <a:pt x="37127" y="19430"/>
                  </a:cubicBezTo>
                  <a:lnTo>
                    <a:pt x="39896" y="26168"/>
                  </a:lnTo>
                  <a:cubicBezTo>
                    <a:pt x="39896" y="26168"/>
                    <a:pt x="43432" y="21998"/>
                    <a:pt x="45200" y="21331"/>
                  </a:cubicBezTo>
                  <a:cubicBezTo>
                    <a:pt x="46234" y="20964"/>
                    <a:pt x="47301" y="20664"/>
                    <a:pt x="48402" y="20431"/>
                  </a:cubicBezTo>
                  <a:lnTo>
                    <a:pt x="43765" y="10023"/>
                  </a:lnTo>
                  <a:cubicBezTo>
                    <a:pt x="43232" y="8355"/>
                    <a:pt x="42198" y="8122"/>
                    <a:pt x="41297" y="7154"/>
                  </a:cubicBezTo>
                  <a:lnTo>
                    <a:pt x="29722" y="650"/>
                  </a:lnTo>
                  <a:cubicBezTo>
                    <a:pt x="28618" y="198"/>
                    <a:pt x="27580" y="1"/>
                    <a:pt x="26610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" name="Google Shape;3438;p69">
              <a:extLst>
                <a:ext uri="{FF2B5EF4-FFF2-40B4-BE49-F238E27FC236}">
                  <a16:creationId xmlns:a16="http://schemas.microsoft.com/office/drawing/2014/main" id="{7FE73D10-6FA0-4732-9466-6DC9734A35EE}"/>
                </a:ext>
              </a:extLst>
            </p:cNvPr>
            <p:cNvSpPr/>
            <p:nvPr/>
          </p:nvSpPr>
          <p:spPr>
            <a:xfrm>
              <a:off x="7686930" y="2706465"/>
              <a:ext cx="172195" cy="47824"/>
            </a:xfrm>
            <a:custGeom>
              <a:avLst/>
              <a:gdLst/>
              <a:ahLst/>
              <a:cxnLst/>
              <a:rect l="l" t="t" r="r" b="b"/>
              <a:pathLst>
                <a:path w="9808" h="2724" extrusionOk="0">
                  <a:moveTo>
                    <a:pt x="5" y="1"/>
                  </a:moveTo>
                  <a:cubicBezTo>
                    <a:pt x="3" y="1"/>
                    <a:pt x="2" y="1"/>
                    <a:pt x="0" y="2"/>
                  </a:cubicBezTo>
                  <a:cubicBezTo>
                    <a:pt x="67" y="136"/>
                    <a:pt x="167" y="236"/>
                    <a:pt x="267" y="336"/>
                  </a:cubicBezTo>
                  <a:cubicBezTo>
                    <a:pt x="501" y="603"/>
                    <a:pt x="801" y="870"/>
                    <a:pt x="1101" y="1137"/>
                  </a:cubicBezTo>
                  <a:cubicBezTo>
                    <a:pt x="2445" y="2177"/>
                    <a:pt x="4098" y="2724"/>
                    <a:pt x="5768" y="2724"/>
                  </a:cubicBezTo>
                  <a:cubicBezTo>
                    <a:pt x="6669" y="2724"/>
                    <a:pt x="7575" y="2565"/>
                    <a:pt x="8440" y="2237"/>
                  </a:cubicBezTo>
                  <a:cubicBezTo>
                    <a:pt x="8807" y="2104"/>
                    <a:pt x="9140" y="1937"/>
                    <a:pt x="9474" y="1737"/>
                  </a:cubicBezTo>
                  <a:cubicBezTo>
                    <a:pt x="9607" y="1670"/>
                    <a:pt x="9674" y="1570"/>
                    <a:pt x="9807" y="1503"/>
                  </a:cubicBezTo>
                  <a:cubicBezTo>
                    <a:pt x="9807" y="1502"/>
                    <a:pt x="9806" y="1501"/>
                    <a:pt x="9804" y="1501"/>
                  </a:cubicBezTo>
                  <a:cubicBezTo>
                    <a:pt x="9757" y="1501"/>
                    <a:pt x="9232" y="1819"/>
                    <a:pt x="8373" y="2137"/>
                  </a:cubicBezTo>
                  <a:cubicBezTo>
                    <a:pt x="7565" y="2418"/>
                    <a:pt x="6723" y="2555"/>
                    <a:pt x="5883" y="2555"/>
                  </a:cubicBezTo>
                  <a:cubicBezTo>
                    <a:pt x="4225" y="2555"/>
                    <a:pt x="2574" y="2021"/>
                    <a:pt x="1201" y="1003"/>
                  </a:cubicBezTo>
                  <a:cubicBezTo>
                    <a:pt x="458" y="486"/>
                    <a:pt x="60" y="1"/>
                    <a:pt x="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" name="Google Shape;3439;p69">
              <a:extLst>
                <a:ext uri="{FF2B5EF4-FFF2-40B4-BE49-F238E27FC236}">
                  <a16:creationId xmlns:a16="http://schemas.microsoft.com/office/drawing/2014/main" id="{5AAE6912-32C2-4D96-A0FE-917079029586}"/>
                </a:ext>
              </a:extLst>
            </p:cNvPr>
            <p:cNvSpPr/>
            <p:nvPr/>
          </p:nvSpPr>
          <p:spPr>
            <a:xfrm>
              <a:off x="7520020" y="2238565"/>
              <a:ext cx="327974" cy="216718"/>
            </a:xfrm>
            <a:custGeom>
              <a:avLst/>
              <a:gdLst/>
              <a:ahLst/>
              <a:cxnLst/>
              <a:rect l="l" t="t" r="r" b="b"/>
              <a:pathLst>
                <a:path w="18681" h="12344" extrusionOk="0">
                  <a:moveTo>
                    <a:pt x="11976" y="1"/>
                  </a:moveTo>
                  <a:lnTo>
                    <a:pt x="1" y="1168"/>
                  </a:lnTo>
                  <a:cubicBezTo>
                    <a:pt x="634" y="4638"/>
                    <a:pt x="668" y="8207"/>
                    <a:pt x="134" y="11676"/>
                  </a:cubicBezTo>
                  <a:lnTo>
                    <a:pt x="7273" y="12343"/>
                  </a:lnTo>
                  <a:lnTo>
                    <a:pt x="18681" y="268"/>
                  </a:lnTo>
                  <a:lnTo>
                    <a:pt x="11976" y="1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" name="Google Shape;3440;p69">
              <a:extLst>
                <a:ext uri="{FF2B5EF4-FFF2-40B4-BE49-F238E27FC236}">
                  <a16:creationId xmlns:a16="http://schemas.microsoft.com/office/drawing/2014/main" id="{35DC924E-ECA1-48BC-94BA-59B35A5CA64B}"/>
                </a:ext>
              </a:extLst>
            </p:cNvPr>
            <p:cNvSpPr/>
            <p:nvPr/>
          </p:nvSpPr>
          <p:spPr>
            <a:xfrm>
              <a:off x="7528815" y="2331685"/>
              <a:ext cx="168086" cy="373077"/>
            </a:xfrm>
            <a:custGeom>
              <a:avLst/>
              <a:gdLst/>
              <a:ahLst/>
              <a:cxnLst/>
              <a:rect l="l" t="t" r="r" b="b"/>
              <a:pathLst>
                <a:path w="9574" h="21250" extrusionOk="0">
                  <a:moveTo>
                    <a:pt x="9574" y="1"/>
                  </a:moveTo>
                  <a:lnTo>
                    <a:pt x="9574" y="1"/>
                  </a:lnTo>
                  <a:cubicBezTo>
                    <a:pt x="9507" y="67"/>
                    <a:pt x="9473" y="134"/>
                    <a:pt x="9473" y="201"/>
                  </a:cubicBezTo>
                  <a:cubicBezTo>
                    <a:pt x="9540" y="134"/>
                    <a:pt x="9540" y="67"/>
                    <a:pt x="9574" y="1"/>
                  </a:cubicBezTo>
                  <a:close/>
                  <a:moveTo>
                    <a:pt x="9473" y="201"/>
                  </a:moveTo>
                  <a:lnTo>
                    <a:pt x="9473" y="201"/>
                  </a:lnTo>
                  <a:cubicBezTo>
                    <a:pt x="9340" y="401"/>
                    <a:pt x="9240" y="601"/>
                    <a:pt x="9140" y="801"/>
                  </a:cubicBezTo>
                  <a:cubicBezTo>
                    <a:pt x="8840" y="1335"/>
                    <a:pt x="8473" y="2069"/>
                    <a:pt x="8006" y="3036"/>
                  </a:cubicBezTo>
                  <a:cubicBezTo>
                    <a:pt x="7105" y="4904"/>
                    <a:pt x="5838" y="7573"/>
                    <a:pt x="4603" y="10542"/>
                  </a:cubicBezTo>
                  <a:cubicBezTo>
                    <a:pt x="3336" y="13510"/>
                    <a:pt x="2168" y="16179"/>
                    <a:pt x="1334" y="18147"/>
                  </a:cubicBezTo>
                  <a:lnTo>
                    <a:pt x="334" y="20415"/>
                  </a:lnTo>
                  <a:lnTo>
                    <a:pt x="100" y="21049"/>
                  </a:lnTo>
                  <a:cubicBezTo>
                    <a:pt x="67" y="21083"/>
                    <a:pt x="67" y="21183"/>
                    <a:pt x="0" y="21249"/>
                  </a:cubicBezTo>
                  <a:cubicBezTo>
                    <a:pt x="67" y="21183"/>
                    <a:pt x="100" y="21149"/>
                    <a:pt x="133" y="21049"/>
                  </a:cubicBezTo>
                  <a:lnTo>
                    <a:pt x="434" y="20415"/>
                  </a:lnTo>
                  <a:cubicBezTo>
                    <a:pt x="667" y="19915"/>
                    <a:pt x="1001" y="19148"/>
                    <a:pt x="1468" y="18180"/>
                  </a:cubicBezTo>
                  <a:cubicBezTo>
                    <a:pt x="2335" y="16246"/>
                    <a:pt x="3569" y="13577"/>
                    <a:pt x="4803" y="10642"/>
                  </a:cubicBezTo>
                  <a:cubicBezTo>
                    <a:pt x="6071" y="7673"/>
                    <a:pt x="7272" y="5004"/>
                    <a:pt x="8139" y="3070"/>
                  </a:cubicBezTo>
                  <a:cubicBezTo>
                    <a:pt x="8573" y="2169"/>
                    <a:pt x="8940" y="1368"/>
                    <a:pt x="9173" y="835"/>
                  </a:cubicBezTo>
                  <a:lnTo>
                    <a:pt x="9473" y="20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" name="Google Shape;3441;p69">
              <a:extLst>
                <a:ext uri="{FF2B5EF4-FFF2-40B4-BE49-F238E27FC236}">
                  <a16:creationId xmlns:a16="http://schemas.microsoft.com/office/drawing/2014/main" id="{03CAE683-C78D-4333-A316-F11F6275CE6D}"/>
                </a:ext>
              </a:extLst>
            </p:cNvPr>
            <p:cNvSpPr/>
            <p:nvPr/>
          </p:nvSpPr>
          <p:spPr>
            <a:xfrm>
              <a:off x="8011954" y="2393765"/>
              <a:ext cx="67365" cy="131797"/>
            </a:xfrm>
            <a:custGeom>
              <a:avLst/>
              <a:gdLst/>
              <a:ahLst/>
              <a:cxnLst/>
              <a:rect l="l" t="t" r="r" b="b"/>
              <a:pathLst>
                <a:path w="3837" h="7507" extrusionOk="0">
                  <a:moveTo>
                    <a:pt x="3837" y="1"/>
                  </a:moveTo>
                  <a:cubicBezTo>
                    <a:pt x="3737" y="1"/>
                    <a:pt x="3637" y="34"/>
                    <a:pt x="3603" y="134"/>
                  </a:cubicBezTo>
                  <a:cubicBezTo>
                    <a:pt x="3470" y="167"/>
                    <a:pt x="3336" y="267"/>
                    <a:pt x="3236" y="334"/>
                  </a:cubicBezTo>
                  <a:cubicBezTo>
                    <a:pt x="3070" y="434"/>
                    <a:pt x="2903" y="534"/>
                    <a:pt x="2769" y="668"/>
                  </a:cubicBezTo>
                  <a:cubicBezTo>
                    <a:pt x="2369" y="968"/>
                    <a:pt x="2035" y="1302"/>
                    <a:pt x="1735" y="1669"/>
                  </a:cubicBezTo>
                  <a:cubicBezTo>
                    <a:pt x="1335" y="2102"/>
                    <a:pt x="1001" y="2603"/>
                    <a:pt x="768" y="3136"/>
                  </a:cubicBezTo>
                  <a:cubicBezTo>
                    <a:pt x="501" y="3670"/>
                    <a:pt x="301" y="4237"/>
                    <a:pt x="167" y="4804"/>
                  </a:cubicBezTo>
                  <a:cubicBezTo>
                    <a:pt x="67" y="5271"/>
                    <a:pt x="1" y="5738"/>
                    <a:pt x="1" y="6205"/>
                  </a:cubicBezTo>
                  <a:cubicBezTo>
                    <a:pt x="1" y="6405"/>
                    <a:pt x="1" y="6572"/>
                    <a:pt x="67" y="6772"/>
                  </a:cubicBezTo>
                  <a:cubicBezTo>
                    <a:pt x="34" y="6906"/>
                    <a:pt x="67" y="7039"/>
                    <a:pt x="101" y="7172"/>
                  </a:cubicBezTo>
                  <a:cubicBezTo>
                    <a:pt x="101" y="7306"/>
                    <a:pt x="134" y="7406"/>
                    <a:pt x="167" y="7506"/>
                  </a:cubicBezTo>
                  <a:cubicBezTo>
                    <a:pt x="234" y="7506"/>
                    <a:pt x="134" y="7006"/>
                    <a:pt x="167" y="6205"/>
                  </a:cubicBezTo>
                  <a:cubicBezTo>
                    <a:pt x="167" y="5738"/>
                    <a:pt x="234" y="5304"/>
                    <a:pt x="334" y="4837"/>
                  </a:cubicBezTo>
                  <a:cubicBezTo>
                    <a:pt x="501" y="4304"/>
                    <a:pt x="701" y="3770"/>
                    <a:pt x="935" y="3270"/>
                  </a:cubicBezTo>
                  <a:cubicBezTo>
                    <a:pt x="1168" y="2736"/>
                    <a:pt x="1502" y="2269"/>
                    <a:pt x="1835" y="1802"/>
                  </a:cubicBezTo>
                  <a:cubicBezTo>
                    <a:pt x="2136" y="1435"/>
                    <a:pt x="2436" y="1101"/>
                    <a:pt x="2803" y="801"/>
                  </a:cubicBezTo>
                  <a:cubicBezTo>
                    <a:pt x="3436" y="267"/>
                    <a:pt x="3837" y="34"/>
                    <a:pt x="383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" name="Google Shape;3442;p69">
              <a:extLst>
                <a:ext uri="{FF2B5EF4-FFF2-40B4-BE49-F238E27FC236}">
                  <a16:creationId xmlns:a16="http://schemas.microsoft.com/office/drawing/2014/main" id="{0CB781FC-4C35-48A3-AC5C-A9DE0D67407D}"/>
                </a:ext>
              </a:extLst>
            </p:cNvPr>
            <p:cNvSpPr/>
            <p:nvPr/>
          </p:nvSpPr>
          <p:spPr>
            <a:xfrm>
              <a:off x="7829243" y="1905342"/>
              <a:ext cx="316264" cy="458489"/>
            </a:xfrm>
            <a:custGeom>
              <a:avLst/>
              <a:gdLst/>
              <a:ahLst/>
              <a:cxnLst/>
              <a:rect l="l" t="t" r="r" b="b"/>
              <a:pathLst>
                <a:path w="18014" h="26115" extrusionOk="0">
                  <a:moveTo>
                    <a:pt x="8006" y="1"/>
                  </a:moveTo>
                  <a:cubicBezTo>
                    <a:pt x="7039" y="1669"/>
                    <a:pt x="2602" y="9641"/>
                    <a:pt x="1368" y="12410"/>
                  </a:cubicBezTo>
                  <a:cubicBezTo>
                    <a:pt x="0" y="15579"/>
                    <a:pt x="2936" y="17480"/>
                    <a:pt x="2936" y="17480"/>
                  </a:cubicBezTo>
                  <a:lnTo>
                    <a:pt x="1768" y="19615"/>
                  </a:lnTo>
                  <a:lnTo>
                    <a:pt x="1635" y="19882"/>
                  </a:lnTo>
                  <a:cubicBezTo>
                    <a:pt x="634" y="22117"/>
                    <a:pt x="1635" y="24718"/>
                    <a:pt x="3836" y="25719"/>
                  </a:cubicBezTo>
                  <a:cubicBezTo>
                    <a:pt x="4427" y="25987"/>
                    <a:pt x="5047" y="26114"/>
                    <a:pt x="5656" y="26114"/>
                  </a:cubicBezTo>
                  <a:cubicBezTo>
                    <a:pt x="7247" y="26114"/>
                    <a:pt x="8769" y="25247"/>
                    <a:pt x="9540" y="23751"/>
                  </a:cubicBezTo>
                  <a:lnTo>
                    <a:pt x="16279" y="11209"/>
                  </a:lnTo>
                  <a:cubicBezTo>
                    <a:pt x="16312" y="11142"/>
                    <a:pt x="16312" y="11109"/>
                    <a:pt x="16379" y="11075"/>
                  </a:cubicBezTo>
                  <a:cubicBezTo>
                    <a:pt x="18013" y="7973"/>
                    <a:pt x="16779" y="4137"/>
                    <a:pt x="13677" y="2536"/>
                  </a:cubicBezTo>
                  <a:lnTo>
                    <a:pt x="8006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" name="Google Shape;3443;p69">
              <a:extLst>
                <a:ext uri="{FF2B5EF4-FFF2-40B4-BE49-F238E27FC236}">
                  <a16:creationId xmlns:a16="http://schemas.microsoft.com/office/drawing/2014/main" id="{7E073024-BAF4-482B-916A-B9B658DC09B2}"/>
                </a:ext>
              </a:extLst>
            </p:cNvPr>
            <p:cNvSpPr/>
            <p:nvPr/>
          </p:nvSpPr>
          <p:spPr>
            <a:xfrm>
              <a:off x="7873749" y="2209878"/>
              <a:ext cx="87274" cy="26774"/>
            </a:xfrm>
            <a:custGeom>
              <a:avLst/>
              <a:gdLst/>
              <a:ahLst/>
              <a:cxnLst/>
              <a:rect l="l" t="t" r="r" b="b"/>
              <a:pathLst>
                <a:path w="4971" h="1525" extrusionOk="0">
                  <a:moveTo>
                    <a:pt x="401" y="0"/>
                  </a:moveTo>
                  <a:lnTo>
                    <a:pt x="0" y="801"/>
                  </a:lnTo>
                  <a:cubicBezTo>
                    <a:pt x="951" y="1340"/>
                    <a:pt x="1799" y="1524"/>
                    <a:pt x="2512" y="1524"/>
                  </a:cubicBezTo>
                  <a:cubicBezTo>
                    <a:pt x="4052" y="1524"/>
                    <a:pt x="4971" y="668"/>
                    <a:pt x="4971" y="668"/>
                  </a:cubicBezTo>
                  <a:lnTo>
                    <a:pt x="4971" y="668"/>
                  </a:lnTo>
                  <a:cubicBezTo>
                    <a:pt x="4549" y="739"/>
                    <a:pt x="4124" y="775"/>
                    <a:pt x="3702" y="775"/>
                  </a:cubicBezTo>
                  <a:cubicBezTo>
                    <a:pt x="2556" y="775"/>
                    <a:pt x="1425" y="512"/>
                    <a:pt x="401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" name="Google Shape;3444;p69">
              <a:extLst>
                <a:ext uri="{FF2B5EF4-FFF2-40B4-BE49-F238E27FC236}">
                  <a16:creationId xmlns:a16="http://schemas.microsoft.com/office/drawing/2014/main" id="{05372564-18E6-408D-B101-43211954E0D2}"/>
                </a:ext>
              </a:extLst>
            </p:cNvPr>
            <p:cNvSpPr/>
            <p:nvPr/>
          </p:nvSpPr>
          <p:spPr>
            <a:xfrm>
              <a:off x="7916499" y="2029625"/>
              <a:ext cx="18750" cy="16749"/>
            </a:xfrm>
            <a:custGeom>
              <a:avLst/>
              <a:gdLst/>
              <a:ahLst/>
              <a:cxnLst/>
              <a:rect l="l" t="t" r="r" b="b"/>
              <a:pathLst>
                <a:path w="1068" h="954" extrusionOk="0">
                  <a:moveTo>
                    <a:pt x="516" y="0"/>
                  </a:moveTo>
                  <a:cubicBezTo>
                    <a:pt x="350" y="0"/>
                    <a:pt x="193" y="98"/>
                    <a:pt x="101" y="260"/>
                  </a:cubicBezTo>
                  <a:cubicBezTo>
                    <a:pt x="0" y="494"/>
                    <a:pt x="67" y="794"/>
                    <a:pt x="334" y="894"/>
                  </a:cubicBezTo>
                  <a:cubicBezTo>
                    <a:pt x="395" y="935"/>
                    <a:pt x="466" y="954"/>
                    <a:pt x="537" y="954"/>
                  </a:cubicBezTo>
                  <a:cubicBezTo>
                    <a:pt x="699" y="954"/>
                    <a:pt x="865" y="856"/>
                    <a:pt x="934" y="694"/>
                  </a:cubicBezTo>
                  <a:cubicBezTo>
                    <a:pt x="1068" y="460"/>
                    <a:pt x="968" y="160"/>
                    <a:pt x="734" y="60"/>
                  </a:cubicBezTo>
                  <a:cubicBezTo>
                    <a:pt x="663" y="19"/>
                    <a:pt x="588" y="0"/>
                    <a:pt x="51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" name="Google Shape;3445;p69">
              <a:extLst>
                <a:ext uri="{FF2B5EF4-FFF2-40B4-BE49-F238E27FC236}">
                  <a16:creationId xmlns:a16="http://schemas.microsoft.com/office/drawing/2014/main" id="{F16D034F-E4D9-4364-AF81-48A13828C285}"/>
                </a:ext>
              </a:extLst>
            </p:cNvPr>
            <p:cNvSpPr/>
            <p:nvPr/>
          </p:nvSpPr>
          <p:spPr>
            <a:xfrm>
              <a:off x="7918255" y="2023621"/>
              <a:ext cx="32234" cy="17644"/>
            </a:xfrm>
            <a:custGeom>
              <a:avLst/>
              <a:gdLst/>
              <a:ahLst/>
              <a:cxnLst/>
              <a:rect l="l" t="t" r="r" b="b"/>
              <a:pathLst>
                <a:path w="1836" h="1005" extrusionOk="0">
                  <a:moveTo>
                    <a:pt x="551" y="1"/>
                  </a:moveTo>
                  <a:cubicBezTo>
                    <a:pt x="456" y="1"/>
                    <a:pt x="362" y="12"/>
                    <a:pt x="267" y="35"/>
                  </a:cubicBezTo>
                  <a:cubicBezTo>
                    <a:pt x="101" y="69"/>
                    <a:pt x="1" y="169"/>
                    <a:pt x="1" y="202"/>
                  </a:cubicBezTo>
                  <a:cubicBezTo>
                    <a:pt x="67" y="269"/>
                    <a:pt x="468" y="202"/>
                    <a:pt x="968" y="402"/>
                  </a:cubicBezTo>
                  <a:cubicBezTo>
                    <a:pt x="1450" y="595"/>
                    <a:pt x="1653" y="1004"/>
                    <a:pt x="1757" y="1004"/>
                  </a:cubicBezTo>
                  <a:cubicBezTo>
                    <a:pt x="1761" y="1004"/>
                    <a:pt x="1765" y="1004"/>
                    <a:pt x="1768" y="1003"/>
                  </a:cubicBezTo>
                  <a:cubicBezTo>
                    <a:pt x="1835" y="936"/>
                    <a:pt x="1802" y="869"/>
                    <a:pt x="1668" y="669"/>
                  </a:cubicBezTo>
                  <a:cubicBezTo>
                    <a:pt x="1535" y="402"/>
                    <a:pt x="1301" y="235"/>
                    <a:pt x="1068" y="102"/>
                  </a:cubicBezTo>
                  <a:cubicBezTo>
                    <a:pt x="896" y="37"/>
                    <a:pt x="723" y="1"/>
                    <a:pt x="55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" name="Google Shape;3446;p69">
              <a:extLst>
                <a:ext uri="{FF2B5EF4-FFF2-40B4-BE49-F238E27FC236}">
                  <a16:creationId xmlns:a16="http://schemas.microsoft.com/office/drawing/2014/main" id="{27C7D568-49DB-494A-B5BA-87ED61EF3B2F}"/>
                </a:ext>
              </a:extLst>
            </p:cNvPr>
            <p:cNvSpPr/>
            <p:nvPr/>
          </p:nvSpPr>
          <p:spPr>
            <a:xfrm>
              <a:off x="7995557" y="2068549"/>
              <a:ext cx="18768" cy="16486"/>
            </a:xfrm>
            <a:custGeom>
              <a:avLst/>
              <a:gdLst/>
              <a:ahLst/>
              <a:cxnLst/>
              <a:rect l="l" t="t" r="r" b="b"/>
              <a:pathLst>
                <a:path w="1069" h="939" extrusionOk="0">
                  <a:moveTo>
                    <a:pt x="527" y="1"/>
                  </a:moveTo>
                  <a:cubicBezTo>
                    <a:pt x="360" y="1"/>
                    <a:pt x="205" y="89"/>
                    <a:pt x="134" y="278"/>
                  </a:cubicBezTo>
                  <a:cubicBezTo>
                    <a:pt x="1" y="512"/>
                    <a:pt x="101" y="779"/>
                    <a:pt x="334" y="879"/>
                  </a:cubicBezTo>
                  <a:cubicBezTo>
                    <a:pt x="406" y="919"/>
                    <a:pt x="480" y="938"/>
                    <a:pt x="553" y="938"/>
                  </a:cubicBezTo>
                  <a:cubicBezTo>
                    <a:pt x="718" y="938"/>
                    <a:pt x="875" y="841"/>
                    <a:pt x="968" y="679"/>
                  </a:cubicBezTo>
                  <a:cubicBezTo>
                    <a:pt x="1068" y="445"/>
                    <a:pt x="968" y="178"/>
                    <a:pt x="735" y="45"/>
                  </a:cubicBezTo>
                  <a:cubicBezTo>
                    <a:pt x="666" y="16"/>
                    <a:pt x="596" y="1"/>
                    <a:pt x="52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6" name="Google Shape;3447;p69">
              <a:extLst>
                <a:ext uri="{FF2B5EF4-FFF2-40B4-BE49-F238E27FC236}">
                  <a16:creationId xmlns:a16="http://schemas.microsoft.com/office/drawing/2014/main" id="{612CFE1E-CA00-4050-A44B-47A0013BBF98}"/>
                </a:ext>
              </a:extLst>
            </p:cNvPr>
            <p:cNvSpPr/>
            <p:nvPr/>
          </p:nvSpPr>
          <p:spPr>
            <a:xfrm>
              <a:off x="8001420" y="2062298"/>
              <a:ext cx="32216" cy="17627"/>
            </a:xfrm>
            <a:custGeom>
              <a:avLst/>
              <a:gdLst/>
              <a:ahLst/>
              <a:cxnLst/>
              <a:rect l="l" t="t" r="r" b="b"/>
              <a:pathLst>
                <a:path w="1835" h="1004" extrusionOk="0">
                  <a:moveTo>
                    <a:pt x="501" y="0"/>
                  </a:moveTo>
                  <a:cubicBezTo>
                    <a:pt x="412" y="0"/>
                    <a:pt x="323" y="12"/>
                    <a:pt x="234" y="34"/>
                  </a:cubicBezTo>
                  <a:cubicBezTo>
                    <a:pt x="67" y="67"/>
                    <a:pt x="0" y="201"/>
                    <a:pt x="0" y="201"/>
                  </a:cubicBezTo>
                  <a:cubicBezTo>
                    <a:pt x="34" y="301"/>
                    <a:pt x="434" y="201"/>
                    <a:pt x="934" y="401"/>
                  </a:cubicBezTo>
                  <a:cubicBezTo>
                    <a:pt x="1415" y="625"/>
                    <a:pt x="1649" y="1003"/>
                    <a:pt x="1726" y="1003"/>
                  </a:cubicBezTo>
                  <a:cubicBezTo>
                    <a:pt x="1729" y="1003"/>
                    <a:pt x="1732" y="1002"/>
                    <a:pt x="1735" y="1001"/>
                  </a:cubicBezTo>
                  <a:cubicBezTo>
                    <a:pt x="1835" y="968"/>
                    <a:pt x="1768" y="834"/>
                    <a:pt x="1668" y="668"/>
                  </a:cubicBezTo>
                  <a:cubicBezTo>
                    <a:pt x="1501" y="434"/>
                    <a:pt x="1301" y="234"/>
                    <a:pt x="1034" y="134"/>
                  </a:cubicBezTo>
                  <a:cubicBezTo>
                    <a:pt x="856" y="45"/>
                    <a:pt x="679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" name="Google Shape;3448;p69">
              <a:extLst>
                <a:ext uri="{FF2B5EF4-FFF2-40B4-BE49-F238E27FC236}">
                  <a16:creationId xmlns:a16="http://schemas.microsoft.com/office/drawing/2014/main" id="{D94BAE11-B443-464C-B5AB-77260C31FA33}"/>
                </a:ext>
              </a:extLst>
            </p:cNvPr>
            <p:cNvSpPr/>
            <p:nvPr/>
          </p:nvSpPr>
          <p:spPr>
            <a:xfrm>
              <a:off x="7922943" y="2045320"/>
              <a:ext cx="55654" cy="69700"/>
            </a:xfrm>
            <a:custGeom>
              <a:avLst/>
              <a:gdLst/>
              <a:ahLst/>
              <a:cxnLst/>
              <a:rect l="l" t="t" r="r" b="b"/>
              <a:pathLst>
                <a:path w="3170" h="3970" extrusionOk="0">
                  <a:moveTo>
                    <a:pt x="3169" y="0"/>
                  </a:moveTo>
                  <a:lnTo>
                    <a:pt x="3169" y="0"/>
                  </a:lnTo>
                  <a:cubicBezTo>
                    <a:pt x="2402" y="567"/>
                    <a:pt x="1702" y="1234"/>
                    <a:pt x="1068" y="1935"/>
                  </a:cubicBezTo>
                  <a:lnTo>
                    <a:pt x="301" y="2702"/>
                  </a:lnTo>
                  <a:cubicBezTo>
                    <a:pt x="134" y="2835"/>
                    <a:pt x="34" y="3002"/>
                    <a:pt x="0" y="3169"/>
                  </a:cubicBezTo>
                  <a:cubicBezTo>
                    <a:pt x="0" y="3269"/>
                    <a:pt x="34" y="3403"/>
                    <a:pt x="134" y="3469"/>
                  </a:cubicBezTo>
                  <a:cubicBezTo>
                    <a:pt x="167" y="3503"/>
                    <a:pt x="267" y="3569"/>
                    <a:pt x="334" y="3603"/>
                  </a:cubicBezTo>
                  <a:cubicBezTo>
                    <a:pt x="567" y="3769"/>
                    <a:pt x="834" y="3903"/>
                    <a:pt x="1135" y="3970"/>
                  </a:cubicBezTo>
                  <a:cubicBezTo>
                    <a:pt x="901" y="3769"/>
                    <a:pt x="668" y="3603"/>
                    <a:pt x="401" y="3469"/>
                  </a:cubicBezTo>
                  <a:cubicBezTo>
                    <a:pt x="301" y="3369"/>
                    <a:pt x="201" y="3336"/>
                    <a:pt x="201" y="3202"/>
                  </a:cubicBezTo>
                  <a:cubicBezTo>
                    <a:pt x="201" y="3102"/>
                    <a:pt x="334" y="3002"/>
                    <a:pt x="467" y="2869"/>
                  </a:cubicBezTo>
                  <a:lnTo>
                    <a:pt x="1235" y="2102"/>
                  </a:lnTo>
                  <a:cubicBezTo>
                    <a:pt x="1935" y="1468"/>
                    <a:pt x="2602" y="767"/>
                    <a:pt x="316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" name="Google Shape;3449;p69">
              <a:extLst>
                <a:ext uri="{FF2B5EF4-FFF2-40B4-BE49-F238E27FC236}">
                  <a16:creationId xmlns:a16="http://schemas.microsoft.com/office/drawing/2014/main" id="{104EF3BF-2E02-4C93-8B11-13D4275724FD}"/>
                </a:ext>
              </a:extLst>
            </p:cNvPr>
            <p:cNvSpPr/>
            <p:nvPr/>
          </p:nvSpPr>
          <p:spPr>
            <a:xfrm>
              <a:off x="7928210" y="2131893"/>
              <a:ext cx="36921" cy="17539"/>
            </a:xfrm>
            <a:custGeom>
              <a:avLst/>
              <a:gdLst/>
              <a:ahLst/>
              <a:cxnLst/>
              <a:rect l="l" t="t" r="r" b="b"/>
              <a:pathLst>
                <a:path w="2103" h="999" extrusionOk="0">
                  <a:moveTo>
                    <a:pt x="2056" y="1"/>
                  </a:moveTo>
                  <a:cubicBezTo>
                    <a:pt x="1975" y="1"/>
                    <a:pt x="1735" y="516"/>
                    <a:pt x="1168" y="673"/>
                  </a:cubicBezTo>
                  <a:cubicBezTo>
                    <a:pt x="1027" y="710"/>
                    <a:pt x="890" y="724"/>
                    <a:pt x="764" y="724"/>
                  </a:cubicBezTo>
                  <a:cubicBezTo>
                    <a:pt x="381" y="724"/>
                    <a:pt x="88" y="597"/>
                    <a:pt x="17" y="597"/>
                  </a:cubicBezTo>
                  <a:cubicBezTo>
                    <a:pt x="6" y="597"/>
                    <a:pt x="1" y="600"/>
                    <a:pt x="1" y="606"/>
                  </a:cubicBezTo>
                  <a:cubicBezTo>
                    <a:pt x="1" y="706"/>
                    <a:pt x="67" y="773"/>
                    <a:pt x="334" y="873"/>
                  </a:cubicBezTo>
                  <a:cubicBezTo>
                    <a:pt x="516" y="954"/>
                    <a:pt x="710" y="998"/>
                    <a:pt x="901" y="998"/>
                  </a:cubicBezTo>
                  <a:cubicBezTo>
                    <a:pt x="1026" y="998"/>
                    <a:pt x="1150" y="979"/>
                    <a:pt x="1268" y="940"/>
                  </a:cubicBezTo>
                  <a:cubicBezTo>
                    <a:pt x="1602" y="873"/>
                    <a:pt x="1869" y="640"/>
                    <a:pt x="2035" y="373"/>
                  </a:cubicBezTo>
                  <a:cubicBezTo>
                    <a:pt x="2102" y="173"/>
                    <a:pt x="2102" y="39"/>
                    <a:pt x="2069" y="6"/>
                  </a:cubicBezTo>
                  <a:cubicBezTo>
                    <a:pt x="2065" y="2"/>
                    <a:pt x="2061" y="1"/>
                    <a:pt x="205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" name="Google Shape;3450;p69">
              <a:extLst>
                <a:ext uri="{FF2B5EF4-FFF2-40B4-BE49-F238E27FC236}">
                  <a16:creationId xmlns:a16="http://schemas.microsoft.com/office/drawing/2014/main" id="{DAA63824-52E7-4F3B-B963-E69943453FFC}"/>
                </a:ext>
              </a:extLst>
            </p:cNvPr>
            <p:cNvSpPr/>
            <p:nvPr/>
          </p:nvSpPr>
          <p:spPr>
            <a:xfrm>
              <a:off x="8013711" y="2030082"/>
              <a:ext cx="37501" cy="23596"/>
            </a:xfrm>
            <a:custGeom>
              <a:avLst/>
              <a:gdLst/>
              <a:ahLst/>
              <a:cxnLst/>
              <a:rect l="l" t="t" r="r" b="b"/>
              <a:pathLst>
                <a:path w="2136" h="1344" extrusionOk="0">
                  <a:moveTo>
                    <a:pt x="401" y="1"/>
                  </a:moveTo>
                  <a:cubicBezTo>
                    <a:pt x="168" y="1"/>
                    <a:pt x="1" y="34"/>
                    <a:pt x="1" y="134"/>
                  </a:cubicBezTo>
                  <a:cubicBezTo>
                    <a:pt x="1" y="301"/>
                    <a:pt x="501" y="401"/>
                    <a:pt x="1035" y="735"/>
                  </a:cubicBezTo>
                  <a:cubicBezTo>
                    <a:pt x="1522" y="1039"/>
                    <a:pt x="1898" y="1344"/>
                    <a:pt x="2036" y="1344"/>
                  </a:cubicBezTo>
                  <a:cubicBezTo>
                    <a:pt x="2049" y="1344"/>
                    <a:pt x="2060" y="1341"/>
                    <a:pt x="2069" y="1335"/>
                  </a:cubicBezTo>
                  <a:cubicBezTo>
                    <a:pt x="2136" y="1302"/>
                    <a:pt x="2136" y="1135"/>
                    <a:pt x="2002" y="901"/>
                  </a:cubicBezTo>
                  <a:cubicBezTo>
                    <a:pt x="1635" y="368"/>
                    <a:pt x="1035" y="34"/>
                    <a:pt x="4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" name="Google Shape;3451;p69">
              <a:extLst>
                <a:ext uri="{FF2B5EF4-FFF2-40B4-BE49-F238E27FC236}">
                  <a16:creationId xmlns:a16="http://schemas.microsoft.com/office/drawing/2014/main" id="{C81A13F9-2310-4244-848E-7869B1AFA441}"/>
                </a:ext>
              </a:extLst>
            </p:cNvPr>
            <p:cNvSpPr/>
            <p:nvPr/>
          </p:nvSpPr>
          <p:spPr>
            <a:xfrm>
              <a:off x="7932318" y="2001166"/>
              <a:ext cx="31637" cy="15941"/>
            </a:xfrm>
            <a:custGeom>
              <a:avLst/>
              <a:gdLst/>
              <a:ahLst/>
              <a:cxnLst/>
              <a:rect l="l" t="t" r="r" b="b"/>
              <a:pathLst>
                <a:path w="1802" h="908" extrusionOk="0">
                  <a:moveTo>
                    <a:pt x="481" y="1"/>
                  </a:moveTo>
                  <a:cubicBezTo>
                    <a:pt x="419" y="1"/>
                    <a:pt x="359" y="5"/>
                    <a:pt x="300" y="13"/>
                  </a:cubicBezTo>
                  <a:cubicBezTo>
                    <a:pt x="67" y="13"/>
                    <a:pt x="0" y="113"/>
                    <a:pt x="0" y="180"/>
                  </a:cubicBezTo>
                  <a:cubicBezTo>
                    <a:pt x="33" y="347"/>
                    <a:pt x="434" y="347"/>
                    <a:pt x="834" y="547"/>
                  </a:cubicBezTo>
                  <a:cubicBezTo>
                    <a:pt x="1189" y="738"/>
                    <a:pt x="1432" y="907"/>
                    <a:pt x="1582" y="907"/>
                  </a:cubicBezTo>
                  <a:cubicBezTo>
                    <a:pt x="1615" y="907"/>
                    <a:pt x="1644" y="899"/>
                    <a:pt x="1668" y="881"/>
                  </a:cubicBezTo>
                  <a:cubicBezTo>
                    <a:pt x="1801" y="814"/>
                    <a:pt x="1701" y="714"/>
                    <a:pt x="1635" y="547"/>
                  </a:cubicBezTo>
                  <a:cubicBezTo>
                    <a:pt x="1501" y="347"/>
                    <a:pt x="1301" y="180"/>
                    <a:pt x="1034" y="113"/>
                  </a:cubicBezTo>
                  <a:cubicBezTo>
                    <a:pt x="859" y="38"/>
                    <a:pt x="665" y="1"/>
                    <a:pt x="48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" name="Google Shape;3452;p69">
              <a:extLst>
                <a:ext uri="{FF2B5EF4-FFF2-40B4-BE49-F238E27FC236}">
                  <a16:creationId xmlns:a16="http://schemas.microsoft.com/office/drawing/2014/main" id="{8B55125C-BF42-4376-875A-823D429A3D64}"/>
                </a:ext>
              </a:extLst>
            </p:cNvPr>
            <p:cNvSpPr/>
            <p:nvPr/>
          </p:nvSpPr>
          <p:spPr>
            <a:xfrm>
              <a:off x="8051773" y="2135509"/>
              <a:ext cx="69717" cy="63326"/>
            </a:xfrm>
            <a:custGeom>
              <a:avLst/>
              <a:gdLst/>
              <a:ahLst/>
              <a:cxnLst/>
              <a:rect l="l" t="t" r="r" b="b"/>
              <a:pathLst>
                <a:path w="3971" h="3607" extrusionOk="0">
                  <a:moveTo>
                    <a:pt x="1502" y="0"/>
                  </a:moveTo>
                  <a:cubicBezTo>
                    <a:pt x="1502" y="0"/>
                    <a:pt x="1" y="2969"/>
                    <a:pt x="1" y="3036"/>
                  </a:cubicBezTo>
                  <a:cubicBezTo>
                    <a:pt x="1" y="3094"/>
                    <a:pt x="636" y="3606"/>
                    <a:pt x="1371" y="3606"/>
                  </a:cubicBezTo>
                  <a:cubicBezTo>
                    <a:pt x="1896" y="3606"/>
                    <a:pt x="2472" y="3344"/>
                    <a:pt x="2903" y="2469"/>
                  </a:cubicBezTo>
                  <a:cubicBezTo>
                    <a:pt x="3970" y="334"/>
                    <a:pt x="1602" y="0"/>
                    <a:pt x="1502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" name="Google Shape;3453;p69">
              <a:extLst>
                <a:ext uri="{FF2B5EF4-FFF2-40B4-BE49-F238E27FC236}">
                  <a16:creationId xmlns:a16="http://schemas.microsoft.com/office/drawing/2014/main" id="{A4072766-47D5-4957-B497-5CE9CE8285FD}"/>
                </a:ext>
              </a:extLst>
            </p:cNvPr>
            <p:cNvSpPr/>
            <p:nvPr/>
          </p:nvSpPr>
          <p:spPr>
            <a:xfrm>
              <a:off x="8069347" y="2152240"/>
              <a:ext cx="27546" cy="33059"/>
            </a:xfrm>
            <a:custGeom>
              <a:avLst/>
              <a:gdLst/>
              <a:ahLst/>
              <a:cxnLst/>
              <a:rect l="l" t="t" r="r" b="b"/>
              <a:pathLst>
                <a:path w="1569" h="1883" extrusionOk="0">
                  <a:moveTo>
                    <a:pt x="1182" y="1"/>
                  </a:moveTo>
                  <a:cubicBezTo>
                    <a:pt x="1157" y="1"/>
                    <a:pt x="1131" y="5"/>
                    <a:pt x="1101" y="14"/>
                  </a:cubicBezTo>
                  <a:cubicBezTo>
                    <a:pt x="1068" y="14"/>
                    <a:pt x="1001" y="48"/>
                    <a:pt x="935" y="81"/>
                  </a:cubicBezTo>
                  <a:cubicBezTo>
                    <a:pt x="868" y="181"/>
                    <a:pt x="868" y="215"/>
                    <a:pt x="901" y="215"/>
                  </a:cubicBezTo>
                  <a:cubicBezTo>
                    <a:pt x="935" y="215"/>
                    <a:pt x="935" y="215"/>
                    <a:pt x="1001" y="115"/>
                  </a:cubicBezTo>
                  <a:cubicBezTo>
                    <a:pt x="1018" y="81"/>
                    <a:pt x="1060" y="65"/>
                    <a:pt x="1106" y="65"/>
                  </a:cubicBezTo>
                  <a:cubicBezTo>
                    <a:pt x="1152" y="65"/>
                    <a:pt x="1202" y="81"/>
                    <a:pt x="1235" y="115"/>
                  </a:cubicBezTo>
                  <a:cubicBezTo>
                    <a:pt x="1335" y="248"/>
                    <a:pt x="1402" y="381"/>
                    <a:pt x="1368" y="548"/>
                  </a:cubicBezTo>
                  <a:cubicBezTo>
                    <a:pt x="1335" y="748"/>
                    <a:pt x="1268" y="948"/>
                    <a:pt x="1202" y="1115"/>
                  </a:cubicBezTo>
                  <a:cubicBezTo>
                    <a:pt x="1068" y="1482"/>
                    <a:pt x="735" y="1716"/>
                    <a:pt x="368" y="1749"/>
                  </a:cubicBezTo>
                  <a:cubicBezTo>
                    <a:pt x="268" y="1749"/>
                    <a:pt x="134" y="1716"/>
                    <a:pt x="67" y="1616"/>
                  </a:cubicBezTo>
                  <a:lnTo>
                    <a:pt x="1" y="1549"/>
                  </a:lnTo>
                  <a:lnTo>
                    <a:pt x="1" y="1549"/>
                  </a:lnTo>
                  <a:cubicBezTo>
                    <a:pt x="1" y="1582"/>
                    <a:pt x="1" y="1649"/>
                    <a:pt x="34" y="1682"/>
                  </a:cubicBezTo>
                  <a:cubicBezTo>
                    <a:pt x="134" y="1749"/>
                    <a:pt x="234" y="1849"/>
                    <a:pt x="368" y="1882"/>
                  </a:cubicBezTo>
                  <a:cubicBezTo>
                    <a:pt x="801" y="1882"/>
                    <a:pt x="1202" y="1616"/>
                    <a:pt x="1368" y="1215"/>
                  </a:cubicBezTo>
                  <a:cubicBezTo>
                    <a:pt x="1468" y="1015"/>
                    <a:pt x="1535" y="782"/>
                    <a:pt x="1535" y="548"/>
                  </a:cubicBezTo>
                  <a:cubicBezTo>
                    <a:pt x="1568" y="348"/>
                    <a:pt x="1502" y="148"/>
                    <a:pt x="1335" y="48"/>
                  </a:cubicBezTo>
                  <a:cubicBezTo>
                    <a:pt x="1288" y="24"/>
                    <a:pt x="1241" y="1"/>
                    <a:pt x="1182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3" name="Google Shape;3454;p69">
              <a:extLst>
                <a:ext uri="{FF2B5EF4-FFF2-40B4-BE49-F238E27FC236}">
                  <a16:creationId xmlns:a16="http://schemas.microsoft.com/office/drawing/2014/main" id="{B54E5B23-0C2B-4E83-853E-6E46192D2F12}"/>
                </a:ext>
              </a:extLst>
            </p:cNvPr>
            <p:cNvSpPr/>
            <p:nvPr/>
          </p:nvSpPr>
          <p:spPr>
            <a:xfrm>
              <a:off x="7981511" y="1929289"/>
              <a:ext cx="159308" cy="234766"/>
            </a:xfrm>
            <a:custGeom>
              <a:avLst/>
              <a:gdLst/>
              <a:ahLst/>
              <a:cxnLst/>
              <a:rect l="l" t="t" r="r" b="b"/>
              <a:pathLst>
                <a:path w="9074" h="13372" extrusionOk="0">
                  <a:moveTo>
                    <a:pt x="2041" y="0"/>
                  </a:moveTo>
                  <a:cubicBezTo>
                    <a:pt x="1504" y="0"/>
                    <a:pt x="981" y="75"/>
                    <a:pt x="500" y="238"/>
                  </a:cubicBezTo>
                  <a:cubicBezTo>
                    <a:pt x="300" y="305"/>
                    <a:pt x="33" y="738"/>
                    <a:pt x="0" y="772"/>
                  </a:cubicBezTo>
                  <a:cubicBezTo>
                    <a:pt x="100" y="905"/>
                    <a:pt x="200" y="1072"/>
                    <a:pt x="300" y="1239"/>
                  </a:cubicBezTo>
                  <a:cubicBezTo>
                    <a:pt x="601" y="2073"/>
                    <a:pt x="1268" y="2706"/>
                    <a:pt x="2135" y="2940"/>
                  </a:cubicBezTo>
                  <a:cubicBezTo>
                    <a:pt x="2835" y="3140"/>
                    <a:pt x="3636" y="3073"/>
                    <a:pt x="4303" y="3307"/>
                  </a:cubicBezTo>
                  <a:cubicBezTo>
                    <a:pt x="5337" y="3774"/>
                    <a:pt x="6038" y="4741"/>
                    <a:pt x="6171" y="5875"/>
                  </a:cubicBezTo>
                  <a:cubicBezTo>
                    <a:pt x="6271" y="6976"/>
                    <a:pt x="6038" y="8077"/>
                    <a:pt x="5504" y="9078"/>
                  </a:cubicBezTo>
                  <a:cubicBezTo>
                    <a:pt x="5004" y="10078"/>
                    <a:pt x="4370" y="10946"/>
                    <a:pt x="3803" y="11913"/>
                  </a:cubicBezTo>
                  <a:cubicBezTo>
                    <a:pt x="3636" y="12113"/>
                    <a:pt x="3536" y="12380"/>
                    <a:pt x="3503" y="12613"/>
                  </a:cubicBezTo>
                  <a:cubicBezTo>
                    <a:pt x="3403" y="12847"/>
                    <a:pt x="3503" y="13147"/>
                    <a:pt x="3703" y="13281"/>
                  </a:cubicBezTo>
                  <a:cubicBezTo>
                    <a:pt x="3825" y="13342"/>
                    <a:pt x="3956" y="13371"/>
                    <a:pt x="4087" y="13371"/>
                  </a:cubicBezTo>
                  <a:cubicBezTo>
                    <a:pt x="4312" y="13371"/>
                    <a:pt x="4534" y="13283"/>
                    <a:pt x="4703" y="13114"/>
                  </a:cubicBezTo>
                  <a:cubicBezTo>
                    <a:pt x="5004" y="12880"/>
                    <a:pt x="5170" y="12547"/>
                    <a:pt x="5471" y="12280"/>
                  </a:cubicBezTo>
                  <a:cubicBezTo>
                    <a:pt x="5667" y="12137"/>
                    <a:pt x="5893" y="12070"/>
                    <a:pt x="6121" y="12070"/>
                  </a:cubicBezTo>
                  <a:cubicBezTo>
                    <a:pt x="6319" y="12070"/>
                    <a:pt x="6519" y="12120"/>
                    <a:pt x="6705" y="12213"/>
                  </a:cubicBezTo>
                  <a:cubicBezTo>
                    <a:pt x="7872" y="10745"/>
                    <a:pt x="9073" y="8611"/>
                    <a:pt x="9040" y="6642"/>
                  </a:cubicBezTo>
                  <a:cubicBezTo>
                    <a:pt x="8940" y="4641"/>
                    <a:pt x="8006" y="2773"/>
                    <a:pt x="6405" y="1539"/>
                  </a:cubicBezTo>
                  <a:cubicBezTo>
                    <a:pt x="5265" y="622"/>
                    <a:pt x="3592" y="0"/>
                    <a:pt x="204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4" name="Google Shape;3455;p69">
              <a:extLst>
                <a:ext uri="{FF2B5EF4-FFF2-40B4-BE49-F238E27FC236}">
                  <a16:creationId xmlns:a16="http://schemas.microsoft.com/office/drawing/2014/main" id="{DD572CCF-10A5-4F5D-832B-A9A0A3F61F82}"/>
                </a:ext>
              </a:extLst>
            </p:cNvPr>
            <p:cNvSpPr/>
            <p:nvPr/>
          </p:nvSpPr>
          <p:spPr>
            <a:xfrm>
              <a:off x="7946363" y="1887399"/>
              <a:ext cx="214366" cy="252217"/>
            </a:xfrm>
            <a:custGeom>
              <a:avLst/>
              <a:gdLst/>
              <a:ahLst/>
              <a:cxnLst/>
              <a:rect l="l" t="t" r="r" b="b"/>
              <a:pathLst>
                <a:path w="12210" h="14366" extrusionOk="0">
                  <a:moveTo>
                    <a:pt x="1511" y="1183"/>
                  </a:moveTo>
                  <a:cubicBezTo>
                    <a:pt x="1521" y="1197"/>
                    <a:pt x="1535" y="1213"/>
                    <a:pt x="1535" y="1256"/>
                  </a:cubicBezTo>
                  <a:cubicBezTo>
                    <a:pt x="1528" y="1231"/>
                    <a:pt x="1520" y="1207"/>
                    <a:pt x="1511" y="1183"/>
                  </a:cubicBezTo>
                  <a:close/>
                  <a:moveTo>
                    <a:pt x="2488" y="1"/>
                  </a:moveTo>
                  <a:cubicBezTo>
                    <a:pt x="2274" y="1"/>
                    <a:pt x="2060" y="42"/>
                    <a:pt x="1869" y="122"/>
                  </a:cubicBezTo>
                  <a:cubicBezTo>
                    <a:pt x="1502" y="322"/>
                    <a:pt x="1335" y="756"/>
                    <a:pt x="1502" y="1156"/>
                  </a:cubicBezTo>
                  <a:cubicBezTo>
                    <a:pt x="1502" y="1158"/>
                    <a:pt x="1502" y="1159"/>
                    <a:pt x="1502" y="1161"/>
                  </a:cubicBezTo>
                  <a:lnTo>
                    <a:pt x="1502" y="1161"/>
                  </a:lnTo>
                  <a:cubicBezTo>
                    <a:pt x="1392" y="904"/>
                    <a:pt x="1145" y="733"/>
                    <a:pt x="873" y="733"/>
                  </a:cubicBezTo>
                  <a:cubicBezTo>
                    <a:pt x="817" y="733"/>
                    <a:pt x="759" y="740"/>
                    <a:pt x="701" y="756"/>
                  </a:cubicBezTo>
                  <a:cubicBezTo>
                    <a:pt x="668" y="756"/>
                    <a:pt x="601" y="789"/>
                    <a:pt x="568" y="789"/>
                  </a:cubicBezTo>
                  <a:cubicBezTo>
                    <a:pt x="201" y="989"/>
                    <a:pt x="1" y="1356"/>
                    <a:pt x="34" y="1790"/>
                  </a:cubicBezTo>
                  <a:cubicBezTo>
                    <a:pt x="67" y="2190"/>
                    <a:pt x="234" y="2557"/>
                    <a:pt x="501" y="2857"/>
                  </a:cubicBezTo>
                  <a:cubicBezTo>
                    <a:pt x="1268" y="3958"/>
                    <a:pt x="2402" y="4725"/>
                    <a:pt x="3703" y="5092"/>
                  </a:cubicBezTo>
                  <a:lnTo>
                    <a:pt x="6572" y="4859"/>
                  </a:lnTo>
                  <a:lnTo>
                    <a:pt x="8940" y="6627"/>
                  </a:lnTo>
                  <a:lnTo>
                    <a:pt x="10708" y="9429"/>
                  </a:lnTo>
                  <a:lnTo>
                    <a:pt x="7539" y="13532"/>
                  </a:lnTo>
                  <a:lnTo>
                    <a:pt x="8707" y="14366"/>
                  </a:lnTo>
                  <a:cubicBezTo>
                    <a:pt x="9274" y="13365"/>
                    <a:pt x="10241" y="12664"/>
                    <a:pt x="10942" y="11764"/>
                  </a:cubicBezTo>
                  <a:cubicBezTo>
                    <a:pt x="11676" y="10830"/>
                    <a:pt x="12209" y="9596"/>
                    <a:pt x="11676" y="8528"/>
                  </a:cubicBezTo>
                  <a:cubicBezTo>
                    <a:pt x="11509" y="8161"/>
                    <a:pt x="11209" y="7861"/>
                    <a:pt x="11042" y="7527"/>
                  </a:cubicBezTo>
                  <a:cubicBezTo>
                    <a:pt x="10942" y="7160"/>
                    <a:pt x="10875" y="6760"/>
                    <a:pt x="10842" y="6360"/>
                  </a:cubicBezTo>
                  <a:cubicBezTo>
                    <a:pt x="10642" y="5159"/>
                    <a:pt x="9908" y="4058"/>
                    <a:pt x="8840" y="3458"/>
                  </a:cubicBezTo>
                  <a:cubicBezTo>
                    <a:pt x="8073" y="3024"/>
                    <a:pt x="7239" y="2857"/>
                    <a:pt x="6505" y="2457"/>
                  </a:cubicBezTo>
                  <a:cubicBezTo>
                    <a:pt x="5271" y="1823"/>
                    <a:pt x="4437" y="656"/>
                    <a:pt x="3170" y="155"/>
                  </a:cubicBezTo>
                  <a:cubicBezTo>
                    <a:pt x="2960" y="51"/>
                    <a:pt x="2724" y="1"/>
                    <a:pt x="248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5" name="Google Shape;3456;p69">
              <a:extLst>
                <a:ext uri="{FF2B5EF4-FFF2-40B4-BE49-F238E27FC236}">
                  <a16:creationId xmlns:a16="http://schemas.microsoft.com/office/drawing/2014/main" id="{BBC38D45-06E1-4FBE-9DD2-048F69A110E8}"/>
                </a:ext>
              </a:extLst>
            </p:cNvPr>
            <p:cNvSpPr/>
            <p:nvPr/>
          </p:nvSpPr>
          <p:spPr>
            <a:xfrm>
              <a:off x="7385905" y="1683462"/>
              <a:ext cx="401764" cy="389984"/>
            </a:xfrm>
            <a:custGeom>
              <a:avLst/>
              <a:gdLst/>
              <a:ahLst/>
              <a:cxnLst/>
              <a:rect l="l" t="t" r="r" b="b"/>
              <a:pathLst>
                <a:path w="22884" h="22213" extrusionOk="0">
                  <a:moveTo>
                    <a:pt x="12420" y="0"/>
                  </a:moveTo>
                  <a:cubicBezTo>
                    <a:pt x="10398" y="0"/>
                    <a:pt x="8328" y="613"/>
                    <a:pt x="6472" y="1964"/>
                  </a:cubicBezTo>
                  <a:cubicBezTo>
                    <a:pt x="1" y="6668"/>
                    <a:pt x="1268" y="16708"/>
                    <a:pt x="8740" y="19644"/>
                  </a:cubicBezTo>
                  <a:cubicBezTo>
                    <a:pt x="8807" y="20878"/>
                    <a:pt x="8907" y="22212"/>
                    <a:pt x="8907" y="22212"/>
                  </a:cubicBezTo>
                  <a:lnTo>
                    <a:pt x="17780" y="21612"/>
                  </a:lnTo>
                  <a:cubicBezTo>
                    <a:pt x="17780" y="21612"/>
                    <a:pt x="17747" y="20144"/>
                    <a:pt x="17714" y="18910"/>
                  </a:cubicBezTo>
                  <a:cubicBezTo>
                    <a:pt x="20983" y="16975"/>
                    <a:pt x="22884" y="13373"/>
                    <a:pt x="22617" y="9570"/>
                  </a:cubicBezTo>
                  <a:cubicBezTo>
                    <a:pt x="22259" y="3848"/>
                    <a:pt x="17488" y="0"/>
                    <a:pt x="12420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6" name="Google Shape;3457;p69">
              <a:extLst>
                <a:ext uri="{FF2B5EF4-FFF2-40B4-BE49-F238E27FC236}">
                  <a16:creationId xmlns:a16="http://schemas.microsoft.com/office/drawing/2014/main" id="{E1B42C81-0FD7-49C9-8918-A3F4F638D7B8}"/>
                </a:ext>
              </a:extLst>
            </p:cNvPr>
            <p:cNvSpPr/>
            <p:nvPr/>
          </p:nvSpPr>
          <p:spPr>
            <a:xfrm>
              <a:off x="7512997" y="1865121"/>
              <a:ext cx="197371" cy="205394"/>
            </a:xfrm>
            <a:custGeom>
              <a:avLst/>
              <a:gdLst/>
              <a:ahLst/>
              <a:cxnLst/>
              <a:rect l="l" t="t" r="r" b="b"/>
              <a:pathLst>
                <a:path w="11242" h="11699" extrusionOk="0">
                  <a:moveTo>
                    <a:pt x="7539" y="490"/>
                  </a:moveTo>
                  <a:cubicBezTo>
                    <a:pt x="7739" y="490"/>
                    <a:pt x="7873" y="591"/>
                    <a:pt x="7973" y="757"/>
                  </a:cubicBezTo>
                  <a:cubicBezTo>
                    <a:pt x="8039" y="891"/>
                    <a:pt x="8073" y="1091"/>
                    <a:pt x="8039" y="1291"/>
                  </a:cubicBezTo>
                  <a:cubicBezTo>
                    <a:pt x="7939" y="1658"/>
                    <a:pt x="7706" y="1992"/>
                    <a:pt x="7406" y="2258"/>
                  </a:cubicBezTo>
                  <a:cubicBezTo>
                    <a:pt x="7292" y="2365"/>
                    <a:pt x="7170" y="2462"/>
                    <a:pt x="7039" y="2549"/>
                  </a:cubicBezTo>
                  <a:lnTo>
                    <a:pt x="7039" y="2549"/>
                  </a:lnTo>
                  <a:cubicBezTo>
                    <a:pt x="6989" y="2456"/>
                    <a:pt x="6945" y="2359"/>
                    <a:pt x="6905" y="2258"/>
                  </a:cubicBezTo>
                  <a:cubicBezTo>
                    <a:pt x="6805" y="1891"/>
                    <a:pt x="6739" y="1525"/>
                    <a:pt x="6805" y="1158"/>
                  </a:cubicBezTo>
                  <a:cubicBezTo>
                    <a:pt x="6839" y="991"/>
                    <a:pt x="6939" y="824"/>
                    <a:pt x="7039" y="691"/>
                  </a:cubicBezTo>
                  <a:cubicBezTo>
                    <a:pt x="7172" y="557"/>
                    <a:pt x="7372" y="490"/>
                    <a:pt x="7539" y="490"/>
                  </a:cubicBezTo>
                  <a:close/>
                  <a:moveTo>
                    <a:pt x="3736" y="182"/>
                  </a:moveTo>
                  <a:cubicBezTo>
                    <a:pt x="3828" y="182"/>
                    <a:pt x="3920" y="207"/>
                    <a:pt x="4003" y="257"/>
                  </a:cubicBezTo>
                  <a:cubicBezTo>
                    <a:pt x="4337" y="457"/>
                    <a:pt x="4537" y="791"/>
                    <a:pt x="4570" y="1158"/>
                  </a:cubicBezTo>
                  <a:cubicBezTo>
                    <a:pt x="4637" y="1525"/>
                    <a:pt x="4604" y="1925"/>
                    <a:pt x="4504" y="2292"/>
                  </a:cubicBezTo>
                  <a:cubicBezTo>
                    <a:pt x="4463" y="2462"/>
                    <a:pt x="4405" y="2627"/>
                    <a:pt x="4330" y="2784"/>
                  </a:cubicBezTo>
                  <a:lnTo>
                    <a:pt x="4330" y="2784"/>
                  </a:lnTo>
                  <a:cubicBezTo>
                    <a:pt x="3888" y="2569"/>
                    <a:pt x="3504" y="2225"/>
                    <a:pt x="3236" y="1791"/>
                  </a:cubicBezTo>
                  <a:cubicBezTo>
                    <a:pt x="3036" y="1458"/>
                    <a:pt x="3003" y="1024"/>
                    <a:pt x="3136" y="657"/>
                  </a:cubicBezTo>
                  <a:cubicBezTo>
                    <a:pt x="3169" y="490"/>
                    <a:pt x="3303" y="324"/>
                    <a:pt x="3470" y="257"/>
                  </a:cubicBezTo>
                  <a:cubicBezTo>
                    <a:pt x="3553" y="207"/>
                    <a:pt x="3645" y="182"/>
                    <a:pt x="3736" y="182"/>
                  </a:cubicBezTo>
                  <a:close/>
                  <a:moveTo>
                    <a:pt x="10373" y="2062"/>
                  </a:moveTo>
                  <a:cubicBezTo>
                    <a:pt x="10200" y="2062"/>
                    <a:pt x="10033" y="2104"/>
                    <a:pt x="9874" y="2192"/>
                  </a:cubicBezTo>
                  <a:cubicBezTo>
                    <a:pt x="9607" y="2358"/>
                    <a:pt x="9374" y="2592"/>
                    <a:pt x="9207" y="2859"/>
                  </a:cubicBezTo>
                  <a:cubicBezTo>
                    <a:pt x="9012" y="3184"/>
                    <a:pt x="8845" y="3523"/>
                    <a:pt x="8697" y="3877"/>
                  </a:cubicBezTo>
                  <a:lnTo>
                    <a:pt x="8697" y="3877"/>
                  </a:lnTo>
                  <a:cubicBezTo>
                    <a:pt x="8594" y="3849"/>
                    <a:pt x="8492" y="3816"/>
                    <a:pt x="8393" y="3777"/>
                  </a:cubicBezTo>
                  <a:lnTo>
                    <a:pt x="8393" y="3777"/>
                  </a:lnTo>
                  <a:cubicBezTo>
                    <a:pt x="8491" y="3818"/>
                    <a:pt x="8592" y="3853"/>
                    <a:pt x="8695" y="3882"/>
                  </a:cubicBezTo>
                  <a:lnTo>
                    <a:pt x="8695" y="3882"/>
                  </a:lnTo>
                  <a:cubicBezTo>
                    <a:pt x="8695" y="3880"/>
                    <a:pt x="8696" y="3878"/>
                    <a:pt x="8697" y="3877"/>
                  </a:cubicBezTo>
                  <a:lnTo>
                    <a:pt x="8697" y="3877"/>
                  </a:lnTo>
                  <a:cubicBezTo>
                    <a:pt x="8740" y="3888"/>
                    <a:pt x="8783" y="3898"/>
                    <a:pt x="8826" y="3908"/>
                  </a:cubicBezTo>
                  <a:lnTo>
                    <a:pt x="8826" y="3908"/>
                  </a:lnTo>
                  <a:cubicBezTo>
                    <a:pt x="8971" y="3605"/>
                    <a:pt x="9133" y="3315"/>
                    <a:pt x="9307" y="3026"/>
                  </a:cubicBezTo>
                  <a:cubicBezTo>
                    <a:pt x="9474" y="2792"/>
                    <a:pt x="9674" y="2559"/>
                    <a:pt x="9941" y="2425"/>
                  </a:cubicBezTo>
                  <a:cubicBezTo>
                    <a:pt x="10077" y="2328"/>
                    <a:pt x="10247" y="2276"/>
                    <a:pt x="10424" y="2276"/>
                  </a:cubicBezTo>
                  <a:cubicBezTo>
                    <a:pt x="10552" y="2276"/>
                    <a:pt x="10683" y="2303"/>
                    <a:pt x="10808" y="2358"/>
                  </a:cubicBezTo>
                  <a:cubicBezTo>
                    <a:pt x="11075" y="2525"/>
                    <a:pt x="11208" y="2859"/>
                    <a:pt x="11075" y="3159"/>
                  </a:cubicBezTo>
                  <a:cubicBezTo>
                    <a:pt x="11043" y="3255"/>
                    <a:pt x="10994" y="3345"/>
                    <a:pt x="10933" y="3426"/>
                  </a:cubicBezTo>
                  <a:lnTo>
                    <a:pt x="10933" y="3426"/>
                  </a:lnTo>
                  <a:cubicBezTo>
                    <a:pt x="11028" y="3324"/>
                    <a:pt x="11109" y="3211"/>
                    <a:pt x="11175" y="3092"/>
                  </a:cubicBezTo>
                  <a:cubicBezTo>
                    <a:pt x="11242" y="2892"/>
                    <a:pt x="11242" y="2692"/>
                    <a:pt x="11175" y="2525"/>
                  </a:cubicBezTo>
                  <a:cubicBezTo>
                    <a:pt x="11108" y="2358"/>
                    <a:pt x="11008" y="2225"/>
                    <a:pt x="10841" y="2158"/>
                  </a:cubicBezTo>
                  <a:cubicBezTo>
                    <a:pt x="10684" y="2095"/>
                    <a:pt x="10526" y="2062"/>
                    <a:pt x="10373" y="2062"/>
                  </a:cubicBezTo>
                  <a:close/>
                  <a:moveTo>
                    <a:pt x="744" y="2958"/>
                  </a:moveTo>
                  <a:cubicBezTo>
                    <a:pt x="843" y="2958"/>
                    <a:pt x="943" y="2980"/>
                    <a:pt x="1034" y="3026"/>
                  </a:cubicBezTo>
                  <a:cubicBezTo>
                    <a:pt x="1301" y="3159"/>
                    <a:pt x="1535" y="3393"/>
                    <a:pt x="1668" y="3659"/>
                  </a:cubicBezTo>
                  <a:cubicBezTo>
                    <a:pt x="1815" y="3904"/>
                    <a:pt x="1946" y="4157"/>
                    <a:pt x="2072" y="4409"/>
                  </a:cubicBezTo>
                  <a:lnTo>
                    <a:pt x="2072" y="4409"/>
                  </a:lnTo>
                  <a:cubicBezTo>
                    <a:pt x="1911" y="4432"/>
                    <a:pt x="1746" y="4443"/>
                    <a:pt x="1582" y="4443"/>
                  </a:cubicBezTo>
                  <a:cubicBezTo>
                    <a:pt x="1466" y="4443"/>
                    <a:pt x="1350" y="4438"/>
                    <a:pt x="1235" y="4427"/>
                  </a:cubicBezTo>
                  <a:cubicBezTo>
                    <a:pt x="934" y="4393"/>
                    <a:pt x="601" y="4260"/>
                    <a:pt x="367" y="4026"/>
                  </a:cubicBezTo>
                  <a:cubicBezTo>
                    <a:pt x="134" y="3826"/>
                    <a:pt x="67" y="3459"/>
                    <a:pt x="234" y="3192"/>
                  </a:cubicBezTo>
                  <a:cubicBezTo>
                    <a:pt x="365" y="3039"/>
                    <a:pt x="554" y="2958"/>
                    <a:pt x="744" y="2958"/>
                  </a:cubicBezTo>
                  <a:close/>
                  <a:moveTo>
                    <a:pt x="10933" y="3426"/>
                  </a:moveTo>
                  <a:lnTo>
                    <a:pt x="10933" y="3426"/>
                  </a:lnTo>
                  <a:cubicBezTo>
                    <a:pt x="10787" y="3582"/>
                    <a:pt x="10610" y="3712"/>
                    <a:pt x="10408" y="3793"/>
                  </a:cubicBezTo>
                  <a:cubicBezTo>
                    <a:pt x="10083" y="3914"/>
                    <a:pt x="9749" y="3971"/>
                    <a:pt x="9421" y="3971"/>
                  </a:cubicBezTo>
                  <a:cubicBezTo>
                    <a:pt x="9219" y="3971"/>
                    <a:pt x="9020" y="3950"/>
                    <a:pt x="8826" y="3908"/>
                  </a:cubicBezTo>
                  <a:lnTo>
                    <a:pt x="8826" y="3908"/>
                  </a:lnTo>
                  <a:cubicBezTo>
                    <a:pt x="8824" y="3910"/>
                    <a:pt x="8823" y="3913"/>
                    <a:pt x="8822" y="3915"/>
                  </a:cubicBezTo>
                  <a:lnTo>
                    <a:pt x="8822" y="3915"/>
                  </a:lnTo>
                  <a:cubicBezTo>
                    <a:pt x="8779" y="3905"/>
                    <a:pt x="8737" y="3894"/>
                    <a:pt x="8695" y="3882"/>
                  </a:cubicBezTo>
                  <a:lnTo>
                    <a:pt x="8695" y="3882"/>
                  </a:lnTo>
                  <a:cubicBezTo>
                    <a:pt x="8616" y="4071"/>
                    <a:pt x="8542" y="4263"/>
                    <a:pt x="8473" y="4460"/>
                  </a:cubicBezTo>
                  <a:cubicBezTo>
                    <a:pt x="8106" y="5394"/>
                    <a:pt x="7873" y="6361"/>
                    <a:pt x="7706" y="7329"/>
                  </a:cubicBezTo>
                  <a:cubicBezTo>
                    <a:pt x="7572" y="8196"/>
                    <a:pt x="7506" y="8963"/>
                    <a:pt x="7439" y="9597"/>
                  </a:cubicBezTo>
                  <a:cubicBezTo>
                    <a:pt x="7406" y="10197"/>
                    <a:pt x="7372" y="10664"/>
                    <a:pt x="7372" y="10998"/>
                  </a:cubicBezTo>
                  <a:lnTo>
                    <a:pt x="7372" y="11098"/>
                  </a:lnTo>
                  <a:cubicBezTo>
                    <a:pt x="7439" y="10764"/>
                    <a:pt x="7439" y="10264"/>
                    <a:pt x="7506" y="9664"/>
                  </a:cubicBezTo>
                  <a:cubicBezTo>
                    <a:pt x="7572" y="9097"/>
                    <a:pt x="7639" y="8329"/>
                    <a:pt x="7806" y="7462"/>
                  </a:cubicBezTo>
                  <a:cubicBezTo>
                    <a:pt x="7973" y="6461"/>
                    <a:pt x="8206" y="5494"/>
                    <a:pt x="8540" y="4593"/>
                  </a:cubicBezTo>
                  <a:cubicBezTo>
                    <a:pt x="8623" y="4357"/>
                    <a:pt x="8718" y="4133"/>
                    <a:pt x="8822" y="3915"/>
                  </a:cubicBezTo>
                  <a:lnTo>
                    <a:pt x="8822" y="3915"/>
                  </a:lnTo>
                  <a:cubicBezTo>
                    <a:pt x="9025" y="3963"/>
                    <a:pt x="9235" y="3988"/>
                    <a:pt x="9447" y="3988"/>
                  </a:cubicBezTo>
                  <a:cubicBezTo>
                    <a:pt x="9754" y="3988"/>
                    <a:pt x="10068" y="3936"/>
                    <a:pt x="10374" y="3826"/>
                  </a:cubicBezTo>
                  <a:lnTo>
                    <a:pt x="10441" y="3826"/>
                  </a:lnTo>
                  <a:cubicBezTo>
                    <a:pt x="10622" y="3736"/>
                    <a:pt x="10804" y="3599"/>
                    <a:pt x="10933" y="3426"/>
                  </a:cubicBezTo>
                  <a:close/>
                  <a:moveTo>
                    <a:pt x="3782" y="0"/>
                  </a:moveTo>
                  <a:cubicBezTo>
                    <a:pt x="3450" y="0"/>
                    <a:pt x="3148" y="215"/>
                    <a:pt x="3036" y="524"/>
                  </a:cubicBezTo>
                  <a:cubicBezTo>
                    <a:pt x="2969" y="957"/>
                    <a:pt x="3003" y="1358"/>
                    <a:pt x="3203" y="1758"/>
                  </a:cubicBezTo>
                  <a:cubicBezTo>
                    <a:pt x="3468" y="2207"/>
                    <a:pt x="3859" y="2569"/>
                    <a:pt x="4320" y="2805"/>
                  </a:cubicBezTo>
                  <a:lnTo>
                    <a:pt x="4320" y="2805"/>
                  </a:lnTo>
                  <a:cubicBezTo>
                    <a:pt x="4089" y="3285"/>
                    <a:pt x="3709" y="3694"/>
                    <a:pt x="3236" y="3993"/>
                  </a:cubicBezTo>
                  <a:cubicBezTo>
                    <a:pt x="2929" y="4191"/>
                    <a:pt x="2574" y="4321"/>
                    <a:pt x="2202" y="4389"/>
                  </a:cubicBezTo>
                  <a:lnTo>
                    <a:pt x="2202" y="4389"/>
                  </a:lnTo>
                  <a:cubicBezTo>
                    <a:pt x="2074" y="4129"/>
                    <a:pt x="1938" y="3865"/>
                    <a:pt x="1802" y="3593"/>
                  </a:cubicBezTo>
                  <a:cubicBezTo>
                    <a:pt x="1635" y="3292"/>
                    <a:pt x="1401" y="3059"/>
                    <a:pt x="1135" y="2926"/>
                  </a:cubicBezTo>
                  <a:cubicBezTo>
                    <a:pt x="1009" y="2850"/>
                    <a:pt x="884" y="2813"/>
                    <a:pt x="759" y="2813"/>
                  </a:cubicBezTo>
                  <a:cubicBezTo>
                    <a:pt x="718" y="2813"/>
                    <a:pt x="676" y="2817"/>
                    <a:pt x="634" y="2825"/>
                  </a:cubicBezTo>
                  <a:cubicBezTo>
                    <a:pt x="434" y="2825"/>
                    <a:pt x="267" y="2926"/>
                    <a:pt x="167" y="3092"/>
                  </a:cubicBezTo>
                  <a:cubicBezTo>
                    <a:pt x="0" y="3393"/>
                    <a:pt x="67" y="3759"/>
                    <a:pt x="301" y="4026"/>
                  </a:cubicBezTo>
                  <a:cubicBezTo>
                    <a:pt x="567" y="4260"/>
                    <a:pt x="901" y="4427"/>
                    <a:pt x="1268" y="4460"/>
                  </a:cubicBezTo>
                  <a:cubicBezTo>
                    <a:pt x="1426" y="4484"/>
                    <a:pt x="1582" y="4496"/>
                    <a:pt x="1738" y="4496"/>
                  </a:cubicBezTo>
                  <a:cubicBezTo>
                    <a:pt x="1861" y="4496"/>
                    <a:pt x="1984" y="4488"/>
                    <a:pt x="2105" y="4474"/>
                  </a:cubicBezTo>
                  <a:lnTo>
                    <a:pt x="2105" y="4474"/>
                  </a:lnTo>
                  <a:cubicBezTo>
                    <a:pt x="2226" y="4716"/>
                    <a:pt x="2344" y="4959"/>
                    <a:pt x="2469" y="5194"/>
                  </a:cubicBezTo>
                  <a:cubicBezTo>
                    <a:pt x="3403" y="7162"/>
                    <a:pt x="4137" y="8830"/>
                    <a:pt x="4570" y="9964"/>
                  </a:cubicBezTo>
                  <a:lnTo>
                    <a:pt x="5137" y="11265"/>
                  </a:lnTo>
                  <a:cubicBezTo>
                    <a:pt x="5004" y="10798"/>
                    <a:pt x="4837" y="10331"/>
                    <a:pt x="4637" y="9931"/>
                  </a:cubicBezTo>
                  <a:cubicBezTo>
                    <a:pt x="4170" y="8763"/>
                    <a:pt x="3503" y="7129"/>
                    <a:pt x="2536" y="5127"/>
                  </a:cubicBezTo>
                  <a:cubicBezTo>
                    <a:pt x="2446" y="4904"/>
                    <a:pt x="2344" y="4681"/>
                    <a:pt x="2234" y="4455"/>
                  </a:cubicBezTo>
                  <a:lnTo>
                    <a:pt x="2234" y="4455"/>
                  </a:lnTo>
                  <a:cubicBezTo>
                    <a:pt x="3174" y="4302"/>
                    <a:pt x="3998" y="3717"/>
                    <a:pt x="4438" y="2862"/>
                  </a:cubicBezTo>
                  <a:lnTo>
                    <a:pt x="4438" y="2862"/>
                  </a:lnTo>
                  <a:cubicBezTo>
                    <a:pt x="4699" y="2980"/>
                    <a:pt x="4979" y="3059"/>
                    <a:pt x="5271" y="3092"/>
                  </a:cubicBezTo>
                  <a:cubicBezTo>
                    <a:pt x="5347" y="3098"/>
                    <a:pt x="5424" y="3101"/>
                    <a:pt x="5501" y="3101"/>
                  </a:cubicBezTo>
                  <a:cubicBezTo>
                    <a:pt x="6037" y="3101"/>
                    <a:pt x="6578" y="2953"/>
                    <a:pt x="7052" y="2675"/>
                  </a:cubicBezTo>
                  <a:lnTo>
                    <a:pt x="7052" y="2675"/>
                  </a:lnTo>
                  <a:cubicBezTo>
                    <a:pt x="7377" y="3186"/>
                    <a:pt x="7852" y="3565"/>
                    <a:pt x="8393" y="3777"/>
                  </a:cubicBezTo>
                  <a:lnTo>
                    <a:pt x="8393" y="3777"/>
                  </a:lnTo>
                  <a:cubicBezTo>
                    <a:pt x="7860" y="3555"/>
                    <a:pt x="7399" y="3166"/>
                    <a:pt x="7095" y="2649"/>
                  </a:cubicBezTo>
                  <a:lnTo>
                    <a:pt x="7095" y="2649"/>
                  </a:lnTo>
                  <a:cubicBezTo>
                    <a:pt x="7277" y="2538"/>
                    <a:pt x="7449" y="2407"/>
                    <a:pt x="7606" y="2258"/>
                  </a:cubicBezTo>
                  <a:cubicBezTo>
                    <a:pt x="7906" y="1958"/>
                    <a:pt x="8106" y="1591"/>
                    <a:pt x="8206" y="1191"/>
                  </a:cubicBezTo>
                  <a:cubicBezTo>
                    <a:pt x="8240" y="991"/>
                    <a:pt x="8206" y="757"/>
                    <a:pt x="8073" y="591"/>
                  </a:cubicBezTo>
                  <a:cubicBezTo>
                    <a:pt x="7973" y="390"/>
                    <a:pt x="7773" y="257"/>
                    <a:pt x="7539" y="257"/>
                  </a:cubicBezTo>
                  <a:cubicBezTo>
                    <a:pt x="7105" y="257"/>
                    <a:pt x="6739" y="557"/>
                    <a:pt x="6672" y="991"/>
                  </a:cubicBezTo>
                  <a:cubicBezTo>
                    <a:pt x="6572" y="1391"/>
                    <a:pt x="6638" y="1791"/>
                    <a:pt x="6805" y="2158"/>
                  </a:cubicBezTo>
                  <a:lnTo>
                    <a:pt x="6805" y="2192"/>
                  </a:lnTo>
                  <a:cubicBezTo>
                    <a:pt x="6859" y="2328"/>
                    <a:pt x="6922" y="2457"/>
                    <a:pt x="6993" y="2579"/>
                  </a:cubicBezTo>
                  <a:lnTo>
                    <a:pt x="6993" y="2579"/>
                  </a:lnTo>
                  <a:cubicBezTo>
                    <a:pt x="6541" y="2869"/>
                    <a:pt x="6000" y="3035"/>
                    <a:pt x="5434" y="3035"/>
                  </a:cubicBezTo>
                  <a:cubicBezTo>
                    <a:pt x="5358" y="3035"/>
                    <a:pt x="5281" y="3032"/>
                    <a:pt x="5204" y="3026"/>
                  </a:cubicBezTo>
                  <a:cubicBezTo>
                    <a:pt x="4943" y="3004"/>
                    <a:pt x="4689" y="2939"/>
                    <a:pt x="4450" y="2838"/>
                  </a:cubicBezTo>
                  <a:lnTo>
                    <a:pt x="4450" y="2838"/>
                  </a:lnTo>
                  <a:cubicBezTo>
                    <a:pt x="4542" y="2657"/>
                    <a:pt x="4616" y="2463"/>
                    <a:pt x="4670" y="2258"/>
                  </a:cubicBezTo>
                  <a:cubicBezTo>
                    <a:pt x="4770" y="1858"/>
                    <a:pt x="4804" y="1458"/>
                    <a:pt x="4770" y="1058"/>
                  </a:cubicBezTo>
                  <a:cubicBezTo>
                    <a:pt x="4704" y="857"/>
                    <a:pt x="4637" y="691"/>
                    <a:pt x="4537" y="490"/>
                  </a:cubicBezTo>
                  <a:cubicBezTo>
                    <a:pt x="4437" y="324"/>
                    <a:pt x="4270" y="157"/>
                    <a:pt x="4103" y="57"/>
                  </a:cubicBezTo>
                  <a:cubicBezTo>
                    <a:pt x="4037" y="57"/>
                    <a:pt x="4003" y="23"/>
                    <a:pt x="3970" y="23"/>
                  </a:cubicBezTo>
                  <a:cubicBezTo>
                    <a:pt x="3907" y="8"/>
                    <a:pt x="3844" y="0"/>
                    <a:pt x="3782" y="0"/>
                  </a:cubicBezTo>
                  <a:close/>
                  <a:moveTo>
                    <a:pt x="7372" y="11098"/>
                  </a:moveTo>
                  <a:cubicBezTo>
                    <a:pt x="7372" y="11265"/>
                    <a:pt x="7339" y="11365"/>
                    <a:pt x="7339" y="11465"/>
                  </a:cubicBezTo>
                  <a:cubicBezTo>
                    <a:pt x="7339" y="11487"/>
                    <a:pt x="7343" y="11495"/>
                    <a:pt x="7348" y="11495"/>
                  </a:cubicBezTo>
                  <a:cubicBezTo>
                    <a:pt x="7358" y="11495"/>
                    <a:pt x="7372" y="11465"/>
                    <a:pt x="7372" y="11465"/>
                  </a:cubicBezTo>
                  <a:lnTo>
                    <a:pt x="7372" y="11098"/>
                  </a:lnTo>
                  <a:close/>
                  <a:moveTo>
                    <a:pt x="5137" y="11265"/>
                  </a:moveTo>
                  <a:lnTo>
                    <a:pt x="5237" y="11598"/>
                  </a:lnTo>
                  <a:cubicBezTo>
                    <a:pt x="5204" y="11465"/>
                    <a:pt x="5171" y="11365"/>
                    <a:pt x="5137" y="11265"/>
                  </a:cubicBezTo>
                  <a:close/>
                  <a:moveTo>
                    <a:pt x="5237" y="11598"/>
                  </a:moveTo>
                  <a:cubicBezTo>
                    <a:pt x="5237" y="11615"/>
                    <a:pt x="5254" y="11632"/>
                    <a:pt x="5271" y="11648"/>
                  </a:cubicBezTo>
                  <a:lnTo>
                    <a:pt x="5237" y="11598"/>
                  </a:lnTo>
                  <a:close/>
                  <a:moveTo>
                    <a:pt x="5271" y="11648"/>
                  </a:moveTo>
                  <a:lnTo>
                    <a:pt x="5304" y="11698"/>
                  </a:lnTo>
                  <a:cubicBezTo>
                    <a:pt x="5304" y="11682"/>
                    <a:pt x="5288" y="11665"/>
                    <a:pt x="5271" y="11648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58;p69">
              <a:extLst>
                <a:ext uri="{FF2B5EF4-FFF2-40B4-BE49-F238E27FC236}">
                  <a16:creationId xmlns:a16="http://schemas.microsoft.com/office/drawing/2014/main" id="{B24341B3-C004-49A8-98F3-F78D0BD1F3AF}"/>
                </a:ext>
              </a:extLst>
            </p:cNvPr>
            <p:cNvSpPr/>
            <p:nvPr/>
          </p:nvSpPr>
          <p:spPr>
            <a:xfrm>
              <a:off x="7543440" y="2073377"/>
              <a:ext cx="155218" cy="29355"/>
            </a:xfrm>
            <a:custGeom>
              <a:avLst/>
              <a:gdLst/>
              <a:ahLst/>
              <a:cxnLst/>
              <a:rect l="l" t="t" r="r" b="b"/>
              <a:pathLst>
                <a:path w="8841" h="1672" extrusionOk="0">
                  <a:moveTo>
                    <a:pt x="8237" y="0"/>
                  </a:moveTo>
                  <a:cubicBezTo>
                    <a:pt x="8216" y="0"/>
                    <a:pt x="8195" y="1"/>
                    <a:pt x="8173" y="3"/>
                  </a:cubicBezTo>
                  <a:lnTo>
                    <a:pt x="568" y="504"/>
                  </a:lnTo>
                  <a:cubicBezTo>
                    <a:pt x="234" y="504"/>
                    <a:pt x="1" y="804"/>
                    <a:pt x="1" y="1104"/>
                  </a:cubicBezTo>
                  <a:cubicBezTo>
                    <a:pt x="34" y="1438"/>
                    <a:pt x="301" y="1671"/>
                    <a:pt x="635" y="1671"/>
                  </a:cubicBezTo>
                  <a:lnTo>
                    <a:pt x="8274" y="1171"/>
                  </a:lnTo>
                  <a:cubicBezTo>
                    <a:pt x="8574" y="1137"/>
                    <a:pt x="8841" y="837"/>
                    <a:pt x="8807" y="537"/>
                  </a:cubicBezTo>
                  <a:cubicBezTo>
                    <a:pt x="8807" y="225"/>
                    <a:pt x="8544" y="0"/>
                    <a:pt x="823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59;p69">
              <a:extLst>
                <a:ext uri="{FF2B5EF4-FFF2-40B4-BE49-F238E27FC236}">
                  <a16:creationId xmlns:a16="http://schemas.microsoft.com/office/drawing/2014/main" id="{9753443A-4AC9-41E3-B1DF-26A21833ED51}"/>
                </a:ext>
              </a:extLst>
            </p:cNvPr>
            <p:cNvSpPr/>
            <p:nvPr/>
          </p:nvSpPr>
          <p:spPr>
            <a:xfrm>
              <a:off x="7541878" y="2102714"/>
              <a:ext cx="158536" cy="70384"/>
            </a:xfrm>
            <a:custGeom>
              <a:avLst/>
              <a:gdLst/>
              <a:ahLst/>
              <a:cxnLst/>
              <a:rect l="l" t="t" r="r" b="b"/>
              <a:pathLst>
                <a:path w="9030" h="4009" extrusionOk="0">
                  <a:moveTo>
                    <a:pt x="8396" y="0"/>
                  </a:moveTo>
                  <a:lnTo>
                    <a:pt x="757" y="500"/>
                  </a:lnTo>
                  <a:cubicBezTo>
                    <a:pt x="1" y="533"/>
                    <a:pt x="55" y="1669"/>
                    <a:pt x="824" y="1669"/>
                  </a:cubicBezTo>
                  <a:cubicBezTo>
                    <a:pt x="835" y="1669"/>
                    <a:pt x="846" y="1668"/>
                    <a:pt x="857" y="1668"/>
                  </a:cubicBezTo>
                  <a:lnTo>
                    <a:pt x="1691" y="1601"/>
                  </a:lnTo>
                  <a:lnTo>
                    <a:pt x="2925" y="3669"/>
                  </a:lnTo>
                  <a:cubicBezTo>
                    <a:pt x="3045" y="3879"/>
                    <a:pt x="3273" y="4008"/>
                    <a:pt x="3511" y="4008"/>
                  </a:cubicBezTo>
                  <a:cubicBezTo>
                    <a:pt x="3538" y="4008"/>
                    <a:pt x="3565" y="4006"/>
                    <a:pt x="3592" y="4003"/>
                  </a:cubicBezTo>
                  <a:lnTo>
                    <a:pt x="6294" y="3836"/>
                  </a:lnTo>
                  <a:cubicBezTo>
                    <a:pt x="6595" y="3803"/>
                    <a:pt x="6828" y="3603"/>
                    <a:pt x="6928" y="3369"/>
                  </a:cubicBezTo>
                  <a:lnTo>
                    <a:pt x="7896" y="1201"/>
                  </a:lnTo>
                  <a:lnTo>
                    <a:pt x="8496" y="1168"/>
                  </a:lnTo>
                  <a:cubicBezTo>
                    <a:pt x="8796" y="1134"/>
                    <a:pt x="9030" y="834"/>
                    <a:pt x="8963" y="534"/>
                  </a:cubicBezTo>
                  <a:cubicBezTo>
                    <a:pt x="8963" y="234"/>
                    <a:pt x="8696" y="0"/>
                    <a:pt x="839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" name="Google Shape;3460;p69">
              <a:extLst>
                <a:ext uri="{FF2B5EF4-FFF2-40B4-BE49-F238E27FC236}">
                  <a16:creationId xmlns:a16="http://schemas.microsoft.com/office/drawing/2014/main" id="{C8539E04-D73B-4116-A40D-1147427F727D}"/>
                </a:ext>
              </a:extLst>
            </p:cNvPr>
            <p:cNvSpPr/>
            <p:nvPr/>
          </p:nvSpPr>
          <p:spPr>
            <a:xfrm>
              <a:off x="7446229" y="1720525"/>
              <a:ext cx="109535" cy="207782"/>
            </a:xfrm>
            <a:custGeom>
              <a:avLst/>
              <a:gdLst/>
              <a:ahLst/>
              <a:cxnLst/>
              <a:rect l="l" t="t" r="r" b="b"/>
              <a:pathLst>
                <a:path w="6239" h="11835" extrusionOk="0">
                  <a:moveTo>
                    <a:pt x="5949" y="0"/>
                  </a:moveTo>
                  <a:cubicBezTo>
                    <a:pt x="5855" y="0"/>
                    <a:pt x="5739" y="8"/>
                    <a:pt x="5605" y="20"/>
                  </a:cubicBezTo>
                  <a:cubicBezTo>
                    <a:pt x="5071" y="120"/>
                    <a:pt x="4571" y="320"/>
                    <a:pt x="4104" y="587"/>
                  </a:cubicBezTo>
                  <a:cubicBezTo>
                    <a:pt x="3370" y="954"/>
                    <a:pt x="2703" y="1488"/>
                    <a:pt x="2136" y="2088"/>
                  </a:cubicBezTo>
                  <a:lnTo>
                    <a:pt x="501" y="4590"/>
                  </a:lnTo>
                  <a:cubicBezTo>
                    <a:pt x="167" y="5558"/>
                    <a:pt x="1" y="6558"/>
                    <a:pt x="1" y="7592"/>
                  </a:cubicBezTo>
                  <a:cubicBezTo>
                    <a:pt x="1" y="8393"/>
                    <a:pt x="167" y="9227"/>
                    <a:pt x="401" y="9994"/>
                  </a:cubicBezTo>
                  <a:cubicBezTo>
                    <a:pt x="568" y="10528"/>
                    <a:pt x="835" y="11028"/>
                    <a:pt x="1168" y="11462"/>
                  </a:cubicBezTo>
                  <a:cubicBezTo>
                    <a:pt x="1403" y="11726"/>
                    <a:pt x="1534" y="11835"/>
                    <a:pt x="1630" y="11835"/>
                  </a:cubicBezTo>
                  <a:cubicBezTo>
                    <a:pt x="1644" y="11835"/>
                    <a:pt x="1656" y="11833"/>
                    <a:pt x="1669" y="11829"/>
                  </a:cubicBezTo>
                  <a:cubicBezTo>
                    <a:pt x="1802" y="11695"/>
                    <a:pt x="1468" y="10995"/>
                    <a:pt x="1235" y="9761"/>
                  </a:cubicBezTo>
                  <a:cubicBezTo>
                    <a:pt x="601" y="6525"/>
                    <a:pt x="1902" y="3256"/>
                    <a:pt x="4537" y="1321"/>
                  </a:cubicBezTo>
                  <a:cubicBezTo>
                    <a:pt x="5505" y="587"/>
                    <a:pt x="6238" y="254"/>
                    <a:pt x="6205" y="87"/>
                  </a:cubicBezTo>
                  <a:cubicBezTo>
                    <a:pt x="6205" y="23"/>
                    <a:pt x="6111" y="0"/>
                    <a:pt x="59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0" name="Google Shape;3461;p69">
              <a:extLst>
                <a:ext uri="{FF2B5EF4-FFF2-40B4-BE49-F238E27FC236}">
                  <a16:creationId xmlns:a16="http://schemas.microsoft.com/office/drawing/2014/main" id="{08067070-09A9-4E33-B4EF-52592CDF469B}"/>
                </a:ext>
              </a:extLst>
            </p:cNvPr>
            <p:cNvSpPr/>
            <p:nvPr/>
          </p:nvSpPr>
          <p:spPr>
            <a:xfrm>
              <a:off x="7575656" y="1704917"/>
              <a:ext cx="46279" cy="22121"/>
            </a:xfrm>
            <a:custGeom>
              <a:avLst/>
              <a:gdLst/>
              <a:ahLst/>
              <a:cxnLst/>
              <a:rect l="l" t="t" r="r" b="b"/>
              <a:pathLst>
                <a:path w="2636" h="1260" extrusionOk="0">
                  <a:moveTo>
                    <a:pt x="1420" y="0"/>
                  </a:moveTo>
                  <a:cubicBezTo>
                    <a:pt x="1046" y="0"/>
                    <a:pt x="674" y="101"/>
                    <a:pt x="334" y="309"/>
                  </a:cubicBezTo>
                  <a:cubicBezTo>
                    <a:pt x="134" y="476"/>
                    <a:pt x="1" y="642"/>
                    <a:pt x="67" y="809"/>
                  </a:cubicBezTo>
                  <a:cubicBezTo>
                    <a:pt x="123" y="1116"/>
                    <a:pt x="551" y="1259"/>
                    <a:pt x="1041" y="1259"/>
                  </a:cubicBezTo>
                  <a:cubicBezTo>
                    <a:pt x="1137" y="1259"/>
                    <a:pt x="1236" y="1254"/>
                    <a:pt x="1335" y="1243"/>
                  </a:cubicBezTo>
                  <a:lnTo>
                    <a:pt x="2602" y="642"/>
                  </a:lnTo>
                  <a:cubicBezTo>
                    <a:pt x="2636" y="476"/>
                    <a:pt x="2502" y="309"/>
                    <a:pt x="2269" y="175"/>
                  </a:cubicBezTo>
                  <a:cubicBezTo>
                    <a:pt x="1994" y="60"/>
                    <a:pt x="1706" y="0"/>
                    <a:pt x="14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" name="Google Shape;3462;p69">
              <a:extLst>
                <a:ext uri="{FF2B5EF4-FFF2-40B4-BE49-F238E27FC236}">
                  <a16:creationId xmlns:a16="http://schemas.microsoft.com/office/drawing/2014/main" id="{171179E0-16C5-4DF1-B892-2A358F3FD271}"/>
                </a:ext>
              </a:extLst>
            </p:cNvPr>
            <p:cNvSpPr/>
            <p:nvPr/>
          </p:nvSpPr>
          <p:spPr>
            <a:xfrm>
              <a:off x="7598497" y="2158649"/>
              <a:ext cx="63274" cy="12096"/>
            </a:xfrm>
            <a:custGeom>
              <a:avLst/>
              <a:gdLst/>
              <a:ahLst/>
              <a:cxnLst/>
              <a:rect l="l" t="t" r="r" b="b"/>
              <a:pathLst>
                <a:path w="3604" h="689" extrusionOk="0">
                  <a:moveTo>
                    <a:pt x="2080" y="1"/>
                  </a:moveTo>
                  <a:cubicBezTo>
                    <a:pt x="1518" y="1"/>
                    <a:pt x="967" y="134"/>
                    <a:pt x="468" y="383"/>
                  </a:cubicBezTo>
                  <a:cubicBezTo>
                    <a:pt x="267" y="450"/>
                    <a:pt x="134" y="550"/>
                    <a:pt x="1" y="684"/>
                  </a:cubicBezTo>
                  <a:cubicBezTo>
                    <a:pt x="1" y="687"/>
                    <a:pt x="3" y="689"/>
                    <a:pt x="7" y="689"/>
                  </a:cubicBezTo>
                  <a:cubicBezTo>
                    <a:pt x="44" y="689"/>
                    <a:pt x="233" y="573"/>
                    <a:pt x="501" y="483"/>
                  </a:cubicBezTo>
                  <a:cubicBezTo>
                    <a:pt x="901" y="317"/>
                    <a:pt x="1335" y="183"/>
                    <a:pt x="1768" y="150"/>
                  </a:cubicBezTo>
                  <a:cubicBezTo>
                    <a:pt x="1915" y="138"/>
                    <a:pt x="2070" y="130"/>
                    <a:pt x="2228" y="130"/>
                  </a:cubicBezTo>
                  <a:cubicBezTo>
                    <a:pt x="2502" y="130"/>
                    <a:pt x="2782" y="153"/>
                    <a:pt x="3036" y="217"/>
                  </a:cubicBezTo>
                  <a:lnTo>
                    <a:pt x="3603" y="350"/>
                  </a:lnTo>
                  <a:cubicBezTo>
                    <a:pt x="3436" y="250"/>
                    <a:pt x="3270" y="183"/>
                    <a:pt x="3103" y="150"/>
                  </a:cubicBezTo>
                  <a:cubicBezTo>
                    <a:pt x="2764" y="49"/>
                    <a:pt x="2420" y="1"/>
                    <a:pt x="208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" name="Google Shape;3463;p69">
              <a:extLst>
                <a:ext uri="{FF2B5EF4-FFF2-40B4-BE49-F238E27FC236}">
                  <a16:creationId xmlns:a16="http://schemas.microsoft.com/office/drawing/2014/main" id="{E15F3C69-C41B-4E63-BCB8-2560BA9417AE}"/>
                </a:ext>
              </a:extLst>
            </p:cNvPr>
            <p:cNvSpPr/>
            <p:nvPr/>
          </p:nvSpPr>
          <p:spPr>
            <a:xfrm>
              <a:off x="7572145" y="2124150"/>
              <a:ext cx="108359" cy="6689"/>
            </a:xfrm>
            <a:custGeom>
              <a:avLst/>
              <a:gdLst/>
              <a:ahLst/>
              <a:cxnLst/>
              <a:rect l="l" t="t" r="r" b="b"/>
              <a:pathLst>
                <a:path w="6172" h="381" extrusionOk="0">
                  <a:moveTo>
                    <a:pt x="5397" y="1"/>
                  </a:moveTo>
                  <a:cubicBezTo>
                    <a:pt x="4623" y="1"/>
                    <a:pt x="3853" y="38"/>
                    <a:pt x="3103" y="113"/>
                  </a:cubicBezTo>
                  <a:cubicBezTo>
                    <a:pt x="2069" y="147"/>
                    <a:pt x="1035" y="247"/>
                    <a:pt x="0" y="380"/>
                  </a:cubicBezTo>
                  <a:cubicBezTo>
                    <a:pt x="1035" y="380"/>
                    <a:pt x="2069" y="347"/>
                    <a:pt x="3103" y="247"/>
                  </a:cubicBezTo>
                  <a:cubicBezTo>
                    <a:pt x="4103" y="213"/>
                    <a:pt x="5137" y="147"/>
                    <a:pt x="6172" y="13"/>
                  </a:cubicBezTo>
                  <a:cubicBezTo>
                    <a:pt x="5913" y="5"/>
                    <a:pt x="5655" y="1"/>
                    <a:pt x="539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" name="Google Shape;3464;p69">
              <a:extLst>
                <a:ext uri="{FF2B5EF4-FFF2-40B4-BE49-F238E27FC236}">
                  <a16:creationId xmlns:a16="http://schemas.microsoft.com/office/drawing/2014/main" id="{9FA68D2D-5DDA-4E2F-AE71-F764B2B50D0D}"/>
                </a:ext>
              </a:extLst>
            </p:cNvPr>
            <p:cNvSpPr/>
            <p:nvPr/>
          </p:nvSpPr>
          <p:spPr>
            <a:xfrm>
              <a:off x="7582100" y="2139600"/>
              <a:ext cx="91382" cy="8076"/>
            </a:xfrm>
            <a:custGeom>
              <a:avLst/>
              <a:gdLst/>
              <a:ahLst/>
              <a:cxnLst/>
              <a:rect l="l" t="t" r="r" b="b"/>
              <a:pathLst>
                <a:path w="5205" h="460" extrusionOk="0">
                  <a:moveTo>
                    <a:pt x="5204" y="1"/>
                  </a:moveTo>
                  <a:cubicBezTo>
                    <a:pt x="4937" y="1"/>
                    <a:pt x="4671" y="34"/>
                    <a:pt x="4437" y="67"/>
                  </a:cubicBezTo>
                  <a:lnTo>
                    <a:pt x="2602" y="234"/>
                  </a:lnTo>
                  <a:lnTo>
                    <a:pt x="768" y="334"/>
                  </a:lnTo>
                  <a:cubicBezTo>
                    <a:pt x="501" y="368"/>
                    <a:pt x="267" y="368"/>
                    <a:pt x="1" y="434"/>
                  </a:cubicBezTo>
                  <a:cubicBezTo>
                    <a:pt x="134" y="451"/>
                    <a:pt x="267" y="459"/>
                    <a:pt x="397" y="459"/>
                  </a:cubicBezTo>
                  <a:cubicBezTo>
                    <a:pt x="526" y="459"/>
                    <a:pt x="651" y="451"/>
                    <a:pt x="768" y="434"/>
                  </a:cubicBezTo>
                  <a:cubicBezTo>
                    <a:pt x="1268" y="434"/>
                    <a:pt x="1835" y="434"/>
                    <a:pt x="2602" y="334"/>
                  </a:cubicBezTo>
                  <a:cubicBezTo>
                    <a:pt x="3370" y="267"/>
                    <a:pt x="3970" y="167"/>
                    <a:pt x="4437" y="134"/>
                  </a:cubicBezTo>
                  <a:lnTo>
                    <a:pt x="5204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4" name="Google Shape;3465;p69">
              <a:extLst>
                <a:ext uri="{FF2B5EF4-FFF2-40B4-BE49-F238E27FC236}">
                  <a16:creationId xmlns:a16="http://schemas.microsoft.com/office/drawing/2014/main" id="{FE603E58-1A59-4AFB-AF42-E41F13C120F2}"/>
                </a:ext>
              </a:extLst>
            </p:cNvPr>
            <p:cNvSpPr/>
            <p:nvPr/>
          </p:nvSpPr>
          <p:spPr>
            <a:xfrm>
              <a:off x="6708327" y="2968497"/>
              <a:ext cx="277025" cy="115171"/>
            </a:xfrm>
            <a:custGeom>
              <a:avLst/>
              <a:gdLst/>
              <a:ahLst/>
              <a:cxnLst/>
              <a:rect l="l" t="t" r="r" b="b"/>
              <a:pathLst>
                <a:path w="15779" h="6560" extrusionOk="0">
                  <a:moveTo>
                    <a:pt x="9753" y="1"/>
                  </a:moveTo>
                  <a:cubicBezTo>
                    <a:pt x="7155" y="1"/>
                    <a:pt x="3829" y="890"/>
                    <a:pt x="1" y="3891"/>
                  </a:cubicBezTo>
                  <a:lnTo>
                    <a:pt x="1669" y="6559"/>
                  </a:lnTo>
                  <a:cubicBezTo>
                    <a:pt x="1669" y="6559"/>
                    <a:pt x="7126" y="1563"/>
                    <a:pt x="13190" y="1563"/>
                  </a:cubicBezTo>
                  <a:cubicBezTo>
                    <a:pt x="14045" y="1563"/>
                    <a:pt x="14913" y="1663"/>
                    <a:pt x="15779" y="1889"/>
                  </a:cubicBezTo>
                  <a:cubicBezTo>
                    <a:pt x="15779" y="1889"/>
                    <a:pt x="13538" y="1"/>
                    <a:pt x="9753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5" name="Google Shape;3466;p69">
              <a:extLst>
                <a:ext uri="{FF2B5EF4-FFF2-40B4-BE49-F238E27FC236}">
                  <a16:creationId xmlns:a16="http://schemas.microsoft.com/office/drawing/2014/main" id="{52D5A9CC-F49C-4E30-97D7-C63961825D20}"/>
                </a:ext>
              </a:extLst>
            </p:cNvPr>
            <p:cNvSpPr/>
            <p:nvPr/>
          </p:nvSpPr>
          <p:spPr>
            <a:xfrm>
              <a:off x="6985335" y="2890810"/>
              <a:ext cx="261206" cy="110870"/>
            </a:xfrm>
            <a:custGeom>
              <a:avLst/>
              <a:gdLst/>
              <a:ahLst/>
              <a:cxnLst/>
              <a:rect l="l" t="t" r="r" b="b"/>
              <a:pathLst>
                <a:path w="14878" h="6315" extrusionOk="0">
                  <a:moveTo>
                    <a:pt x="7848" y="1"/>
                  </a:moveTo>
                  <a:cubicBezTo>
                    <a:pt x="4303" y="1"/>
                    <a:pt x="502" y="1230"/>
                    <a:pt x="1" y="6314"/>
                  </a:cubicBezTo>
                  <a:cubicBezTo>
                    <a:pt x="1" y="6314"/>
                    <a:pt x="4183" y="1783"/>
                    <a:pt x="10506" y="1783"/>
                  </a:cubicBezTo>
                  <a:cubicBezTo>
                    <a:pt x="11235" y="1783"/>
                    <a:pt x="11993" y="1843"/>
                    <a:pt x="12776" y="1978"/>
                  </a:cubicBezTo>
                  <a:lnTo>
                    <a:pt x="14878" y="2312"/>
                  </a:lnTo>
                  <a:lnTo>
                    <a:pt x="14211" y="1077"/>
                  </a:lnTo>
                  <a:cubicBezTo>
                    <a:pt x="14211" y="1061"/>
                    <a:pt x="11140" y="1"/>
                    <a:pt x="7848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6" name="Google Shape;3467;p69">
              <a:extLst>
                <a:ext uri="{FF2B5EF4-FFF2-40B4-BE49-F238E27FC236}">
                  <a16:creationId xmlns:a16="http://schemas.microsoft.com/office/drawing/2014/main" id="{75972D76-FDF4-4198-BFCE-BE9A9AC450C1}"/>
                </a:ext>
              </a:extLst>
            </p:cNvPr>
            <p:cNvSpPr/>
            <p:nvPr/>
          </p:nvSpPr>
          <p:spPr>
            <a:xfrm>
              <a:off x="6490468" y="2660152"/>
              <a:ext cx="494884" cy="398920"/>
            </a:xfrm>
            <a:custGeom>
              <a:avLst/>
              <a:gdLst/>
              <a:ahLst/>
              <a:cxnLst/>
              <a:rect l="l" t="t" r="r" b="b"/>
              <a:pathLst>
                <a:path w="28188" h="22722" extrusionOk="0">
                  <a:moveTo>
                    <a:pt x="11300" y="1"/>
                  </a:moveTo>
                  <a:cubicBezTo>
                    <a:pt x="7824" y="1"/>
                    <a:pt x="3450" y="463"/>
                    <a:pt x="1" y="2340"/>
                  </a:cubicBezTo>
                  <a:lnTo>
                    <a:pt x="10842" y="22721"/>
                  </a:lnTo>
                  <a:cubicBezTo>
                    <a:pt x="10842" y="22721"/>
                    <a:pt x="16023" y="17735"/>
                    <a:pt x="22248" y="17735"/>
                  </a:cubicBezTo>
                  <a:cubicBezTo>
                    <a:pt x="24169" y="17735"/>
                    <a:pt x="26190" y="18210"/>
                    <a:pt x="28188" y="19452"/>
                  </a:cubicBezTo>
                  <a:lnTo>
                    <a:pt x="17213" y="439"/>
                  </a:lnTo>
                  <a:cubicBezTo>
                    <a:pt x="17213" y="439"/>
                    <a:pt x="14682" y="1"/>
                    <a:pt x="11300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7" name="Google Shape;3468;p69">
              <a:extLst>
                <a:ext uri="{FF2B5EF4-FFF2-40B4-BE49-F238E27FC236}">
                  <a16:creationId xmlns:a16="http://schemas.microsoft.com/office/drawing/2014/main" id="{445C4A35-14A9-4E5B-A9F7-1B8CBD80D8FF}"/>
                </a:ext>
              </a:extLst>
            </p:cNvPr>
            <p:cNvSpPr/>
            <p:nvPr/>
          </p:nvSpPr>
          <p:spPr>
            <a:xfrm>
              <a:off x="6488133" y="2658695"/>
              <a:ext cx="498396" cy="401992"/>
            </a:xfrm>
            <a:custGeom>
              <a:avLst/>
              <a:gdLst/>
              <a:ahLst/>
              <a:cxnLst/>
              <a:rect l="l" t="t" r="r" b="b"/>
              <a:pathLst>
                <a:path w="28388" h="22897" extrusionOk="0">
                  <a:moveTo>
                    <a:pt x="11377" y="1"/>
                  </a:moveTo>
                  <a:cubicBezTo>
                    <a:pt x="9909" y="1"/>
                    <a:pt x="8457" y="97"/>
                    <a:pt x="7005" y="255"/>
                  </a:cubicBezTo>
                  <a:cubicBezTo>
                    <a:pt x="4604" y="555"/>
                    <a:pt x="2235" y="1256"/>
                    <a:pt x="67" y="2356"/>
                  </a:cubicBezTo>
                  <a:cubicBezTo>
                    <a:pt x="34" y="2390"/>
                    <a:pt x="0" y="2423"/>
                    <a:pt x="34" y="2457"/>
                  </a:cubicBezTo>
                  <a:lnTo>
                    <a:pt x="10875" y="22871"/>
                  </a:lnTo>
                  <a:cubicBezTo>
                    <a:pt x="10891" y="22888"/>
                    <a:pt x="10917" y="22896"/>
                    <a:pt x="10942" y="22896"/>
                  </a:cubicBezTo>
                  <a:cubicBezTo>
                    <a:pt x="10967" y="22896"/>
                    <a:pt x="10992" y="22888"/>
                    <a:pt x="11008" y="22871"/>
                  </a:cubicBezTo>
                  <a:lnTo>
                    <a:pt x="11075" y="22771"/>
                  </a:lnTo>
                  <a:cubicBezTo>
                    <a:pt x="13510" y="20570"/>
                    <a:pt x="16479" y="18968"/>
                    <a:pt x="19681" y="18201"/>
                  </a:cubicBezTo>
                  <a:cubicBezTo>
                    <a:pt x="20415" y="18034"/>
                    <a:pt x="21182" y="17934"/>
                    <a:pt x="21983" y="17901"/>
                  </a:cubicBezTo>
                  <a:cubicBezTo>
                    <a:pt x="22717" y="17901"/>
                    <a:pt x="23484" y="17934"/>
                    <a:pt x="24218" y="18068"/>
                  </a:cubicBezTo>
                  <a:cubicBezTo>
                    <a:pt x="25652" y="18335"/>
                    <a:pt x="26986" y="18835"/>
                    <a:pt x="28221" y="19602"/>
                  </a:cubicBezTo>
                  <a:lnTo>
                    <a:pt x="28321" y="19602"/>
                  </a:lnTo>
                  <a:cubicBezTo>
                    <a:pt x="28354" y="19569"/>
                    <a:pt x="28387" y="19535"/>
                    <a:pt x="28354" y="19469"/>
                  </a:cubicBezTo>
                  <a:lnTo>
                    <a:pt x="20382" y="5726"/>
                  </a:lnTo>
                  <a:lnTo>
                    <a:pt x="18147" y="1856"/>
                  </a:lnTo>
                  <a:lnTo>
                    <a:pt x="17546" y="855"/>
                  </a:lnTo>
                  <a:lnTo>
                    <a:pt x="17379" y="589"/>
                  </a:lnTo>
                  <a:cubicBezTo>
                    <a:pt x="17379" y="555"/>
                    <a:pt x="17379" y="555"/>
                    <a:pt x="17346" y="522"/>
                  </a:cubicBezTo>
                  <a:lnTo>
                    <a:pt x="17346" y="522"/>
                  </a:lnTo>
                  <a:cubicBezTo>
                    <a:pt x="17346" y="555"/>
                    <a:pt x="17346" y="589"/>
                    <a:pt x="17379" y="622"/>
                  </a:cubicBezTo>
                  <a:cubicBezTo>
                    <a:pt x="17379" y="689"/>
                    <a:pt x="17446" y="755"/>
                    <a:pt x="17513" y="889"/>
                  </a:cubicBezTo>
                  <a:lnTo>
                    <a:pt x="18080" y="1923"/>
                  </a:lnTo>
                  <a:lnTo>
                    <a:pt x="20282" y="5792"/>
                  </a:lnTo>
                  <a:lnTo>
                    <a:pt x="28013" y="19266"/>
                  </a:lnTo>
                  <a:lnTo>
                    <a:pt x="28013" y="19266"/>
                  </a:lnTo>
                  <a:cubicBezTo>
                    <a:pt x="26876" y="18585"/>
                    <a:pt x="25578" y="18084"/>
                    <a:pt x="24251" y="17868"/>
                  </a:cubicBezTo>
                  <a:cubicBezTo>
                    <a:pt x="23643" y="17757"/>
                    <a:pt x="23012" y="17692"/>
                    <a:pt x="22359" y="17692"/>
                  </a:cubicBezTo>
                  <a:cubicBezTo>
                    <a:pt x="22223" y="17692"/>
                    <a:pt x="22087" y="17695"/>
                    <a:pt x="21949" y="17701"/>
                  </a:cubicBezTo>
                  <a:cubicBezTo>
                    <a:pt x="21182" y="17734"/>
                    <a:pt x="20415" y="17834"/>
                    <a:pt x="19648" y="17968"/>
                  </a:cubicBezTo>
                  <a:cubicBezTo>
                    <a:pt x="18047" y="18335"/>
                    <a:pt x="16512" y="18902"/>
                    <a:pt x="15078" y="19702"/>
                  </a:cubicBezTo>
                  <a:cubicBezTo>
                    <a:pt x="13618" y="20499"/>
                    <a:pt x="12224" y="21460"/>
                    <a:pt x="10961" y="22587"/>
                  </a:cubicBezTo>
                  <a:lnTo>
                    <a:pt x="10961" y="22587"/>
                  </a:lnTo>
                  <a:lnTo>
                    <a:pt x="236" y="2422"/>
                  </a:lnTo>
                  <a:lnTo>
                    <a:pt x="236" y="2422"/>
                  </a:lnTo>
                  <a:cubicBezTo>
                    <a:pt x="2352" y="1374"/>
                    <a:pt x="4663" y="685"/>
                    <a:pt x="7039" y="388"/>
                  </a:cubicBezTo>
                  <a:cubicBezTo>
                    <a:pt x="8644" y="184"/>
                    <a:pt x="10249" y="82"/>
                    <a:pt x="11855" y="82"/>
                  </a:cubicBezTo>
                  <a:cubicBezTo>
                    <a:pt x="12084" y="82"/>
                    <a:pt x="12313" y="84"/>
                    <a:pt x="12543" y="88"/>
                  </a:cubicBezTo>
                  <a:cubicBezTo>
                    <a:pt x="14077" y="122"/>
                    <a:pt x="15245" y="222"/>
                    <a:pt x="16079" y="288"/>
                  </a:cubicBezTo>
                  <a:cubicBezTo>
                    <a:pt x="14911" y="122"/>
                    <a:pt x="13744" y="21"/>
                    <a:pt x="12543" y="21"/>
                  </a:cubicBezTo>
                  <a:cubicBezTo>
                    <a:pt x="12153" y="8"/>
                    <a:pt x="11764" y="1"/>
                    <a:pt x="1137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8" name="Google Shape;3469;p69">
              <a:extLst>
                <a:ext uri="{FF2B5EF4-FFF2-40B4-BE49-F238E27FC236}">
                  <a16:creationId xmlns:a16="http://schemas.microsoft.com/office/drawing/2014/main" id="{1516D6A4-71D7-42EC-964E-FE775D02E7BE}"/>
                </a:ext>
              </a:extLst>
            </p:cNvPr>
            <p:cNvSpPr/>
            <p:nvPr/>
          </p:nvSpPr>
          <p:spPr>
            <a:xfrm>
              <a:off x="6795004" y="2569560"/>
              <a:ext cx="460912" cy="430943"/>
            </a:xfrm>
            <a:custGeom>
              <a:avLst/>
              <a:gdLst/>
              <a:ahLst/>
              <a:cxnLst/>
              <a:rect l="l" t="t" r="r" b="b"/>
              <a:pathLst>
                <a:path w="26253" h="24546" extrusionOk="0">
                  <a:moveTo>
                    <a:pt x="10835" y="0"/>
                  </a:moveTo>
                  <a:cubicBezTo>
                    <a:pt x="7870" y="0"/>
                    <a:pt x="3989" y="1145"/>
                    <a:pt x="1" y="5532"/>
                  </a:cubicBezTo>
                  <a:lnTo>
                    <a:pt x="10942" y="24546"/>
                  </a:lnTo>
                  <a:cubicBezTo>
                    <a:pt x="10942" y="24546"/>
                    <a:pt x="12590" y="18947"/>
                    <a:pt x="21154" y="18947"/>
                  </a:cubicBezTo>
                  <a:cubicBezTo>
                    <a:pt x="22637" y="18947"/>
                    <a:pt x="24327" y="19115"/>
                    <a:pt x="26253" y="19509"/>
                  </a:cubicBezTo>
                  <a:lnTo>
                    <a:pt x="16212" y="1362"/>
                  </a:lnTo>
                  <a:cubicBezTo>
                    <a:pt x="16212" y="1362"/>
                    <a:pt x="14069" y="0"/>
                    <a:pt x="10835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9" name="Google Shape;3470;p69">
              <a:extLst>
                <a:ext uri="{FF2B5EF4-FFF2-40B4-BE49-F238E27FC236}">
                  <a16:creationId xmlns:a16="http://schemas.microsoft.com/office/drawing/2014/main" id="{D66E8A2D-3F67-46ED-8734-D4549D2BB949}"/>
                </a:ext>
              </a:extLst>
            </p:cNvPr>
            <p:cNvSpPr/>
            <p:nvPr/>
          </p:nvSpPr>
          <p:spPr>
            <a:xfrm>
              <a:off x="6792669" y="2566838"/>
              <a:ext cx="465003" cy="433664"/>
            </a:xfrm>
            <a:custGeom>
              <a:avLst/>
              <a:gdLst/>
              <a:ahLst/>
              <a:cxnLst/>
              <a:rect l="l" t="t" r="r" b="b"/>
              <a:pathLst>
                <a:path w="26486" h="24701" extrusionOk="0">
                  <a:moveTo>
                    <a:pt x="10885" y="0"/>
                  </a:moveTo>
                  <a:cubicBezTo>
                    <a:pt x="9167" y="0"/>
                    <a:pt x="7486" y="369"/>
                    <a:pt x="5938" y="1084"/>
                  </a:cubicBezTo>
                  <a:cubicBezTo>
                    <a:pt x="3669" y="2151"/>
                    <a:pt x="1668" y="3652"/>
                    <a:pt x="0" y="5520"/>
                  </a:cubicBezTo>
                  <a:lnTo>
                    <a:pt x="0" y="5620"/>
                  </a:lnTo>
                  <a:cubicBezTo>
                    <a:pt x="3002" y="10857"/>
                    <a:pt x="6638" y="17162"/>
                    <a:pt x="10508" y="23867"/>
                  </a:cubicBezTo>
                  <a:lnTo>
                    <a:pt x="10975" y="24634"/>
                  </a:lnTo>
                  <a:cubicBezTo>
                    <a:pt x="10975" y="24658"/>
                    <a:pt x="10975" y="24665"/>
                    <a:pt x="10987" y="24667"/>
                  </a:cubicBezTo>
                  <a:lnTo>
                    <a:pt x="10987" y="24667"/>
                  </a:lnTo>
                  <a:cubicBezTo>
                    <a:pt x="10983" y="24678"/>
                    <a:pt x="10979" y="24689"/>
                    <a:pt x="10975" y="24701"/>
                  </a:cubicBezTo>
                  <a:lnTo>
                    <a:pt x="11049" y="24688"/>
                  </a:lnTo>
                  <a:lnTo>
                    <a:pt x="11049" y="24688"/>
                  </a:lnTo>
                  <a:cubicBezTo>
                    <a:pt x="11053" y="24689"/>
                    <a:pt x="11058" y="24689"/>
                    <a:pt x="11062" y="24689"/>
                  </a:cubicBezTo>
                  <a:cubicBezTo>
                    <a:pt x="11074" y="24689"/>
                    <a:pt x="11087" y="24686"/>
                    <a:pt x="11099" y="24680"/>
                  </a:cubicBezTo>
                  <a:lnTo>
                    <a:pt x="11099" y="24680"/>
                  </a:lnTo>
                  <a:lnTo>
                    <a:pt x="11175" y="24667"/>
                  </a:lnTo>
                  <a:lnTo>
                    <a:pt x="11145" y="24621"/>
                  </a:lnTo>
                  <a:lnTo>
                    <a:pt x="11145" y="24621"/>
                  </a:lnTo>
                  <a:cubicBezTo>
                    <a:pt x="11380" y="23892"/>
                    <a:pt x="11778" y="23196"/>
                    <a:pt x="12309" y="22633"/>
                  </a:cubicBezTo>
                  <a:cubicBezTo>
                    <a:pt x="12542" y="22332"/>
                    <a:pt x="12809" y="22065"/>
                    <a:pt x="13109" y="21799"/>
                  </a:cubicBezTo>
                  <a:cubicBezTo>
                    <a:pt x="13376" y="21532"/>
                    <a:pt x="13643" y="21298"/>
                    <a:pt x="13977" y="21098"/>
                  </a:cubicBezTo>
                  <a:lnTo>
                    <a:pt x="14477" y="20798"/>
                  </a:lnTo>
                  <a:cubicBezTo>
                    <a:pt x="14611" y="20664"/>
                    <a:pt x="14777" y="20598"/>
                    <a:pt x="14977" y="20498"/>
                  </a:cubicBezTo>
                  <a:cubicBezTo>
                    <a:pt x="15311" y="20331"/>
                    <a:pt x="15645" y="20164"/>
                    <a:pt x="15978" y="20031"/>
                  </a:cubicBezTo>
                  <a:lnTo>
                    <a:pt x="17012" y="19664"/>
                  </a:lnTo>
                  <a:lnTo>
                    <a:pt x="18113" y="19430"/>
                  </a:lnTo>
                  <a:cubicBezTo>
                    <a:pt x="18447" y="19330"/>
                    <a:pt x="18814" y="19297"/>
                    <a:pt x="19180" y="19263"/>
                  </a:cubicBezTo>
                  <a:cubicBezTo>
                    <a:pt x="19547" y="19263"/>
                    <a:pt x="19881" y="19163"/>
                    <a:pt x="20281" y="19163"/>
                  </a:cubicBezTo>
                  <a:lnTo>
                    <a:pt x="21315" y="19163"/>
                  </a:lnTo>
                  <a:cubicBezTo>
                    <a:pt x="21649" y="19163"/>
                    <a:pt x="21982" y="19163"/>
                    <a:pt x="22349" y="19197"/>
                  </a:cubicBezTo>
                  <a:lnTo>
                    <a:pt x="23383" y="19297"/>
                  </a:lnTo>
                  <a:lnTo>
                    <a:pt x="24384" y="19430"/>
                  </a:lnTo>
                  <a:lnTo>
                    <a:pt x="26315" y="19758"/>
                  </a:lnTo>
                  <a:lnTo>
                    <a:pt x="26315" y="19758"/>
                  </a:lnTo>
                  <a:cubicBezTo>
                    <a:pt x="26317" y="19760"/>
                    <a:pt x="26318" y="19762"/>
                    <a:pt x="26319" y="19764"/>
                  </a:cubicBezTo>
                  <a:lnTo>
                    <a:pt x="26321" y="19759"/>
                  </a:lnTo>
                  <a:lnTo>
                    <a:pt x="26321" y="19759"/>
                  </a:lnTo>
                  <a:lnTo>
                    <a:pt x="26352" y="19764"/>
                  </a:lnTo>
                  <a:lnTo>
                    <a:pt x="26386" y="19764"/>
                  </a:lnTo>
                  <a:cubicBezTo>
                    <a:pt x="26419" y="19697"/>
                    <a:pt x="26486" y="19664"/>
                    <a:pt x="26419" y="19630"/>
                  </a:cubicBezTo>
                  <a:lnTo>
                    <a:pt x="19147" y="6488"/>
                  </a:lnTo>
                  <a:lnTo>
                    <a:pt x="17046" y="2818"/>
                  </a:lnTo>
                  <a:lnTo>
                    <a:pt x="16512" y="1851"/>
                  </a:lnTo>
                  <a:cubicBezTo>
                    <a:pt x="16479" y="1784"/>
                    <a:pt x="16445" y="1684"/>
                    <a:pt x="16378" y="1618"/>
                  </a:cubicBezTo>
                  <a:cubicBezTo>
                    <a:pt x="16378" y="1584"/>
                    <a:pt x="16378" y="1584"/>
                    <a:pt x="16345" y="1517"/>
                  </a:cubicBezTo>
                  <a:lnTo>
                    <a:pt x="16345" y="1618"/>
                  </a:lnTo>
                  <a:cubicBezTo>
                    <a:pt x="16412" y="1684"/>
                    <a:pt x="16445" y="1784"/>
                    <a:pt x="16479" y="1851"/>
                  </a:cubicBezTo>
                  <a:lnTo>
                    <a:pt x="17012" y="2852"/>
                  </a:lnTo>
                  <a:cubicBezTo>
                    <a:pt x="17513" y="3752"/>
                    <a:pt x="18180" y="4987"/>
                    <a:pt x="19047" y="6588"/>
                  </a:cubicBezTo>
                  <a:cubicBezTo>
                    <a:pt x="20798" y="9759"/>
                    <a:pt x="23268" y="14238"/>
                    <a:pt x="26231" y="19604"/>
                  </a:cubicBezTo>
                  <a:lnTo>
                    <a:pt x="26231" y="19604"/>
                  </a:lnTo>
                  <a:lnTo>
                    <a:pt x="24418" y="19297"/>
                  </a:lnTo>
                  <a:cubicBezTo>
                    <a:pt x="24117" y="19197"/>
                    <a:pt x="23784" y="19163"/>
                    <a:pt x="23417" y="19163"/>
                  </a:cubicBezTo>
                  <a:lnTo>
                    <a:pt x="22383" y="19097"/>
                  </a:lnTo>
                  <a:cubicBezTo>
                    <a:pt x="22049" y="19063"/>
                    <a:pt x="21682" y="19030"/>
                    <a:pt x="21349" y="19030"/>
                  </a:cubicBezTo>
                  <a:lnTo>
                    <a:pt x="20248" y="19030"/>
                  </a:lnTo>
                  <a:cubicBezTo>
                    <a:pt x="19914" y="19063"/>
                    <a:pt x="19547" y="19063"/>
                    <a:pt x="19180" y="19130"/>
                  </a:cubicBezTo>
                  <a:cubicBezTo>
                    <a:pt x="18814" y="19163"/>
                    <a:pt x="18447" y="19230"/>
                    <a:pt x="18113" y="19297"/>
                  </a:cubicBezTo>
                  <a:lnTo>
                    <a:pt x="17012" y="19530"/>
                  </a:lnTo>
                  <a:lnTo>
                    <a:pt x="15945" y="19931"/>
                  </a:lnTo>
                  <a:cubicBezTo>
                    <a:pt x="15578" y="20064"/>
                    <a:pt x="15211" y="20231"/>
                    <a:pt x="14877" y="20431"/>
                  </a:cubicBezTo>
                  <a:cubicBezTo>
                    <a:pt x="14711" y="20498"/>
                    <a:pt x="14544" y="20598"/>
                    <a:pt x="14377" y="20698"/>
                  </a:cubicBezTo>
                  <a:lnTo>
                    <a:pt x="13877" y="21031"/>
                  </a:lnTo>
                  <a:cubicBezTo>
                    <a:pt x="13576" y="21265"/>
                    <a:pt x="13243" y="21498"/>
                    <a:pt x="12976" y="21765"/>
                  </a:cubicBezTo>
                  <a:cubicBezTo>
                    <a:pt x="12709" y="22032"/>
                    <a:pt x="12442" y="22332"/>
                    <a:pt x="12175" y="22633"/>
                  </a:cubicBezTo>
                  <a:cubicBezTo>
                    <a:pt x="11694" y="23174"/>
                    <a:pt x="11322" y="23823"/>
                    <a:pt x="11058" y="24483"/>
                  </a:cubicBezTo>
                  <a:lnTo>
                    <a:pt x="11058" y="24483"/>
                  </a:lnTo>
                  <a:lnTo>
                    <a:pt x="10708" y="23933"/>
                  </a:lnTo>
                  <a:lnTo>
                    <a:pt x="235" y="5714"/>
                  </a:lnTo>
                  <a:lnTo>
                    <a:pt x="235" y="5714"/>
                  </a:lnTo>
                  <a:cubicBezTo>
                    <a:pt x="1863" y="3864"/>
                    <a:pt x="3852" y="2344"/>
                    <a:pt x="6104" y="1284"/>
                  </a:cubicBezTo>
                  <a:cubicBezTo>
                    <a:pt x="7656" y="554"/>
                    <a:pt x="9348" y="183"/>
                    <a:pt x="11042" y="183"/>
                  </a:cubicBezTo>
                  <a:cubicBezTo>
                    <a:pt x="12444" y="183"/>
                    <a:pt x="13849" y="437"/>
                    <a:pt x="15178" y="950"/>
                  </a:cubicBezTo>
                  <a:cubicBezTo>
                    <a:pt x="15545" y="1084"/>
                    <a:pt x="15845" y="1251"/>
                    <a:pt x="16045" y="1317"/>
                  </a:cubicBezTo>
                  <a:lnTo>
                    <a:pt x="16278" y="1451"/>
                  </a:lnTo>
                  <a:lnTo>
                    <a:pt x="16178" y="1351"/>
                  </a:lnTo>
                  <a:lnTo>
                    <a:pt x="15978" y="1251"/>
                  </a:lnTo>
                  <a:cubicBezTo>
                    <a:pt x="15678" y="1084"/>
                    <a:pt x="15378" y="950"/>
                    <a:pt x="15111" y="817"/>
                  </a:cubicBezTo>
                  <a:cubicBezTo>
                    <a:pt x="13943" y="383"/>
                    <a:pt x="12743" y="116"/>
                    <a:pt x="11508" y="16"/>
                  </a:cubicBezTo>
                  <a:cubicBezTo>
                    <a:pt x="11300" y="6"/>
                    <a:pt x="11093" y="0"/>
                    <a:pt x="1088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0" name="Google Shape;3471;p69">
              <a:extLst>
                <a:ext uri="{FF2B5EF4-FFF2-40B4-BE49-F238E27FC236}">
                  <a16:creationId xmlns:a16="http://schemas.microsoft.com/office/drawing/2014/main" id="{AE63C882-7D9E-42C4-A9E8-90AD621D6E68}"/>
                </a:ext>
              </a:extLst>
            </p:cNvPr>
            <p:cNvSpPr/>
            <p:nvPr/>
          </p:nvSpPr>
          <p:spPr>
            <a:xfrm>
              <a:off x="6541417" y="2528459"/>
              <a:ext cx="443935" cy="470287"/>
            </a:xfrm>
            <a:custGeom>
              <a:avLst/>
              <a:gdLst/>
              <a:ahLst/>
              <a:cxnLst/>
              <a:rect l="l" t="t" r="r" b="b"/>
              <a:pathLst>
                <a:path w="25286" h="26787" extrusionOk="0">
                  <a:moveTo>
                    <a:pt x="14378" y="7840"/>
                  </a:moveTo>
                  <a:lnTo>
                    <a:pt x="14378" y="7841"/>
                  </a:lnTo>
                  <a:lnTo>
                    <a:pt x="14378" y="7841"/>
                  </a:lnTo>
                  <a:cubicBezTo>
                    <a:pt x="14378" y="7841"/>
                    <a:pt x="14378" y="7840"/>
                    <a:pt x="14378" y="7840"/>
                  </a:cubicBezTo>
                  <a:close/>
                  <a:moveTo>
                    <a:pt x="1" y="1"/>
                  </a:moveTo>
                  <a:lnTo>
                    <a:pt x="11709" y="22550"/>
                  </a:lnTo>
                  <a:cubicBezTo>
                    <a:pt x="11709" y="22550"/>
                    <a:pt x="11915" y="22542"/>
                    <a:pt x="12280" y="22542"/>
                  </a:cubicBezTo>
                  <a:cubicBezTo>
                    <a:pt x="14391" y="22542"/>
                    <a:pt x="21815" y="22833"/>
                    <a:pt x="25286" y="26787"/>
                  </a:cubicBezTo>
                  <a:lnTo>
                    <a:pt x="14378" y="7841"/>
                  </a:lnTo>
                  <a:lnTo>
                    <a:pt x="14378" y="7841"/>
                  </a:lnTo>
                  <a:cubicBezTo>
                    <a:pt x="14378" y="7841"/>
                    <a:pt x="14378" y="7841"/>
                    <a:pt x="14378" y="7841"/>
                  </a:cubicBezTo>
                  <a:cubicBezTo>
                    <a:pt x="14364" y="7841"/>
                    <a:pt x="7990" y="1"/>
                    <a:pt x="1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1" name="Google Shape;3472;p69">
              <a:extLst>
                <a:ext uri="{FF2B5EF4-FFF2-40B4-BE49-F238E27FC236}">
                  <a16:creationId xmlns:a16="http://schemas.microsoft.com/office/drawing/2014/main" id="{D0E6FCEF-2AF8-40B5-AF52-B045230BFB58}"/>
                </a:ext>
              </a:extLst>
            </p:cNvPr>
            <p:cNvSpPr/>
            <p:nvPr/>
          </p:nvSpPr>
          <p:spPr>
            <a:xfrm>
              <a:off x="6541417" y="2528459"/>
              <a:ext cx="445691" cy="472043"/>
            </a:xfrm>
            <a:custGeom>
              <a:avLst/>
              <a:gdLst/>
              <a:ahLst/>
              <a:cxnLst/>
              <a:rect l="l" t="t" r="r" b="b"/>
              <a:pathLst>
                <a:path w="25386" h="26887" extrusionOk="0">
                  <a:moveTo>
                    <a:pt x="1" y="1"/>
                  </a:moveTo>
                  <a:lnTo>
                    <a:pt x="33" y="64"/>
                  </a:lnTo>
                  <a:lnTo>
                    <a:pt x="33" y="64"/>
                  </a:lnTo>
                  <a:cubicBezTo>
                    <a:pt x="30" y="43"/>
                    <a:pt x="22" y="22"/>
                    <a:pt x="1" y="1"/>
                  </a:cubicBezTo>
                  <a:close/>
                  <a:moveTo>
                    <a:pt x="33" y="64"/>
                  </a:moveTo>
                  <a:cubicBezTo>
                    <a:pt x="34" y="76"/>
                    <a:pt x="34" y="89"/>
                    <a:pt x="34" y="101"/>
                  </a:cubicBezTo>
                  <a:lnTo>
                    <a:pt x="201" y="434"/>
                  </a:lnTo>
                  <a:lnTo>
                    <a:pt x="412" y="824"/>
                  </a:lnTo>
                  <a:lnTo>
                    <a:pt x="412" y="824"/>
                  </a:lnTo>
                  <a:cubicBezTo>
                    <a:pt x="313" y="635"/>
                    <a:pt x="230" y="474"/>
                    <a:pt x="168" y="334"/>
                  </a:cubicBezTo>
                  <a:lnTo>
                    <a:pt x="33" y="64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68" y="168"/>
                  </a:lnTo>
                  <a:lnTo>
                    <a:pt x="1469" y="201"/>
                  </a:lnTo>
                  <a:lnTo>
                    <a:pt x="1802" y="268"/>
                  </a:lnTo>
                  <a:lnTo>
                    <a:pt x="2603" y="368"/>
                  </a:lnTo>
                  <a:cubicBezTo>
                    <a:pt x="2870" y="434"/>
                    <a:pt x="3170" y="501"/>
                    <a:pt x="3470" y="601"/>
                  </a:cubicBezTo>
                  <a:cubicBezTo>
                    <a:pt x="3804" y="668"/>
                    <a:pt x="4137" y="768"/>
                    <a:pt x="4471" y="868"/>
                  </a:cubicBezTo>
                  <a:cubicBezTo>
                    <a:pt x="6139" y="1502"/>
                    <a:pt x="7706" y="2302"/>
                    <a:pt x="9174" y="3337"/>
                  </a:cubicBezTo>
                  <a:cubicBezTo>
                    <a:pt x="11075" y="4671"/>
                    <a:pt x="12810" y="6205"/>
                    <a:pt x="14311" y="7973"/>
                  </a:cubicBezTo>
                  <a:cubicBezTo>
                    <a:pt x="17289" y="13184"/>
                    <a:pt x="20895" y="19464"/>
                    <a:pt x="24794" y="26262"/>
                  </a:cubicBezTo>
                  <a:lnTo>
                    <a:pt x="24794" y="26262"/>
                  </a:lnTo>
                  <a:cubicBezTo>
                    <a:pt x="23939" y="25421"/>
                    <a:pt x="22925" y="24741"/>
                    <a:pt x="21816" y="24285"/>
                  </a:cubicBezTo>
                  <a:cubicBezTo>
                    <a:pt x="20716" y="23784"/>
                    <a:pt x="19582" y="23384"/>
                    <a:pt x="18447" y="23151"/>
                  </a:cubicBezTo>
                  <a:cubicBezTo>
                    <a:pt x="16462" y="22706"/>
                    <a:pt x="14477" y="22472"/>
                    <a:pt x="12469" y="22472"/>
                  </a:cubicBezTo>
                  <a:cubicBezTo>
                    <a:pt x="12243" y="22472"/>
                    <a:pt x="12017" y="22475"/>
                    <a:pt x="11791" y="22481"/>
                  </a:cubicBezTo>
                  <a:lnTo>
                    <a:pt x="11791" y="22481"/>
                  </a:lnTo>
                  <a:lnTo>
                    <a:pt x="3337" y="6339"/>
                  </a:lnTo>
                  <a:lnTo>
                    <a:pt x="868" y="1669"/>
                  </a:lnTo>
                  <a:lnTo>
                    <a:pt x="412" y="824"/>
                  </a:lnTo>
                  <a:lnTo>
                    <a:pt x="412" y="824"/>
                  </a:lnTo>
                  <a:cubicBezTo>
                    <a:pt x="525" y="1042"/>
                    <a:pt x="658" y="1298"/>
                    <a:pt x="801" y="1602"/>
                  </a:cubicBezTo>
                  <a:cubicBezTo>
                    <a:pt x="1335" y="2703"/>
                    <a:pt x="2169" y="4271"/>
                    <a:pt x="3170" y="6272"/>
                  </a:cubicBezTo>
                  <a:cubicBezTo>
                    <a:pt x="5271" y="10275"/>
                    <a:pt x="8173" y="15946"/>
                    <a:pt x="11609" y="22550"/>
                  </a:cubicBezTo>
                  <a:cubicBezTo>
                    <a:pt x="11609" y="22617"/>
                    <a:pt x="11643" y="22617"/>
                    <a:pt x="11676" y="22617"/>
                  </a:cubicBezTo>
                  <a:cubicBezTo>
                    <a:pt x="11926" y="22610"/>
                    <a:pt x="12176" y="22606"/>
                    <a:pt x="12425" y="22606"/>
                  </a:cubicBezTo>
                  <a:cubicBezTo>
                    <a:pt x="14410" y="22606"/>
                    <a:pt x="16392" y="22840"/>
                    <a:pt x="18347" y="23284"/>
                  </a:cubicBezTo>
                  <a:cubicBezTo>
                    <a:pt x="19515" y="23518"/>
                    <a:pt x="20649" y="23885"/>
                    <a:pt x="21716" y="24352"/>
                  </a:cubicBezTo>
                  <a:cubicBezTo>
                    <a:pt x="22817" y="24852"/>
                    <a:pt x="23851" y="25519"/>
                    <a:pt x="24719" y="26353"/>
                  </a:cubicBezTo>
                  <a:lnTo>
                    <a:pt x="25018" y="26652"/>
                  </a:lnTo>
                  <a:lnTo>
                    <a:pt x="25018" y="26652"/>
                  </a:lnTo>
                  <a:cubicBezTo>
                    <a:pt x="25062" y="26730"/>
                    <a:pt x="25107" y="26808"/>
                    <a:pt x="25152" y="26887"/>
                  </a:cubicBezTo>
                  <a:lnTo>
                    <a:pt x="25227" y="26842"/>
                  </a:lnTo>
                  <a:lnTo>
                    <a:pt x="25227" y="26842"/>
                  </a:lnTo>
                  <a:cubicBezTo>
                    <a:pt x="25235" y="26844"/>
                    <a:pt x="25244" y="26845"/>
                    <a:pt x="25252" y="26845"/>
                  </a:cubicBezTo>
                  <a:cubicBezTo>
                    <a:pt x="25277" y="26845"/>
                    <a:pt x="25302" y="26837"/>
                    <a:pt x="25319" y="26820"/>
                  </a:cubicBezTo>
                  <a:cubicBezTo>
                    <a:pt x="25352" y="26787"/>
                    <a:pt x="25386" y="26720"/>
                    <a:pt x="25352" y="26687"/>
                  </a:cubicBezTo>
                  <a:lnTo>
                    <a:pt x="14478" y="7806"/>
                  </a:lnTo>
                  <a:cubicBezTo>
                    <a:pt x="11109" y="3937"/>
                    <a:pt x="7339" y="1635"/>
                    <a:pt x="4537" y="701"/>
                  </a:cubicBezTo>
                  <a:cubicBezTo>
                    <a:pt x="4204" y="601"/>
                    <a:pt x="3870" y="501"/>
                    <a:pt x="3537" y="434"/>
                  </a:cubicBezTo>
                  <a:cubicBezTo>
                    <a:pt x="3270" y="334"/>
                    <a:pt x="2970" y="268"/>
                    <a:pt x="2669" y="201"/>
                  </a:cubicBezTo>
                  <a:lnTo>
                    <a:pt x="1869" y="101"/>
                  </a:lnTo>
                  <a:lnTo>
                    <a:pt x="1535" y="34"/>
                  </a:lnTo>
                  <a:lnTo>
                    <a:pt x="1202" y="34"/>
                  </a:lnTo>
                  <a:lnTo>
                    <a:pt x="30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473;p69">
              <a:extLst>
                <a:ext uri="{FF2B5EF4-FFF2-40B4-BE49-F238E27FC236}">
                  <a16:creationId xmlns:a16="http://schemas.microsoft.com/office/drawing/2014/main" id="{48F6E9D0-2331-443D-ABE4-27F644EAF450}"/>
                </a:ext>
              </a:extLst>
            </p:cNvPr>
            <p:cNvSpPr/>
            <p:nvPr/>
          </p:nvSpPr>
          <p:spPr>
            <a:xfrm>
              <a:off x="7153421" y="3652886"/>
              <a:ext cx="63256" cy="62098"/>
            </a:xfrm>
            <a:custGeom>
              <a:avLst/>
              <a:gdLst/>
              <a:ahLst/>
              <a:cxnLst/>
              <a:rect l="l" t="t" r="r" b="b"/>
              <a:pathLst>
                <a:path w="3603" h="3537" extrusionOk="0">
                  <a:moveTo>
                    <a:pt x="1768" y="1"/>
                  </a:moveTo>
                  <a:lnTo>
                    <a:pt x="1501" y="434"/>
                  </a:lnTo>
                  <a:cubicBezTo>
                    <a:pt x="1234" y="901"/>
                    <a:pt x="867" y="1302"/>
                    <a:pt x="434" y="1602"/>
                  </a:cubicBezTo>
                  <a:lnTo>
                    <a:pt x="0" y="1835"/>
                  </a:lnTo>
                  <a:lnTo>
                    <a:pt x="467" y="2035"/>
                  </a:lnTo>
                  <a:cubicBezTo>
                    <a:pt x="934" y="2302"/>
                    <a:pt x="1334" y="2669"/>
                    <a:pt x="1635" y="3136"/>
                  </a:cubicBezTo>
                  <a:lnTo>
                    <a:pt x="1868" y="3537"/>
                  </a:lnTo>
                  <a:lnTo>
                    <a:pt x="2102" y="3136"/>
                  </a:lnTo>
                  <a:cubicBezTo>
                    <a:pt x="2335" y="2669"/>
                    <a:pt x="2702" y="2269"/>
                    <a:pt x="3169" y="1969"/>
                  </a:cubicBezTo>
                  <a:lnTo>
                    <a:pt x="3603" y="1702"/>
                  </a:lnTo>
                  <a:lnTo>
                    <a:pt x="3169" y="1502"/>
                  </a:lnTo>
                  <a:cubicBezTo>
                    <a:pt x="2702" y="1235"/>
                    <a:pt x="2302" y="868"/>
                    <a:pt x="2002" y="434"/>
                  </a:cubicBezTo>
                  <a:lnTo>
                    <a:pt x="1768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474;p69">
              <a:extLst>
                <a:ext uri="{FF2B5EF4-FFF2-40B4-BE49-F238E27FC236}">
                  <a16:creationId xmlns:a16="http://schemas.microsoft.com/office/drawing/2014/main" id="{9D57A05B-7D11-4566-B5C5-35918F7588F7}"/>
                </a:ext>
              </a:extLst>
            </p:cNvPr>
            <p:cNvSpPr/>
            <p:nvPr/>
          </p:nvSpPr>
          <p:spPr>
            <a:xfrm>
              <a:off x="6748146" y="2142532"/>
              <a:ext cx="62694" cy="62677"/>
            </a:xfrm>
            <a:custGeom>
              <a:avLst/>
              <a:gdLst/>
              <a:ahLst/>
              <a:cxnLst/>
              <a:rect l="l" t="t" r="r" b="b"/>
              <a:pathLst>
                <a:path w="3571" h="3570" extrusionOk="0">
                  <a:moveTo>
                    <a:pt x="1736" y="0"/>
                  </a:moveTo>
                  <a:lnTo>
                    <a:pt x="1502" y="401"/>
                  </a:lnTo>
                  <a:cubicBezTo>
                    <a:pt x="1235" y="868"/>
                    <a:pt x="868" y="1301"/>
                    <a:pt x="401" y="1602"/>
                  </a:cubicBezTo>
                  <a:lnTo>
                    <a:pt x="1" y="1835"/>
                  </a:lnTo>
                  <a:lnTo>
                    <a:pt x="401" y="2069"/>
                  </a:lnTo>
                  <a:cubicBezTo>
                    <a:pt x="902" y="2302"/>
                    <a:pt x="1302" y="2669"/>
                    <a:pt x="1602" y="3136"/>
                  </a:cubicBezTo>
                  <a:lnTo>
                    <a:pt x="1869" y="3570"/>
                  </a:lnTo>
                  <a:lnTo>
                    <a:pt x="2069" y="3136"/>
                  </a:lnTo>
                  <a:cubicBezTo>
                    <a:pt x="2336" y="2669"/>
                    <a:pt x="2703" y="2269"/>
                    <a:pt x="3170" y="1968"/>
                  </a:cubicBezTo>
                  <a:lnTo>
                    <a:pt x="3570" y="1735"/>
                  </a:lnTo>
                  <a:lnTo>
                    <a:pt x="3170" y="1501"/>
                  </a:lnTo>
                  <a:cubicBezTo>
                    <a:pt x="2670" y="1268"/>
                    <a:pt x="2269" y="868"/>
                    <a:pt x="1969" y="434"/>
                  </a:cubicBezTo>
                  <a:lnTo>
                    <a:pt x="1736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475;p69">
              <a:extLst>
                <a:ext uri="{FF2B5EF4-FFF2-40B4-BE49-F238E27FC236}">
                  <a16:creationId xmlns:a16="http://schemas.microsoft.com/office/drawing/2014/main" id="{670C0538-F4B5-41E3-9A88-87882F291A5B}"/>
                </a:ext>
              </a:extLst>
            </p:cNvPr>
            <p:cNvSpPr/>
            <p:nvPr/>
          </p:nvSpPr>
          <p:spPr>
            <a:xfrm>
              <a:off x="8626293" y="2403141"/>
              <a:ext cx="63256" cy="63256"/>
            </a:xfrm>
            <a:custGeom>
              <a:avLst/>
              <a:gdLst/>
              <a:ahLst/>
              <a:cxnLst/>
              <a:rect l="l" t="t" r="r" b="b"/>
              <a:pathLst>
                <a:path w="3603" h="3603" extrusionOk="0">
                  <a:moveTo>
                    <a:pt x="1735" y="0"/>
                  </a:moveTo>
                  <a:lnTo>
                    <a:pt x="1501" y="467"/>
                  </a:lnTo>
                  <a:cubicBezTo>
                    <a:pt x="1268" y="934"/>
                    <a:pt x="868" y="1335"/>
                    <a:pt x="434" y="1635"/>
                  </a:cubicBezTo>
                  <a:lnTo>
                    <a:pt x="0" y="1902"/>
                  </a:lnTo>
                  <a:lnTo>
                    <a:pt x="467" y="2102"/>
                  </a:lnTo>
                  <a:cubicBezTo>
                    <a:pt x="934" y="2369"/>
                    <a:pt x="1335" y="2736"/>
                    <a:pt x="1635" y="3169"/>
                  </a:cubicBezTo>
                  <a:lnTo>
                    <a:pt x="1902" y="3603"/>
                  </a:lnTo>
                  <a:lnTo>
                    <a:pt x="2102" y="3169"/>
                  </a:lnTo>
                  <a:cubicBezTo>
                    <a:pt x="2335" y="2702"/>
                    <a:pt x="2702" y="2269"/>
                    <a:pt x="3169" y="1968"/>
                  </a:cubicBezTo>
                  <a:lnTo>
                    <a:pt x="3603" y="1735"/>
                  </a:lnTo>
                  <a:lnTo>
                    <a:pt x="3169" y="1501"/>
                  </a:lnTo>
                  <a:cubicBezTo>
                    <a:pt x="2669" y="1268"/>
                    <a:pt x="2269" y="901"/>
                    <a:pt x="1968" y="434"/>
                  </a:cubicBezTo>
                  <a:lnTo>
                    <a:pt x="1735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5" name="Google Shape;3476;p69">
              <a:extLst>
                <a:ext uri="{FF2B5EF4-FFF2-40B4-BE49-F238E27FC236}">
                  <a16:creationId xmlns:a16="http://schemas.microsoft.com/office/drawing/2014/main" id="{B7F78D75-CA9A-4C19-A032-BFCB61FFA2AE}"/>
                </a:ext>
              </a:extLst>
            </p:cNvPr>
            <p:cNvSpPr/>
            <p:nvPr/>
          </p:nvSpPr>
          <p:spPr>
            <a:xfrm>
              <a:off x="8404923" y="3748341"/>
              <a:ext cx="62677" cy="62098"/>
            </a:xfrm>
            <a:custGeom>
              <a:avLst/>
              <a:gdLst/>
              <a:ahLst/>
              <a:cxnLst/>
              <a:rect l="l" t="t" r="r" b="b"/>
              <a:pathLst>
                <a:path w="3570" h="3537" extrusionOk="0">
                  <a:moveTo>
                    <a:pt x="1702" y="1"/>
                  </a:moveTo>
                  <a:lnTo>
                    <a:pt x="1535" y="368"/>
                  </a:lnTo>
                  <a:cubicBezTo>
                    <a:pt x="1268" y="868"/>
                    <a:pt x="901" y="1268"/>
                    <a:pt x="434" y="1569"/>
                  </a:cubicBezTo>
                  <a:lnTo>
                    <a:pt x="0" y="1836"/>
                  </a:lnTo>
                  <a:lnTo>
                    <a:pt x="434" y="2036"/>
                  </a:lnTo>
                  <a:cubicBezTo>
                    <a:pt x="901" y="2303"/>
                    <a:pt x="1301" y="2669"/>
                    <a:pt x="1601" y="3103"/>
                  </a:cubicBezTo>
                  <a:lnTo>
                    <a:pt x="1868" y="3537"/>
                  </a:lnTo>
                  <a:lnTo>
                    <a:pt x="2068" y="3103"/>
                  </a:lnTo>
                  <a:cubicBezTo>
                    <a:pt x="2302" y="2636"/>
                    <a:pt x="2702" y="2236"/>
                    <a:pt x="3136" y="1936"/>
                  </a:cubicBezTo>
                  <a:lnTo>
                    <a:pt x="3570" y="1702"/>
                  </a:lnTo>
                  <a:lnTo>
                    <a:pt x="3136" y="1502"/>
                  </a:lnTo>
                  <a:cubicBezTo>
                    <a:pt x="2636" y="1235"/>
                    <a:pt x="2235" y="868"/>
                    <a:pt x="1935" y="401"/>
                  </a:cubicBezTo>
                  <a:lnTo>
                    <a:pt x="1702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6" name="Google Shape;3477;p69">
              <a:extLst>
                <a:ext uri="{FF2B5EF4-FFF2-40B4-BE49-F238E27FC236}">
                  <a16:creationId xmlns:a16="http://schemas.microsoft.com/office/drawing/2014/main" id="{0A5A4390-3AC8-4C73-8266-B22C90552491}"/>
                </a:ext>
              </a:extLst>
            </p:cNvPr>
            <p:cNvSpPr/>
            <p:nvPr/>
          </p:nvSpPr>
          <p:spPr>
            <a:xfrm>
              <a:off x="8476360" y="4030037"/>
              <a:ext cx="12325" cy="12325"/>
            </a:xfrm>
            <a:custGeom>
              <a:avLst/>
              <a:gdLst/>
              <a:ahLst/>
              <a:cxnLst/>
              <a:rect l="l" t="t" r="r" b="b"/>
              <a:pathLst>
                <a:path w="702" h="702" extrusionOk="0">
                  <a:moveTo>
                    <a:pt x="34" y="1"/>
                  </a:moveTo>
                  <a:lnTo>
                    <a:pt x="68" y="134"/>
                  </a:lnTo>
                  <a:cubicBezTo>
                    <a:pt x="101" y="268"/>
                    <a:pt x="101" y="401"/>
                    <a:pt x="34" y="534"/>
                  </a:cubicBezTo>
                  <a:lnTo>
                    <a:pt x="1" y="668"/>
                  </a:lnTo>
                  <a:lnTo>
                    <a:pt x="1" y="668"/>
                  </a:lnTo>
                  <a:lnTo>
                    <a:pt x="134" y="634"/>
                  </a:lnTo>
                  <a:cubicBezTo>
                    <a:pt x="190" y="621"/>
                    <a:pt x="245" y="613"/>
                    <a:pt x="300" y="613"/>
                  </a:cubicBezTo>
                  <a:cubicBezTo>
                    <a:pt x="378" y="613"/>
                    <a:pt x="456" y="629"/>
                    <a:pt x="535" y="668"/>
                  </a:cubicBezTo>
                  <a:lnTo>
                    <a:pt x="668" y="701"/>
                  </a:lnTo>
                  <a:lnTo>
                    <a:pt x="635" y="568"/>
                  </a:lnTo>
                  <a:cubicBezTo>
                    <a:pt x="601" y="434"/>
                    <a:pt x="601" y="301"/>
                    <a:pt x="668" y="167"/>
                  </a:cubicBezTo>
                  <a:lnTo>
                    <a:pt x="701" y="34"/>
                  </a:lnTo>
                  <a:lnTo>
                    <a:pt x="701" y="34"/>
                  </a:lnTo>
                  <a:lnTo>
                    <a:pt x="568" y="67"/>
                  </a:lnTo>
                  <a:cubicBezTo>
                    <a:pt x="513" y="81"/>
                    <a:pt x="457" y="89"/>
                    <a:pt x="402" y="89"/>
                  </a:cubicBezTo>
                  <a:cubicBezTo>
                    <a:pt x="324" y="89"/>
                    <a:pt x="246" y="73"/>
                    <a:pt x="168" y="34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478;p69">
              <a:extLst>
                <a:ext uri="{FF2B5EF4-FFF2-40B4-BE49-F238E27FC236}">
                  <a16:creationId xmlns:a16="http://schemas.microsoft.com/office/drawing/2014/main" id="{B4E60576-A212-44E1-9FE2-ACA6CC00FA07}"/>
                </a:ext>
              </a:extLst>
            </p:cNvPr>
            <p:cNvSpPr/>
            <p:nvPr/>
          </p:nvSpPr>
          <p:spPr>
            <a:xfrm>
              <a:off x="8604629" y="2120270"/>
              <a:ext cx="12307" cy="12325"/>
            </a:xfrm>
            <a:custGeom>
              <a:avLst/>
              <a:gdLst/>
              <a:ahLst/>
              <a:cxnLst/>
              <a:rect l="l" t="t" r="r" b="b"/>
              <a:pathLst>
                <a:path w="701" h="702" extrusionOk="0">
                  <a:moveTo>
                    <a:pt x="33" y="1"/>
                  </a:moveTo>
                  <a:lnTo>
                    <a:pt x="67" y="101"/>
                  </a:lnTo>
                  <a:cubicBezTo>
                    <a:pt x="100" y="268"/>
                    <a:pt x="100" y="401"/>
                    <a:pt x="33" y="535"/>
                  </a:cubicBezTo>
                  <a:lnTo>
                    <a:pt x="0" y="668"/>
                  </a:lnTo>
                  <a:lnTo>
                    <a:pt x="134" y="601"/>
                  </a:lnTo>
                  <a:cubicBezTo>
                    <a:pt x="267" y="601"/>
                    <a:pt x="400" y="601"/>
                    <a:pt x="534" y="668"/>
                  </a:cubicBezTo>
                  <a:lnTo>
                    <a:pt x="667" y="701"/>
                  </a:lnTo>
                  <a:lnTo>
                    <a:pt x="634" y="568"/>
                  </a:lnTo>
                  <a:cubicBezTo>
                    <a:pt x="601" y="434"/>
                    <a:pt x="601" y="301"/>
                    <a:pt x="667" y="168"/>
                  </a:cubicBezTo>
                  <a:lnTo>
                    <a:pt x="701" y="34"/>
                  </a:lnTo>
                  <a:lnTo>
                    <a:pt x="567" y="68"/>
                  </a:lnTo>
                  <a:cubicBezTo>
                    <a:pt x="512" y="81"/>
                    <a:pt x="457" y="89"/>
                    <a:pt x="401" y="89"/>
                  </a:cubicBezTo>
                  <a:cubicBezTo>
                    <a:pt x="323" y="89"/>
                    <a:pt x="245" y="73"/>
                    <a:pt x="167" y="34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479;p69">
              <a:extLst>
                <a:ext uri="{FF2B5EF4-FFF2-40B4-BE49-F238E27FC236}">
                  <a16:creationId xmlns:a16="http://schemas.microsoft.com/office/drawing/2014/main" id="{0CB59CC9-20C4-4B96-AAE4-22341AA62E30}"/>
                </a:ext>
              </a:extLst>
            </p:cNvPr>
            <p:cNvSpPr/>
            <p:nvPr/>
          </p:nvSpPr>
          <p:spPr>
            <a:xfrm>
              <a:off x="6860016" y="1945758"/>
              <a:ext cx="12307" cy="13483"/>
            </a:xfrm>
            <a:custGeom>
              <a:avLst/>
              <a:gdLst/>
              <a:ahLst/>
              <a:cxnLst/>
              <a:rect l="l" t="t" r="r" b="b"/>
              <a:pathLst>
                <a:path w="701" h="768" extrusionOk="0">
                  <a:moveTo>
                    <a:pt x="34" y="0"/>
                  </a:moveTo>
                  <a:lnTo>
                    <a:pt x="67" y="134"/>
                  </a:lnTo>
                  <a:cubicBezTo>
                    <a:pt x="100" y="267"/>
                    <a:pt x="100" y="401"/>
                    <a:pt x="34" y="534"/>
                  </a:cubicBezTo>
                  <a:lnTo>
                    <a:pt x="0" y="668"/>
                  </a:lnTo>
                  <a:lnTo>
                    <a:pt x="134" y="668"/>
                  </a:lnTo>
                  <a:cubicBezTo>
                    <a:pt x="173" y="658"/>
                    <a:pt x="212" y="654"/>
                    <a:pt x="251" y="654"/>
                  </a:cubicBezTo>
                  <a:cubicBezTo>
                    <a:pt x="345" y="654"/>
                    <a:pt x="440" y="677"/>
                    <a:pt x="534" y="701"/>
                  </a:cubicBezTo>
                  <a:lnTo>
                    <a:pt x="667" y="768"/>
                  </a:lnTo>
                  <a:lnTo>
                    <a:pt x="634" y="634"/>
                  </a:lnTo>
                  <a:cubicBezTo>
                    <a:pt x="601" y="501"/>
                    <a:pt x="601" y="334"/>
                    <a:pt x="667" y="201"/>
                  </a:cubicBezTo>
                  <a:lnTo>
                    <a:pt x="701" y="100"/>
                  </a:lnTo>
                  <a:lnTo>
                    <a:pt x="567" y="100"/>
                  </a:lnTo>
                  <a:cubicBezTo>
                    <a:pt x="434" y="100"/>
                    <a:pt x="300" y="100"/>
                    <a:pt x="167" y="34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480;p69">
              <a:extLst>
                <a:ext uri="{FF2B5EF4-FFF2-40B4-BE49-F238E27FC236}">
                  <a16:creationId xmlns:a16="http://schemas.microsoft.com/office/drawing/2014/main" id="{24B18DAC-7BAE-489A-9332-4EA506B3AB62}"/>
                </a:ext>
              </a:extLst>
            </p:cNvPr>
            <p:cNvSpPr/>
            <p:nvPr/>
          </p:nvSpPr>
          <p:spPr>
            <a:xfrm>
              <a:off x="7074943" y="3433272"/>
              <a:ext cx="12904" cy="13483"/>
            </a:xfrm>
            <a:custGeom>
              <a:avLst/>
              <a:gdLst/>
              <a:ahLst/>
              <a:cxnLst/>
              <a:rect l="l" t="t" r="r" b="b"/>
              <a:pathLst>
                <a:path w="735" h="768" extrusionOk="0">
                  <a:moveTo>
                    <a:pt x="67" y="1"/>
                  </a:moveTo>
                  <a:lnTo>
                    <a:pt x="100" y="167"/>
                  </a:lnTo>
                  <a:cubicBezTo>
                    <a:pt x="134" y="301"/>
                    <a:pt x="100" y="468"/>
                    <a:pt x="67" y="601"/>
                  </a:cubicBezTo>
                  <a:lnTo>
                    <a:pt x="0" y="701"/>
                  </a:lnTo>
                  <a:lnTo>
                    <a:pt x="0" y="701"/>
                  </a:lnTo>
                  <a:lnTo>
                    <a:pt x="134" y="668"/>
                  </a:lnTo>
                  <a:cubicBezTo>
                    <a:pt x="173" y="658"/>
                    <a:pt x="215" y="654"/>
                    <a:pt x="258" y="654"/>
                  </a:cubicBezTo>
                  <a:cubicBezTo>
                    <a:pt x="362" y="654"/>
                    <a:pt x="473" y="678"/>
                    <a:pt x="567" y="701"/>
                  </a:cubicBezTo>
                  <a:lnTo>
                    <a:pt x="667" y="768"/>
                  </a:lnTo>
                  <a:lnTo>
                    <a:pt x="634" y="634"/>
                  </a:lnTo>
                  <a:cubicBezTo>
                    <a:pt x="601" y="501"/>
                    <a:pt x="634" y="334"/>
                    <a:pt x="667" y="201"/>
                  </a:cubicBezTo>
                  <a:lnTo>
                    <a:pt x="734" y="101"/>
                  </a:lnTo>
                  <a:lnTo>
                    <a:pt x="601" y="101"/>
                  </a:lnTo>
                  <a:cubicBezTo>
                    <a:pt x="467" y="101"/>
                    <a:pt x="300" y="101"/>
                    <a:pt x="167" y="34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0" name="Google Shape;3481;p69">
              <a:extLst>
                <a:ext uri="{FF2B5EF4-FFF2-40B4-BE49-F238E27FC236}">
                  <a16:creationId xmlns:a16="http://schemas.microsoft.com/office/drawing/2014/main" id="{5A4AB35E-0B24-4E03-B34F-4D58EC366643}"/>
                </a:ext>
              </a:extLst>
            </p:cNvPr>
            <p:cNvSpPr/>
            <p:nvPr/>
          </p:nvSpPr>
          <p:spPr>
            <a:xfrm>
              <a:off x="6870550" y="4010127"/>
              <a:ext cx="436912" cy="471464"/>
            </a:xfrm>
            <a:custGeom>
              <a:avLst/>
              <a:gdLst/>
              <a:ahLst/>
              <a:cxnLst/>
              <a:rect l="l" t="t" r="r" b="b"/>
              <a:pathLst>
                <a:path w="24886" h="26854" extrusionOk="0">
                  <a:moveTo>
                    <a:pt x="1" y="634"/>
                  </a:moveTo>
                  <a:cubicBezTo>
                    <a:pt x="1" y="651"/>
                    <a:pt x="9" y="659"/>
                    <a:pt x="17" y="668"/>
                  </a:cubicBezTo>
                  <a:lnTo>
                    <a:pt x="1" y="634"/>
                  </a:lnTo>
                  <a:close/>
                  <a:moveTo>
                    <a:pt x="17" y="668"/>
                  </a:moveTo>
                  <a:lnTo>
                    <a:pt x="34" y="701"/>
                  </a:lnTo>
                  <a:cubicBezTo>
                    <a:pt x="34" y="684"/>
                    <a:pt x="26" y="676"/>
                    <a:pt x="17" y="668"/>
                  </a:cubicBezTo>
                  <a:close/>
                  <a:moveTo>
                    <a:pt x="34" y="701"/>
                  </a:moveTo>
                  <a:lnTo>
                    <a:pt x="67" y="834"/>
                  </a:lnTo>
                  <a:cubicBezTo>
                    <a:pt x="59" y="793"/>
                    <a:pt x="51" y="751"/>
                    <a:pt x="34" y="701"/>
                  </a:cubicBezTo>
                  <a:close/>
                  <a:moveTo>
                    <a:pt x="67" y="834"/>
                  </a:moveTo>
                  <a:lnTo>
                    <a:pt x="67" y="834"/>
                  </a:lnTo>
                  <a:cubicBezTo>
                    <a:pt x="76" y="876"/>
                    <a:pt x="84" y="918"/>
                    <a:pt x="101" y="968"/>
                  </a:cubicBezTo>
                  <a:lnTo>
                    <a:pt x="67" y="834"/>
                  </a:lnTo>
                  <a:close/>
                  <a:moveTo>
                    <a:pt x="24885" y="1"/>
                  </a:moveTo>
                  <a:lnTo>
                    <a:pt x="24518" y="334"/>
                  </a:lnTo>
                  <a:lnTo>
                    <a:pt x="23117" y="1602"/>
                  </a:lnTo>
                  <a:lnTo>
                    <a:pt x="18080" y="6405"/>
                  </a:lnTo>
                  <a:lnTo>
                    <a:pt x="18080" y="6438"/>
                  </a:lnTo>
                  <a:cubicBezTo>
                    <a:pt x="18345" y="11640"/>
                    <a:pt x="18610" y="18683"/>
                    <a:pt x="18941" y="26523"/>
                  </a:cubicBezTo>
                  <a:lnTo>
                    <a:pt x="18941" y="26523"/>
                  </a:lnTo>
                  <a:lnTo>
                    <a:pt x="17280" y="25385"/>
                  </a:lnTo>
                  <a:lnTo>
                    <a:pt x="5867" y="17799"/>
                  </a:lnTo>
                  <a:lnTo>
                    <a:pt x="5867" y="17799"/>
                  </a:lnTo>
                  <a:cubicBezTo>
                    <a:pt x="4167" y="12702"/>
                    <a:pt x="2702" y="8437"/>
                    <a:pt x="1668" y="5371"/>
                  </a:cubicBezTo>
                  <a:lnTo>
                    <a:pt x="434" y="1869"/>
                  </a:lnTo>
                  <a:cubicBezTo>
                    <a:pt x="267" y="1502"/>
                    <a:pt x="201" y="1168"/>
                    <a:pt x="101" y="968"/>
                  </a:cubicBezTo>
                  <a:lnTo>
                    <a:pt x="101" y="968"/>
                  </a:lnTo>
                  <a:lnTo>
                    <a:pt x="401" y="1869"/>
                  </a:lnTo>
                  <a:cubicBezTo>
                    <a:pt x="701" y="2702"/>
                    <a:pt x="1068" y="3937"/>
                    <a:pt x="1568" y="5438"/>
                  </a:cubicBezTo>
                  <a:cubicBezTo>
                    <a:pt x="2569" y="8473"/>
                    <a:pt x="4037" y="12776"/>
                    <a:pt x="5738" y="17847"/>
                  </a:cubicBezTo>
                  <a:lnTo>
                    <a:pt x="5738" y="17880"/>
                  </a:lnTo>
                  <a:lnTo>
                    <a:pt x="5771" y="17880"/>
                  </a:lnTo>
                  <a:lnTo>
                    <a:pt x="17213" y="25552"/>
                  </a:lnTo>
                  <a:lnTo>
                    <a:pt x="19014" y="26786"/>
                  </a:lnTo>
                  <a:lnTo>
                    <a:pt x="19181" y="26853"/>
                  </a:lnTo>
                  <a:lnTo>
                    <a:pt x="19181" y="26686"/>
                  </a:lnTo>
                  <a:cubicBezTo>
                    <a:pt x="18781" y="18797"/>
                    <a:pt x="18448" y="11705"/>
                    <a:pt x="18215" y="6504"/>
                  </a:cubicBezTo>
                  <a:lnTo>
                    <a:pt x="18215" y="6504"/>
                  </a:lnTo>
                  <a:lnTo>
                    <a:pt x="23217" y="1668"/>
                  </a:lnTo>
                  <a:lnTo>
                    <a:pt x="24551" y="334"/>
                  </a:lnTo>
                  <a:lnTo>
                    <a:pt x="24885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1" name="Google Shape;3482;p69">
              <a:extLst>
                <a:ext uri="{FF2B5EF4-FFF2-40B4-BE49-F238E27FC236}">
                  <a16:creationId xmlns:a16="http://schemas.microsoft.com/office/drawing/2014/main" id="{2ACA47ED-2D4B-4632-B10B-4B2896940C34}"/>
                </a:ext>
              </a:extLst>
            </p:cNvPr>
            <p:cNvSpPr/>
            <p:nvPr/>
          </p:nvSpPr>
          <p:spPr>
            <a:xfrm>
              <a:off x="7173330" y="4437050"/>
              <a:ext cx="58569" cy="58007"/>
            </a:xfrm>
            <a:custGeom>
              <a:avLst/>
              <a:gdLst/>
              <a:ahLst/>
              <a:cxnLst/>
              <a:rect l="l" t="t" r="r" b="b"/>
              <a:pathLst>
                <a:path w="3336" h="3304" extrusionOk="0">
                  <a:moveTo>
                    <a:pt x="2402" y="1"/>
                  </a:moveTo>
                  <a:lnTo>
                    <a:pt x="1468" y="668"/>
                  </a:lnTo>
                  <a:lnTo>
                    <a:pt x="367" y="301"/>
                  </a:lnTo>
                  <a:lnTo>
                    <a:pt x="367" y="301"/>
                  </a:lnTo>
                  <a:lnTo>
                    <a:pt x="701" y="1402"/>
                  </a:lnTo>
                  <a:lnTo>
                    <a:pt x="0" y="2336"/>
                  </a:lnTo>
                  <a:lnTo>
                    <a:pt x="1168" y="2336"/>
                  </a:lnTo>
                  <a:lnTo>
                    <a:pt x="1835" y="3303"/>
                  </a:lnTo>
                  <a:lnTo>
                    <a:pt x="2202" y="2203"/>
                  </a:lnTo>
                  <a:lnTo>
                    <a:pt x="3336" y="1869"/>
                  </a:lnTo>
                  <a:lnTo>
                    <a:pt x="2369" y="1168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2" name="Google Shape;3483;p69">
              <a:extLst>
                <a:ext uri="{FF2B5EF4-FFF2-40B4-BE49-F238E27FC236}">
                  <a16:creationId xmlns:a16="http://schemas.microsoft.com/office/drawing/2014/main" id="{8CB5A4D6-8127-4081-A3AF-0C295D9C2814}"/>
                </a:ext>
              </a:extLst>
            </p:cNvPr>
            <p:cNvSpPr/>
            <p:nvPr/>
          </p:nvSpPr>
          <p:spPr>
            <a:xfrm>
              <a:off x="6947851" y="4295914"/>
              <a:ext cx="38080" cy="38677"/>
            </a:xfrm>
            <a:custGeom>
              <a:avLst/>
              <a:gdLst/>
              <a:ahLst/>
              <a:cxnLst/>
              <a:rect l="l" t="t" r="r" b="b"/>
              <a:pathLst>
                <a:path w="2169" h="2203" extrusionOk="0">
                  <a:moveTo>
                    <a:pt x="1502" y="1"/>
                  </a:moveTo>
                  <a:lnTo>
                    <a:pt x="868" y="501"/>
                  </a:lnTo>
                  <a:lnTo>
                    <a:pt x="168" y="268"/>
                  </a:lnTo>
                  <a:lnTo>
                    <a:pt x="401" y="1002"/>
                  </a:lnTo>
                  <a:lnTo>
                    <a:pt x="1" y="1602"/>
                  </a:lnTo>
                  <a:lnTo>
                    <a:pt x="768" y="1569"/>
                  </a:lnTo>
                  <a:lnTo>
                    <a:pt x="1235" y="2202"/>
                  </a:lnTo>
                  <a:lnTo>
                    <a:pt x="1402" y="1435"/>
                  </a:lnTo>
                  <a:lnTo>
                    <a:pt x="2169" y="1202"/>
                  </a:lnTo>
                  <a:lnTo>
                    <a:pt x="1502" y="768"/>
                  </a:lnTo>
                  <a:lnTo>
                    <a:pt x="1502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3" name="Google Shape;3484;p69">
              <a:extLst>
                <a:ext uri="{FF2B5EF4-FFF2-40B4-BE49-F238E27FC236}">
                  <a16:creationId xmlns:a16="http://schemas.microsoft.com/office/drawing/2014/main" id="{1318254C-5509-4324-BF34-FB00CC39C60B}"/>
                </a:ext>
              </a:extLst>
            </p:cNvPr>
            <p:cNvSpPr/>
            <p:nvPr/>
          </p:nvSpPr>
          <p:spPr>
            <a:xfrm>
              <a:off x="6849465" y="3996065"/>
              <a:ext cx="46876" cy="46876"/>
            </a:xfrm>
            <a:custGeom>
              <a:avLst/>
              <a:gdLst/>
              <a:ahLst/>
              <a:cxnLst/>
              <a:rect l="l" t="t" r="r" b="b"/>
              <a:pathLst>
                <a:path w="2670" h="2670" extrusionOk="0">
                  <a:moveTo>
                    <a:pt x="1135" y="1"/>
                  </a:moveTo>
                  <a:lnTo>
                    <a:pt x="935" y="935"/>
                  </a:lnTo>
                  <a:lnTo>
                    <a:pt x="1" y="1269"/>
                  </a:lnTo>
                  <a:lnTo>
                    <a:pt x="801" y="1769"/>
                  </a:lnTo>
                  <a:lnTo>
                    <a:pt x="835" y="2670"/>
                  </a:lnTo>
                  <a:lnTo>
                    <a:pt x="1602" y="2102"/>
                  </a:lnTo>
                  <a:lnTo>
                    <a:pt x="2469" y="2336"/>
                  </a:lnTo>
                  <a:lnTo>
                    <a:pt x="2469" y="2336"/>
                  </a:lnTo>
                  <a:lnTo>
                    <a:pt x="2136" y="1469"/>
                  </a:lnTo>
                  <a:lnTo>
                    <a:pt x="2669" y="735"/>
                  </a:lnTo>
                  <a:lnTo>
                    <a:pt x="1735" y="768"/>
                  </a:lnTo>
                  <a:lnTo>
                    <a:pt x="1135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4" name="Google Shape;3485;p69">
              <a:extLst>
                <a:ext uri="{FF2B5EF4-FFF2-40B4-BE49-F238E27FC236}">
                  <a16:creationId xmlns:a16="http://schemas.microsoft.com/office/drawing/2014/main" id="{2C371158-2175-46B6-BA23-FE865E716EC8}"/>
                </a:ext>
              </a:extLst>
            </p:cNvPr>
            <p:cNvSpPr/>
            <p:nvPr/>
          </p:nvSpPr>
          <p:spPr>
            <a:xfrm>
              <a:off x="7279319" y="3983196"/>
              <a:ext cx="46297" cy="46858"/>
            </a:xfrm>
            <a:custGeom>
              <a:avLst/>
              <a:gdLst/>
              <a:ahLst/>
              <a:cxnLst/>
              <a:rect l="l" t="t" r="r" b="b"/>
              <a:pathLst>
                <a:path w="2637" h="2669" extrusionOk="0">
                  <a:moveTo>
                    <a:pt x="1135" y="0"/>
                  </a:moveTo>
                  <a:lnTo>
                    <a:pt x="935" y="901"/>
                  </a:lnTo>
                  <a:lnTo>
                    <a:pt x="1" y="1234"/>
                  </a:lnTo>
                  <a:lnTo>
                    <a:pt x="801" y="1735"/>
                  </a:lnTo>
                  <a:lnTo>
                    <a:pt x="835" y="2669"/>
                  </a:lnTo>
                  <a:lnTo>
                    <a:pt x="1535" y="2068"/>
                  </a:lnTo>
                  <a:lnTo>
                    <a:pt x="2469" y="2335"/>
                  </a:lnTo>
                  <a:lnTo>
                    <a:pt x="2136" y="1468"/>
                  </a:lnTo>
                  <a:lnTo>
                    <a:pt x="2636" y="701"/>
                  </a:lnTo>
                  <a:lnTo>
                    <a:pt x="1702" y="734"/>
                  </a:lnTo>
                  <a:lnTo>
                    <a:pt x="1135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5" name="Google Shape;3486;p69">
              <a:extLst>
                <a:ext uri="{FF2B5EF4-FFF2-40B4-BE49-F238E27FC236}">
                  <a16:creationId xmlns:a16="http://schemas.microsoft.com/office/drawing/2014/main" id="{A2181BEB-FBDA-4C26-81BD-63DD13063470}"/>
                </a:ext>
              </a:extLst>
            </p:cNvPr>
            <p:cNvSpPr/>
            <p:nvPr/>
          </p:nvSpPr>
          <p:spPr>
            <a:xfrm>
              <a:off x="7173910" y="4109094"/>
              <a:ext cx="29302" cy="29899"/>
            </a:xfrm>
            <a:custGeom>
              <a:avLst/>
              <a:gdLst/>
              <a:ahLst/>
              <a:cxnLst/>
              <a:rect l="l" t="t" r="r" b="b"/>
              <a:pathLst>
                <a:path w="1669" h="1703" extrusionOk="0">
                  <a:moveTo>
                    <a:pt x="701" y="1"/>
                  </a:moveTo>
                  <a:lnTo>
                    <a:pt x="601" y="568"/>
                  </a:lnTo>
                  <a:lnTo>
                    <a:pt x="1" y="801"/>
                  </a:lnTo>
                  <a:lnTo>
                    <a:pt x="501" y="1068"/>
                  </a:lnTo>
                  <a:lnTo>
                    <a:pt x="534" y="1702"/>
                  </a:lnTo>
                  <a:lnTo>
                    <a:pt x="1001" y="1335"/>
                  </a:lnTo>
                  <a:lnTo>
                    <a:pt x="1535" y="1502"/>
                  </a:lnTo>
                  <a:lnTo>
                    <a:pt x="1335" y="902"/>
                  </a:lnTo>
                  <a:lnTo>
                    <a:pt x="1668" y="401"/>
                  </a:lnTo>
                  <a:lnTo>
                    <a:pt x="1101" y="468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6" name="Google Shape;3487;p69">
              <a:extLst>
                <a:ext uri="{FF2B5EF4-FFF2-40B4-BE49-F238E27FC236}">
                  <a16:creationId xmlns:a16="http://schemas.microsoft.com/office/drawing/2014/main" id="{E97F7D0E-3134-42EF-ADE5-E29A3F8792E5}"/>
                </a:ext>
              </a:extLst>
            </p:cNvPr>
            <p:cNvSpPr/>
            <p:nvPr/>
          </p:nvSpPr>
          <p:spPr>
            <a:xfrm>
              <a:off x="6653288" y="3263448"/>
              <a:ext cx="291650" cy="291649"/>
            </a:xfrm>
            <a:custGeom>
              <a:avLst/>
              <a:gdLst/>
              <a:ahLst/>
              <a:cxnLst/>
              <a:rect l="l" t="t" r="r" b="b"/>
              <a:pathLst>
                <a:path w="16612" h="16612" extrusionOk="0">
                  <a:moveTo>
                    <a:pt x="8306" y="0"/>
                  </a:moveTo>
                  <a:cubicBezTo>
                    <a:pt x="3736" y="0"/>
                    <a:pt x="0" y="3703"/>
                    <a:pt x="0" y="8306"/>
                  </a:cubicBezTo>
                  <a:cubicBezTo>
                    <a:pt x="0" y="12876"/>
                    <a:pt x="3736" y="16612"/>
                    <a:pt x="8306" y="16612"/>
                  </a:cubicBezTo>
                  <a:cubicBezTo>
                    <a:pt x="12876" y="16612"/>
                    <a:pt x="16612" y="12876"/>
                    <a:pt x="16612" y="8306"/>
                  </a:cubicBezTo>
                  <a:cubicBezTo>
                    <a:pt x="16612" y="3703"/>
                    <a:pt x="12876" y="0"/>
                    <a:pt x="8306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7" name="Google Shape;3488;p69">
              <a:extLst>
                <a:ext uri="{FF2B5EF4-FFF2-40B4-BE49-F238E27FC236}">
                  <a16:creationId xmlns:a16="http://schemas.microsoft.com/office/drawing/2014/main" id="{C462A3F1-B81F-4EB6-9C66-928E9200CA5E}"/>
                </a:ext>
              </a:extLst>
            </p:cNvPr>
            <p:cNvSpPr/>
            <p:nvPr/>
          </p:nvSpPr>
          <p:spPr>
            <a:xfrm>
              <a:off x="6724725" y="3430937"/>
              <a:ext cx="55654" cy="47789"/>
            </a:xfrm>
            <a:custGeom>
              <a:avLst/>
              <a:gdLst/>
              <a:ahLst/>
              <a:cxnLst/>
              <a:rect l="l" t="t" r="r" b="b"/>
              <a:pathLst>
                <a:path w="3170" h="2722" extrusionOk="0">
                  <a:moveTo>
                    <a:pt x="1769" y="0"/>
                  </a:moveTo>
                  <a:cubicBezTo>
                    <a:pt x="568" y="34"/>
                    <a:pt x="1" y="1501"/>
                    <a:pt x="868" y="2335"/>
                  </a:cubicBezTo>
                  <a:cubicBezTo>
                    <a:pt x="1145" y="2601"/>
                    <a:pt x="1479" y="2721"/>
                    <a:pt x="1806" y="2721"/>
                  </a:cubicBezTo>
                  <a:cubicBezTo>
                    <a:pt x="2505" y="2721"/>
                    <a:pt x="3170" y="2175"/>
                    <a:pt x="3170" y="1335"/>
                  </a:cubicBezTo>
                  <a:cubicBezTo>
                    <a:pt x="3136" y="601"/>
                    <a:pt x="2536" y="0"/>
                    <a:pt x="1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8" name="Google Shape;3489;p69">
              <a:extLst>
                <a:ext uri="{FF2B5EF4-FFF2-40B4-BE49-F238E27FC236}">
                  <a16:creationId xmlns:a16="http://schemas.microsoft.com/office/drawing/2014/main" id="{8A28BBE5-8F7F-47DE-97B6-BB7609AA8533}"/>
                </a:ext>
              </a:extLst>
            </p:cNvPr>
            <p:cNvSpPr/>
            <p:nvPr/>
          </p:nvSpPr>
          <p:spPr>
            <a:xfrm>
              <a:off x="6713594" y="3372369"/>
              <a:ext cx="32813" cy="28090"/>
            </a:xfrm>
            <a:custGeom>
              <a:avLst/>
              <a:gdLst/>
              <a:ahLst/>
              <a:cxnLst/>
              <a:rect l="l" t="t" r="r" b="b"/>
              <a:pathLst>
                <a:path w="1869" h="1600" extrusionOk="0">
                  <a:moveTo>
                    <a:pt x="1068" y="1"/>
                  </a:moveTo>
                  <a:cubicBezTo>
                    <a:pt x="368" y="1"/>
                    <a:pt x="1" y="868"/>
                    <a:pt x="501" y="1368"/>
                  </a:cubicBezTo>
                  <a:cubicBezTo>
                    <a:pt x="661" y="1528"/>
                    <a:pt x="859" y="1600"/>
                    <a:pt x="1054" y="1600"/>
                  </a:cubicBezTo>
                  <a:cubicBezTo>
                    <a:pt x="1468" y="1600"/>
                    <a:pt x="1869" y="1277"/>
                    <a:pt x="1869" y="801"/>
                  </a:cubicBezTo>
                  <a:cubicBezTo>
                    <a:pt x="1869" y="367"/>
                    <a:pt x="1502" y="1"/>
                    <a:pt x="10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9" name="Google Shape;3490;p69">
              <a:extLst>
                <a:ext uri="{FF2B5EF4-FFF2-40B4-BE49-F238E27FC236}">
                  <a16:creationId xmlns:a16="http://schemas.microsoft.com/office/drawing/2014/main" id="{D62D9D5B-A17E-42F7-8F9C-F4A7A7CE7A84}"/>
                </a:ext>
              </a:extLst>
            </p:cNvPr>
            <p:cNvSpPr/>
            <p:nvPr/>
          </p:nvSpPr>
          <p:spPr>
            <a:xfrm>
              <a:off x="6532060" y="3215729"/>
              <a:ext cx="539969" cy="383628"/>
            </a:xfrm>
            <a:custGeom>
              <a:avLst/>
              <a:gdLst/>
              <a:ahLst/>
              <a:cxnLst/>
              <a:rect l="l" t="t" r="r" b="b"/>
              <a:pathLst>
                <a:path w="30756" h="21851" extrusionOk="0">
                  <a:moveTo>
                    <a:pt x="28006" y="1"/>
                  </a:moveTo>
                  <a:cubicBezTo>
                    <a:pt x="25222" y="1"/>
                    <a:pt x="19181" y="3719"/>
                    <a:pt x="19181" y="3719"/>
                  </a:cubicBezTo>
                  <a:lnTo>
                    <a:pt x="20181" y="4353"/>
                  </a:lnTo>
                  <a:cubicBezTo>
                    <a:pt x="20181" y="4353"/>
                    <a:pt x="23699" y="2102"/>
                    <a:pt x="25759" y="2102"/>
                  </a:cubicBezTo>
                  <a:cubicBezTo>
                    <a:pt x="26156" y="2102"/>
                    <a:pt x="26499" y="2185"/>
                    <a:pt x="26753" y="2385"/>
                  </a:cubicBezTo>
                  <a:cubicBezTo>
                    <a:pt x="28354" y="3652"/>
                    <a:pt x="23851" y="8489"/>
                    <a:pt x="17479" y="13159"/>
                  </a:cubicBezTo>
                  <a:cubicBezTo>
                    <a:pt x="12031" y="17132"/>
                    <a:pt x="6800" y="20042"/>
                    <a:pt x="4764" y="20042"/>
                  </a:cubicBezTo>
                  <a:cubicBezTo>
                    <a:pt x="4406" y="20042"/>
                    <a:pt x="4147" y="19953"/>
                    <a:pt x="4003" y="19764"/>
                  </a:cubicBezTo>
                  <a:cubicBezTo>
                    <a:pt x="3036" y="18529"/>
                    <a:pt x="7539" y="14260"/>
                    <a:pt x="7539" y="14260"/>
                  </a:cubicBezTo>
                  <a:lnTo>
                    <a:pt x="7139" y="13059"/>
                  </a:lnTo>
                  <a:lnTo>
                    <a:pt x="7139" y="13059"/>
                  </a:lnTo>
                  <a:cubicBezTo>
                    <a:pt x="7172" y="13226"/>
                    <a:pt x="0" y="20064"/>
                    <a:pt x="1868" y="21532"/>
                  </a:cubicBezTo>
                  <a:cubicBezTo>
                    <a:pt x="2144" y="21748"/>
                    <a:pt x="2548" y="21851"/>
                    <a:pt x="3058" y="21851"/>
                  </a:cubicBezTo>
                  <a:cubicBezTo>
                    <a:pt x="5999" y="21851"/>
                    <a:pt x="12451" y="18441"/>
                    <a:pt x="18080" y="13893"/>
                  </a:cubicBezTo>
                  <a:cubicBezTo>
                    <a:pt x="24718" y="8556"/>
                    <a:pt x="30755" y="2051"/>
                    <a:pt x="29088" y="350"/>
                  </a:cubicBezTo>
                  <a:cubicBezTo>
                    <a:pt x="28848" y="105"/>
                    <a:pt x="28473" y="1"/>
                    <a:pt x="28006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0" name="Google Shape;3491;p69">
              <a:extLst>
                <a:ext uri="{FF2B5EF4-FFF2-40B4-BE49-F238E27FC236}">
                  <a16:creationId xmlns:a16="http://schemas.microsoft.com/office/drawing/2014/main" id="{730F332A-2CF2-4BDB-B0E0-A650E5D2F280}"/>
                </a:ext>
              </a:extLst>
            </p:cNvPr>
            <p:cNvSpPr/>
            <p:nvPr/>
          </p:nvSpPr>
          <p:spPr>
            <a:xfrm>
              <a:off x="6532060" y="3215729"/>
              <a:ext cx="539969" cy="383628"/>
            </a:xfrm>
            <a:custGeom>
              <a:avLst/>
              <a:gdLst/>
              <a:ahLst/>
              <a:cxnLst/>
              <a:rect l="l" t="t" r="r" b="b"/>
              <a:pathLst>
                <a:path w="30756" h="21851" extrusionOk="0">
                  <a:moveTo>
                    <a:pt x="28006" y="1"/>
                  </a:moveTo>
                  <a:cubicBezTo>
                    <a:pt x="25222" y="1"/>
                    <a:pt x="19181" y="3719"/>
                    <a:pt x="19181" y="3719"/>
                  </a:cubicBezTo>
                  <a:lnTo>
                    <a:pt x="20181" y="4353"/>
                  </a:lnTo>
                  <a:cubicBezTo>
                    <a:pt x="20181" y="4353"/>
                    <a:pt x="23699" y="2102"/>
                    <a:pt x="25759" y="2102"/>
                  </a:cubicBezTo>
                  <a:cubicBezTo>
                    <a:pt x="26156" y="2102"/>
                    <a:pt x="26499" y="2185"/>
                    <a:pt x="26753" y="2385"/>
                  </a:cubicBezTo>
                  <a:cubicBezTo>
                    <a:pt x="28354" y="3652"/>
                    <a:pt x="23851" y="8489"/>
                    <a:pt x="17479" y="13159"/>
                  </a:cubicBezTo>
                  <a:cubicBezTo>
                    <a:pt x="12031" y="17132"/>
                    <a:pt x="6800" y="20042"/>
                    <a:pt x="4764" y="20042"/>
                  </a:cubicBezTo>
                  <a:cubicBezTo>
                    <a:pt x="4406" y="20042"/>
                    <a:pt x="4147" y="19953"/>
                    <a:pt x="4003" y="19764"/>
                  </a:cubicBezTo>
                  <a:cubicBezTo>
                    <a:pt x="3036" y="18529"/>
                    <a:pt x="7539" y="14260"/>
                    <a:pt x="7539" y="14260"/>
                  </a:cubicBezTo>
                  <a:lnTo>
                    <a:pt x="7139" y="13059"/>
                  </a:lnTo>
                  <a:lnTo>
                    <a:pt x="7139" y="13059"/>
                  </a:lnTo>
                  <a:cubicBezTo>
                    <a:pt x="7172" y="13226"/>
                    <a:pt x="0" y="20064"/>
                    <a:pt x="1868" y="21532"/>
                  </a:cubicBezTo>
                  <a:cubicBezTo>
                    <a:pt x="2144" y="21748"/>
                    <a:pt x="2548" y="21851"/>
                    <a:pt x="3058" y="21851"/>
                  </a:cubicBezTo>
                  <a:cubicBezTo>
                    <a:pt x="5999" y="21851"/>
                    <a:pt x="12451" y="18441"/>
                    <a:pt x="18080" y="13893"/>
                  </a:cubicBezTo>
                  <a:cubicBezTo>
                    <a:pt x="24718" y="8556"/>
                    <a:pt x="30755" y="2051"/>
                    <a:pt x="29088" y="350"/>
                  </a:cubicBezTo>
                  <a:cubicBezTo>
                    <a:pt x="28848" y="105"/>
                    <a:pt x="28473" y="1"/>
                    <a:pt x="28006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1" name="Google Shape;3492;p69">
              <a:extLst>
                <a:ext uri="{FF2B5EF4-FFF2-40B4-BE49-F238E27FC236}">
                  <a16:creationId xmlns:a16="http://schemas.microsoft.com/office/drawing/2014/main" id="{1732CB22-FBEC-4938-99B6-E34CA1C86517}"/>
                </a:ext>
              </a:extLst>
            </p:cNvPr>
            <p:cNvSpPr/>
            <p:nvPr/>
          </p:nvSpPr>
          <p:spPr>
            <a:xfrm>
              <a:off x="6660890" y="3306515"/>
              <a:ext cx="59166" cy="202445"/>
            </a:xfrm>
            <a:custGeom>
              <a:avLst/>
              <a:gdLst/>
              <a:ahLst/>
              <a:cxnLst/>
              <a:rect l="l" t="t" r="r" b="b"/>
              <a:pathLst>
                <a:path w="3370" h="11531" extrusionOk="0">
                  <a:moveTo>
                    <a:pt x="3266" y="1"/>
                  </a:moveTo>
                  <a:cubicBezTo>
                    <a:pt x="3103" y="1"/>
                    <a:pt x="2490" y="415"/>
                    <a:pt x="1769" y="1316"/>
                  </a:cubicBezTo>
                  <a:cubicBezTo>
                    <a:pt x="1335" y="1850"/>
                    <a:pt x="968" y="2484"/>
                    <a:pt x="701" y="3151"/>
                  </a:cubicBezTo>
                  <a:cubicBezTo>
                    <a:pt x="34" y="4819"/>
                    <a:pt x="1" y="6654"/>
                    <a:pt x="601" y="8355"/>
                  </a:cubicBezTo>
                  <a:cubicBezTo>
                    <a:pt x="868" y="9022"/>
                    <a:pt x="1202" y="9656"/>
                    <a:pt x="1602" y="10223"/>
                  </a:cubicBezTo>
                  <a:cubicBezTo>
                    <a:pt x="2315" y="11122"/>
                    <a:pt x="2941" y="11531"/>
                    <a:pt x="3053" y="11531"/>
                  </a:cubicBezTo>
                  <a:cubicBezTo>
                    <a:pt x="3062" y="11531"/>
                    <a:pt x="3067" y="11529"/>
                    <a:pt x="3070" y="11524"/>
                  </a:cubicBezTo>
                  <a:cubicBezTo>
                    <a:pt x="3136" y="11424"/>
                    <a:pt x="2569" y="10923"/>
                    <a:pt x="2002" y="9923"/>
                  </a:cubicBezTo>
                  <a:cubicBezTo>
                    <a:pt x="368" y="7354"/>
                    <a:pt x="434" y="4052"/>
                    <a:pt x="2169" y="1517"/>
                  </a:cubicBezTo>
                  <a:cubicBezTo>
                    <a:pt x="2803" y="549"/>
                    <a:pt x="3370" y="82"/>
                    <a:pt x="3303" y="16"/>
                  </a:cubicBezTo>
                  <a:cubicBezTo>
                    <a:pt x="3296" y="6"/>
                    <a:pt x="3284" y="1"/>
                    <a:pt x="3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2" name="Google Shape;3493;p69">
              <a:extLst>
                <a:ext uri="{FF2B5EF4-FFF2-40B4-BE49-F238E27FC236}">
                  <a16:creationId xmlns:a16="http://schemas.microsoft.com/office/drawing/2014/main" id="{1404D3FF-70A3-488C-B21E-769A92437CEC}"/>
                </a:ext>
              </a:extLst>
            </p:cNvPr>
            <p:cNvSpPr/>
            <p:nvPr/>
          </p:nvSpPr>
          <p:spPr>
            <a:xfrm>
              <a:off x="8287203" y="1921164"/>
              <a:ext cx="241894" cy="241297"/>
            </a:xfrm>
            <a:custGeom>
              <a:avLst/>
              <a:gdLst/>
              <a:ahLst/>
              <a:cxnLst/>
              <a:rect l="l" t="t" r="r" b="b"/>
              <a:pathLst>
                <a:path w="13778" h="13744" extrusionOk="0">
                  <a:moveTo>
                    <a:pt x="6872" y="0"/>
                  </a:moveTo>
                  <a:cubicBezTo>
                    <a:pt x="3103" y="0"/>
                    <a:pt x="1" y="3069"/>
                    <a:pt x="1" y="6872"/>
                  </a:cubicBezTo>
                  <a:cubicBezTo>
                    <a:pt x="1" y="10675"/>
                    <a:pt x="3103" y="13744"/>
                    <a:pt x="6872" y="13744"/>
                  </a:cubicBezTo>
                  <a:cubicBezTo>
                    <a:pt x="10675" y="13744"/>
                    <a:pt x="13777" y="10675"/>
                    <a:pt x="13777" y="6872"/>
                  </a:cubicBezTo>
                  <a:cubicBezTo>
                    <a:pt x="13777" y="3069"/>
                    <a:pt x="10675" y="0"/>
                    <a:pt x="6872" y="0"/>
                  </a:cubicBezTo>
                  <a:close/>
                </a:path>
              </a:pathLst>
            </a:custGeom>
            <a:solidFill>
              <a:srgbClr val="ACD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3" name="Google Shape;3494;p69">
              <a:extLst>
                <a:ext uri="{FF2B5EF4-FFF2-40B4-BE49-F238E27FC236}">
                  <a16:creationId xmlns:a16="http://schemas.microsoft.com/office/drawing/2014/main" id="{5375676E-1249-46C9-A830-B742CD21A202}"/>
                </a:ext>
              </a:extLst>
            </p:cNvPr>
            <p:cNvSpPr/>
            <p:nvPr/>
          </p:nvSpPr>
          <p:spPr>
            <a:xfrm>
              <a:off x="8447105" y="1976746"/>
              <a:ext cx="45103" cy="38712"/>
            </a:xfrm>
            <a:custGeom>
              <a:avLst/>
              <a:gdLst/>
              <a:ahLst/>
              <a:cxnLst/>
              <a:rect l="l" t="t" r="r" b="b"/>
              <a:pathLst>
                <a:path w="2569" h="2205" extrusionOk="0">
                  <a:moveTo>
                    <a:pt x="1102" y="1"/>
                  </a:moveTo>
                  <a:cubicBezTo>
                    <a:pt x="537" y="1"/>
                    <a:pt x="0" y="424"/>
                    <a:pt x="0" y="1071"/>
                  </a:cubicBezTo>
                  <a:cubicBezTo>
                    <a:pt x="0" y="1671"/>
                    <a:pt x="467" y="2172"/>
                    <a:pt x="1067" y="2205"/>
                  </a:cubicBezTo>
                  <a:cubicBezTo>
                    <a:pt x="2068" y="2205"/>
                    <a:pt x="2569" y="1037"/>
                    <a:pt x="1901" y="337"/>
                  </a:cubicBezTo>
                  <a:cubicBezTo>
                    <a:pt x="1669" y="105"/>
                    <a:pt x="1382" y="1"/>
                    <a:pt x="1102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4" name="Google Shape;3495;p69">
              <a:extLst>
                <a:ext uri="{FF2B5EF4-FFF2-40B4-BE49-F238E27FC236}">
                  <a16:creationId xmlns:a16="http://schemas.microsoft.com/office/drawing/2014/main" id="{58158A28-76E8-493F-BB0A-F55FA01B555C}"/>
                </a:ext>
              </a:extLst>
            </p:cNvPr>
            <p:cNvSpPr/>
            <p:nvPr/>
          </p:nvSpPr>
          <p:spPr>
            <a:xfrm>
              <a:off x="8486354" y="2030822"/>
              <a:ext cx="26967" cy="22718"/>
            </a:xfrm>
            <a:custGeom>
              <a:avLst/>
              <a:gdLst/>
              <a:ahLst/>
              <a:cxnLst/>
              <a:rect l="l" t="t" r="r" b="b"/>
              <a:pathLst>
                <a:path w="1536" h="1294" extrusionOk="0">
                  <a:moveTo>
                    <a:pt x="676" y="1"/>
                  </a:moveTo>
                  <a:cubicBezTo>
                    <a:pt x="345" y="1"/>
                    <a:pt x="23" y="246"/>
                    <a:pt x="1" y="626"/>
                  </a:cubicBezTo>
                  <a:cubicBezTo>
                    <a:pt x="34" y="960"/>
                    <a:pt x="301" y="1260"/>
                    <a:pt x="635" y="1293"/>
                  </a:cubicBezTo>
                  <a:cubicBezTo>
                    <a:pt x="1202" y="1293"/>
                    <a:pt x="1535" y="626"/>
                    <a:pt x="1135" y="192"/>
                  </a:cubicBezTo>
                  <a:cubicBezTo>
                    <a:pt x="1003" y="60"/>
                    <a:pt x="838" y="1"/>
                    <a:pt x="676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5" name="Google Shape;3496;p69">
              <a:extLst>
                <a:ext uri="{FF2B5EF4-FFF2-40B4-BE49-F238E27FC236}">
                  <a16:creationId xmlns:a16="http://schemas.microsoft.com/office/drawing/2014/main" id="{6F0CFAE8-4134-4051-B1FC-90D7527EB260}"/>
                </a:ext>
              </a:extLst>
            </p:cNvPr>
            <p:cNvSpPr/>
            <p:nvPr/>
          </p:nvSpPr>
          <p:spPr>
            <a:xfrm>
              <a:off x="8466534" y="2076952"/>
              <a:ext cx="9393" cy="8515"/>
            </a:xfrm>
            <a:custGeom>
              <a:avLst/>
              <a:gdLst/>
              <a:ahLst/>
              <a:cxnLst/>
              <a:rect l="l" t="t" r="r" b="b"/>
              <a:pathLst>
                <a:path w="535" h="485" extrusionOk="0">
                  <a:moveTo>
                    <a:pt x="268" y="0"/>
                  </a:moveTo>
                  <a:cubicBezTo>
                    <a:pt x="134" y="0"/>
                    <a:pt x="1" y="100"/>
                    <a:pt x="34" y="234"/>
                  </a:cubicBezTo>
                  <a:cubicBezTo>
                    <a:pt x="18" y="401"/>
                    <a:pt x="134" y="484"/>
                    <a:pt x="259" y="484"/>
                  </a:cubicBezTo>
                  <a:cubicBezTo>
                    <a:pt x="384" y="484"/>
                    <a:pt x="518" y="401"/>
                    <a:pt x="535" y="234"/>
                  </a:cubicBezTo>
                  <a:cubicBezTo>
                    <a:pt x="501" y="100"/>
                    <a:pt x="401" y="0"/>
                    <a:pt x="268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15931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E2262-B741-42B4-9286-7C634C6C4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0113" y="535447"/>
            <a:ext cx="9491775" cy="161419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2667" dirty="0"/>
              <a:t>Tìm đơn vị tốc độ thích hợp để điền vào chỗ trống ở bảng </a:t>
            </a:r>
            <a:r>
              <a:rPr lang="en-US" sz="2667" dirty="0" err="1"/>
              <a:t>sau</a:t>
            </a:r>
            <a:r>
              <a:rPr lang="vi-VN" sz="2667" dirty="0"/>
              <a:t>:</a:t>
            </a:r>
            <a:endParaRPr lang="en-US" sz="2667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615CAE9-8BCB-4561-AA33-BC7A067B2418}"/>
              </a:ext>
            </a:extLst>
          </p:cNvPr>
          <p:cNvGraphicFramePr>
            <a:graphicFrameLocks noGrp="1"/>
          </p:cNvGraphicFramePr>
          <p:nvPr/>
        </p:nvGraphicFramePr>
        <p:xfrm>
          <a:off x="444285" y="2252141"/>
          <a:ext cx="11189778" cy="31880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79725">
                  <a:extLst>
                    <a:ext uri="{9D8B030D-6E8A-4147-A177-3AD203B41FA5}">
                      <a16:colId xmlns:a16="http://schemas.microsoft.com/office/drawing/2014/main" val="2139586382"/>
                    </a:ext>
                  </a:extLst>
                </a:gridCol>
                <a:gridCol w="1727835">
                  <a:extLst>
                    <a:ext uri="{9D8B030D-6E8A-4147-A177-3AD203B41FA5}">
                      <a16:colId xmlns:a16="http://schemas.microsoft.com/office/drawing/2014/main" val="3852753710"/>
                    </a:ext>
                  </a:extLst>
                </a:gridCol>
                <a:gridCol w="1657309">
                  <a:extLst>
                    <a:ext uri="{9D8B030D-6E8A-4147-A177-3AD203B41FA5}">
                      <a16:colId xmlns:a16="http://schemas.microsoft.com/office/drawing/2014/main" val="3439988501"/>
                    </a:ext>
                  </a:extLst>
                </a:gridCol>
                <a:gridCol w="1680817">
                  <a:extLst>
                    <a:ext uri="{9D8B030D-6E8A-4147-A177-3AD203B41FA5}">
                      <a16:colId xmlns:a16="http://schemas.microsoft.com/office/drawing/2014/main" val="740374233"/>
                    </a:ext>
                  </a:extLst>
                </a:gridCol>
                <a:gridCol w="1669064">
                  <a:extLst>
                    <a:ext uri="{9D8B030D-6E8A-4147-A177-3AD203B41FA5}">
                      <a16:colId xmlns:a16="http://schemas.microsoft.com/office/drawing/2014/main" val="4227171434"/>
                    </a:ext>
                  </a:extLst>
                </a:gridCol>
                <a:gridCol w="1575028">
                  <a:extLst>
                    <a:ext uri="{9D8B030D-6E8A-4147-A177-3AD203B41FA5}">
                      <a16:colId xmlns:a16="http://schemas.microsoft.com/office/drawing/2014/main" val="3757656757"/>
                    </a:ext>
                  </a:extLst>
                </a:gridCol>
              </a:tblGrid>
              <a:tr h="106267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Đơn</a:t>
                      </a:r>
                      <a:r>
                        <a:rPr lang="en-US" sz="24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vị</a:t>
                      </a:r>
                      <a:r>
                        <a:rPr lang="en-US" sz="24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độ</a:t>
                      </a:r>
                      <a:r>
                        <a:rPr lang="en-US" sz="24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dài</a:t>
                      </a:r>
                      <a:endParaRPr lang="en-US" sz="2400" b="1" dirty="0">
                        <a:latin typeface="Merriweather" panose="00000500000000000000" pitchFamily="2" charset="-93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Merriweather" panose="00000500000000000000" pitchFamily="2" charset="-93"/>
                        </a:rPr>
                        <a:t>m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Merriweather" panose="00000500000000000000" pitchFamily="2" charset="-93"/>
                        </a:rPr>
                        <a:t>m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Merriweather" panose="00000500000000000000" pitchFamily="2" charset="-93"/>
                        </a:rPr>
                        <a:t>km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Merriweather" panose="00000500000000000000" pitchFamily="2" charset="-93"/>
                        </a:rPr>
                        <a:t>km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Merriweather" panose="00000500000000000000" pitchFamily="2" charset="-93"/>
                        </a:rPr>
                        <a:t>cm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839750824"/>
                  </a:ext>
                </a:extLst>
              </a:tr>
              <a:tr h="106267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Đơn</a:t>
                      </a:r>
                      <a:r>
                        <a:rPr lang="en-US" sz="24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vị</a:t>
                      </a:r>
                      <a:r>
                        <a:rPr lang="en-US" sz="24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thời</a:t>
                      </a:r>
                      <a:r>
                        <a:rPr lang="en-US" sz="24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gian</a:t>
                      </a:r>
                      <a:endParaRPr lang="en-US" sz="2400" b="1" dirty="0">
                        <a:latin typeface="Merriweather" panose="00000500000000000000" pitchFamily="2" charset="-93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Merriweather" panose="00000500000000000000" pitchFamily="2" charset="-93"/>
                        </a:rPr>
                        <a:t>s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latin typeface="Merriweather" panose="00000500000000000000" pitchFamily="2" charset="-93"/>
                        </a:rPr>
                        <a:t>phút</a:t>
                      </a:r>
                      <a:endParaRPr lang="en-US" sz="2700" dirty="0">
                        <a:latin typeface="Merriweather" panose="00000500000000000000" pitchFamily="2" charset="-93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Merriweather" panose="00000500000000000000" pitchFamily="2" charset="-93"/>
                        </a:rPr>
                        <a:t>h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Merriweather" panose="00000500000000000000" pitchFamily="2" charset="-93"/>
                        </a:rPr>
                        <a:t>s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Merriweather" panose="00000500000000000000" pitchFamily="2" charset="-93"/>
                        </a:rPr>
                        <a:t>s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554394498"/>
                  </a:ext>
                </a:extLst>
              </a:tr>
              <a:tr h="106267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Đơn</a:t>
                      </a:r>
                      <a:r>
                        <a:rPr lang="en-US" sz="24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vị</a:t>
                      </a:r>
                      <a:r>
                        <a:rPr lang="en-US" sz="24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tốc</a:t>
                      </a:r>
                      <a:r>
                        <a:rPr lang="en-US" sz="24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độ</a:t>
                      </a:r>
                      <a:endParaRPr lang="en-US" sz="2400" b="1" dirty="0">
                        <a:latin typeface="Merriweather" panose="00000500000000000000" pitchFamily="2" charset="-93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Merriweather" panose="00000500000000000000" pitchFamily="2" charset="-93"/>
                        </a:rPr>
                        <a:t>m/s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700" dirty="0">
                        <a:latin typeface="Merriweather" panose="00000500000000000000" pitchFamily="2" charset="-93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700" dirty="0">
                        <a:latin typeface="Merriweather" panose="00000500000000000000" pitchFamily="2" charset="-93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700" dirty="0">
                        <a:latin typeface="Merriweather" panose="00000500000000000000" pitchFamily="2" charset="-93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700" dirty="0">
                        <a:latin typeface="Merriweather" panose="00000500000000000000" pitchFamily="2" charset="-93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835195395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2410D122-5262-4CDE-8177-5AD0FD0ECDC5}"/>
              </a:ext>
            </a:extLst>
          </p:cNvPr>
          <p:cNvSpPr txBox="1">
            <a:spLocks/>
          </p:cNvSpPr>
          <p:nvPr/>
        </p:nvSpPr>
        <p:spPr>
          <a:xfrm>
            <a:off x="5025139" y="5748488"/>
            <a:ext cx="2806672" cy="926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667" dirty="0" err="1"/>
              <a:t>Đơn</a:t>
            </a:r>
            <a:r>
              <a:rPr lang="en-US" sz="2667" dirty="0"/>
              <a:t> </a:t>
            </a:r>
            <a:r>
              <a:rPr lang="en-US" sz="2667" dirty="0" err="1"/>
              <a:t>vị</a:t>
            </a:r>
            <a:r>
              <a:rPr lang="en-US" sz="2667" dirty="0"/>
              <a:t> </a:t>
            </a:r>
            <a:r>
              <a:rPr lang="en-US" sz="2667" dirty="0" err="1"/>
              <a:t>tốc</a:t>
            </a:r>
            <a:r>
              <a:rPr lang="en-US" sz="2667" dirty="0"/>
              <a:t> </a:t>
            </a:r>
            <a:r>
              <a:rPr lang="en-US" sz="2667" dirty="0" err="1"/>
              <a:t>độ</a:t>
            </a:r>
            <a:endParaRPr lang="en-US" sz="2667" dirty="0"/>
          </a:p>
        </p:txBody>
      </p:sp>
    </p:spTree>
    <p:extLst>
      <p:ext uri="{BB962C8B-B14F-4D97-AF65-F5344CB8AC3E}">
        <p14:creationId xmlns:p14="http://schemas.microsoft.com/office/powerpoint/2010/main" val="20814117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40972" y="2521132"/>
            <a:ext cx="9914709" cy="193899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8: TỐC ĐỘ CHUYỂN ĐỘNG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01983" y="927462"/>
            <a:ext cx="679268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III: TỐC ĐỘ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012886-4BB2-7FCE-AAA8-89A4BD1AEA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528" y="4983140"/>
            <a:ext cx="6134099" cy="189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8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615CAE9-8BCB-4561-AA33-BC7A067B2418}"/>
              </a:ext>
            </a:extLst>
          </p:cNvPr>
          <p:cNvGraphicFramePr>
            <a:graphicFrameLocks noGrp="1"/>
          </p:cNvGraphicFramePr>
          <p:nvPr/>
        </p:nvGraphicFramePr>
        <p:xfrm>
          <a:off x="1088372" y="1663693"/>
          <a:ext cx="10384572" cy="31880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72503">
                  <a:extLst>
                    <a:ext uri="{9D8B030D-6E8A-4147-A177-3AD203B41FA5}">
                      <a16:colId xmlns:a16="http://schemas.microsoft.com/office/drawing/2014/main" val="2139586382"/>
                    </a:ext>
                  </a:extLst>
                </a:gridCol>
                <a:gridCol w="1603500">
                  <a:extLst>
                    <a:ext uri="{9D8B030D-6E8A-4147-A177-3AD203B41FA5}">
                      <a16:colId xmlns:a16="http://schemas.microsoft.com/office/drawing/2014/main" val="3852753710"/>
                    </a:ext>
                  </a:extLst>
                </a:gridCol>
                <a:gridCol w="1538051">
                  <a:extLst>
                    <a:ext uri="{9D8B030D-6E8A-4147-A177-3AD203B41FA5}">
                      <a16:colId xmlns:a16="http://schemas.microsoft.com/office/drawing/2014/main" val="3439988501"/>
                    </a:ext>
                  </a:extLst>
                </a:gridCol>
                <a:gridCol w="1559867">
                  <a:extLst>
                    <a:ext uri="{9D8B030D-6E8A-4147-A177-3AD203B41FA5}">
                      <a16:colId xmlns:a16="http://schemas.microsoft.com/office/drawing/2014/main" val="740374233"/>
                    </a:ext>
                  </a:extLst>
                </a:gridCol>
                <a:gridCol w="1548960">
                  <a:extLst>
                    <a:ext uri="{9D8B030D-6E8A-4147-A177-3AD203B41FA5}">
                      <a16:colId xmlns:a16="http://schemas.microsoft.com/office/drawing/2014/main" val="4227171434"/>
                    </a:ext>
                  </a:extLst>
                </a:gridCol>
                <a:gridCol w="1461691">
                  <a:extLst>
                    <a:ext uri="{9D8B030D-6E8A-4147-A177-3AD203B41FA5}">
                      <a16:colId xmlns:a16="http://schemas.microsoft.com/office/drawing/2014/main" val="3757656757"/>
                    </a:ext>
                  </a:extLst>
                </a:gridCol>
              </a:tblGrid>
              <a:tr h="106267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Đơn</a:t>
                      </a:r>
                      <a:r>
                        <a:rPr lang="en-US" sz="24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vị</a:t>
                      </a:r>
                      <a:r>
                        <a:rPr lang="en-US" sz="24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độ</a:t>
                      </a:r>
                      <a:r>
                        <a:rPr lang="en-US" sz="24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dài</a:t>
                      </a:r>
                      <a:endParaRPr lang="en-US" sz="2400" b="1" dirty="0">
                        <a:latin typeface="Merriweather" panose="00000500000000000000" pitchFamily="2" charset="-93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Merriweather" panose="00000500000000000000" pitchFamily="2" charset="-93"/>
                        </a:rPr>
                        <a:t>m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Merriweather" panose="00000500000000000000" pitchFamily="2" charset="-93"/>
                        </a:rPr>
                        <a:t>m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Merriweather" panose="00000500000000000000" pitchFamily="2" charset="-93"/>
                        </a:rPr>
                        <a:t>km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Merriweather" panose="00000500000000000000" pitchFamily="2" charset="-93"/>
                        </a:rPr>
                        <a:t>km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Merriweather" panose="00000500000000000000" pitchFamily="2" charset="-93"/>
                        </a:rPr>
                        <a:t>cm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839750824"/>
                  </a:ext>
                </a:extLst>
              </a:tr>
              <a:tr h="106267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Đơn</a:t>
                      </a:r>
                      <a:r>
                        <a:rPr lang="en-US" sz="24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vị</a:t>
                      </a:r>
                      <a:r>
                        <a:rPr lang="en-US" sz="24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thời</a:t>
                      </a:r>
                      <a:r>
                        <a:rPr lang="en-US" sz="24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gian</a:t>
                      </a:r>
                      <a:endParaRPr lang="en-US" sz="2400" b="1" dirty="0">
                        <a:latin typeface="Merriweather" panose="00000500000000000000" pitchFamily="2" charset="-93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Merriweather" panose="00000500000000000000" pitchFamily="2" charset="-93"/>
                        </a:rPr>
                        <a:t>s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latin typeface="Merriweather" panose="00000500000000000000" pitchFamily="2" charset="-93"/>
                        </a:rPr>
                        <a:t>phút</a:t>
                      </a:r>
                      <a:endParaRPr lang="en-US" sz="2700" dirty="0">
                        <a:latin typeface="Merriweather" panose="00000500000000000000" pitchFamily="2" charset="-93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Merriweather" panose="00000500000000000000" pitchFamily="2" charset="-93"/>
                        </a:rPr>
                        <a:t>h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Merriweather" panose="00000500000000000000" pitchFamily="2" charset="-93"/>
                        </a:rPr>
                        <a:t>s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Merriweather" panose="00000500000000000000" pitchFamily="2" charset="-93"/>
                        </a:rPr>
                        <a:t>s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554394498"/>
                  </a:ext>
                </a:extLst>
              </a:tr>
              <a:tr h="106267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Đơn</a:t>
                      </a:r>
                      <a:r>
                        <a:rPr lang="en-US" sz="24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vị</a:t>
                      </a:r>
                      <a:r>
                        <a:rPr lang="en-US" sz="24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tốc</a:t>
                      </a:r>
                      <a:r>
                        <a:rPr lang="en-US" sz="24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độ</a:t>
                      </a:r>
                      <a:endParaRPr lang="en-US" sz="2400" b="1" dirty="0">
                        <a:latin typeface="Merriweather" panose="00000500000000000000" pitchFamily="2" charset="-93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Merriweather" panose="00000500000000000000" pitchFamily="2" charset="-93"/>
                        </a:rPr>
                        <a:t>m/s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700" dirty="0">
                        <a:latin typeface="Merriweather" panose="00000500000000000000" pitchFamily="2" charset="-93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700" dirty="0">
                        <a:latin typeface="Merriweather" panose="00000500000000000000" pitchFamily="2" charset="-93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700" dirty="0">
                        <a:latin typeface="Merriweather" panose="00000500000000000000" pitchFamily="2" charset="-93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700" dirty="0">
                        <a:latin typeface="Merriweather" panose="00000500000000000000" pitchFamily="2" charset="-93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835195395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2410D122-5262-4CDE-8177-5AD0FD0ECDC5}"/>
              </a:ext>
            </a:extLst>
          </p:cNvPr>
          <p:cNvSpPr txBox="1">
            <a:spLocks/>
          </p:cNvSpPr>
          <p:nvPr/>
        </p:nvSpPr>
        <p:spPr>
          <a:xfrm>
            <a:off x="4817791" y="5093694"/>
            <a:ext cx="2786008" cy="926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667" dirty="0" err="1"/>
              <a:t>Đơn</a:t>
            </a:r>
            <a:r>
              <a:rPr lang="en-US" sz="2667" dirty="0"/>
              <a:t> </a:t>
            </a:r>
            <a:r>
              <a:rPr lang="en-US" sz="2667" dirty="0" err="1"/>
              <a:t>vị</a:t>
            </a:r>
            <a:r>
              <a:rPr lang="en-US" sz="2667" dirty="0"/>
              <a:t> </a:t>
            </a:r>
            <a:r>
              <a:rPr lang="en-US" sz="2667" dirty="0" err="1"/>
              <a:t>tốc</a:t>
            </a:r>
            <a:r>
              <a:rPr lang="en-US" sz="2667" dirty="0"/>
              <a:t> </a:t>
            </a:r>
            <a:r>
              <a:rPr lang="en-US" sz="2667" dirty="0" err="1"/>
              <a:t>độ</a:t>
            </a:r>
            <a:endParaRPr lang="en-US" sz="2667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372353-94DA-41D1-ADFF-A5B03EEC6645}"/>
              </a:ext>
            </a:extLst>
          </p:cNvPr>
          <p:cNvSpPr txBox="1"/>
          <p:nvPr/>
        </p:nvSpPr>
        <p:spPr>
          <a:xfrm>
            <a:off x="5603324" y="4127340"/>
            <a:ext cx="1354667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>
                <a:solidFill>
                  <a:srgbClr val="C00000"/>
                </a:solidFill>
                <a:latin typeface="Merriweather" panose="00000500000000000000" pitchFamily="2" charset="-93"/>
              </a:rPr>
              <a:t>m/</a:t>
            </a:r>
            <a:r>
              <a:rPr lang="en-US" sz="2133" dirty="0" err="1">
                <a:solidFill>
                  <a:srgbClr val="C00000"/>
                </a:solidFill>
                <a:latin typeface="Merriweather" panose="00000500000000000000" pitchFamily="2" charset="-93"/>
              </a:rPr>
              <a:t>phút</a:t>
            </a:r>
            <a:endParaRPr lang="en-US" sz="2133" dirty="0">
              <a:solidFill>
                <a:srgbClr val="C00000"/>
              </a:solidFill>
              <a:latin typeface="Merriweather" panose="00000500000000000000" pitchFamily="2" charset="-93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867AB6-E854-41A5-B89D-AC33144169F6}"/>
              </a:ext>
            </a:extLst>
          </p:cNvPr>
          <p:cNvSpPr txBox="1"/>
          <p:nvPr/>
        </p:nvSpPr>
        <p:spPr>
          <a:xfrm>
            <a:off x="7145559" y="4127339"/>
            <a:ext cx="1354667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dirty="0">
                <a:solidFill>
                  <a:srgbClr val="C00000"/>
                </a:solidFill>
                <a:latin typeface="Merriweather" panose="00000500000000000000" pitchFamily="2" charset="-93"/>
              </a:rPr>
              <a:t>km/h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6663F1-A3C2-483F-814F-A0A580C323CC}"/>
              </a:ext>
            </a:extLst>
          </p:cNvPr>
          <p:cNvSpPr txBox="1"/>
          <p:nvPr/>
        </p:nvSpPr>
        <p:spPr>
          <a:xfrm>
            <a:off x="8594009" y="4127339"/>
            <a:ext cx="1354667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dirty="0">
                <a:solidFill>
                  <a:srgbClr val="C00000"/>
                </a:solidFill>
                <a:latin typeface="Merriweather" panose="00000500000000000000" pitchFamily="2" charset="-93"/>
              </a:rPr>
              <a:t>km/s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BBF2E4-1F9F-439F-90E8-A223840EA3A2}"/>
              </a:ext>
            </a:extLst>
          </p:cNvPr>
          <p:cNvSpPr txBox="1"/>
          <p:nvPr/>
        </p:nvSpPr>
        <p:spPr>
          <a:xfrm>
            <a:off x="9969513" y="4127339"/>
            <a:ext cx="1354667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dirty="0">
                <a:solidFill>
                  <a:srgbClr val="C00000"/>
                </a:solidFill>
                <a:latin typeface="Merriweather" panose="00000500000000000000" pitchFamily="2" charset="-93"/>
              </a:rPr>
              <a:t>cm/s</a:t>
            </a:r>
          </a:p>
        </p:txBody>
      </p:sp>
    </p:spTree>
    <p:extLst>
      <p:ext uri="{BB962C8B-B14F-4D97-AF65-F5344CB8AC3E}">
        <p14:creationId xmlns:p14="http://schemas.microsoft.com/office/powerpoint/2010/main" val="40962174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92777" y="168758"/>
            <a:ext cx="10228218" cy="8490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ĐƠN VỊ ĐO TỐC ĐỘ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0891018"/>
              </p:ext>
            </p:extLst>
          </p:nvPr>
        </p:nvGraphicFramePr>
        <p:xfrm>
          <a:off x="992777" y="2025947"/>
          <a:ext cx="9784079" cy="258999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516795">
                  <a:extLst>
                    <a:ext uri="{9D8B030D-6E8A-4147-A177-3AD203B41FA5}">
                      <a16:colId xmlns:a16="http://schemas.microsoft.com/office/drawing/2014/main" val="2556607861"/>
                    </a:ext>
                  </a:extLst>
                </a:gridCol>
                <a:gridCol w="3215746">
                  <a:extLst>
                    <a:ext uri="{9D8B030D-6E8A-4147-A177-3AD203B41FA5}">
                      <a16:colId xmlns:a16="http://schemas.microsoft.com/office/drawing/2014/main" val="627484661"/>
                    </a:ext>
                  </a:extLst>
                </a:gridCol>
                <a:gridCol w="3051538">
                  <a:extLst>
                    <a:ext uri="{9D8B030D-6E8A-4147-A177-3AD203B41FA5}">
                      <a16:colId xmlns:a16="http://schemas.microsoft.com/office/drawing/2014/main" val="3810776483"/>
                    </a:ext>
                  </a:extLst>
                </a:gridCol>
              </a:tblGrid>
              <a:tr h="792078"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3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r>
                        <a:rPr lang="en-US" sz="3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3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Mét</a:t>
                      </a:r>
                      <a:r>
                        <a:rPr lang="en-US" sz="3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(m)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</a:t>
                      </a:r>
                      <a:r>
                        <a:rPr lang="en-US" sz="30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lômét</a:t>
                      </a:r>
                      <a:r>
                        <a:rPr lang="en-US" sz="3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(km)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7621545"/>
                  </a:ext>
                </a:extLst>
              </a:tr>
              <a:tr h="792078"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30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0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r>
                        <a:rPr lang="en-US" sz="30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30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3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ây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(s)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Giờ</a:t>
                      </a:r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(h)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6264586"/>
                  </a:ext>
                </a:extLst>
              </a:tr>
              <a:tr h="792078"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30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0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r>
                        <a:rPr lang="en-US" sz="30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tốc</a:t>
                      </a:r>
                      <a:r>
                        <a:rPr lang="en-US" sz="30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3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Mét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giây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(m/s)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lômét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giờ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(km/h)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481276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98863" y="4807131"/>
            <a:ext cx="108160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lường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m/s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km/h.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92777" y="1384663"/>
            <a:ext cx="81120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8.1.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6604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B06ABE4-B42C-4030-A74D-C414410B76FF}"/>
              </a:ext>
            </a:extLst>
          </p:cNvPr>
          <p:cNvSpPr txBox="1">
            <a:spLocks/>
          </p:cNvSpPr>
          <p:nvPr/>
        </p:nvSpPr>
        <p:spPr>
          <a:xfrm>
            <a:off x="3525557" y="932471"/>
            <a:ext cx="56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 fontScale="4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8666" dirty="0" err="1"/>
              <a:t>Cách</a:t>
            </a:r>
            <a:r>
              <a:rPr lang="en-US" sz="8666" dirty="0"/>
              <a:t> </a:t>
            </a:r>
            <a:r>
              <a:rPr lang="en-US" sz="8666" dirty="0" err="1"/>
              <a:t>đổi</a:t>
            </a:r>
            <a:r>
              <a:rPr lang="en-US" sz="8666" dirty="0"/>
              <a:t> </a:t>
            </a:r>
            <a:r>
              <a:rPr lang="en-US" sz="8666" dirty="0" err="1"/>
              <a:t>đơn</a:t>
            </a:r>
            <a:r>
              <a:rPr lang="en-US" sz="8666" dirty="0"/>
              <a:t> </a:t>
            </a:r>
            <a:r>
              <a:rPr lang="en-US" sz="8666" dirty="0" err="1"/>
              <a:t>vị</a:t>
            </a:r>
            <a:endParaRPr lang="en-US" sz="8666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BAC649-06D9-48BB-9F14-EFB16E1DA2B1}"/>
              </a:ext>
            </a:extLst>
          </p:cNvPr>
          <p:cNvSpPr txBox="1"/>
          <p:nvPr/>
        </p:nvSpPr>
        <p:spPr>
          <a:xfrm>
            <a:off x="2490005" y="2969238"/>
            <a:ext cx="275101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>
                <a:solidFill>
                  <a:srgbClr val="16433D"/>
                </a:solidFill>
                <a:latin typeface="Merriweather" panose="00000500000000000000" pitchFamily="2" charset="-93"/>
              </a:rPr>
              <a:t>1 km = 1000 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7F01B1-0889-4481-A17F-9C771A534D67}"/>
              </a:ext>
            </a:extLst>
          </p:cNvPr>
          <p:cNvSpPr txBox="1"/>
          <p:nvPr/>
        </p:nvSpPr>
        <p:spPr>
          <a:xfrm>
            <a:off x="2589437" y="3754434"/>
            <a:ext cx="275101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>
                <a:solidFill>
                  <a:srgbClr val="16433D"/>
                </a:solidFill>
                <a:latin typeface="Merriweather" panose="00000500000000000000" pitchFamily="2" charset="-93"/>
              </a:rPr>
              <a:t>1 h = 3600 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316B68C-96A0-4129-94E8-8AC77C2942E1}"/>
                  </a:ext>
                </a:extLst>
              </p:cNvPr>
              <p:cNvSpPr txBox="1"/>
              <p:nvPr/>
            </p:nvSpPr>
            <p:spPr>
              <a:xfrm>
                <a:off x="1699126" y="4558594"/>
                <a:ext cx="4895463" cy="8399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67" dirty="0">
                    <a:solidFill>
                      <a:srgbClr val="16433D"/>
                    </a:solidFill>
                    <a:latin typeface="Merriweather" panose="00000500000000000000" pitchFamily="2" charset="-93"/>
                  </a:rPr>
                  <a:t>1 km/h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7" i="1">
                            <a:solidFill>
                              <a:srgbClr val="16433D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667" dirty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</a:rPr>
                          <m:t>1000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667" dirty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</a:rPr>
                          <m:t>3600</m:t>
                        </m:r>
                      </m:den>
                    </m:f>
                  </m:oMath>
                </a14:m>
                <a:r>
                  <a:rPr lang="en-US" sz="2667" dirty="0">
                    <a:solidFill>
                      <a:srgbClr val="16433D"/>
                    </a:solidFill>
                    <a:latin typeface="Merriweather" panose="00000500000000000000" pitchFamily="2" charset="-93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7" i="1">
                            <a:solidFill>
                              <a:srgbClr val="16433D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667" dirty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667" dirty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</a:rPr>
                          <m:t>3,6</m:t>
                        </m:r>
                      </m:den>
                    </m:f>
                    <m:r>
                      <a:rPr lang="en-US" sz="2667" i="1" dirty="0">
                        <a:solidFill>
                          <a:srgbClr val="16433D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667" dirty="0">
                    <a:solidFill>
                      <a:srgbClr val="16433D"/>
                    </a:solidFill>
                    <a:latin typeface="Merriweather" panose="00000500000000000000" pitchFamily="2" charset="-93"/>
                  </a:rPr>
                  <a:t>m/s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316B68C-96A0-4129-94E8-8AC77C2942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9126" y="4558594"/>
                <a:ext cx="4895463" cy="839974"/>
              </a:xfrm>
              <a:prstGeom prst="rect">
                <a:avLst/>
              </a:prstGeom>
              <a:blipFill>
                <a:blip r:embed="rId2"/>
                <a:stretch>
                  <a:fillRect l="-23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oogle Shape;1934;p45">
            <a:extLst>
              <a:ext uri="{FF2B5EF4-FFF2-40B4-BE49-F238E27FC236}">
                <a16:creationId xmlns:a16="http://schemas.microsoft.com/office/drawing/2014/main" id="{B5915E12-CA32-4F75-AD0B-DCD0C164D87A}"/>
              </a:ext>
            </a:extLst>
          </p:cNvPr>
          <p:cNvGrpSpPr/>
          <p:nvPr/>
        </p:nvGrpSpPr>
        <p:grpSpPr>
          <a:xfrm>
            <a:off x="3138149" y="1717291"/>
            <a:ext cx="1093739" cy="1093324"/>
            <a:chOff x="2129095" y="2117505"/>
            <a:chExt cx="1169254" cy="1168811"/>
          </a:xfrm>
        </p:grpSpPr>
        <p:sp>
          <p:nvSpPr>
            <p:cNvPr id="9" name="Google Shape;1935;p45">
              <a:extLst>
                <a:ext uri="{FF2B5EF4-FFF2-40B4-BE49-F238E27FC236}">
                  <a16:creationId xmlns:a16="http://schemas.microsoft.com/office/drawing/2014/main" id="{9AA5A2D1-D3EE-4B9D-B191-41DCD1855FD5}"/>
                </a:ext>
              </a:extLst>
            </p:cNvPr>
            <p:cNvSpPr/>
            <p:nvPr/>
          </p:nvSpPr>
          <p:spPr>
            <a:xfrm>
              <a:off x="2462285" y="2450252"/>
              <a:ext cx="251373" cy="251363"/>
            </a:xfrm>
            <a:custGeom>
              <a:avLst/>
              <a:gdLst/>
              <a:ahLst/>
              <a:cxnLst/>
              <a:rect l="l" t="t" r="r" b="b"/>
              <a:pathLst>
                <a:path w="25559" h="25558" extrusionOk="0">
                  <a:moveTo>
                    <a:pt x="3023" y="1"/>
                  </a:moveTo>
                  <a:cubicBezTo>
                    <a:pt x="1355" y="1"/>
                    <a:pt x="1" y="1355"/>
                    <a:pt x="1" y="3022"/>
                  </a:cubicBezTo>
                  <a:lnTo>
                    <a:pt x="1" y="25558"/>
                  </a:lnTo>
                  <a:lnTo>
                    <a:pt x="25558" y="25558"/>
                  </a:lnTo>
                  <a:lnTo>
                    <a:pt x="255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" name="Google Shape;1936;p45">
              <a:extLst>
                <a:ext uri="{FF2B5EF4-FFF2-40B4-BE49-F238E27FC236}">
                  <a16:creationId xmlns:a16="http://schemas.microsoft.com/office/drawing/2014/main" id="{9CF4F67A-93C8-4975-ADC7-6FCDFE1FB265}"/>
                </a:ext>
              </a:extLst>
            </p:cNvPr>
            <p:cNvSpPr/>
            <p:nvPr/>
          </p:nvSpPr>
          <p:spPr>
            <a:xfrm>
              <a:off x="2713648" y="2450252"/>
              <a:ext cx="251510" cy="251363"/>
            </a:xfrm>
            <a:custGeom>
              <a:avLst/>
              <a:gdLst/>
              <a:ahLst/>
              <a:cxnLst/>
              <a:rect l="l" t="t" r="r" b="b"/>
              <a:pathLst>
                <a:path w="25573" h="25558" extrusionOk="0">
                  <a:moveTo>
                    <a:pt x="0" y="1"/>
                  </a:moveTo>
                  <a:lnTo>
                    <a:pt x="0" y="25558"/>
                  </a:lnTo>
                  <a:lnTo>
                    <a:pt x="25573" y="25558"/>
                  </a:lnTo>
                  <a:lnTo>
                    <a:pt x="25573" y="3022"/>
                  </a:lnTo>
                  <a:cubicBezTo>
                    <a:pt x="25558" y="1355"/>
                    <a:pt x="24218" y="1"/>
                    <a:pt x="225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1937;p45">
              <a:extLst>
                <a:ext uri="{FF2B5EF4-FFF2-40B4-BE49-F238E27FC236}">
                  <a16:creationId xmlns:a16="http://schemas.microsoft.com/office/drawing/2014/main" id="{31B56C2C-7FC1-459B-8E05-20A354CDFE96}"/>
                </a:ext>
              </a:extLst>
            </p:cNvPr>
            <p:cNvSpPr/>
            <p:nvPr/>
          </p:nvSpPr>
          <p:spPr>
            <a:xfrm>
              <a:off x="2462285" y="2701606"/>
              <a:ext cx="251373" cy="251520"/>
            </a:xfrm>
            <a:custGeom>
              <a:avLst/>
              <a:gdLst/>
              <a:ahLst/>
              <a:cxnLst/>
              <a:rect l="l" t="t" r="r" b="b"/>
              <a:pathLst>
                <a:path w="25559" h="25574" extrusionOk="0">
                  <a:moveTo>
                    <a:pt x="1" y="1"/>
                  </a:moveTo>
                  <a:lnTo>
                    <a:pt x="1" y="22552"/>
                  </a:lnTo>
                  <a:cubicBezTo>
                    <a:pt x="1" y="24219"/>
                    <a:pt x="1355" y="25558"/>
                    <a:pt x="3023" y="25573"/>
                  </a:cubicBezTo>
                  <a:lnTo>
                    <a:pt x="25558" y="25573"/>
                  </a:lnTo>
                  <a:lnTo>
                    <a:pt x="255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" name="Google Shape;1938;p45">
              <a:extLst>
                <a:ext uri="{FF2B5EF4-FFF2-40B4-BE49-F238E27FC236}">
                  <a16:creationId xmlns:a16="http://schemas.microsoft.com/office/drawing/2014/main" id="{F7EC7612-9454-497E-89AD-F71D37B0C835}"/>
                </a:ext>
              </a:extLst>
            </p:cNvPr>
            <p:cNvSpPr/>
            <p:nvPr/>
          </p:nvSpPr>
          <p:spPr>
            <a:xfrm>
              <a:off x="2713648" y="2701606"/>
              <a:ext cx="251510" cy="251520"/>
            </a:xfrm>
            <a:custGeom>
              <a:avLst/>
              <a:gdLst/>
              <a:ahLst/>
              <a:cxnLst/>
              <a:rect l="l" t="t" r="r" b="b"/>
              <a:pathLst>
                <a:path w="25573" h="25574" extrusionOk="0">
                  <a:moveTo>
                    <a:pt x="0" y="1"/>
                  </a:moveTo>
                  <a:lnTo>
                    <a:pt x="0" y="25573"/>
                  </a:lnTo>
                  <a:lnTo>
                    <a:pt x="22551" y="25573"/>
                  </a:lnTo>
                  <a:cubicBezTo>
                    <a:pt x="24218" y="25558"/>
                    <a:pt x="25558" y="24219"/>
                    <a:pt x="25573" y="22552"/>
                  </a:cubicBezTo>
                  <a:lnTo>
                    <a:pt x="255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" name="Google Shape;1939;p45">
              <a:extLst>
                <a:ext uri="{FF2B5EF4-FFF2-40B4-BE49-F238E27FC236}">
                  <a16:creationId xmlns:a16="http://schemas.microsoft.com/office/drawing/2014/main" id="{239560E5-9833-4F14-861E-D5B401CAE126}"/>
                </a:ext>
              </a:extLst>
            </p:cNvPr>
            <p:cNvSpPr/>
            <p:nvPr/>
          </p:nvSpPr>
          <p:spPr>
            <a:xfrm>
              <a:off x="2784352" y="2376687"/>
              <a:ext cx="87227" cy="121738"/>
            </a:xfrm>
            <a:custGeom>
              <a:avLst/>
              <a:gdLst/>
              <a:ahLst/>
              <a:cxnLst/>
              <a:rect l="l" t="t" r="r" b="b"/>
              <a:pathLst>
                <a:path w="8869" h="12378" extrusionOk="0">
                  <a:moveTo>
                    <a:pt x="4796" y="0"/>
                  </a:moveTo>
                  <a:cubicBezTo>
                    <a:pt x="4151" y="0"/>
                    <a:pt x="3489" y="157"/>
                    <a:pt x="2859" y="499"/>
                  </a:cubicBezTo>
                  <a:cubicBezTo>
                    <a:pt x="150" y="1973"/>
                    <a:pt x="1" y="5813"/>
                    <a:pt x="2591" y="7481"/>
                  </a:cubicBezTo>
                  <a:lnTo>
                    <a:pt x="2591" y="12378"/>
                  </a:lnTo>
                  <a:lnTo>
                    <a:pt x="7012" y="12378"/>
                  </a:lnTo>
                  <a:lnTo>
                    <a:pt x="7012" y="7481"/>
                  </a:lnTo>
                  <a:cubicBezTo>
                    <a:pt x="8158" y="6736"/>
                    <a:pt x="8857" y="5456"/>
                    <a:pt x="8857" y="4072"/>
                  </a:cubicBezTo>
                  <a:cubicBezTo>
                    <a:pt x="8869" y="1707"/>
                    <a:pt x="6925" y="0"/>
                    <a:pt x="47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" name="Google Shape;1940;p45">
              <a:extLst>
                <a:ext uri="{FF2B5EF4-FFF2-40B4-BE49-F238E27FC236}">
                  <a16:creationId xmlns:a16="http://schemas.microsoft.com/office/drawing/2014/main" id="{DBDC50B9-D5B8-4502-A7FA-F05CBDF81EA7}"/>
                </a:ext>
              </a:extLst>
            </p:cNvPr>
            <p:cNvSpPr/>
            <p:nvPr/>
          </p:nvSpPr>
          <p:spPr>
            <a:xfrm>
              <a:off x="2634043" y="2553313"/>
              <a:ext cx="131287" cy="79900"/>
            </a:xfrm>
            <a:custGeom>
              <a:avLst/>
              <a:gdLst/>
              <a:ahLst/>
              <a:cxnLst/>
              <a:rect l="l" t="t" r="r" b="b"/>
              <a:pathLst>
                <a:path w="13349" h="8124" extrusionOk="0">
                  <a:moveTo>
                    <a:pt x="5022" y="0"/>
                  </a:moveTo>
                  <a:cubicBezTo>
                    <a:pt x="1953" y="0"/>
                    <a:pt x="0" y="3296"/>
                    <a:pt x="1471" y="5999"/>
                  </a:cubicBezTo>
                  <a:cubicBezTo>
                    <a:pt x="2236" y="7407"/>
                    <a:pt x="3637" y="8123"/>
                    <a:pt x="5042" y="8123"/>
                  </a:cubicBezTo>
                  <a:cubicBezTo>
                    <a:pt x="6341" y="8123"/>
                    <a:pt x="7644" y="7511"/>
                    <a:pt x="8452" y="6267"/>
                  </a:cubicBezTo>
                  <a:lnTo>
                    <a:pt x="13349" y="6267"/>
                  </a:lnTo>
                  <a:lnTo>
                    <a:pt x="13349" y="1846"/>
                  </a:lnTo>
                  <a:lnTo>
                    <a:pt x="8452" y="1846"/>
                  </a:lnTo>
                  <a:cubicBezTo>
                    <a:pt x="7707" y="685"/>
                    <a:pt x="6412" y="0"/>
                    <a:pt x="5043" y="0"/>
                  </a:cubicBezTo>
                  <a:cubicBezTo>
                    <a:pt x="5036" y="0"/>
                    <a:pt x="5029" y="0"/>
                    <a:pt x="5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" name="Google Shape;1941;p45">
              <a:extLst>
                <a:ext uri="{FF2B5EF4-FFF2-40B4-BE49-F238E27FC236}">
                  <a16:creationId xmlns:a16="http://schemas.microsoft.com/office/drawing/2014/main" id="{8ED03028-8052-43CF-9560-38E3481D8A46}"/>
                </a:ext>
              </a:extLst>
            </p:cNvPr>
            <p:cNvSpPr/>
            <p:nvPr/>
          </p:nvSpPr>
          <p:spPr>
            <a:xfrm>
              <a:off x="2379287" y="2543793"/>
              <a:ext cx="131179" cy="80047"/>
            </a:xfrm>
            <a:custGeom>
              <a:avLst/>
              <a:gdLst/>
              <a:ahLst/>
              <a:cxnLst/>
              <a:rect l="l" t="t" r="r" b="b"/>
              <a:pathLst>
                <a:path w="13338" h="8139" extrusionOk="0">
                  <a:moveTo>
                    <a:pt x="5031" y="1"/>
                  </a:moveTo>
                  <a:cubicBezTo>
                    <a:pt x="1950" y="1"/>
                    <a:pt x="0" y="3305"/>
                    <a:pt x="1459" y="6014"/>
                  </a:cubicBezTo>
                  <a:cubicBezTo>
                    <a:pt x="2225" y="7422"/>
                    <a:pt x="3629" y="8139"/>
                    <a:pt x="5036" y="8139"/>
                  </a:cubicBezTo>
                  <a:cubicBezTo>
                    <a:pt x="6337" y="8139"/>
                    <a:pt x="7639" y="7527"/>
                    <a:pt x="8440" y="6282"/>
                  </a:cubicBezTo>
                  <a:lnTo>
                    <a:pt x="13337" y="6282"/>
                  </a:lnTo>
                  <a:lnTo>
                    <a:pt x="13337" y="1862"/>
                  </a:lnTo>
                  <a:lnTo>
                    <a:pt x="8440" y="1862"/>
                  </a:lnTo>
                  <a:cubicBezTo>
                    <a:pt x="7696" y="701"/>
                    <a:pt x="6416" y="1"/>
                    <a:pt x="50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" name="Google Shape;1942;p45">
              <a:extLst>
                <a:ext uri="{FF2B5EF4-FFF2-40B4-BE49-F238E27FC236}">
                  <a16:creationId xmlns:a16="http://schemas.microsoft.com/office/drawing/2014/main" id="{83724A69-9023-41D2-8145-2034307EEB7F}"/>
                </a:ext>
              </a:extLst>
            </p:cNvPr>
            <p:cNvSpPr/>
            <p:nvPr/>
          </p:nvSpPr>
          <p:spPr>
            <a:xfrm>
              <a:off x="2565208" y="2650080"/>
              <a:ext cx="87256" cy="121885"/>
            </a:xfrm>
            <a:custGeom>
              <a:avLst/>
              <a:gdLst/>
              <a:ahLst/>
              <a:cxnLst/>
              <a:rect l="l" t="t" r="r" b="b"/>
              <a:pathLst>
                <a:path w="8872" h="12393" extrusionOk="0">
                  <a:moveTo>
                    <a:pt x="1861" y="0"/>
                  </a:moveTo>
                  <a:lnTo>
                    <a:pt x="1861" y="4898"/>
                  </a:lnTo>
                  <a:cubicBezTo>
                    <a:pt x="700" y="5642"/>
                    <a:pt x="0" y="6937"/>
                    <a:pt x="15" y="8321"/>
                  </a:cubicBezTo>
                  <a:cubicBezTo>
                    <a:pt x="3" y="10686"/>
                    <a:pt x="1947" y="12393"/>
                    <a:pt x="4076" y="12393"/>
                  </a:cubicBezTo>
                  <a:cubicBezTo>
                    <a:pt x="4721" y="12393"/>
                    <a:pt x="5384" y="12236"/>
                    <a:pt x="6014" y="11893"/>
                  </a:cubicBezTo>
                  <a:cubicBezTo>
                    <a:pt x="8723" y="10420"/>
                    <a:pt x="8871" y="6580"/>
                    <a:pt x="6281" y="4898"/>
                  </a:cubicBezTo>
                  <a:lnTo>
                    <a:pt x="62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" name="Google Shape;1943;p45">
              <a:extLst>
                <a:ext uri="{FF2B5EF4-FFF2-40B4-BE49-F238E27FC236}">
                  <a16:creationId xmlns:a16="http://schemas.microsoft.com/office/drawing/2014/main" id="{EA2ED655-B33C-4AE5-BCDB-F42F019D90E0}"/>
                </a:ext>
              </a:extLst>
            </p:cNvPr>
            <p:cNvSpPr/>
            <p:nvPr/>
          </p:nvSpPr>
          <p:spPr>
            <a:xfrm>
              <a:off x="2555835" y="2904954"/>
              <a:ext cx="87256" cy="121738"/>
            </a:xfrm>
            <a:custGeom>
              <a:avLst/>
              <a:gdLst/>
              <a:ahLst/>
              <a:cxnLst/>
              <a:rect l="l" t="t" r="r" b="b"/>
              <a:pathLst>
                <a:path w="8872" h="12378" extrusionOk="0">
                  <a:moveTo>
                    <a:pt x="1861" y="0"/>
                  </a:moveTo>
                  <a:lnTo>
                    <a:pt x="1861" y="4897"/>
                  </a:lnTo>
                  <a:cubicBezTo>
                    <a:pt x="700" y="5641"/>
                    <a:pt x="0" y="6922"/>
                    <a:pt x="0" y="8291"/>
                  </a:cubicBezTo>
                  <a:cubicBezTo>
                    <a:pt x="0" y="10668"/>
                    <a:pt x="1947" y="12377"/>
                    <a:pt x="4078" y="12377"/>
                  </a:cubicBezTo>
                  <a:cubicBezTo>
                    <a:pt x="4723" y="12377"/>
                    <a:pt x="5384" y="12221"/>
                    <a:pt x="6014" y="11878"/>
                  </a:cubicBezTo>
                  <a:cubicBezTo>
                    <a:pt x="8723" y="10405"/>
                    <a:pt x="8872" y="6564"/>
                    <a:pt x="6282" y="4897"/>
                  </a:cubicBezTo>
                  <a:lnTo>
                    <a:pt x="62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" name="Google Shape;1944;p45">
              <a:extLst>
                <a:ext uri="{FF2B5EF4-FFF2-40B4-BE49-F238E27FC236}">
                  <a16:creationId xmlns:a16="http://schemas.microsoft.com/office/drawing/2014/main" id="{0C13D3D0-3F49-487A-8DF7-06D6ECDEF011}"/>
                </a:ext>
              </a:extLst>
            </p:cNvPr>
            <p:cNvSpPr/>
            <p:nvPr/>
          </p:nvSpPr>
          <p:spPr>
            <a:xfrm>
              <a:off x="2662112" y="2770165"/>
              <a:ext cx="131297" cy="79900"/>
            </a:xfrm>
            <a:custGeom>
              <a:avLst/>
              <a:gdLst/>
              <a:ahLst/>
              <a:cxnLst/>
              <a:rect l="l" t="t" r="r" b="b"/>
              <a:pathLst>
                <a:path w="13350" h="8124" extrusionOk="0">
                  <a:moveTo>
                    <a:pt x="8301" y="0"/>
                  </a:moveTo>
                  <a:cubicBezTo>
                    <a:pt x="7001" y="0"/>
                    <a:pt x="5699" y="613"/>
                    <a:pt x="4898" y="1857"/>
                  </a:cubicBezTo>
                  <a:lnTo>
                    <a:pt x="1" y="1857"/>
                  </a:lnTo>
                  <a:lnTo>
                    <a:pt x="1" y="6278"/>
                  </a:lnTo>
                  <a:lnTo>
                    <a:pt x="4898" y="6278"/>
                  </a:lnTo>
                  <a:cubicBezTo>
                    <a:pt x="5642" y="7424"/>
                    <a:pt x="6922" y="8123"/>
                    <a:pt x="8307" y="8123"/>
                  </a:cubicBezTo>
                  <a:cubicBezTo>
                    <a:pt x="8314" y="8123"/>
                    <a:pt x="8320" y="8123"/>
                    <a:pt x="8327" y="8123"/>
                  </a:cubicBezTo>
                  <a:cubicBezTo>
                    <a:pt x="11397" y="8123"/>
                    <a:pt x="13349" y="4828"/>
                    <a:pt x="11879" y="2125"/>
                  </a:cubicBezTo>
                  <a:cubicBezTo>
                    <a:pt x="11113" y="717"/>
                    <a:pt x="9708" y="0"/>
                    <a:pt x="8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1945;p45">
              <a:extLst>
                <a:ext uri="{FF2B5EF4-FFF2-40B4-BE49-F238E27FC236}">
                  <a16:creationId xmlns:a16="http://schemas.microsoft.com/office/drawing/2014/main" id="{C84D7C08-C078-4877-B618-A6C3D2B7C055}"/>
                </a:ext>
              </a:extLst>
            </p:cNvPr>
            <p:cNvSpPr/>
            <p:nvPr/>
          </p:nvSpPr>
          <p:spPr>
            <a:xfrm>
              <a:off x="2916986" y="2779538"/>
              <a:ext cx="131287" cy="79890"/>
            </a:xfrm>
            <a:custGeom>
              <a:avLst/>
              <a:gdLst/>
              <a:ahLst/>
              <a:cxnLst/>
              <a:rect l="l" t="t" r="r" b="b"/>
              <a:pathLst>
                <a:path w="13349" h="8123" extrusionOk="0">
                  <a:moveTo>
                    <a:pt x="8301" y="0"/>
                  </a:moveTo>
                  <a:cubicBezTo>
                    <a:pt x="7001" y="0"/>
                    <a:pt x="5698" y="612"/>
                    <a:pt x="4898" y="1856"/>
                  </a:cubicBezTo>
                  <a:lnTo>
                    <a:pt x="0" y="1856"/>
                  </a:lnTo>
                  <a:lnTo>
                    <a:pt x="0" y="6277"/>
                  </a:lnTo>
                  <a:lnTo>
                    <a:pt x="4883" y="6277"/>
                  </a:lnTo>
                  <a:cubicBezTo>
                    <a:pt x="5642" y="7423"/>
                    <a:pt x="6922" y="8123"/>
                    <a:pt x="8306" y="8123"/>
                  </a:cubicBezTo>
                  <a:cubicBezTo>
                    <a:pt x="8313" y="8123"/>
                    <a:pt x="8320" y="8123"/>
                    <a:pt x="8327" y="8123"/>
                  </a:cubicBezTo>
                  <a:cubicBezTo>
                    <a:pt x="11396" y="8123"/>
                    <a:pt x="13349" y="4827"/>
                    <a:pt x="11879" y="2124"/>
                  </a:cubicBezTo>
                  <a:cubicBezTo>
                    <a:pt x="11113" y="716"/>
                    <a:pt x="9708" y="0"/>
                    <a:pt x="8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1946;p45">
              <a:extLst>
                <a:ext uri="{FF2B5EF4-FFF2-40B4-BE49-F238E27FC236}">
                  <a16:creationId xmlns:a16="http://schemas.microsoft.com/office/drawing/2014/main" id="{A6445072-1D3B-4C37-8B20-407DB97C0B21}"/>
                </a:ext>
              </a:extLst>
            </p:cNvPr>
            <p:cNvSpPr/>
            <p:nvPr/>
          </p:nvSpPr>
          <p:spPr>
            <a:xfrm>
              <a:off x="2774989" y="2631551"/>
              <a:ext cx="87109" cy="121747"/>
            </a:xfrm>
            <a:custGeom>
              <a:avLst/>
              <a:gdLst/>
              <a:ahLst/>
              <a:cxnLst/>
              <a:rect l="l" t="t" r="r" b="b"/>
              <a:pathLst>
                <a:path w="8857" h="12379" extrusionOk="0">
                  <a:moveTo>
                    <a:pt x="4793" y="1"/>
                  </a:moveTo>
                  <a:cubicBezTo>
                    <a:pt x="4149" y="1"/>
                    <a:pt x="3488" y="157"/>
                    <a:pt x="2858" y="500"/>
                  </a:cubicBezTo>
                  <a:cubicBezTo>
                    <a:pt x="149" y="1974"/>
                    <a:pt x="0" y="5814"/>
                    <a:pt x="2590" y="7481"/>
                  </a:cubicBezTo>
                  <a:lnTo>
                    <a:pt x="2590" y="12378"/>
                  </a:lnTo>
                  <a:lnTo>
                    <a:pt x="7011" y="12378"/>
                  </a:lnTo>
                  <a:lnTo>
                    <a:pt x="7011" y="7481"/>
                  </a:lnTo>
                  <a:cubicBezTo>
                    <a:pt x="8157" y="6737"/>
                    <a:pt x="8857" y="5457"/>
                    <a:pt x="8857" y="4073"/>
                  </a:cubicBezTo>
                  <a:cubicBezTo>
                    <a:pt x="8857" y="1708"/>
                    <a:pt x="6919" y="1"/>
                    <a:pt x="47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1947;p45">
              <a:extLst>
                <a:ext uri="{FF2B5EF4-FFF2-40B4-BE49-F238E27FC236}">
                  <a16:creationId xmlns:a16="http://schemas.microsoft.com/office/drawing/2014/main" id="{37933AD6-711F-4475-8D69-D6C62AFC4240}"/>
                </a:ext>
              </a:extLst>
            </p:cNvPr>
            <p:cNvSpPr/>
            <p:nvPr/>
          </p:nvSpPr>
          <p:spPr>
            <a:xfrm>
              <a:off x="2443844" y="2785351"/>
              <a:ext cx="18450" cy="9963"/>
            </a:xfrm>
            <a:custGeom>
              <a:avLst/>
              <a:gdLst/>
              <a:ahLst/>
              <a:cxnLst/>
              <a:rect l="l" t="t" r="r" b="b"/>
              <a:pathLst>
                <a:path w="1876" h="1013" extrusionOk="0">
                  <a:moveTo>
                    <a:pt x="1876" y="0"/>
                  </a:moveTo>
                  <a:cubicBezTo>
                    <a:pt x="1176" y="45"/>
                    <a:pt x="506" y="357"/>
                    <a:pt x="0" y="863"/>
                  </a:cubicBezTo>
                  <a:lnTo>
                    <a:pt x="1876" y="1012"/>
                  </a:lnTo>
                  <a:lnTo>
                    <a:pt x="1876" y="0"/>
                  </a:ln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" name="Google Shape;1948;p45">
              <a:extLst>
                <a:ext uri="{FF2B5EF4-FFF2-40B4-BE49-F238E27FC236}">
                  <a16:creationId xmlns:a16="http://schemas.microsoft.com/office/drawing/2014/main" id="{DC250B7F-ED3B-4C02-95A1-EAEEF879B552}"/>
                </a:ext>
              </a:extLst>
            </p:cNvPr>
            <p:cNvSpPr/>
            <p:nvPr/>
          </p:nvSpPr>
          <p:spPr>
            <a:xfrm>
              <a:off x="2290281" y="2752403"/>
              <a:ext cx="274760" cy="153731"/>
            </a:xfrm>
            <a:custGeom>
              <a:avLst/>
              <a:gdLst/>
              <a:ahLst/>
              <a:cxnLst/>
              <a:rect l="l" t="t" r="r" b="b"/>
              <a:pathLst>
                <a:path w="27937" h="15631" extrusionOk="0">
                  <a:moveTo>
                    <a:pt x="15972" y="1"/>
                  </a:moveTo>
                  <a:lnTo>
                    <a:pt x="6743" y="6104"/>
                  </a:lnTo>
                  <a:lnTo>
                    <a:pt x="15" y="6104"/>
                  </a:lnTo>
                  <a:lnTo>
                    <a:pt x="0" y="15630"/>
                  </a:lnTo>
                  <a:lnTo>
                    <a:pt x="6014" y="15511"/>
                  </a:lnTo>
                  <a:cubicBezTo>
                    <a:pt x="7983" y="15600"/>
                    <a:pt x="9915" y="15630"/>
                    <a:pt x="11615" y="15630"/>
                  </a:cubicBezTo>
                  <a:cubicBezTo>
                    <a:pt x="15016" y="15630"/>
                    <a:pt x="17490" y="15511"/>
                    <a:pt x="17490" y="15511"/>
                  </a:cubicBezTo>
                  <a:lnTo>
                    <a:pt x="17490" y="8977"/>
                  </a:lnTo>
                  <a:lnTo>
                    <a:pt x="21613" y="7801"/>
                  </a:lnTo>
                  <a:cubicBezTo>
                    <a:pt x="21921" y="7821"/>
                    <a:pt x="22382" y="7827"/>
                    <a:pt x="22895" y="7827"/>
                  </a:cubicBezTo>
                  <a:cubicBezTo>
                    <a:pt x="23922" y="7827"/>
                    <a:pt x="25156" y="7801"/>
                    <a:pt x="25781" y="7801"/>
                  </a:cubicBezTo>
                  <a:cubicBezTo>
                    <a:pt x="25789" y="7801"/>
                    <a:pt x="25797" y="7801"/>
                    <a:pt x="25805" y="7801"/>
                  </a:cubicBezTo>
                  <a:cubicBezTo>
                    <a:pt x="27806" y="7801"/>
                    <a:pt x="27936" y="5952"/>
                    <a:pt x="27269" y="5107"/>
                  </a:cubicBezTo>
                  <a:lnTo>
                    <a:pt x="15614" y="4213"/>
                  </a:lnTo>
                  <a:cubicBezTo>
                    <a:pt x="16195" y="3826"/>
                    <a:pt x="16835" y="3544"/>
                    <a:pt x="17490" y="3350"/>
                  </a:cubicBezTo>
                  <a:lnTo>
                    <a:pt x="17490" y="1"/>
                  </a:lnTo>
                  <a:close/>
                </a:path>
              </a:pathLst>
            </a:custGeom>
            <a:solidFill>
              <a:srgbClr val="FCB8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" name="Google Shape;1949;p45">
              <a:extLst>
                <a:ext uri="{FF2B5EF4-FFF2-40B4-BE49-F238E27FC236}">
                  <a16:creationId xmlns:a16="http://schemas.microsoft.com/office/drawing/2014/main" id="{52892338-130B-409D-AD11-9742DC5BBA02}"/>
                </a:ext>
              </a:extLst>
            </p:cNvPr>
            <p:cNvSpPr/>
            <p:nvPr/>
          </p:nvSpPr>
          <p:spPr>
            <a:xfrm>
              <a:off x="2405930" y="2840535"/>
              <a:ext cx="56364" cy="50375"/>
            </a:xfrm>
            <a:custGeom>
              <a:avLst/>
              <a:gdLst/>
              <a:ahLst/>
              <a:cxnLst/>
              <a:rect l="l" t="t" r="r" b="b"/>
              <a:pathLst>
                <a:path w="5731" h="5122" extrusionOk="0">
                  <a:moveTo>
                    <a:pt x="5731" y="1"/>
                  </a:moveTo>
                  <a:lnTo>
                    <a:pt x="2471" y="2159"/>
                  </a:lnTo>
                  <a:cubicBezTo>
                    <a:pt x="2471" y="2159"/>
                    <a:pt x="2099" y="4585"/>
                    <a:pt x="0" y="5121"/>
                  </a:cubicBezTo>
                  <a:cubicBezTo>
                    <a:pt x="0" y="5121"/>
                    <a:pt x="2233" y="5076"/>
                    <a:pt x="2873" y="2740"/>
                  </a:cubicBezTo>
                  <a:lnTo>
                    <a:pt x="5731" y="1415"/>
                  </a:lnTo>
                  <a:lnTo>
                    <a:pt x="5731" y="1"/>
                  </a:ln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" name="Google Shape;1950;p45">
              <a:extLst>
                <a:ext uri="{FF2B5EF4-FFF2-40B4-BE49-F238E27FC236}">
                  <a16:creationId xmlns:a16="http://schemas.microsoft.com/office/drawing/2014/main" id="{471B15C3-607E-446A-9813-75ADFEB87F58}"/>
                </a:ext>
              </a:extLst>
            </p:cNvPr>
            <p:cNvSpPr/>
            <p:nvPr/>
          </p:nvSpPr>
          <p:spPr>
            <a:xfrm>
              <a:off x="2290428" y="2807302"/>
              <a:ext cx="53729" cy="103808"/>
            </a:xfrm>
            <a:custGeom>
              <a:avLst/>
              <a:gdLst/>
              <a:ahLst/>
              <a:cxnLst/>
              <a:rect l="l" t="t" r="r" b="b"/>
              <a:pathLst>
                <a:path w="5463" h="10555" extrusionOk="0">
                  <a:moveTo>
                    <a:pt x="0" y="1"/>
                  </a:moveTo>
                  <a:lnTo>
                    <a:pt x="0" y="10554"/>
                  </a:lnTo>
                  <a:lnTo>
                    <a:pt x="5463" y="10554"/>
                  </a:lnTo>
                  <a:lnTo>
                    <a:pt x="54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1951;p45">
              <a:extLst>
                <a:ext uri="{FF2B5EF4-FFF2-40B4-BE49-F238E27FC236}">
                  <a16:creationId xmlns:a16="http://schemas.microsoft.com/office/drawing/2014/main" id="{C27AF8D3-8EE7-40CF-A10B-6C6E45ABEA47}"/>
                </a:ext>
              </a:extLst>
            </p:cNvPr>
            <p:cNvSpPr/>
            <p:nvPr/>
          </p:nvSpPr>
          <p:spPr>
            <a:xfrm>
              <a:off x="2129095" y="2800280"/>
              <a:ext cx="188271" cy="117853"/>
            </a:xfrm>
            <a:custGeom>
              <a:avLst/>
              <a:gdLst/>
              <a:ahLst/>
              <a:cxnLst/>
              <a:rect l="l" t="t" r="r" b="b"/>
              <a:pathLst>
                <a:path w="19143" h="11983" extrusionOk="0">
                  <a:moveTo>
                    <a:pt x="1" y="0"/>
                  </a:moveTo>
                  <a:lnTo>
                    <a:pt x="1" y="11983"/>
                  </a:lnTo>
                  <a:lnTo>
                    <a:pt x="19143" y="11983"/>
                  </a:lnTo>
                  <a:lnTo>
                    <a:pt x="191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1952;p45">
              <a:extLst>
                <a:ext uri="{FF2B5EF4-FFF2-40B4-BE49-F238E27FC236}">
                  <a16:creationId xmlns:a16="http://schemas.microsoft.com/office/drawing/2014/main" id="{8CC7F06F-1AC3-471D-B97A-BF8ADF97665B}"/>
                </a:ext>
              </a:extLst>
            </p:cNvPr>
            <p:cNvSpPr/>
            <p:nvPr/>
          </p:nvSpPr>
          <p:spPr>
            <a:xfrm>
              <a:off x="2282806" y="2894283"/>
              <a:ext cx="16552" cy="14192"/>
            </a:xfrm>
            <a:custGeom>
              <a:avLst/>
              <a:gdLst/>
              <a:ahLst/>
              <a:cxnLst/>
              <a:rect l="l" t="t" r="r" b="b"/>
              <a:pathLst>
                <a:path w="1683" h="1443" extrusionOk="0">
                  <a:moveTo>
                    <a:pt x="949" y="1"/>
                  </a:moveTo>
                  <a:cubicBezTo>
                    <a:pt x="773" y="1"/>
                    <a:pt x="595" y="65"/>
                    <a:pt x="448" y="207"/>
                  </a:cubicBezTo>
                  <a:cubicBezTo>
                    <a:pt x="1" y="668"/>
                    <a:pt x="328" y="1442"/>
                    <a:pt x="969" y="1442"/>
                  </a:cubicBezTo>
                  <a:cubicBezTo>
                    <a:pt x="1356" y="1442"/>
                    <a:pt x="1683" y="1115"/>
                    <a:pt x="1683" y="728"/>
                  </a:cubicBezTo>
                  <a:cubicBezTo>
                    <a:pt x="1683" y="292"/>
                    <a:pt x="1324" y="1"/>
                    <a:pt x="949" y="1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1953;p45">
              <a:extLst>
                <a:ext uri="{FF2B5EF4-FFF2-40B4-BE49-F238E27FC236}">
                  <a16:creationId xmlns:a16="http://schemas.microsoft.com/office/drawing/2014/main" id="{7C8FFF56-1098-4CCB-9B48-9963CD1C1324}"/>
                </a:ext>
              </a:extLst>
            </p:cNvPr>
            <p:cNvSpPr/>
            <p:nvPr/>
          </p:nvSpPr>
          <p:spPr>
            <a:xfrm>
              <a:off x="2260707" y="2894283"/>
              <a:ext cx="16552" cy="14192"/>
            </a:xfrm>
            <a:custGeom>
              <a:avLst/>
              <a:gdLst/>
              <a:ahLst/>
              <a:cxnLst/>
              <a:rect l="l" t="t" r="r" b="b"/>
              <a:pathLst>
                <a:path w="1683" h="1443" extrusionOk="0">
                  <a:moveTo>
                    <a:pt x="948" y="1"/>
                  </a:moveTo>
                  <a:cubicBezTo>
                    <a:pt x="773" y="1"/>
                    <a:pt x="594" y="65"/>
                    <a:pt x="447" y="207"/>
                  </a:cubicBezTo>
                  <a:cubicBezTo>
                    <a:pt x="0" y="668"/>
                    <a:pt x="313" y="1442"/>
                    <a:pt x="953" y="1442"/>
                  </a:cubicBezTo>
                  <a:cubicBezTo>
                    <a:pt x="1355" y="1442"/>
                    <a:pt x="1682" y="1115"/>
                    <a:pt x="1682" y="728"/>
                  </a:cubicBezTo>
                  <a:cubicBezTo>
                    <a:pt x="1682" y="292"/>
                    <a:pt x="1323" y="1"/>
                    <a:pt x="9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1954;p45">
              <a:extLst>
                <a:ext uri="{FF2B5EF4-FFF2-40B4-BE49-F238E27FC236}">
                  <a16:creationId xmlns:a16="http://schemas.microsoft.com/office/drawing/2014/main" id="{645ADF4D-3383-40E9-BFE7-8CBDF43AB7B8}"/>
                </a:ext>
              </a:extLst>
            </p:cNvPr>
            <p:cNvSpPr/>
            <p:nvPr/>
          </p:nvSpPr>
          <p:spPr>
            <a:xfrm>
              <a:off x="2528022" y="2800428"/>
              <a:ext cx="30459" cy="14792"/>
            </a:xfrm>
            <a:custGeom>
              <a:avLst/>
              <a:gdLst/>
              <a:ahLst/>
              <a:cxnLst/>
              <a:rect l="l" t="t" r="r" b="b"/>
              <a:pathLst>
                <a:path w="3097" h="1504" extrusionOk="0">
                  <a:moveTo>
                    <a:pt x="149" y="0"/>
                  </a:moveTo>
                  <a:lnTo>
                    <a:pt x="149" y="0"/>
                  </a:lnTo>
                  <a:cubicBezTo>
                    <a:pt x="0" y="730"/>
                    <a:pt x="655" y="1504"/>
                    <a:pt x="1608" y="1504"/>
                  </a:cubicBezTo>
                  <a:cubicBezTo>
                    <a:pt x="2426" y="1504"/>
                    <a:pt x="3096" y="938"/>
                    <a:pt x="3096" y="224"/>
                  </a:cubicBezTo>
                  <a:lnTo>
                    <a:pt x="149" y="0"/>
                  </a:lnTo>
                  <a:close/>
                </a:path>
              </a:pathLst>
            </a:custGeom>
            <a:solidFill>
              <a:srgbClr val="F7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" name="Google Shape;1955;p45">
              <a:extLst>
                <a:ext uri="{FF2B5EF4-FFF2-40B4-BE49-F238E27FC236}">
                  <a16:creationId xmlns:a16="http://schemas.microsoft.com/office/drawing/2014/main" id="{CD81CF13-A0DE-4B61-9C00-872BA1D33801}"/>
                </a:ext>
              </a:extLst>
            </p:cNvPr>
            <p:cNvSpPr/>
            <p:nvPr/>
          </p:nvSpPr>
          <p:spPr>
            <a:xfrm>
              <a:off x="2802802" y="2953116"/>
              <a:ext cx="9963" cy="18450"/>
            </a:xfrm>
            <a:custGeom>
              <a:avLst/>
              <a:gdLst/>
              <a:ahLst/>
              <a:cxnLst/>
              <a:rect l="l" t="t" r="r" b="b"/>
              <a:pathLst>
                <a:path w="1013" h="1876" extrusionOk="0">
                  <a:moveTo>
                    <a:pt x="0" y="0"/>
                  </a:moveTo>
                  <a:cubicBezTo>
                    <a:pt x="45" y="700"/>
                    <a:pt x="343" y="1370"/>
                    <a:pt x="849" y="1876"/>
                  </a:cubicBezTo>
                  <a:lnTo>
                    <a:pt x="1012" y="0"/>
                  </a:ln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1956;p45">
              <a:extLst>
                <a:ext uri="{FF2B5EF4-FFF2-40B4-BE49-F238E27FC236}">
                  <a16:creationId xmlns:a16="http://schemas.microsoft.com/office/drawing/2014/main" id="{EE2D4D20-5123-4224-BF1C-B5A2001AA044}"/>
                </a:ext>
              </a:extLst>
            </p:cNvPr>
            <p:cNvSpPr/>
            <p:nvPr/>
          </p:nvSpPr>
          <p:spPr>
            <a:xfrm>
              <a:off x="2769717" y="2853369"/>
              <a:ext cx="155334" cy="271623"/>
            </a:xfrm>
            <a:custGeom>
              <a:avLst/>
              <a:gdLst/>
              <a:ahLst/>
              <a:cxnLst/>
              <a:rect l="l" t="t" r="r" b="b"/>
              <a:pathLst>
                <a:path w="15794" h="27618" extrusionOk="0">
                  <a:moveTo>
                    <a:pt x="6215" y="0"/>
                  </a:moveTo>
                  <a:cubicBezTo>
                    <a:pt x="5806" y="0"/>
                    <a:pt x="5399" y="135"/>
                    <a:pt x="5106" y="363"/>
                  </a:cubicBezTo>
                  <a:lnTo>
                    <a:pt x="4213" y="12018"/>
                  </a:lnTo>
                  <a:cubicBezTo>
                    <a:pt x="3841" y="11437"/>
                    <a:pt x="3543" y="10797"/>
                    <a:pt x="3349" y="10142"/>
                  </a:cubicBezTo>
                  <a:lnTo>
                    <a:pt x="0" y="10142"/>
                  </a:lnTo>
                  <a:lnTo>
                    <a:pt x="0" y="11660"/>
                  </a:lnTo>
                  <a:lnTo>
                    <a:pt x="6103" y="20889"/>
                  </a:lnTo>
                  <a:lnTo>
                    <a:pt x="6103" y="27617"/>
                  </a:lnTo>
                  <a:lnTo>
                    <a:pt x="15644" y="27617"/>
                  </a:lnTo>
                  <a:lnTo>
                    <a:pt x="15525" y="21604"/>
                  </a:lnTo>
                  <a:cubicBezTo>
                    <a:pt x="15793" y="15694"/>
                    <a:pt x="15525" y="10142"/>
                    <a:pt x="15525" y="10142"/>
                  </a:cubicBezTo>
                  <a:lnTo>
                    <a:pt x="8976" y="10142"/>
                  </a:lnTo>
                  <a:lnTo>
                    <a:pt x="7815" y="6004"/>
                  </a:lnTo>
                  <a:cubicBezTo>
                    <a:pt x="7874" y="5096"/>
                    <a:pt x="7815" y="2774"/>
                    <a:pt x="7815" y="1836"/>
                  </a:cubicBezTo>
                  <a:cubicBezTo>
                    <a:pt x="7815" y="510"/>
                    <a:pt x="7010" y="0"/>
                    <a:pt x="6215" y="0"/>
                  </a:cubicBezTo>
                  <a:close/>
                </a:path>
              </a:pathLst>
            </a:custGeom>
            <a:solidFill>
              <a:srgbClr val="FCB8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Google Shape;1957;p45">
              <a:extLst>
                <a:ext uri="{FF2B5EF4-FFF2-40B4-BE49-F238E27FC236}">
                  <a16:creationId xmlns:a16="http://schemas.microsoft.com/office/drawing/2014/main" id="{7BA80688-1E68-4D95-9A8D-4391E85F0A01}"/>
                </a:ext>
              </a:extLst>
            </p:cNvPr>
            <p:cNvSpPr/>
            <p:nvPr/>
          </p:nvSpPr>
          <p:spPr>
            <a:xfrm>
              <a:off x="2857839" y="2953116"/>
              <a:ext cx="50375" cy="56364"/>
            </a:xfrm>
            <a:custGeom>
              <a:avLst/>
              <a:gdLst/>
              <a:ahLst/>
              <a:cxnLst/>
              <a:rect l="l" t="t" r="r" b="b"/>
              <a:pathLst>
                <a:path w="5122" h="5731" extrusionOk="0">
                  <a:moveTo>
                    <a:pt x="1" y="0"/>
                  </a:moveTo>
                  <a:lnTo>
                    <a:pt x="2159" y="3260"/>
                  </a:lnTo>
                  <a:cubicBezTo>
                    <a:pt x="2159" y="3260"/>
                    <a:pt x="4571" y="3617"/>
                    <a:pt x="5121" y="5731"/>
                  </a:cubicBezTo>
                  <a:cubicBezTo>
                    <a:pt x="5121" y="5731"/>
                    <a:pt x="5077" y="3498"/>
                    <a:pt x="2740" y="2858"/>
                  </a:cubicBezTo>
                  <a:lnTo>
                    <a:pt x="1430" y="0"/>
                  </a:ln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" name="Google Shape;1958;p45">
              <a:extLst>
                <a:ext uri="{FF2B5EF4-FFF2-40B4-BE49-F238E27FC236}">
                  <a16:creationId xmlns:a16="http://schemas.microsoft.com/office/drawing/2014/main" id="{CCCAE9F9-A801-43A6-B709-99180ED94DD1}"/>
                </a:ext>
              </a:extLst>
            </p:cNvPr>
            <p:cNvSpPr/>
            <p:nvPr/>
          </p:nvSpPr>
          <p:spPr>
            <a:xfrm>
              <a:off x="2824754" y="3071254"/>
              <a:ext cx="103661" cy="53738"/>
            </a:xfrm>
            <a:custGeom>
              <a:avLst/>
              <a:gdLst/>
              <a:ahLst/>
              <a:cxnLst/>
              <a:rect l="l" t="t" r="r" b="b"/>
              <a:pathLst>
                <a:path w="10540" h="5464" extrusionOk="0">
                  <a:moveTo>
                    <a:pt x="1" y="0"/>
                  </a:moveTo>
                  <a:lnTo>
                    <a:pt x="1" y="5463"/>
                  </a:lnTo>
                  <a:lnTo>
                    <a:pt x="10539" y="5463"/>
                  </a:lnTo>
                  <a:lnTo>
                    <a:pt x="105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" name="Google Shape;1959;p45">
              <a:extLst>
                <a:ext uri="{FF2B5EF4-FFF2-40B4-BE49-F238E27FC236}">
                  <a16:creationId xmlns:a16="http://schemas.microsoft.com/office/drawing/2014/main" id="{9005B977-97F1-4F75-A6C7-962EF069A82E}"/>
                </a:ext>
              </a:extLst>
            </p:cNvPr>
            <p:cNvSpPr/>
            <p:nvPr/>
          </p:nvSpPr>
          <p:spPr>
            <a:xfrm>
              <a:off x="2817584" y="3098045"/>
              <a:ext cx="117853" cy="188271"/>
            </a:xfrm>
            <a:custGeom>
              <a:avLst/>
              <a:gdLst/>
              <a:ahLst/>
              <a:cxnLst/>
              <a:rect l="l" t="t" r="r" b="b"/>
              <a:pathLst>
                <a:path w="11983" h="19143" extrusionOk="0">
                  <a:moveTo>
                    <a:pt x="1" y="0"/>
                  </a:moveTo>
                  <a:lnTo>
                    <a:pt x="1" y="19142"/>
                  </a:lnTo>
                  <a:lnTo>
                    <a:pt x="11983" y="19142"/>
                  </a:lnTo>
                  <a:lnTo>
                    <a:pt x="119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" name="Google Shape;1960;p45">
              <a:extLst>
                <a:ext uri="{FF2B5EF4-FFF2-40B4-BE49-F238E27FC236}">
                  <a16:creationId xmlns:a16="http://schemas.microsoft.com/office/drawing/2014/main" id="{2AFB0A68-3B31-4B2A-9CEB-CECBE88EB6FA}"/>
                </a:ext>
              </a:extLst>
            </p:cNvPr>
            <p:cNvSpPr/>
            <p:nvPr/>
          </p:nvSpPr>
          <p:spPr>
            <a:xfrm>
              <a:off x="2909227" y="3116200"/>
              <a:ext cx="16552" cy="14133"/>
            </a:xfrm>
            <a:custGeom>
              <a:avLst/>
              <a:gdLst/>
              <a:ahLst/>
              <a:cxnLst/>
              <a:rect l="l" t="t" r="r" b="b"/>
              <a:pathLst>
                <a:path w="1683" h="1437" extrusionOk="0">
                  <a:moveTo>
                    <a:pt x="968" y="0"/>
                  </a:moveTo>
                  <a:cubicBezTo>
                    <a:pt x="328" y="0"/>
                    <a:pt x="1" y="774"/>
                    <a:pt x="462" y="1221"/>
                  </a:cubicBezTo>
                  <a:cubicBezTo>
                    <a:pt x="607" y="1370"/>
                    <a:pt x="786" y="1437"/>
                    <a:pt x="962" y="1437"/>
                  </a:cubicBezTo>
                  <a:cubicBezTo>
                    <a:pt x="1329" y="1437"/>
                    <a:pt x="1683" y="1147"/>
                    <a:pt x="1683" y="715"/>
                  </a:cubicBezTo>
                  <a:cubicBezTo>
                    <a:pt x="1683" y="313"/>
                    <a:pt x="1370" y="0"/>
                    <a:pt x="968" y="0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" name="Google Shape;1961;p45">
              <a:extLst>
                <a:ext uri="{FF2B5EF4-FFF2-40B4-BE49-F238E27FC236}">
                  <a16:creationId xmlns:a16="http://schemas.microsoft.com/office/drawing/2014/main" id="{7E86E646-B01B-4C16-82CC-FC769B3BA7FC}"/>
                </a:ext>
              </a:extLst>
            </p:cNvPr>
            <p:cNvSpPr/>
            <p:nvPr/>
          </p:nvSpPr>
          <p:spPr>
            <a:xfrm>
              <a:off x="2909227" y="3138152"/>
              <a:ext cx="16552" cy="14221"/>
            </a:xfrm>
            <a:custGeom>
              <a:avLst/>
              <a:gdLst/>
              <a:ahLst/>
              <a:cxnLst/>
              <a:rect l="l" t="t" r="r" b="b"/>
              <a:pathLst>
                <a:path w="1683" h="1446" extrusionOk="0">
                  <a:moveTo>
                    <a:pt x="968" y="1"/>
                  </a:moveTo>
                  <a:cubicBezTo>
                    <a:pt x="328" y="1"/>
                    <a:pt x="1" y="775"/>
                    <a:pt x="462" y="1236"/>
                  </a:cubicBezTo>
                  <a:cubicBezTo>
                    <a:pt x="607" y="1381"/>
                    <a:pt x="786" y="1446"/>
                    <a:pt x="962" y="1446"/>
                  </a:cubicBezTo>
                  <a:cubicBezTo>
                    <a:pt x="1329" y="1446"/>
                    <a:pt x="1683" y="1163"/>
                    <a:pt x="1683" y="730"/>
                  </a:cubicBezTo>
                  <a:cubicBezTo>
                    <a:pt x="1683" y="328"/>
                    <a:pt x="1370" y="1"/>
                    <a:pt x="968" y="1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" name="Google Shape;1962;p45">
              <a:extLst>
                <a:ext uri="{FF2B5EF4-FFF2-40B4-BE49-F238E27FC236}">
                  <a16:creationId xmlns:a16="http://schemas.microsoft.com/office/drawing/2014/main" id="{4E4A88C1-D2E4-4D3E-82A7-3F2CB2D35AD6}"/>
                </a:ext>
              </a:extLst>
            </p:cNvPr>
            <p:cNvSpPr/>
            <p:nvPr/>
          </p:nvSpPr>
          <p:spPr>
            <a:xfrm>
              <a:off x="2817732" y="2856930"/>
              <a:ext cx="14792" cy="29102"/>
            </a:xfrm>
            <a:custGeom>
              <a:avLst/>
              <a:gdLst/>
              <a:ahLst/>
              <a:cxnLst/>
              <a:rect l="l" t="t" r="r" b="b"/>
              <a:pathLst>
                <a:path w="1504" h="2959" extrusionOk="0">
                  <a:moveTo>
                    <a:pt x="224" y="1"/>
                  </a:moveTo>
                  <a:lnTo>
                    <a:pt x="0" y="2933"/>
                  </a:lnTo>
                  <a:cubicBezTo>
                    <a:pt x="77" y="2950"/>
                    <a:pt x="154" y="2958"/>
                    <a:pt x="231" y="2958"/>
                  </a:cubicBezTo>
                  <a:cubicBezTo>
                    <a:pt x="893" y="2958"/>
                    <a:pt x="1504" y="2342"/>
                    <a:pt x="1504" y="1474"/>
                  </a:cubicBezTo>
                  <a:cubicBezTo>
                    <a:pt x="1504" y="656"/>
                    <a:pt x="938" y="1"/>
                    <a:pt x="224" y="1"/>
                  </a:cubicBezTo>
                  <a:close/>
                </a:path>
              </a:pathLst>
            </a:custGeom>
            <a:solidFill>
              <a:srgbClr val="F7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" name="Google Shape;1963;p45">
              <a:extLst>
                <a:ext uri="{FF2B5EF4-FFF2-40B4-BE49-F238E27FC236}">
                  <a16:creationId xmlns:a16="http://schemas.microsoft.com/office/drawing/2014/main" id="{A12739FD-DE0B-4D99-9225-0719AEFE0401}"/>
                </a:ext>
              </a:extLst>
            </p:cNvPr>
            <p:cNvSpPr/>
            <p:nvPr/>
          </p:nvSpPr>
          <p:spPr>
            <a:xfrm>
              <a:off x="2965148" y="2615972"/>
              <a:ext cx="18460" cy="9963"/>
            </a:xfrm>
            <a:custGeom>
              <a:avLst/>
              <a:gdLst/>
              <a:ahLst/>
              <a:cxnLst/>
              <a:rect l="l" t="t" r="r" b="b"/>
              <a:pathLst>
                <a:path w="1877" h="1013" extrusionOk="0">
                  <a:moveTo>
                    <a:pt x="1" y="0"/>
                  </a:moveTo>
                  <a:lnTo>
                    <a:pt x="1" y="1012"/>
                  </a:lnTo>
                  <a:cubicBezTo>
                    <a:pt x="700" y="953"/>
                    <a:pt x="1370" y="655"/>
                    <a:pt x="1876" y="14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" name="Google Shape;1964;p45">
              <a:extLst>
                <a:ext uri="{FF2B5EF4-FFF2-40B4-BE49-F238E27FC236}">
                  <a16:creationId xmlns:a16="http://schemas.microsoft.com/office/drawing/2014/main" id="{A6551F40-0A02-4629-8F72-ABA295BA2508}"/>
                </a:ext>
              </a:extLst>
            </p:cNvPr>
            <p:cNvSpPr/>
            <p:nvPr/>
          </p:nvSpPr>
          <p:spPr>
            <a:xfrm>
              <a:off x="2862412" y="2505151"/>
              <a:ext cx="274613" cy="153721"/>
            </a:xfrm>
            <a:custGeom>
              <a:avLst/>
              <a:gdLst/>
              <a:ahLst/>
              <a:cxnLst/>
              <a:rect l="l" t="t" r="r" b="b"/>
              <a:pathLst>
                <a:path w="27922" h="15630" extrusionOk="0">
                  <a:moveTo>
                    <a:pt x="16315" y="0"/>
                  </a:moveTo>
                  <a:cubicBezTo>
                    <a:pt x="12914" y="0"/>
                    <a:pt x="10447" y="119"/>
                    <a:pt x="10447" y="119"/>
                  </a:cubicBezTo>
                  <a:lnTo>
                    <a:pt x="10447" y="6669"/>
                  </a:lnTo>
                  <a:lnTo>
                    <a:pt x="6323" y="7830"/>
                  </a:lnTo>
                  <a:cubicBezTo>
                    <a:pt x="6016" y="7810"/>
                    <a:pt x="5554" y="7803"/>
                    <a:pt x="5041" y="7803"/>
                  </a:cubicBezTo>
                  <a:cubicBezTo>
                    <a:pt x="4015" y="7803"/>
                    <a:pt x="2781" y="7830"/>
                    <a:pt x="2156" y="7830"/>
                  </a:cubicBezTo>
                  <a:cubicBezTo>
                    <a:pt x="2148" y="7830"/>
                    <a:pt x="2140" y="7830"/>
                    <a:pt x="2132" y="7830"/>
                  </a:cubicBezTo>
                  <a:cubicBezTo>
                    <a:pt x="130" y="7830"/>
                    <a:pt x="0" y="9679"/>
                    <a:pt x="667" y="10524"/>
                  </a:cubicBezTo>
                  <a:lnTo>
                    <a:pt x="12322" y="11417"/>
                  </a:lnTo>
                  <a:cubicBezTo>
                    <a:pt x="11742" y="11789"/>
                    <a:pt x="11102" y="12087"/>
                    <a:pt x="10447" y="12280"/>
                  </a:cubicBezTo>
                  <a:lnTo>
                    <a:pt x="10447" y="15630"/>
                  </a:lnTo>
                  <a:lnTo>
                    <a:pt x="11965" y="15630"/>
                  </a:lnTo>
                  <a:lnTo>
                    <a:pt x="21194" y="9527"/>
                  </a:lnTo>
                  <a:lnTo>
                    <a:pt x="27921" y="9527"/>
                  </a:lnTo>
                  <a:lnTo>
                    <a:pt x="27921" y="0"/>
                  </a:lnTo>
                  <a:lnTo>
                    <a:pt x="21923" y="119"/>
                  </a:lnTo>
                  <a:cubicBezTo>
                    <a:pt x="19948" y="30"/>
                    <a:pt x="18015" y="0"/>
                    <a:pt x="16315" y="0"/>
                  </a:cubicBezTo>
                  <a:close/>
                </a:path>
              </a:pathLst>
            </a:custGeom>
            <a:solidFill>
              <a:srgbClr val="FCB8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" name="Google Shape;1965;p45">
              <a:extLst>
                <a:ext uri="{FF2B5EF4-FFF2-40B4-BE49-F238E27FC236}">
                  <a16:creationId xmlns:a16="http://schemas.microsoft.com/office/drawing/2014/main" id="{2E5F2301-2929-4F2E-AED7-563DC569075D}"/>
                </a:ext>
              </a:extLst>
            </p:cNvPr>
            <p:cNvSpPr/>
            <p:nvPr/>
          </p:nvSpPr>
          <p:spPr>
            <a:xfrm>
              <a:off x="2965148" y="2520376"/>
              <a:ext cx="56374" cy="50365"/>
            </a:xfrm>
            <a:custGeom>
              <a:avLst/>
              <a:gdLst/>
              <a:ahLst/>
              <a:cxnLst/>
              <a:rect l="l" t="t" r="r" b="b"/>
              <a:pathLst>
                <a:path w="5732" h="5121" extrusionOk="0">
                  <a:moveTo>
                    <a:pt x="5731" y="0"/>
                  </a:moveTo>
                  <a:cubicBezTo>
                    <a:pt x="5731" y="0"/>
                    <a:pt x="3499" y="60"/>
                    <a:pt x="2859" y="2382"/>
                  </a:cubicBezTo>
                  <a:lnTo>
                    <a:pt x="1" y="3692"/>
                  </a:lnTo>
                  <a:lnTo>
                    <a:pt x="1" y="5121"/>
                  </a:lnTo>
                  <a:lnTo>
                    <a:pt x="3260" y="2962"/>
                  </a:lnTo>
                  <a:cubicBezTo>
                    <a:pt x="3260" y="2962"/>
                    <a:pt x="3618" y="551"/>
                    <a:pt x="5731" y="0"/>
                  </a:cubicBez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" name="Google Shape;1966;p45">
              <a:extLst>
                <a:ext uri="{FF2B5EF4-FFF2-40B4-BE49-F238E27FC236}">
                  <a16:creationId xmlns:a16="http://schemas.microsoft.com/office/drawing/2014/main" id="{8DD3A6FA-DA58-43E8-8189-324FBC3D30A5}"/>
                </a:ext>
              </a:extLst>
            </p:cNvPr>
            <p:cNvSpPr/>
            <p:nvPr/>
          </p:nvSpPr>
          <p:spPr>
            <a:xfrm>
              <a:off x="3083139" y="2500175"/>
              <a:ext cx="53886" cy="103799"/>
            </a:xfrm>
            <a:custGeom>
              <a:avLst/>
              <a:gdLst/>
              <a:ahLst/>
              <a:cxnLst/>
              <a:rect l="l" t="t" r="r" b="b"/>
              <a:pathLst>
                <a:path w="5479" h="10554" extrusionOk="0">
                  <a:moveTo>
                    <a:pt x="1" y="0"/>
                  </a:moveTo>
                  <a:lnTo>
                    <a:pt x="1" y="10554"/>
                  </a:lnTo>
                  <a:lnTo>
                    <a:pt x="5478" y="10554"/>
                  </a:lnTo>
                  <a:lnTo>
                    <a:pt x="54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" name="Google Shape;1967;p45">
              <a:extLst>
                <a:ext uri="{FF2B5EF4-FFF2-40B4-BE49-F238E27FC236}">
                  <a16:creationId xmlns:a16="http://schemas.microsoft.com/office/drawing/2014/main" id="{9898FFA2-12D7-4E0E-8B3D-0C9A61EA3469}"/>
                </a:ext>
              </a:extLst>
            </p:cNvPr>
            <p:cNvSpPr/>
            <p:nvPr/>
          </p:nvSpPr>
          <p:spPr>
            <a:xfrm>
              <a:off x="3110077" y="2493143"/>
              <a:ext cx="188271" cy="117863"/>
            </a:xfrm>
            <a:custGeom>
              <a:avLst/>
              <a:gdLst/>
              <a:ahLst/>
              <a:cxnLst/>
              <a:rect l="l" t="t" r="r" b="b"/>
              <a:pathLst>
                <a:path w="19143" h="11984" extrusionOk="0">
                  <a:moveTo>
                    <a:pt x="1" y="1"/>
                  </a:moveTo>
                  <a:lnTo>
                    <a:pt x="1" y="11983"/>
                  </a:lnTo>
                  <a:lnTo>
                    <a:pt x="19143" y="11983"/>
                  </a:lnTo>
                  <a:lnTo>
                    <a:pt x="191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" name="Google Shape;1968;p45">
              <a:extLst>
                <a:ext uri="{FF2B5EF4-FFF2-40B4-BE49-F238E27FC236}">
                  <a16:creationId xmlns:a16="http://schemas.microsoft.com/office/drawing/2014/main" id="{4CBB5D70-29ED-4B7E-851E-A0852BFEC12A}"/>
                </a:ext>
              </a:extLst>
            </p:cNvPr>
            <p:cNvSpPr/>
            <p:nvPr/>
          </p:nvSpPr>
          <p:spPr>
            <a:xfrm>
              <a:off x="3128232" y="2502811"/>
              <a:ext cx="16405" cy="14074"/>
            </a:xfrm>
            <a:custGeom>
              <a:avLst/>
              <a:gdLst/>
              <a:ahLst/>
              <a:cxnLst/>
              <a:rect l="l" t="t" r="r" b="b"/>
              <a:pathLst>
                <a:path w="1668" h="1431" extrusionOk="0">
                  <a:moveTo>
                    <a:pt x="715" y="0"/>
                  </a:moveTo>
                  <a:cubicBezTo>
                    <a:pt x="313" y="0"/>
                    <a:pt x="0" y="328"/>
                    <a:pt x="0" y="715"/>
                  </a:cubicBezTo>
                  <a:cubicBezTo>
                    <a:pt x="0" y="1147"/>
                    <a:pt x="354" y="1430"/>
                    <a:pt x="721" y="1430"/>
                  </a:cubicBezTo>
                  <a:cubicBezTo>
                    <a:pt x="897" y="1430"/>
                    <a:pt x="1076" y="1365"/>
                    <a:pt x="1221" y="1221"/>
                  </a:cubicBezTo>
                  <a:cubicBezTo>
                    <a:pt x="1668" y="774"/>
                    <a:pt x="1355" y="0"/>
                    <a:pt x="715" y="0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" name="Google Shape;1969;p45">
              <a:extLst>
                <a:ext uri="{FF2B5EF4-FFF2-40B4-BE49-F238E27FC236}">
                  <a16:creationId xmlns:a16="http://schemas.microsoft.com/office/drawing/2014/main" id="{8D1EC9A3-8BE9-4D8E-B392-98BD5C5C6835}"/>
                </a:ext>
              </a:extLst>
            </p:cNvPr>
            <p:cNvSpPr/>
            <p:nvPr/>
          </p:nvSpPr>
          <p:spPr>
            <a:xfrm>
              <a:off x="3150194" y="2502811"/>
              <a:ext cx="16552" cy="14074"/>
            </a:xfrm>
            <a:custGeom>
              <a:avLst/>
              <a:gdLst/>
              <a:ahLst/>
              <a:cxnLst/>
              <a:rect l="l" t="t" r="r" b="b"/>
              <a:pathLst>
                <a:path w="1683" h="1431" extrusionOk="0">
                  <a:moveTo>
                    <a:pt x="715" y="0"/>
                  </a:moveTo>
                  <a:cubicBezTo>
                    <a:pt x="328" y="0"/>
                    <a:pt x="0" y="328"/>
                    <a:pt x="0" y="715"/>
                  </a:cubicBezTo>
                  <a:cubicBezTo>
                    <a:pt x="0" y="1147"/>
                    <a:pt x="354" y="1430"/>
                    <a:pt x="721" y="1430"/>
                  </a:cubicBezTo>
                  <a:cubicBezTo>
                    <a:pt x="897" y="1430"/>
                    <a:pt x="1076" y="1365"/>
                    <a:pt x="1221" y="1221"/>
                  </a:cubicBezTo>
                  <a:cubicBezTo>
                    <a:pt x="1682" y="774"/>
                    <a:pt x="1355" y="0"/>
                    <a:pt x="715" y="0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" name="Google Shape;1970;p45">
              <a:extLst>
                <a:ext uri="{FF2B5EF4-FFF2-40B4-BE49-F238E27FC236}">
                  <a16:creationId xmlns:a16="http://schemas.microsoft.com/office/drawing/2014/main" id="{346000DB-CDBC-472D-846E-05A9282D8414}"/>
                </a:ext>
              </a:extLst>
            </p:cNvPr>
            <p:cNvSpPr/>
            <p:nvPr/>
          </p:nvSpPr>
          <p:spPr>
            <a:xfrm>
              <a:off x="2868972" y="2596056"/>
              <a:ext cx="30459" cy="14802"/>
            </a:xfrm>
            <a:custGeom>
              <a:avLst/>
              <a:gdLst/>
              <a:ahLst/>
              <a:cxnLst/>
              <a:rect l="l" t="t" r="r" b="b"/>
              <a:pathLst>
                <a:path w="3097" h="1505" extrusionOk="0">
                  <a:moveTo>
                    <a:pt x="1474" y="1"/>
                  </a:moveTo>
                  <a:cubicBezTo>
                    <a:pt x="655" y="1"/>
                    <a:pt x="0" y="567"/>
                    <a:pt x="0" y="1281"/>
                  </a:cubicBezTo>
                  <a:lnTo>
                    <a:pt x="2933" y="1504"/>
                  </a:lnTo>
                  <a:cubicBezTo>
                    <a:pt x="3096" y="760"/>
                    <a:pt x="2441" y="1"/>
                    <a:pt x="1474" y="1"/>
                  </a:cubicBezTo>
                  <a:close/>
                </a:path>
              </a:pathLst>
            </a:custGeom>
            <a:solidFill>
              <a:srgbClr val="F7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" name="Google Shape;1971;p45">
              <a:extLst>
                <a:ext uri="{FF2B5EF4-FFF2-40B4-BE49-F238E27FC236}">
                  <a16:creationId xmlns:a16="http://schemas.microsoft.com/office/drawing/2014/main" id="{7D21C537-EDBF-4982-B812-9530C64C2212}"/>
                </a:ext>
              </a:extLst>
            </p:cNvPr>
            <p:cNvSpPr/>
            <p:nvPr/>
          </p:nvSpPr>
          <p:spPr>
            <a:xfrm>
              <a:off x="2638990" y="2432245"/>
              <a:ext cx="9815" cy="18608"/>
            </a:xfrm>
            <a:custGeom>
              <a:avLst/>
              <a:gdLst/>
              <a:ahLst/>
              <a:cxnLst/>
              <a:rect l="l" t="t" r="r" b="b"/>
              <a:pathLst>
                <a:path w="998" h="1892" extrusionOk="0">
                  <a:moveTo>
                    <a:pt x="134" y="1"/>
                  </a:moveTo>
                  <a:lnTo>
                    <a:pt x="0" y="1891"/>
                  </a:lnTo>
                  <a:lnTo>
                    <a:pt x="997" y="1891"/>
                  </a:lnTo>
                  <a:cubicBezTo>
                    <a:pt x="953" y="1177"/>
                    <a:pt x="640" y="507"/>
                    <a:pt x="134" y="1"/>
                  </a:cubicBez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" name="Google Shape;1972;p45">
              <a:extLst>
                <a:ext uri="{FF2B5EF4-FFF2-40B4-BE49-F238E27FC236}">
                  <a16:creationId xmlns:a16="http://schemas.microsoft.com/office/drawing/2014/main" id="{04E6BF08-F355-4F9C-8D34-DD1A4DF7851B}"/>
                </a:ext>
              </a:extLst>
            </p:cNvPr>
            <p:cNvSpPr/>
            <p:nvPr/>
          </p:nvSpPr>
          <p:spPr>
            <a:xfrm>
              <a:off x="2526557" y="2278828"/>
              <a:ext cx="155186" cy="271613"/>
            </a:xfrm>
            <a:custGeom>
              <a:avLst/>
              <a:gdLst/>
              <a:ahLst/>
              <a:cxnLst/>
              <a:rect l="l" t="t" r="r" b="b"/>
              <a:pathLst>
                <a:path w="15779" h="27617" extrusionOk="0">
                  <a:moveTo>
                    <a:pt x="149" y="0"/>
                  </a:moveTo>
                  <a:lnTo>
                    <a:pt x="268" y="6014"/>
                  </a:lnTo>
                  <a:cubicBezTo>
                    <a:pt x="0" y="11923"/>
                    <a:pt x="268" y="17490"/>
                    <a:pt x="268" y="17490"/>
                  </a:cubicBezTo>
                  <a:lnTo>
                    <a:pt x="6818" y="17490"/>
                  </a:lnTo>
                  <a:lnTo>
                    <a:pt x="7994" y="21613"/>
                  </a:lnTo>
                  <a:cubicBezTo>
                    <a:pt x="7919" y="22536"/>
                    <a:pt x="7979" y="24843"/>
                    <a:pt x="7979" y="25781"/>
                  </a:cubicBezTo>
                  <a:cubicBezTo>
                    <a:pt x="7979" y="27108"/>
                    <a:pt x="8783" y="27617"/>
                    <a:pt x="9574" y="27617"/>
                  </a:cubicBezTo>
                  <a:cubicBezTo>
                    <a:pt x="9981" y="27617"/>
                    <a:pt x="10385" y="27482"/>
                    <a:pt x="10673" y="27255"/>
                  </a:cubicBezTo>
                  <a:lnTo>
                    <a:pt x="11566" y="15600"/>
                  </a:lnTo>
                  <a:cubicBezTo>
                    <a:pt x="11953" y="16180"/>
                    <a:pt x="12236" y="16820"/>
                    <a:pt x="12429" y="17490"/>
                  </a:cubicBezTo>
                  <a:lnTo>
                    <a:pt x="15778" y="17490"/>
                  </a:lnTo>
                  <a:lnTo>
                    <a:pt x="15778" y="15957"/>
                  </a:lnTo>
                  <a:lnTo>
                    <a:pt x="9690" y="6728"/>
                  </a:lnTo>
                  <a:lnTo>
                    <a:pt x="9690" y="0"/>
                  </a:lnTo>
                  <a:close/>
                </a:path>
              </a:pathLst>
            </a:custGeom>
            <a:solidFill>
              <a:srgbClr val="FCB8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" name="Google Shape;1973;p45">
              <a:extLst>
                <a:ext uri="{FF2B5EF4-FFF2-40B4-BE49-F238E27FC236}">
                  <a16:creationId xmlns:a16="http://schemas.microsoft.com/office/drawing/2014/main" id="{31BB84DB-C07B-4A58-B6B1-80D0E4F23D3C}"/>
                </a:ext>
              </a:extLst>
            </p:cNvPr>
            <p:cNvSpPr/>
            <p:nvPr/>
          </p:nvSpPr>
          <p:spPr>
            <a:xfrm>
              <a:off x="2543394" y="2394331"/>
              <a:ext cx="50218" cy="56522"/>
            </a:xfrm>
            <a:custGeom>
              <a:avLst/>
              <a:gdLst/>
              <a:ahLst/>
              <a:cxnLst/>
              <a:rect l="l" t="t" r="r" b="b"/>
              <a:pathLst>
                <a:path w="5106" h="5747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45" y="2248"/>
                    <a:pt x="2367" y="2873"/>
                  </a:cubicBezTo>
                  <a:lnTo>
                    <a:pt x="3677" y="5746"/>
                  </a:lnTo>
                  <a:lnTo>
                    <a:pt x="5106" y="5746"/>
                  </a:lnTo>
                  <a:lnTo>
                    <a:pt x="2947" y="2471"/>
                  </a:lnTo>
                  <a:cubicBezTo>
                    <a:pt x="2947" y="2471"/>
                    <a:pt x="536" y="2114"/>
                    <a:pt x="0" y="0"/>
                  </a:cubicBez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" name="Google Shape;1974;p45">
              <a:extLst>
                <a:ext uri="{FF2B5EF4-FFF2-40B4-BE49-F238E27FC236}">
                  <a16:creationId xmlns:a16="http://schemas.microsoft.com/office/drawing/2014/main" id="{E1C04E2D-572C-4529-A521-337D1E179044}"/>
                </a:ext>
              </a:extLst>
            </p:cNvPr>
            <p:cNvSpPr/>
            <p:nvPr/>
          </p:nvSpPr>
          <p:spPr>
            <a:xfrm>
              <a:off x="2523045" y="2278828"/>
              <a:ext cx="103799" cy="53876"/>
            </a:xfrm>
            <a:custGeom>
              <a:avLst/>
              <a:gdLst/>
              <a:ahLst/>
              <a:cxnLst/>
              <a:rect l="l" t="t" r="r" b="b"/>
              <a:pathLst>
                <a:path w="10554" h="5478" extrusionOk="0">
                  <a:moveTo>
                    <a:pt x="0" y="0"/>
                  </a:moveTo>
                  <a:lnTo>
                    <a:pt x="0" y="5478"/>
                  </a:lnTo>
                  <a:lnTo>
                    <a:pt x="10554" y="5478"/>
                  </a:lnTo>
                  <a:lnTo>
                    <a:pt x="105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" name="Google Shape;1975;p45">
              <a:extLst>
                <a:ext uri="{FF2B5EF4-FFF2-40B4-BE49-F238E27FC236}">
                  <a16:creationId xmlns:a16="http://schemas.microsoft.com/office/drawing/2014/main" id="{14E0AFDE-E1AC-469B-987C-3E2FCE3B3678}"/>
                </a:ext>
              </a:extLst>
            </p:cNvPr>
            <p:cNvSpPr/>
            <p:nvPr/>
          </p:nvSpPr>
          <p:spPr>
            <a:xfrm>
              <a:off x="2516013" y="2117505"/>
              <a:ext cx="117863" cy="188271"/>
            </a:xfrm>
            <a:custGeom>
              <a:avLst/>
              <a:gdLst/>
              <a:ahLst/>
              <a:cxnLst/>
              <a:rect l="l" t="t" r="r" b="b"/>
              <a:pathLst>
                <a:path w="11984" h="19143" extrusionOk="0">
                  <a:moveTo>
                    <a:pt x="1" y="0"/>
                  </a:moveTo>
                  <a:lnTo>
                    <a:pt x="1" y="19142"/>
                  </a:lnTo>
                  <a:lnTo>
                    <a:pt x="11983" y="19142"/>
                  </a:lnTo>
                  <a:lnTo>
                    <a:pt x="119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" name="Google Shape;1976;p45">
              <a:extLst>
                <a:ext uri="{FF2B5EF4-FFF2-40B4-BE49-F238E27FC236}">
                  <a16:creationId xmlns:a16="http://schemas.microsoft.com/office/drawing/2014/main" id="{513287BB-DF63-49F0-9DD4-E5F5E5E1CC70}"/>
                </a:ext>
              </a:extLst>
            </p:cNvPr>
            <p:cNvSpPr/>
            <p:nvPr/>
          </p:nvSpPr>
          <p:spPr>
            <a:xfrm>
              <a:off x="2525681" y="2273547"/>
              <a:ext cx="16552" cy="14221"/>
            </a:xfrm>
            <a:custGeom>
              <a:avLst/>
              <a:gdLst/>
              <a:ahLst/>
              <a:cxnLst/>
              <a:rect l="l" t="t" r="r" b="b"/>
              <a:pathLst>
                <a:path w="1683" h="1446" extrusionOk="0">
                  <a:moveTo>
                    <a:pt x="721" y="0"/>
                  </a:moveTo>
                  <a:cubicBezTo>
                    <a:pt x="354" y="0"/>
                    <a:pt x="0" y="283"/>
                    <a:pt x="0" y="716"/>
                  </a:cubicBezTo>
                  <a:cubicBezTo>
                    <a:pt x="0" y="1118"/>
                    <a:pt x="328" y="1445"/>
                    <a:pt x="715" y="1445"/>
                  </a:cubicBezTo>
                  <a:cubicBezTo>
                    <a:pt x="1355" y="1445"/>
                    <a:pt x="1682" y="671"/>
                    <a:pt x="1221" y="210"/>
                  </a:cubicBezTo>
                  <a:cubicBezTo>
                    <a:pt x="1076" y="65"/>
                    <a:pt x="897" y="0"/>
                    <a:pt x="721" y="0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" name="Google Shape;1977;p45">
              <a:extLst>
                <a:ext uri="{FF2B5EF4-FFF2-40B4-BE49-F238E27FC236}">
                  <a16:creationId xmlns:a16="http://schemas.microsoft.com/office/drawing/2014/main" id="{F32597DB-21A3-433F-A3FB-B6E9396806D3}"/>
                </a:ext>
              </a:extLst>
            </p:cNvPr>
            <p:cNvSpPr/>
            <p:nvPr/>
          </p:nvSpPr>
          <p:spPr>
            <a:xfrm>
              <a:off x="2525681" y="2251517"/>
              <a:ext cx="16552" cy="14143"/>
            </a:xfrm>
            <a:custGeom>
              <a:avLst/>
              <a:gdLst/>
              <a:ahLst/>
              <a:cxnLst/>
              <a:rect l="l" t="t" r="r" b="b"/>
              <a:pathLst>
                <a:path w="1683" h="1438" extrusionOk="0">
                  <a:moveTo>
                    <a:pt x="721" y="1"/>
                  </a:moveTo>
                  <a:cubicBezTo>
                    <a:pt x="354" y="1"/>
                    <a:pt x="0" y="291"/>
                    <a:pt x="0" y="723"/>
                  </a:cubicBezTo>
                  <a:cubicBezTo>
                    <a:pt x="0" y="1110"/>
                    <a:pt x="328" y="1438"/>
                    <a:pt x="715" y="1438"/>
                  </a:cubicBezTo>
                  <a:cubicBezTo>
                    <a:pt x="1355" y="1438"/>
                    <a:pt x="1682" y="664"/>
                    <a:pt x="1221" y="217"/>
                  </a:cubicBezTo>
                  <a:cubicBezTo>
                    <a:pt x="1076" y="67"/>
                    <a:pt x="897" y="1"/>
                    <a:pt x="721" y="1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" name="Google Shape;1978;p45">
              <a:extLst>
                <a:ext uri="{FF2B5EF4-FFF2-40B4-BE49-F238E27FC236}">
                  <a16:creationId xmlns:a16="http://schemas.microsoft.com/office/drawing/2014/main" id="{D510FBFC-CB0A-45BE-BE96-00DE07273132}"/>
                </a:ext>
              </a:extLst>
            </p:cNvPr>
            <p:cNvSpPr/>
            <p:nvPr/>
          </p:nvSpPr>
          <p:spPr>
            <a:xfrm>
              <a:off x="2618927" y="2517789"/>
              <a:ext cx="14802" cy="29092"/>
            </a:xfrm>
            <a:custGeom>
              <a:avLst/>
              <a:gdLst/>
              <a:ahLst/>
              <a:cxnLst/>
              <a:rect l="l" t="t" r="r" b="b"/>
              <a:pathLst>
                <a:path w="1505" h="2958" extrusionOk="0">
                  <a:moveTo>
                    <a:pt x="1274" y="0"/>
                  </a:moveTo>
                  <a:cubicBezTo>
                    <a:pt x="611" y="0"/>
                    <a:pt x="1" y="616"/>
                    <a:pt x="1" y="1484"/>
                  </a:cubicBezTo>
                  <a:cubicBezTo>
                    <a:pt x="1" y="2303"/>
                    <a:pt x="581" y="2958"/>
                    <a:pt x="1281" y="2958"/>
                  </a:cubicBezTo>
                  <a:lnTo>
                    <a:pt x="1504" y="25"/>
                  </a:lnTo>
                  <a:cubicBezTo>
                    <a:pt x="1427" y="8"/>
                    <a:pt x="1350" y="0"/>
                    <a:pt x="1274" y="0"/>
                  </a:cubicBezTo>
                  <a:close/>
                </a:path>
              </a:pathLst>
            </a:custGeom>
            <a:solidFill>
              <a:srgbClr val="F7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3" name="Google Shape;1979;p45">
            <a:extLst>
              <a:ext uri="{FF2B5EF4-FFF2-40B4-BE49-F238E27FC236}">
                <a16:creationId xmlns:a16="http://schemas.microsoft.com/office/drawing/2014/main" id="{8C097DC8-2637-4F8D-ADC7-3C7430BD1BFC}"/>
              </a:ext>
            </a:extLst>
          </p:cNvPr>
          <p:cNvGrpSpPr/>
          <p:nvPr/>
        </p:nvGrpSpPr>
        <p:grpSpPr>
          <a:xfrm>
            <a:off x="8692895" y="1874436"/>
            <a:ext cx="832541" cy="1141841"/>
            <a:chOff x="5960232" y="1551069"/>
            <a:chExt cx="950787" cy="1321176"/>
          </a:xfrm>
        </p:grpSpPr>
        <p:sp>
          <p:nvSpPr>
            <p:cNvPr id="54" name="Google Shape;1980;p45">
              <a:extLst>
                <a:ext uri="{FF2B5EF4-FFF2-40B4-BE49-F238E27FC236}">
                  <a16:creationId xmlns:a16="http://schemas.microsoft.com/office/drawing/2014/main" id="{305DC33D-06CE-49B2-A9C0-59F51C8B3485}"/>
                </a:ext>
              </a:extLst>
            </p:cNvPr>
            <p:cNvSpPr/>
            <p:nvPr/>
          </p:nvSpPr>
          <p:spPr>
            <a:xfrm>
              <a:off x="5960232" y="1551069"/>
              <a:ext cx="634516" cy="790000"/>
            </a:xfrm>
            <a:custGeom>
              <a:avLst/>
              <a:gdLst/>
              <a:ahLst/>
              <a:cxnLst/>
              <a:rect l="l" t="t" r="r" b="b"/>
              <a:pathLst>
                <a:path w="71314" h="88789" extrusionOk="0">
                  <a:moveTo>
                    <a:pt x="1519" y="0"/>
                  </a:moveTo>
                  <a:cubicBezTo>
                    <a:pt x="685" y="0"/>
                    <a:pt x="0" y="670"/>
                    <a:pt x="0" y="1504"/>
                  </a:cubicBezTo>
                  <a:lnTo>
                    <a:pt x="0" y="87286"/>
                  </a:lnTo>
                  <a:cubicBezTo>
                    <a:pt x="0" y="88119"/>
                    <a:pt x="685" y="88789"/>
                    <a:pt x="1519" y="88789"/>
                  </a:cubicBezTo>
                  <a:lnTo>
                    <a:pt x="71314" y="88789"/>
                  </a:lnTo>
                  <a:lnTo>
                    <a:pt x="71314" y="1504"/>
                  </a:lnTo>
                  <a:cubicBezTo>
                    <a:pt x="71314" y="670"/>
                    <a:pt x="70644" y="0"/>
                    <a:pt x="697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" name="Google Shape;1981;p45">
              <a:extLst>
                <a:ext uri="{FF2B5EF4-FFF2-40B4-BE49-F238E27FC236}">
                  <a16:creationId xmlns:a16="http://schemas.microsoft.com/office/drawing/2014/main" id="{CCF639F2-C66C-4BBD-BF68-2B24DD099DD4}"/>
                </a:ext>
              </a:extLst>
            </p:cNvPr>
            <p:cNvSpPr/>
            <p:nvPr/>
          </p:nvSpPr>
          <p:spPr>
            <a:xfrm>
              <a:off x="6105252" y="1757370"/>
              <a:ext cx="359050" cy="28347"/>
            </a:xfrm>
            <a:custGeom>
              <a:avLst/>
              <a:gdLst/>
              <a:ahLst/>
              <a:cxnLst/>
              <a:rect l="l" t="t" r="r" b="b"/>
              <a:pathLst>
                <a:path w="40354" h="3186" extrusionOk="0">
                  <a:moveTo>
                    <a:pt x="0" y="1"/>
                  </a:moveTo>
                  <a:lnTo>
                    <a:pt x="0" y="3186"/>
                  </a:lnTo>
                  <a:lnTo>
                    <a:pt x="40353" y="3186"/>
                  </a:lnTo>
                  <a:lnTo>
                    <a:pt x="403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" name="Google Shape;1982;p45">
              <a:extLst>
                <a:ext uri="{FF2B5EF4-FFF2-40B4-BE49-F238E27FC236}">
                  <a16:creationId xmlns:a16="http://schemas.microsoft.com/office/drawing/2014/main" id="{1559C116-BD15-4707-93A9-AAF1626815A1}"/>
                </a:ext>
              </a:extLst>
            </p:cNvPr>
            <p:cNvSpPr/>
            <p:nvPr/>
          </p:nvSpPr>
          <p:spPr>
            <a:xfrm>
              <a:off x="6105252" y="1853783"/>
              <a:ext cx="359050" cy="28356"/>
            </a:xfrm>
            <a:custGeom>
              <a:avLst/>
              <a:gdLst/>
              <a:ahLst/>
              <a:cxnLst/>
              <a:rect l="l" t="t" r="r" b="b"/>
              <a:pathLst>
                <a:path w="40354" h="3187" extrusionOk="0">
                  <a:moveTo>
                    <a:pt x="0" y="1"/>
                  </a:moveTo>
                  <a:lnTo>
                    <a:pt x="0" y="3186"/>
                  </a:lnTo>
                  <a:lnTo>
                    <a:pt x="40353" y="3186"/>
                  </a:lnTo>
                  <a:lnTo>
                    <a:pt x="403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" name="Google Shape;1983;p45">
              <a:extLst>
                <a:ext uri="{FF2B5EF4-FFF2-40B4-BE49-F238E27FC236}">
                  <a16:creationId xmlns:a16="http://schemas.microsoft.com/office/drawing/2014/main" id="{C9875432-C07D-49DA-AEBB-E86FA74AD7C1}"/>
                </a:ext>
              </a:extLst>
            </p:cNvPr>
            <p:cNvSpPr/>
            <p:nvPr/>
          </p:nvSpPr>
          <p:spPr>
            <a:xfrm>
              <a:off x="6105252" y="1950072"/>
              <a:ext cx="359050" cy="28347"/>
            </a:xfrm>
            <a:custGeom>
              <a:avLst/>
              <a:gdLst/>
              <a:ahLst/>
              <a:cxnLst/>
              <a:rect l="l" t="t" r="r" b="b"/>
              <a:pathLst>
                <a:path w="40354" h="3186" extrusionOk="0">
                  <a:moveTo>
                    <a:pt x="0" y="0"/>
                  </a:moveTo>
                  <a:lnTo>
                    <a:pt x="0" y="3186"/>
                  </a:lnTo>
                  <a:lnTo>
                    <a:pt x="40353" y="3186"/>
                  </a:lnTo>
                  <a:lnTo>
                    <a:pt x="403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" name="Google Shape;1984;p45">
              <a:extLst>
                <a:ext uri="{FF2B5EF4-FFF2-40B4-BE49-F238E27FC236}">
                  <a16:creationId xmlns:a16="http://schemas.microsoft.com/office/drawing/2014/main" id="{FF3328AC-BEA1-4C2C-B557-960AEB7DD776}"/>
                </a:ext>
              </a:extLst>
            </p:cNvPr>
            <p:cNvSpPr/>
            <p:nvPr/>
          </p:nvSpPr>
          <p:spPr>
            <a:xfrm>
              <a:off x="6105252" y="1893952"/>
              <a:ext cx="359050" cy="28347"/>
            </a:xfrm>
            <a:custGeom>
              <a:avLst/>
              <a:gdLst/>
              <a:ahLst/>
              <a:cxnLst/>
              <a:rect l="l" t="t" r="r" b="b"/>
              <a:pathLst>
                <a:path w="40354" h="3186" extrusionOk="0">
                  <a:moveTo>
                    <a:pt x="0" y="0"/>
                  </a:moveTo>
                  <a:lnTo>
                    <a:pt x="0" y="3186"/>
                  </a:lnTo>
                  <a:lnTo>
                    <a:pt x="40353" y="3186"/>
                  </a:lnTo>
                  <a:lnTo>
                    <a:pt x="403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" name="Google Shape;1985;p45">
              <a:extLst>
                <a:ext uri="{FF2B5EF4-FFF2-40B4-BE49-F238E27FC236}">
                  <a16:creationId xmlns:a16="http://schemas.microsoft.com/office/drawing/2014/main" id="{DCA874B1-93AB-4394-8807-C2CC3B4B0318}"/>
                </a:ext>
              </a:extLst>
            </p:cNvPr>
            <p:cNvSpPr/>
            <p:nvPr/>
          </p:nvSpPr>
          <p:spPr>
            <a:xfrm>
              <a:off x="6105252" y="1990365"/>
              <a:ext cx="359050" cy="28356"/>
            </a:xfrm>
            <a:custGeom>
              <a:avLst/>
              <a:gdLst/>
              <a:ahLst/>
              <a:cxnLst/>
              <a:rect l="l" t="t" r="r" b="b"/>
              <a:pathLst>
                <a:path w="40354" h="3187" extrusionOk="0">
                  <a:moveTo>
                    <a:pt x="0" y="1"/>
                  </a:moveTo>
                  <a:lnTo>
                    <a:pt x="0" y="3186"/>
                  </a:lnTo>
                  <a:lnTo>
                    <a:pt x="40353" y="3186"/>
                  </a:lnTo>
                  <a:lnTo>
                    <a:pt x="403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" name="Google Shape;1986;p45">
              <a:extLst>
                <a:ext uri="{FF2B5EF4-FFF2-40B4-BE49-F238E27FC236}">
                  <a16:creationId xmlns:a16="http://schemas.microsoft.com/office/drawing/2014/main" id="{12D3DFB8-8423-47A0-ABE3-D877D23D18B9}"/>
                </a:ext>
              </a:extLst>
            </p:cNvPr>
            <p:cNvSpPr/>
            <p:nvPr/>
          </p:nvSpPr>
          <p:spPr>
            <a:xfrm>
              <a:off x="6362710" y="2103995"/>
              <a:ext cx="230321" cy="91929"/>
            </a:xfrm>
            <a:custGeom>
              <a:avLst/>
              <a:gdLst/>
              <a:ahLst/>
              <a:cxnLst/>
              <a:rect l="l" t="t" r="r" b="b"/>
              <a:pathLst>
                <a:path w="25886" h="10332" extrusionOk="0">
                  <a:moveTo>
                    <a:pt x="17699" y="1"/>
                  </a:moveTo>
                  <a:cubicBezTo>
                    <a:pt x="17699" y="1"/>
                    <a:pt x="1846" y="3678"/>
                    <a:pt x="938" y="6268"/>
                  </a:cubicBezTo>
                  <a:cubicBezTo>
                    <a:pt x="1" y="8977"/>
                    <a:pt x="1593" y="10004"/>
                    <a:pt x="2457" y="10331"/>
                  </a:cubicBezTo>
                  <a:lnTo>
                    <a:pt x="25885" y="1906"/>
                  </a:lnTo>
                  <a:lnTo>
                    <a:pt x="17699" y="1"/>
                  </a:lnTo>
                  <a:close/>
                </a:path>
              </a:pathLst>
            </a:custGeom>
            <a:solidFill>
              <a:srgbClr val="FFAF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" name="Google Shape;1987;p45">
              <a:extLst>
                <a:ext uri="{FF2B5EF4-FFF2-40B4-BE49-F238E27FC236}">
                  <a16:creationId xmlns:a16="http://schemas.microsoft.com/office/drawing/2014/main" id="{E43E4470-F483-41BC-9C85-ED47276F1DF3}"/>
                </a:ext>
              </a:extLst>
            </p:cNvPr>
            <p:cNvSpPr/>
            <p:nvPr/>
          </p:nvSpPr>
          <p:spPr>
            <a:xfrm>
              <a:off x="6482435" y="2179757"/>
              <a:ext cx="183306" cy="105293"/>
            </a:xfrm>
            <a:custGeom>
              <a:avLst/>
              <a:gdLst/>
              <a:ahLst/>
              <a:cxnLst/>
              <a:rect l="l" t="t" r="r" b="b"/>
              <a:pathLst>
                <a:path w="20602" h="11834" extrusionOk="0">
                  <a:moveTo>
                    <a:pt x="8098" y="0"/>
                  </a:moveTo>
                  <a:lnTo>
                    <a:pt x="1" y="3156"/>
                  </a:lnTo>
                  <a:lnTo>
                    <a:pt x="4347" y="8157"/>
                  </a:lnTo>
                  <a:cubicBezTo>
                    <a:pt x="4347" y="8157"/>
                    <a:pt x="9240" y="7067"/>
                    <a:pt x="11791" y="7067"/>
                  </a:cubicBezTo>
                  <a:cubicBezTo>
                    <a:pt x="12131" y="7067"/>
                    <a:pt x="12428" y="7086"/>
                    <a:pt x="12668" y="7130"/>
                  </a:cubicBezTo>
                  <a:cubicBezTo>
                    <a:pt x="14692" y="7487"/>
                    <a:pt x="18711" y="11834"/>
                    <a:pt x="18711" y="11834"/>
                  </a:cubicBezTo>
                  <a:lnTo>
                    <a:pt x="20601" y="9899"/>
                  </a:lnTo>
                  <a:lnTo>
                    <a:pt x="16270" y="2858"/>
                  </a:lnTo>
                  <a:lnTo>
                    <a:pt x="809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" name="Google Shape;1988;p45">
              <a:extLst>
                <a:ext uri="{FF2B5EF4-FFF2-40B4-BE49-F238E27FC236}">
                  <a16:creationId xmlns:a16="http://schemas.microsoft.com/office/drawing/2014/main" id="{208482FE-3B20-431E-A0E3-38F12B22C7CA}"/>
                </a:ext>
              </a:extLst>
            </p:cNvPr>
            <p:cNvSpPr/>
            <p:nvPr/>
          </p:nvSpPr>
          <p:spPr>
            <a:xfrm>
              <a:off x="6366420" y="2044462"/>
              <a:ext cx="462083" cy="163509"/>
            </a:xfrm>
            <a:custGeom>
              <a:avLst/>
              <a:gdLst/>
              <a:ahLst/>
              <a:cxnLst/>
              <a:rect l="l" t="t" r="r" b="b"/>
              <a:pathLst>
                <a:path w="51934" h="18377" extrusionOk="0">
                  <a:moveTo>
                    <a:pt x="46715" y="1"/>
                  </a:moveTo>
                  <a:cubicBezTo>
                    <a:pt x="29150" y="1"/>
                    <a:pt x="9115" y="9183"/>
                    <a:pt x="0" y="16620"/>
                  </a:cubicBezTo>
                  <a:lnTo>
                    <a:pt x="611" y="18377"/>
                  </a:lnTo>
                  <a:lnTo>
                    <a:pt x="51934" y="291"/>
                  </a:lnTo>
                  <a:cubicBezTo>
                    <a:pt x="50228" y="94"/>
                    <a:pt x="48484" y="1"/>
                    <a:pt x="467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" name="Google Shape;1989;p45">
              <a:extLst>
                <a:ext uri="{FF2B5EF4-FFF2-40B4-BE49-F238E27FC236}">
                  <a16:creationId xmlns:a16="http://schemas.microsoft.com/office/drawing/2014/main" id="{9E4DA121-8142-4E56-91F4-58F4E48CAF0D}"/>
                </a:ext>
              </a:extLst>
            </p:cNvPr>
            <p:cNvSpPr/>
            <p:nvPr/>
          </p:nvSpPr>
          <p:spPr>
            <a:xfrm>
              <a:off x="6371848" y="2047051"/>
              <a:ext cx="456655" cy="176553"/>
            </a:xfrm>
            <a:custGeom>
              <a:avLst/>
              <a:gdLst/>
              <a:ahLst/>
              <a:cxnLst/>
              <a:rect l="l" t="t" r="r" b="b"/>
              <a:pathLst>
                <a:path w="51324" h="19843" extrusionOk="0">
                  <a:moveTo>
                    <a:pt x="51324" y="0"/>
                  </a:moveTo>
                  <a:lnTo>
                    <a:pt x="1" y="18086"/>
                  </a:lnTo>
                  <a:lnTo>
                    <a:pt x="626" y="19842"/>
                  </a:lnTo>
                  <a:cubicBezTo>
                    <a:pt x="713" y="19843"/>
                    <a:pt x="800" y="19843"/>
                    <a:pt x="888" y="19843"/>
                  </a:cubicBezTo>
                  <a:cubicBezTo>
                    <a:pt x="13905" y="19843"/>
                    <a:pt x="38239" y="13277"/>
                    <a:pt x="51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" name="Google Shape;1990;p45">
              <a:extLst>
                <a:ext uri="{FF2B5EF4-FFF2-40B4-BE49-F238E27FC236}">
                  <a16:creationId xmlns:a16="http://schemas.microsoft.com/office/drawing/2014/main" id="{D240CF9E-0902-40A1-BFEB-A931DEFD12F1}"/>
                </a:ext>
              </a:extLst>
            </p:cNvPr>
            <p:cNvSpPr/>
            <p:nvPr/>
          </p:nvSpPr>
          <p:spPr>
            <a:xfrm>
              <a:off x="6262186" y="2192338"/>
              <a:ext cx="109804" cy="54177"/>
            </a:xfrm>
            <a:custGeom>
              <a:avLst/>
              <a:gdLst/>
              <a:ahLst/>
              <a:cxnLst/>
              <a:rect l="l" t="t" r="r" b="b"/>
              <a:pathLst>
                <a:path w="12341" h="6089" extrusionOk="0">
                  <a:moveTo>
                    <a:pt x="11715" y="0"/>
                  </a:moveTo>
                  <a:lnTo>
                    <a:pt x="5404" y="1191"/>
                  </a:lnTo>
                  <a:cubicBezTo>
                    <a:pt x="5404" y="1191"/>
                    <a:pt x="3722" y="3186"/>
                    <a:pt x="1" y="6088"/>
                  </a:cubicBezTo>
                  <a:lnTo>
                    <a:pt x="12341" y="1742"/>
                  </a:lnTo>
                  <a:lnTo>
                    <a:pt x="117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" name="Google Shape;1991;p45">
              <a:extLst>
                <a:ext uri="{FF2B5EF4-FFF2-40B4-BE49-F238E27FC236}">
                  <a16:creationId xmlns:a16="http://schemas.microsoft.com/office/drawing/2014/main" id="{21D89FAC-2F13-4F8F-AA45-A1F301155EAA}"/>
                </a:ext>
              </a:extLst>
            </p:cNvPr>
            <p:cNvSpPr/>
            <p:nvPr/>
          </p:nvSpPr>
          <p:spPr>
            <a:xfrm>
              <a:off x="6262186" y="2207962"/>
              <a:ext cx="115232" cy="42521"/>
            </a:xfrm>
            <a:custGeom>
              <a:avLst/>
              <a:gdLst/>
              <a:ahLst/>
              <a:cxnLst/>
              <a:rect l="l" t="t" r="r" b="b"/>
              <a:pathLst>
                <a:path w="12951" h="4779" extrusionOk="0">
                  <a:moveTo>
                    <a:pt x="12326" y="1"/>
                  </a:moveTo>
                  <a:lnTo>
                    <a:pt x="1" y="4332"/>
                  </a:lnTo>
                  <a:cubicBezTo>
                    <a:pt x="316" y="4327"/>
                    <a:pt x="620" y="4325"/>
                    <a:pt x="916" y="4325"/>
                  </a:cubicBezTo>
                  <a:cubicBezTo>
                    <a:pt x="5049" y="4325"/>
                    <a:pt x="7280" y="4779"/>
                    <a:pt x="7280" y="4779"/>
                  </a:cubicBezTo>
                  <a:lnTo>
                    <a:pt x="12951" y="1757"/>
                  </a:lnTo>
                  <a:lnTo>
                    <a:pt x="123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" name="Google Shape;1992;p45">
              <a:extLst>
                <a:ext uri="{FF2B5EF4-FFF2-40B4-BE49-F238E27FC236}">
                  <a16:creationId xmlns:a16="http://schemas.microsoft.com/office/drawing/2014/main" id="{3E4C68FD-1F0B-4A7D-82C8-EF797E45C7F6}"/>
                </a:ext>
              </a:extLst>
            </p:cNvPr>
            <p:cNvSpPr/>
            <p:nvPr/>
          </p:nvSpPr>
          <p:spPr>
            <a:xfrm>
              <a:off x="6421647" y="2151410"/>
              <a:ext cx="418120" cy="461033"/>
            </a:xfrm>
            <a:custGeom>
              <a:avLst/>
              <a:gdLst/>
              <a:ahLst/>
              <a:cxnLst/>
              <a:rect l="l" t="t" r="r" b="b"/>
              <a:pathLst>
                <a:path w="46993" h="51816" extrusionOk="0">
                  <a:moveTo>
                    <a:pt x="28312" y="1"/>
                  </a:moveTo>
                  <a:lnTo>
                    <a:pt x="17639" y="4124"/>
                  </a:lnTo>
                  <a:lnTo>
                    <a:pt x="23102" y="6044"/>
                  </a:lnTo>
                  <a:cubicBezTo>
                    <a:pt x="28356" y="14580"/>
                    <a:pt x="24733" y="19167"/>
                    <a:pt x="20833" y="19167"/>
                  </a:cubicBezTo>
                  <a:cubicBezTo>
                    <a:pt x="19374" y="19167"/>
                    <a:pt x="17877" y="18525"/>
                    <a:pt x="16791" y="17208"/>
                  </a:cubicBezTo>
                  <a:cubicBezTo>
                    <a:pt x="13054" y="12653"/>
                    <a:pt x="7621" y="5225"/>
                    <a:pt x="5165" y="4317"/>
                  </a:cubicBezTo>
                  <a:cubicBezTo>
                    <a:pt x="4832" y="4192"/>
                    <a:pt x="4461" y="4127"/>
                    <a:pt x="4076" y="4127"/>
                  </a:cubicBezTo>
                  <a:cubicBezTo>
                    <a:pt x="2367" y="4127"/>
                    <a:pt x="388" y="5399"/>
                    <a:pt x="194" y="8217"/>
                  </a:cubicBezTo>
                  <a:cubicBezTo>
                    <a:pt x="0" y="11313"/>
                    <a:pt x="6088" y="19798"/>
                    <a:pt x="11209" y="30113"/>
                  </a:cubicBezTo>
                  <a:lnTo>
                    <a:pt x="25290" y="45236"/>
                  </a:lnTo>
                  <a:lnTo>
                    <a:pt x="31363" y="51815"/>
                  </a:lnTo>
                  <a:lnTo>
                    <a:pt x="46992" y="41827"/>
                  </a:lnTo>
                  <a:lnTo>
                    <a:pt x="43196" y="35412"/>
                  </a:lnTo>
                  <a:lnTo>
                    <a:pt x="41604" y="18577"/>
                  </a:lnTo>
                  <a:cubicBezTo>
                    <a:pt x="41291" y="15258"/>
                    <a:pt x="40115" y="12087"/>
                    <a:pt x="38165" y="9378"/>
                  </a:cubicBezTo>
                  <a:lnTo>
                    <a:pt x="32405" y="1355"/>
                  </a:lnTo>
                  <a:cubicBezTo>
                    <a:pt x="31333" y="298"/>
                    <a:pt x="30247" y="16"/>
                    <a:pt x="283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" name="Google Shape;1993;p45">
              <a:extLst>
                <a:ext uri="{FF2B5EF4-FFF2-40B4-BE49-F238E27FC236}">
                  <a16:creationId xmlns:a16="http://schemas.microsoft.com/office/drawing/2014/main" id="{F6037FF2-A817-48D3-BB33-1135514D6F14}"/>
                </a:ext>
              </a:extLst>
            </p:cNvPr>
            <p:cNvSpPr/>
            <p:nvPr/>
          </p:nvSpPr>
          <p:spPr>
            <a:xfrm>
              <a:off x="6428134" y="2199750"/>
              <a:ext cx="66233" cy="66100"/>
            </a:xfrm>
            <a:custGeom>
              <a:avLst/>
              <a:gdLst/>
              <a:ahLst/>
              <a:cxnLst/>
              <a:rect l="l" t="t" r="r" b="b"/>
              <a:pathLst>
                <a:path w="7444" h="7429" extrusionOk="0">
                  <a:moveTo>
                    <a:pt x="3180" y="1"/>
                  </a:moveTo>
                  <a:cubicBezTo>
                    <a:pt x="2832" y="1"/>
                    <a:pt x="2485" y="93"/>
                    <a:pt x="2144" y="284"/>
                  </a:cubicBezTo>
                  <a:cubicBezTo>
                    <a:pt x="1" y="1489"/>
                    <a:pt x="150" y="4064"/>
                    <a:pt x="3231" y="7428"/>
                  </a:cubicBezTo>
                  <a:lnTo>
                    <a:pt x="7443" y="4749"/>
                  </a:lnTo>
                  <a:cubicBezTo>
                    <a:pt x="6210" y="1727"/>
                    <a:pt x="4683" y="1"/>
                    <a:pt x="3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" name="Google Shape;1994;p45">
              <a:extLst>
                <a:ext uri="{FF2B5EF4-FFF2-40B4-BE49-F238E27FC236}">
                  <a16:creationId xmlns:a16="http://schemas.microsoft.com/office/drawing/2014/main" id="{E0A9B872-20B9-4DF5-943F-FA0C9420D037}"/>
                </a:ext>
              </a:extLst>
            </p:cNvPr>
            <p:cNvSpPr/>
            <p:nvPr/>
          </p:nvSpPr>
          <p:spPr>
            <a:xfrm>
              <a:off x="6587595" y="2616103"/>
              <a:ext cx="323424" cy="256141"/>
            </a:xfrm>
            <a:custGeom>
              <a:avLst/>
              <a:gdLst/>
              <a:ahLst/>
              <a:cxnLst/>
              <a:rect l="l" t="t" r="r" b="b"/>
              <a:pathLst>
                <a:path w="36350" h="28788" extrusionOk="0">
                  <a:moveTo>
                    <a:pt x="29294" y="0"/>
                  </a:moveTo>
                  <a:lnTo>
                    <a:pt x="0" y="13590"/>
                  </a:lnTo>
                  <a:lnTo>
                    <a:pt x="7056" y="28788"/>
                  </a:lnTo>
                  <a:lnTo>
                    <a:pt x="36349" y="15183"/>
                  </a:lnTo>
                  <a:lnTo>
                    <a:pt x="2929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FE0EE942-2364-4746-894A-DF3D7C6410B2}"/>
              </a:ext>
            </a:extLst>
          </p:cNvPr>
          <p:cNvSpPr txBox="1"/>
          <p:nvPr/>
        </p:nvSpPr>
        <p:spPr>
          <a:xfrm>
            <a:off x="7605644" y="2941895"/>
            <a:ext cx="275101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>
                <a:solidFill>
                  <a:srgbClr val="16433D"/>
                </a:solidFill>
                <a:latin typeface="Merriweather" panose="00000500000000000000" pitchFamily="2" charset="-93"/>
              </a:rPr>
              <a:t>1 m = 0,01 km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6E541CB-2F1A-4B87-AFC1-5E5B15B1ABB6}"/>
                  </a:ext>
                </a:extLst>
              </p:cNvPr>
              <p:cNvSpPr txBox="1"/>
              <p:nvPr/>
            </p:nvSpPr>
            <p:spPr>
              <a:xfrm>
                <a:off x="7880205" y="3514563"/>
                <a:ext cx="2751019" cy="818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67" dirty="0">
                    <a:solidFill>
                      <a:srgbClr val="16433D"/>
                    </a:solidFill>
                    <a:latin typeface="Merriweather" panose="00000500000000000000" pitchFamily="2" charset="-93"/>
                  </a:rPr>
                  <a:t>1 s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7" i="1">
                            <a:solidFill>
                              <a:srgbClr val="16433D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667" dirty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667" dirty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</a:rPr>
                          <m:t>3600</m:t>
                        </m:r>
                      </m:den>
                    </m:f>
                  </m:oMath>
                </a14:m>
                <a:r>
                  <a:rPr lang="en-US" sz="2667" dirty="0">
                    <a:solidFill>
                      <a:srgbClr val="16433D"/>
                    </a:solidFill>
                    <a:latin typeface="Merriweather" panose="00000500000000000000" pitchFamily="2" charset="-93"/>
                  </a:rPr>
                  <a:t> s</a:t>
                </a: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6E541CB-2F1A-4B87-AFC1-5E5B15B1AB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0205" y="3514563"/>
                <a:ext cx="2751019" cy="818429"/>
              </a:xfrm>
              <a:prstGeom prst="rect">
                <a:avLst/>
              </a:prstGeom>
              <a:blipFill>
                <a:blip r:embed="rId3"/>
                <a:stretch>
                  <a:fillRect l="-4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A5F402F-749A-42CF-9B09-77437D016844}"/>
                  </a:ext>
                </a:extLst>
              </p:cNvPr>
              <p:cNvSpPr txBox="1"/>
              <p:nvPr/>
            </p:nvSpPr>
            <p:spPr>
              <a:xfrm>
                <a:off x="7077706" y="4542835"/>
                <a:ext cx="4895463" cy="1140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67" dirty="0">
                    <a:solidFill>
                      <a:srgbClr val="16433D"/>
                    </a:solidFill>
                    <a:latin typeface="Merriweather" panose="00000500000000000000" pitchFamily="2" charset="-93"/>
                  </a:rPr>
                  <a:t>1 m/s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7" i="1">
                            <a:solidFill>
                              <a:srgbClr val="16433D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667" dirty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</a:rPr>
                          <m:t>0,0</m:t>
                        </m:r>
                        <m:r>
                          <m:rPr>
                            <m:sty m:val="p"/>
                          </m:rPr>
                          <a:rPr lang="en-US" sz="2667" i="1" dirty="0">
                            <a:solidFill>
                              <a:srgbClr val="16433D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num>
                      <m:den>
                        <m:f>
                          <m:fPr>
                            <m:ctrlPr>
                              <a:rPr lang="en-US" sz="2667" i="1">
                                <a:solidFill>
                                  <a:srgbClr val="16433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2667" dirty="0">
                                <a:solidFill>
                                  <a:srgbClr val="16433D"/>
                                </a:solidFill>
                                <a:latin typeface="Merriweather" panose="00000500000000000000" pitchFamily="2" charset="-93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2667" dirty="0">
                                <a:solidFill>
                                  <a:srgbClr val="16433D"/>
                                </a:solidFill>
                                <a:latin typeface="Merriweather" panose="00000500000000000000" pitchFamily="2" charset="-93"/>
                              </a:rPr>
                              <m:t>3600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sz="2667" dirty="0">
                    <a:solidFill>
                      <a:srgbClr val="16433D"/>
                    </a:solidFill>
                    <a:latin typeface="Merriweather" panose="00000500000000000000" pitchFamily="2" charset="-93"/>
                  </a:rPr>
                  <a:t>  = 3,6 km/h</a:t>
                </a: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A5F402F-749A-42CF-9B09-77437D0168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7706" y="4542835"/>
                <a:ext cx="4895463" cy="1140762"/>
              </a:xfrm>
              <a:prstGeom prst="rect">
                <a:avLst/>
              </a:prstGeom>
              <a:blipFill>
                <a:blip r:embed="rId4"/>
                <a:stretch>
                  <a:fillRect l="-23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685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69" grpId="0"/>
      <p:bldP spid="70" grpId="0"/>
      <p:bldP spid="7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92777" y="325512"/>
            <a:ext cx="10228218" cy="8490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ĐƠN VỊ ĐO TỐC ĐỘ</a:t>
            </a:r>
          </a:p>
        </p:txBody>
      </p:sp>
      <p:sp>
        <p:nvSpPr>
          <p:cNvPr id="5" name="Oval 4"/>
          <p:cNvSpPr/>
          <p:nvPr/>
        </p:nvSpPr>
        <p:spPr>
          <a:xfrm>
            <a:off x="1976844" y="2939142"/>
            <a:ext cx="2939142" cy="114953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Km/h</a:t>
            </a:r>
          </a:p>
        </p:txBody>
      </p:sp>
      <p:sp>
        <p:nvSpPr>
          <p:cNvPr id="6" name="Oval 5"/>
          <p:cNvSpPr/>
          <p:nvPr/>
        </p:nvSpPr>
        <p:spPr>
          <a:xfrm>
            <a:off x="7206345" y="2939142"/>
            <a:ext cx="2939142" cy="114953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m/s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185954" y="3304903"/>
            <a:ext cx="1750423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5185955" y="3762103"/>
            <a:ext cx="1750422" cy="1306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455922" y="2689350"/>
            <a:ext cx="175042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/>
              <a:t>: 3,6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55922" y="3788227"/>
            <a:ext cx="175042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/>
              <a:t>x 3,6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32411" y="1528354"/>
            <a:ext cx="4415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32411" y="5068389"/>
            <a:ext cx="8255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VD: 54 km/h = ?     m/s ;     10 m/s  = ?     km/h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47011" y="5047270"/>
            <a:ext cx="62701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78484" y="5047269"/>
            <a:ext cx="62701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111011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7" grpId="0"/>
      <p:bldP spid="18" grpId="0"/>
      <p:bldP spid="3" grpId="0"/>
      <p:bldP spid="7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7E3BFB2E-7D7C-4F85-A5D1-4040DBD500B3}"/>
              </a:ext>
            </a:extLst>
          </p:cNvPr>
          <p:cNvGrpSpPr/>
          <p:nvPr/>
        </p:nvGrpSpPr>
        <p:grpSpPr>
          <a:xfrm>
            <a:off x="7155999" y="3934332"/>
            <a:ext cx="2714439" cy="2700361"/>
            <a:chOff x="4557704" y="2739209"/>
            <a:chExt cx="2035829" cy="2025271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C5B91A29-334A-4197-BFFC-3C3969E94F59}"/>
                </a:ext>
              </a:extLst>
            </p:cNvPr>
            <p:cNvSpPr/>
            <p:nvPr/>
          </p:nvSpPr>
          <p:spPr>
            <a:xfrm>
              <a:off x="4571999" y="2892741"/>
              <a:ext cx="1927488" cy="1871739"/>
            </a:xfrm>
            <a:prstGeom prst="roundRect">
              <a:avLst/>
            </a:prstGeom>
            <a:solidFill>
              <a:srgbClr val="EFCC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2" name="Picture 2" descr="Airplane by Michal Černý for Motionhouse on Dribbble">
              <a:extLst>
                <a:ext uri="{FF2B5EF4-FFF2-40B4-BE49-F238E27FC236}">
                  <a16:creationId xmlns:a16="http://schemas.microsoft.com/office/drawing/2014/main" id="{D61C7E9D-85D9-4043-A211-A608F45B5C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E3F7FE"/>
                </a:clrFrom>
                <a:clrTo>
                  <a:srgbClr val="E3F7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37" t="21182" r="6800" b="26916"/>
            <a:stretch/>
          </p:blipFill>
          <p:spPr bwMode="auto">
            <a:xfrm>
              <a:off x="4557704" y="2739209"/>
              <a:ext cx="2035829" cy="1083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FF55671-8F87-4668-B122-0D4A0D45419F}"/>
              </a:ext>
            </a:extLst>
          </p:cNvPr>
          <p:cNvGrpSpPr/>
          <p:nvPr/>
        </p:nvGrpSpPr>
        <p:grpSpPr>
          <a:xfrm>
            <a:off x="2742563" y="4139041"/>
            <a:ext cx="2569984" cy="2495652"/>
            <a:chOff x="2235544" y="2958193"/>
            <a:chExt cx="1927488" cy="1780721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7FE24EEA-B919-4939-8938-6242BEA8E2E0}"/>
                </a:ext>
              </a:extLst>
            </p:cNvPr>
            <p:cNvSpPr/>
            <p:nvPr/>
          </p:nvSpPr>
          <p:spPr>
            <a:xfrm>
              <a:off x="2235544" y="2958193"/>
              <a:ext cx="1927488" cy="1780721"/>
            </a:xfrm>
            <a:prstGeom prst="roundRect">
              <a:avLst/>
            </a:prstGeom>
            <a:solidFill>
              <a:srgbClr val="EFCC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4" name="Picture 4" descr="Moving Rent A Car Sticker by Xhost Chile for iOS &amp; Android | GIPHY | Giphy,  Car, Cool gifs">
              <a:extLst>
                <a:ext uri="{FF2B5EF4-FFF2-40B4-BE49-F238E27FC236}">
                  <a16:creationId xmlns:a16="http://schemas.microsoft.com/office/drawing/2014/main" id="{13FA44A2-EDF5-4D98-996D-280F23D46B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194" b="26568"/>
            <a:stretch/>
          </p:blipFill>
          <p:spPr bwMode="auto">
            <a:xfrm flipH="1">
              <a:off x="2300290" y="3001171"/>
              <a:ext cx="1820015" cy="823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E40153-52D3-4439-A411-F9FE2503B6C2}"/>
              </a:ext>
            </a:extLst>
          </p:cNvPr>
          <p:cNvGrpSpPr/>
          <p:nvPr/>
        </p:nvGrpSpPr>
        <p:grpSpPr>
          <a:xfrm>
            <a:off x="9036176" y="966582"/>
            <a:ext cx="2569984" cy="2966409"/>
            <a:chOff x="6803011" y="673178"/>
            <a:chExt cx="1927488" cy="2224807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A266195F-FB12-4040-A9F0-1F34634D1C2A}"/>
                </a:ext>
              </a:extLst>
            </p:cNvPr>
            <p:cNvSpPr/>
            <p:nvPr/>
          </p:nvSpPr>
          <p:spPr>
            <a:xfrm>
              <a:off x="6803011" y="673178"/>
              <a:ext cx="1927488" cy="2224807"/>
            </a:xfrm>
            <a:prstGeom prst="roundRect">
              <a:avLst/>
            </a:prstGeom>
            <a:solidFill>
              <a:srgbClr val="EFCC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2054" name="Picture 6" descr="xe lửa | sử dụng và xe lửa on Make a GIF">
              <a:extLst>
                <a:ext uri="{FF2B5EF4-FFF2-40B4-BE49-F238E27FC236}">
                  <a16:creationId xmlns:a16="http://schemas.microsoft.com/office/drawing/2014/main" id="{9DF64186-659A-49FC-87F0-D1BE98CE86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5447" y="799129"/>
              <a:ext cx="1820199" cy="1023862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20848C8-C27F-43D8-A79D-D7626CE553BC}"/>
              </a:ext>
            </a:extLst>
          </p:cNvPr>
          <p:cNvGrpSpPr/>
          <p:nvPr/>
        </p:nvGrpSpPr>
        <p:grpSpPr>
          <a:xfrm>
            <a:off x="4856363" y="948053"/>
            <a:ext cx="2569984" cy="2966409"/>
            <a:chOff x="3208943" y="852877"/>
            <a:chExt cx="1927488" cy="2224807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600469C3-1E41-4308-9DB7-7E5F184B57A1}"/>
                </a:ext>
              </a:extLst>
            </p:cNvPr>
            <p:cNvSpPr/>
            <p:nvPr/>
          </p:nvSpPr>
          <p:spPr>
            <a:xfrm>
              <a:off x="3208943" y="852877"/>
              <a:ext cx="1927488" cy="2224807"/>
            </a:xfrm>
            <a:prstGeom prst="roundRect">
              <a:avLst/>
            </a:prstGeom>
            <a:solidFill>
              <a:srgbClr val="EFCC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2052" name="Picture 4" descr="Lính cứu hỏa tại Dubai sẽ sử dụng jetpack để dập lửa trên cầu">
              <a:extLst>
                <a:ext uri="{FF2B5EF4-FFF2-40B4-BE49-F238E27FC236}">
                  <a16:creationId xmlns:a16="http://schemas.microsoft.com/office/drawing/2014/main" id="{02E36CF4-B2B4-49FB-AB89-1480CA5FB1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3204" y="1094651"/>
              <a:ext cx="1783050" cy="1001654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2D0B7F9-A490-4587-99B7-0C3207EB91AC}"/>
              </a:ext>
            </a:extLst>
          </p:cNvPr>
          <p:cNvGrpSpPr/>
          <p:nvPr/>
        </p:nvGrpSpPr>
        <p:grpSpPr>
          <a:xfrm>
            <a:off x="676549" y="966581"/>
            <a:ext cx="2569984" cy="2947880"/>
            <a:chOff x="539941" y="673178"/>
            <a:chExt cx="1927488" cy="221091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A479C77-71B1-410B-8127-9B4EBB6CD2CB}"/>
                </a:ext>
              </a:extLst>
            </p:cNvPr>
            <p:cNvSpPr/>
            <p:nvPr/>
          </p:nvSpPr>
          <p:spPr>
            <a:xfrm>
              <a:off x="539941" y="673178"/>
              <a:ext cx="1927488" cy="2210910"/>
            </a:xfrm>
            <a:prstGeom prst="roundRect">
              <a:avLst/>
            </a:prstGeom>
            <a:solidFill>
              <a:srgbClr val="EFCC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10" name="Picture 2" descr="Ride2School GIFs - Find &amp; Share on GIPHY">
              <a:extLst>
                <a:ext uri="{FF2B5EF4-FFF2-40B4-BE49-F238E27FC236}">
                  <a16:creationId xmlns:a16="http://schemas.microsoft.com/office/drawing/2014/main" id="{55DEFCE3-4D5A-45D6-9D1B-AC01FDE951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48811" y="767507"/>
              <a:ext cx="1140640" cy="1140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7C040DC6-14FB-48BB-9D45-2352CEAA4D48}"/>
              </a:ext>
            </a:extLst>
          </p:cNvPr>
          <p:cNvSpPr txBox="1">
            <a:spLocks/>
          </p:cNvSpPr>
          <p:nvPr/>
        </p:nvSpPr>
        <p:spPr>
          <a:xfrm>
            <a:off x="2214019" y="98872"/>
            <a:ext cx="769495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2667" dirty="0" err="1"/>
              <a:t>Tốc</a:t>
            </a:r>
            <a:r>
              <a:rPr lang="en-US" sz="2667" dirty="0"/>
              <a:t> </a:t>
            </a:r>
            <a:r>
              <a:rPr lang="en-US" sz="2667" dirty="0" err="1"/>
              <a:t>độ</a:t>
            </a:r>
            <a:r>
              <a:rPr lang="en-US" sz="2667" dirty="0"/>
              <a:t> </a:t>
            </a:r>
            <a:r>
              <a:rPr lang="en-US" sz="2667" dirty="0" err="1"/>
              <a:t>của</a:t>
            </a:r>
            <a:r>
              <a:rPr lang="en-US" sz="2667" dirty="0"/>
              <a:t> </a:t>
            </a:r>
            <a:r>
              <a:rPr lang="en-US" sz="2667" dirty="0" err="1"/>
              <a:t>một</a:t>
            </a:r>
            <a:r>
              <a:rPr lang="en-US" sz="2667" dirty="0"/>
              <a:t> </a:t>
            </a:r>
            <a:r>
              <a:rPr lang="en-US" sz="2667" dirty="0" err="1"/>
              <a:t>số</a:t>
            </a:r>
            <a:r>
              <a:rPr lang="en-US" sz="2667" dirty="0"/>
              <a:t> </a:t>
            </a:r>
            <a:r>
              <a:rPr lang="en-US" sz="2667" dirty="0" err="1"/>
              <a:t>phương</a:t>
            </a:r>
            <a:r>
              <a:rPr lang="en-US" sz="2667" dirty="0"/>
              <a:t> </a:t>
            </a:r>
            <a:r>
              <a:rPr lang="en-US" sz="2667" dirty="0" err="1"/>
              <a:t>tiện</a:t>
            </a:r>
            <a:r>
              <a:rPr lang="en-US" sz="2667" dirty="0"/>
              <a:t> </a:t>
            </a:r>
            <a:r>
              <a:rPr lang="en-US" sz="2667" dirty="0" err="1"/>
              <a:t>giao</a:t>
            </a:r>
            <a:r>
              <a:rPr lang="en-US" sz="2667" dirty="0"/>
              <a:t> </a:t>
            </a:r>
            <a:r>
              <a:rPr lang="en-US" sz="2667" dirty="0" err="1"/>
              <a:t>thông</a:t>
            </a:r>
            <a:endParaRPr lang="en-US" sz="2667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61FCB57-ED42-4A91-8B6A-A42F02E30D58}"/>
              </a:ext>
            </a:extLst>
          </p:cNvPr>
          <p:cNvSpPr txBox="1">
            <a:spLocks/>
          </p:cNvSpPr>
          <p:nvPr/>
        </p:nvSpPr>
        <p:spPr>
          <a:xfrm>
            <a:off x="965140" y="2499665"/>
            <a:ext cx="206740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2400" dirty="0"/>
              <a:t>10,8 km/h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473C2AE-98B4-4DF0-98D3-AAFDE442EE03}"/>
              </a:ext>
            </a:extLst>
          </p:cNvPr>
          <p:cNvSpPr txBox="1">
            <a:spLocks/>
          </p:cNvSpPr>
          <p:nvPr/>
        </p:nvSpPr>
        <p:spPr>
          <a:xfrm>
            <a:off x="5107650" y="2634843"/>
            <a:ext cx="206740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2400" dirty="0"/>
              <a:t>36 km/h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F056F76-0312-41F4-B5F5-AB21149063E5}"/>
              </a:ext>
            </a:extLst>
          </p:cNvPr>
          <p:cNvSpPr txBox="1">
            <a:spLocks/>
          </p:cNvSpPr>
          <p:nvPr/>
        </p:nvSpPr>
        <p:spPr>
          <a:xfrm>
            <a:off x="9299185" y="2445964"/>
            <a:ext cx="206740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2400" dirty="0"/>
              <a:t>60 km/h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B8909BA-495A-4574-AA7D-F2D5F7D75E99}"/>
              </a:ext>
            </a:extLst>
          </p:cNvPr>
          <p:cNvSpPr txBox="1">
            <a:spLocks/>
          </p:cNvSpPr>
          <p:nvPr/>
        </p:nvSpPr>
        <p:spPr>
          <a:xfrm>
            <a:off x="2993850" y="5117108"/>
            <a:ext cx="206740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2400" dirty="0"/>
              <a:t>72 km/h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7D27BC-B860-4713-9FA7-281DE04B58A0}"/>
              </a:ext>
            </a:extLst>
          </p:cNvPr>
          <p:cNvSpPr txBox="1">
            <a:spLocks/>
          </p:cNvSpPr>
          <p:nvPr/>
        </p:nvSpPr>
        <p:spPr>
          <a:xfrm>
            <a:off x="7445953" y="5117108"/>
            <a:ext cx="206740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2400" dirty="0"/>
              <a:t>720 km/h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A2723AB-4793-4BDD-A568-1AE4CBB2D93C}"/>
              </a:ext>
            </a:extLst>
          </p:cNvPr>
          <p:cNvSpPr txBox="1">
            <a:spLocks/>
          </p:cNvSpPr>
          <p:nvPr/>
        </p:nvSpPr>
        <p:spPr>
          <a:xfrm>
            <a:off x="1217146" y="170079"/>
            <a:ext cx="910402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3200" dirty="0" err="1"/>
              <a:t>Đổi</a:t>
            </a:r>
            <a:r>
              <a:rPr lang="en-US" sz="3200" dirty="0"/>
              <a:t> </a:t>
            </a:r>
            <a:r>
              <a:rPr lang="en-US" sz="3200" dirty="0" err="1"/>
              <a:t>tốc</a:t>
            </a:r>
            <a:r>
              <a:rPr lang="en-US" sz="3200" dirty="0"/>
              <a:t> </a:t>
            </a:r>
            <a:r>
              <a:rPr lang="en-US" sz="3200" dirty="0" err="1"/>
              <a:t>độ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phương</a:t>
            </a:r>
            <a:r>
              <a:rPr lang="en-US" sz="3200" dirty="0"/>
              <a:t> </a:t>
            </a:r>
            <a:r>
              <a:rPr lang="en-US" sz="3200" dirty="0" err="1"/>
              <a:t>tiện</a:t>
            </a:r>
            <a:r>
              <a:rPr lang="en-US" sz="3200" dirty="0"/>
              <a:t> </a:t>
            </a:r>
            <a:r>
              <a:rPr lang="en-US" sz="3200" dirty="0" err="1"/>
              <a:t>ra</a:t>
            </a:r>
            <a:r>
              <a:rPr lang="en-US" sz="3200" dirty="0"/>
              <a:t> m/s</a:t>
            </a:r>
          </a:p>
        </p:txBody>
      </p:sp>
    </p:spTree>
    <p:extLst>
      <p:ext uri="{BB962C8B-B14F-4D97-AF65-F5344CB8AC3E}">
        <p14:creationId xmlns:p14="http://schemas.microsoft.com/office/powerpoint/2010/main" val="39331825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11" grpId="0"/>
      <p:bldP spid="13" grpId="0"/>
      <p:bldP spid="15" grpId="0"/>
      <p:bldP spid="3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7E3BFB2E-7D7C-4F85-A5D1-4040DBD500B3}"/>
              </a:ext>
            </a:extLst>
          </p:cNvPr>
          <p:cNvGrpSpPr/>
          <p:nvPr/>
        </p:nvGrpSpPr>
        <p:grpSpPr>
          <a:xfrm>
            <a:off x="7155999" y="3934332"/>
            <a:ext cx="2714439" cy="2700361"/>
            <a:chOff x="4557704" y="2739209"/>
            <a:chExt cx="2035829" cy="2025271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C5B91A29-334A-4197-BFFC-3C3969E94F59}"/>
                </a:ext>
              </a:extLst>
            </p:cNvPr>
            <p:cNvSpPr/>
            <p:nvPr/>
          </p:nvSpPr>
          <p:spPr>
            <a:xfrm>
              <a:off x="4571999" y="2892741"/>
              <a:ext cx="1927488" cy="1871739"/>
            </a:xfrm>
            <a:prstGeom prst="roundRect">
              <a:avLst/>
            </a:prstGeom>
            <a:solidFill>
              <a:srgbClr val="EFCC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2" name="Picture 2" descr="Airplane by Michal Černý for Motionhouse on Dribbble">
              <a:extLst>
                <a:ext uri="{FF2B5EF4-FFF2-40B4-BE49-F238E27FC236}">
                  <a16:creationId xmlns:a16="http://schemas.microsoft.com/office/drawing/2014/main" id="{D61C7E9D-85D9-4043-A211-A608F45B5C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E3F7FE"/>
                </a:clrFrom>
                <a:clrTo>
                  <a:srgbClr val="E3F7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37" t="21182" r="6800" b="26916"/>
            <a:stretch/>
          </p:blipFill>
          <p:spPr bwMode="auto">
            <a:xfrm>
              <a:off x="4557704" y="2739209"/>
              <a:ext cx="2035829" cy="1083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FF55671-8F87-4668-B122-0D4A0D45419F}"/>
              </a:ext>
            </a:extLst>
          </p:cNvPr>
          <p:cNvGrpSpPr/>
          <p:nvPr/>
        </p:nvGrpSpPr>
        <p:grpSpPr>
          <a:xfrm>
            <a:off x="2742563" y="4139041"/>
            <a:ext cx="2569984" cy="2495652"/>
            <a:chOff x="2235544" y="2958193"/>
            <a:chExt cx="1927488" cy="1780721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7FE24EEA-B919-4939-8938-6242BEA8E2E0}"/>
                </a:ext>
              </a:extLst>
            </p:cNvPr>
            <p:cNvSpPr/>
            <p:nvPr/>
          </p:nvSpPr>
          <p:spPr>
            <a:xfrm>
              <a:off x="2235544" y="2958193"/>
              <a:ext cx="1927488" cy="1780721"/>
            </a:xfrm>
            <a:prstGeom prst="roundRect">
              <a:avLst/>
            </a:prstGeom>
            <a:solidFill>
              <a:srgbClr val="EFCC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4" name="Picture 4" descr="Moving Rent A Car Sticker by Xhost Chile for iOS &amp; Android | GIPHY | Giphy,  Car, Cool gifs">
              <a:extLst>
                <a:ext uri="{FF2B5EF4-FFF2-40B4-BE49-F238E27FC236}">
                  <a16:creationId xmlns:a16="http://schemas.microsoft.com/office/drawing/2014/main" id="{13FA44A2-EDF5-4D98-996D-280F23D46B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194" b="26568"/>
            <a:stretch/>
          </p:blipFill>
          <p:spPr bwMode="auto">
            <a:xfrm flipH="1">
              <a:off x="2300290" y="3001171"/>
              <a:ext cx="1820015" cy="823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E40153-52D3-4439-A411-F9FE2503B6C2}"/>
              </a:ext>
            </a:extLst>
          </p:cNvPr>
          <p:cNvGrpSpPr/>
          <p:nvPr/>
        </p:nvGrpSpPr>
        <p:grpSpPr>
          <a:xfrm>
            <a:off x="9036176" y="966582"/>
            <a:ext cx="2569984" cy="2966409"/>
            <a:chOff x="6803011" y="673178"/>
            <a:chExt cx="1927488" cy="2224807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A266195F-FB12-4040-A9F0-1F34634D1C2A}"/>
                </a:ext>
              </a:extLst>
            </p:cNvPr>
            <p:cNvSpPr/>
            <p:nvPr/>
          </p:nvSpPr>
          <p:spPr>
            <a:xfrm>
              <a:off x="6803011" y="673178"/>
              <a:ext cx="1927488" cy="2224807"/>
            </a:xfrm>
            <a:prstGeom prst="roundRect">
              <a:avLst/>
            </a:prstGeom>
            <a:solidFill>
              <a:srgbClr val="EFCC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2054" name="Picture 6" descr="xe lửa | sử dụng và xe lửa on Make a GIF">
              <a:extLst>
                <a:ext uri="{FF2B5EF4-FFF2-40B4-BE49-F238E27FC236}">
                  <a16:creationId xmlns:a16="http://schemas.microsoft.com/office/drawing/2014/main" id="{9DF64186-659A-49FC-87F0-D1BE98CE86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5447" y="799129"/>
              <a:ext cx="1820199" cy="1023862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20848C8-C27F-43D8-A79D-D7626CE553BC}"/>
              </a:ext>
            </a:extLst>
          </p:cNvPr>
          <p:cNvGrpSpPr/>
          <p:nvPr/>
        </p:nvGrpSpPr>
        <p:grpSpPr>
          <a:xfrm>
            <a:off x="4856363" y="948053"/>
            <a:ext cx="2569984" cy="2966409"/>
            <a:chOff x="3208943" y="852877"/>
            <a:chExt cx="1927488" cy="2224807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600469C3-1E41-4308-9DB7-7E5F184B57A1}"/>
                </a:ext>
              </a:extLst>
            </p:cNvPr>
            <p:cNvSpPr/>
            <p:nvPr/>
          </p:nvSpPr>
          <p:spPr>
            <a:xfrm>
              <a:off x="3208943" y="852877"/>
              <a:ext cx="1927488" cy="2224807"/>
            </a:xfrm>
            <a:prstGeom prst="roundRect">
              <a:avLst/>
            </a:prstGeom>
            <a:solidFill>
              <a:srgbClr val="EFCC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2052" name="Picture 4" descr="Lính cứu hỏa tại Dubai sẽ sử dụng jetpack để dập lửa trên cầu">
              <a:extLst>
                <a:ext uri="{FF2B5EF4-FFF2-40B4-BE49-F238E27FC236}">
                  <a16:creationId xmlns:a16="http://schemas.microsoft.com/office/drawing/2014/main" id="{02E36CF4-B2B4-49FB-AB89-1480CA5FB1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1161" y="973674"/>
              <a:ext cx="1783050" cy="1001654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2D0B7F9-A490-4587-99B7-0C3207EB91AC}"/>
              </a:ext>
            </a:extLst>
          </p:cNvPr>
          <p:cNvGrpSpPr/>
          <p:nvPr/>
        </p:nvGrpSpPr>
        <p:grpSpPr>
          <a:xfrm>
            <a:off x="676549" y="966581"/>
            <a:ext cx="2569984" cy="2947880"/>
            <a:chOff x="539941" y="673178"/>
            <a:chExt cx="1927488" cy="221091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A479C77-71B1-410B-8127-9B4EBB6CD2CB}"/>
                </a:ext>
              </a:extLst>
            </p:cNvPr>
            <p:cNvSpPr/>
            <p:nvPr/>
          </p:nvSpPr>
          <p:spPr>
            <a:xfrm>
              <a:off x="539941" y="673178"/>
              <a:ext cx="1927488" cy="2210910"/>
            </a:xfrm>
            <a:prstGeom prst="roundRect">
              <a:avLst/>
            </a:prstGeom>
            <a:solidFill>
              <a:srgbClr val="EFCC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10" name="Picture 2" descr="Ride2School GIFs - Find &amp; Share on GIPHY">
              <a:extLst>
                <a:ext uri="{FF2B5EF4-FFF2-40B4-BE49-F238E27FC236}">
                  <a16:creationId xmlns:a16="http://schemas.microsoft.com/office/drawing/2014/main" id="{55DEFCE3-4D5A-45D6-9D1B-AC01FDE951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48811" y="767507"/>
              <a:ext cx="1140640" cy="1140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7C040DC6-14FB-48BB-9D45-2352CEAA4D48}"/>
              </a:ext>
            </a:extLst>
          </p:cNvPr>
          <p:cNvSpPr txBox="1">
            <a:spLocks/>
          </p:cNvSpPr>
          <p:nvPr/>
        </p:nvSpPr>
        <p:spPr>
          <a:xfrm>
            <a:off x="2214019" y="98872"/>
            <a:ext cx="769495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2667" dirty="0" err="1"/>
              <a:t>Tốc</a:t>
            </a:r>
            <a:r>
              <a:rPr lang="en-US" sz="2667" dirty="0"/>
              <a:t> </a:t>
            </a:r>
            <a:r>
              <a:rPr lang="en-US" sz="2667" dirty="0" err="1"/>
              <a:t>độ</a:t>
            </a:r>
            <a:r>
              <a:rPr lang="en-US" sz="2667" dirty="0"/>
              <a:t> </a:t>
            </a:r>
            <a:r>
              <a:rPr lang="en-US" sz="2667" dirty="0" err="1"/>
              <a:t>của</a:t>
            </a:r>
            <a:r>
              <a:rPr lang="en-US" sz="2667" dirty="0"/>
              <a:t> </a:t>
            </a:r>
            <a:r>
              <a:rPr lang="en-US" sz="2667" dirty="0" err="1"/>
              <a:t>một</a:t>
            </a:r>
            <a:r>
              <a:rPr lang="en-US" sz="2667" dirty="0"/>
              <a:t> </a:t>
            </a:r>
            <a:r>
              <a:rPr lang="en-US" sz="2667" dirty="0" err="1"/>
              <a:t>số</a:t>
            </a:r>
            <a:r>
              <a:rPr lang="en-US" sz="2667" dirty="0"/>
              <a:t> </a:t>
            </a:r>
            <a:r>
              <a:rPr lang="en-US" sz="2667" dirty="0" err="1"/>
              <a:t>phương</a:t>
            </a:r>
            <a:r>
              <a:rPr lang="en-US" sz="2667" dirty="0"/>
              <a:t> </a:t>
            </a:r>
            <a:r>
              <a:rPr lang="en-US" sz="2667" dirty="0" err="1"/>
              <a:t>tiện</a:t>
            </a:r>
            <a:r>
              <a:rPr lang="en-US" sz="2667" dirty="0"/>
              <a:t> </a:t>
            </a:r>
            <a:r>
              <a:rPr lang="en-US" sz="2667" dirty="0" err="1"/>
              <a:t>giao</a:t>
            </a:r>
            <a:r>
              <a:rPr lang="en-US" sz="2667" dirty="0"/>
              <a:t> </a:t>
            </a:r>
            <a:r>
              <a:rPr lang="en-US" sz="2667" dirty="0" err="1"/>
              <a:t>thông</a:t>
            </a:r>
            <a:endParaRPr lang="en-US" sz="2667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61FCB57-ED42-4A91-8B6A-A42F02E30D58}"/>
              </a:ext>
            </a:extLst>
          </p:cNvPr>
          <p:cNvSpPr txBox="1">
            <a:spLocks/>
          </p:cNvSpPr>
          <p:nvPr/>
        </p:nvSpPr>
        <p:spPr>
          <a:xfrm>
            <a:off x="965140" y="2499665"/>
            <a:ext cx="206740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2400" dirty="0"/>
              <a:t>10,8 km/h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473C2AE-98B4-4DF0-98D3-AAFDE442EE03}"/>
              </a:ext>
            </a:extLst>
          </p:cNvPr>
          <p:cNvSpPr txBox="1">
            <a:spLocks/>
          </p:cNvSpPr>
          <p:nvPr/>
        </p:nvSpPr>
        <p:spPr>
          <a:xfrm>
            <a:off x="5107650" y="2463523"/>
            <a:ext cx="206740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2400" dirty="0"/>
              <a:t>36 km/h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F056F76-0312-41F4-B5F5-AB21149063E5}"/>
              </a:ext>
            </a:extLst>
          </p:cNvPr>
          <p:cNvSpPr txBox="1">
            <a:spLocks/>
          </p:cNvSpPr>
          <p:nvPr/>
        </p:nvSpPr>
        <p:spPr>
          <a:xfrm>
            <a:off x="9299185" y="2445964"/>
            <a:ext cx="206740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2400" dirty="0"/>
              <a:t>60 km/h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B8909BA-495A-4574-AA7D-F2D5F7D75E99}"/>
              </a:ext>
            </a:extLst>
          </p:cNvPr>
          <p:cNvSpPr txBox="1">
            <a:spLocks/>
          </p:cNvSpPr>
          <p:nvPr/>
        </p:nvSpPr>
        <p:spPr>
          <a:xfrm>
            <a:off x="2993850" y="5117108"/>
            <a:ext cx="206740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2400" dirty="0"/>
              <a:t>72 km/h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7D27BC-B860-4713-9FA7-281DE04B58A0}"/>
              </a:ext>
            </a:extLst>
          </p:cNvPr>
          <p:cNvSpPr txBox="1">
            <a:spLocks/>
          </p:cNvSpPr>
          <p:nvPr/>
        </p:nvSpPr>
        <p:spPr>
          <a:xfrm>
            <a:off x="7445953" y="5117108"/>
            <a:ext cx="206740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2400" dirty="0"/>
              <a:t>720 km/h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7E2BFE05-B0C2-4BC6-8BAE-965D4F3F4300}"/>
              </a:ext>
            </a:extLst>
          </p:cNvPr>
          <p:cNvSpPr txBox="1">
            <a:spLocks/>
          </p:cNvSpPr>
          <p:nvPr/>
        </p:nvSpPr>
        <p:spPr>
          <a:xfrm>
            <a:off x="964566" y="3063489"/>
            <a:ext cx="206740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2667" dirty="0">
                <a:solidFill>
                  <a:srgbClr val="FDF2E9"/>
                </a:solidFill>
                <a:highlight>
                  <a:srgbClr val="16433D"/>
                </a:highlight>
              </a:rPr>
              <a:t>3 m/s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4BCED449-6C85-45C5-B19B-20C0D7D710FF}"/>
              </a:ext>
            </a:extLst>
          </p:cNvPr>
          <p:cNvSpPr txBox="1">
            <a:spLocks/>
          </p:cNvSpPr>
          <p:nvPr/>
        </p:nvSpPr>
        <p:spPr>
          <a:xfrm>
            <a:off x="5130149" y="3068376"/>
            <a:ext cx="206740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2667" dirty="0">
                <a:solidFill>
                  <a:srgbClr val="FDF2E9"/>
                </a:solidFill>
                <a:highlight>
                  <a:srgbClr val="16433D"/>
                </a:highlight>
              </a:rPr>
              <a:t>10 m/s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DB820570-240B-4462-BF06-9921EEEEDCB4}"/>
              </a:ext>
            </a:extLst>
          </p:cNvPr>
          <p:cNvSpPr txBox="1">
            <a:spLocks/>
          </p:cNvSpPr>
          <p:nvPr/>
        </p:nvSpPr>
        <p:spPr>
          <a:xfrm>
            <a:off x="9299185" y="3003256"/>
            <a:ext cx="206740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2667" dirty="0">
                <a:solidFill>
                  <a:srgbClr val="FDF2E9"/>
                </a:solidFill>
                <a:highlight>
                  <a:srgbClr val="16433D"/>
                </a:highlight>
              </a:rPr>
              <a:t>16,67 m/s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A7AA955D-D485-4580-8833-080790CF4B6F}"/>
              </a:ext>
            </a:extLst>
          </p:cNvPr>
          <p:cNvSpPr txBox="1">
            <a:spLocks/>
          </p:cNvSpPr>
          <p:nvPr/>
        </p:nvSpPr>
        <p:spPr>
          <a:xfrm>
            <a:off x="2993849" y="5747721"/>
            <a:ext cx="206740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2667" dirty="0">
                <a:solidFill>
                  <a:srgbClr val="FDF2E9"/>
                </a:solidFill>
                <a:highlight>
                  <a:srgbClr val="16433D"/>
                </a:highlight>
              </a:rPr>
              <a:t>20 m/s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710499D-FCFB-453E-BE80-8EB72E668631}"/>
              </a:ext>
            </a:extLst>
          </p:cNvPr>
          <p:cNvSpPr txBox="1">
            <a:spLocks/>
          </p:cNvSpPr>
          <p:nvPr/>
        </p:nvSpPr>
        <p:spPr>
          <a:xfrm>
            <a:off x="7508650" y="5747721"/>
            <a:ext cx="206740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2667" dirty="0">
                <a:solidFill>
                  <a:srgbClr val="FDF2E9"/>
                </a:solidFill>
                <a:highlight>
                  <a:srgbClr val="16433D"/>
                </a:highlight>
              </a:rPr>
              <a:t>200 m/s</a:t>
            </a:r>
          </a:p>
        </p:txBody>
      </p:sp>
    </p:spTree>
    <p:extLst>
      <p:ext uri="{BB962C8B-B14F-4D97-AF65-F5344CB8AC3E}">
        <p14:creationId xmlns:p14="http://schemas.microsoft.com/office/powerpoint/2010/main" val="33072022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7" grpId="0"/>
      <p:bldP spid="28" grpId="0"/>
      <p:bldP spid="3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ách xem công tơ mét xe máy chuẩn xác • Chuyện xe">
            <a:extLst>
              <a:ext uri="{FF2B5EF4-FFF2-40B4-BE49-F238E27FC236}">
                <a16:creationId xmlns:a16="http://schemas.microsoft.com/office/drawing/2014/main" id="{53E58E1E-E106-4674-BAFB-636063F07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63645" cy="514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924;p44">
            <a:extLst>
              <a:ext uri="{FF2B5EF4-FFF2-40B4-BE49-F238E27FC236}">
                <a16:creationId xmlns:a16="http://schemas.microsoft.com/office/drawing/2014/main" id="{99AA5143-E2D5-4C55-B598-66A71CD8FFCD}"/>
              </a:ext>
            </a:extLst>
          </p:cNvPr>
          <p:cNvSpPr txBox="1">
            <a:spLocks/>
          </p:cNvSpPr>
          <p:nvPr/>
        </p:nvSpPr>
        <p:spPr>
          <a:xfrm>
            <a:off x="7687139" y="3533858"/>
            <a:ext cx="4286032" cy="1964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86262" indent="0" algn="just" defTabSz="1219170">
              <a:lnSpc>
                <a:spcPct val="150000"/>
              </a:lnSpc>
              <a:buClr>
                <a:srgbClr val="212121"/>
              </a:buClr>
              <a:buNone/>
              <a:defRPr/>
            </a:pPr>
            <a:r>
              <a:rPr lang="en-US" sz="3200" kern="0" dirty="0" err="1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3200" kern="0" dirty="0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kern="0" dirty="0" err="1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lớn</a:t>
            </a:r>
            <a:r>
              <a:rPr lang="en-US" sz="3200" kern="0" dirty="0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kern="0" dirty="0" err="1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3200" kern="0" dirty="0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kern="0" dirty="0" err="1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vận</a:t>
            </a:r>
            <a:r>
              <a:rPr lang="en-US" sz="3200" kern="0" dirty="0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kern="0" dirty="0" err="1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3200" kern="0" dirty="0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kern="0" dirty="0" err="1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được</a:t>
            </a:r>
            <a:r>
              <a:rPr lang="en-US" sz="3200" kern="0" dirty="0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kern="0" dirty="0" err="1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đo</a:t>
            </a:r>
            <a:r>
              <a:rPr lang="en-US" sz="3200" kern="0" dirty="0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kern="0" dirty="0" err="1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bằng</a:t>
            </a:r>
            <a:r>
              <a:rPr lang="en-US" sz="3200" kern="0" dirty="0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kern="0" dirty="0" err="1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dụng</a:t>
            </a:r>
            <a:r>
              <a:rPr lang="en-US" sz="3200" kern="0" dirty="0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kern="0" dirty="0" err="1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cụ</a:t>
            </a:r>
            <a:r>
              <a:rPr lang="en-US" sz="3200" kern="0" dirty="0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kern="0" dirty="0" err="1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gọi</a:t>
            </a:r>
            <a:r>
              <a:rPr lang="en-US" sz="3200" kern="0" dirty="0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kern="0" dirty="0" err="1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3200" kern="0" dirty="0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kern="0" dirty="0" err="1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3200" kern="0" dirty="0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kern="0" dirty="0" err="1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kế</a:t>
            </a:r>
            <a:endParaRPr lang="vi-VN" sz="3200" kern="0" dirty="0">
              <a:solidFill>
                <a:srgbClr val="F4E3D6">
                  <a:lumMod val="25000"/>
                </a:srgbClr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1568990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579C0D7-A0A7-40D4-8CE0-C87DCEFDE17A}"/>
              </a:ext>
            </a:extLst>
          </p:cNvPr>
          <p:cNvGrpSpPr/>
          <p:nvPr/>
        </p:nvGrpSpPr>
        <p:grpSpPr>
          <a:xfrm>
            <a:off x="9324304" y="4642834"/>
            <a:ext cx="2680806" cy="2215166"/>
            <a:chOff x="5678175" y="1345212"/>
            <a:chExt cx="3465825" cy="3217876"/>
          </a:xfrm>
        </p:grpSpPr>
        <p:sp>
          <p:nvSpPr>
            <p:cNvPr id="1785" name="Google Shape;1785;p44"/>
            <p:cNvSpPr/>
            <p:nvPr/>
          </p:nvSpPr>
          <p:spPr>
            <a:xfrm>
              <a:off x="5678175" y="4558420"/>
              <a:ext cx="3465825" cy="3783"/>
            </a:xfrm>
            <a:custGeom>
              <a:avLst/>
              <a:gdLst/>
              <a:ahLst/>
              <a:cxnLst/>
              <a:rect l="l" t="t" r="r" b="b"/>
              <a:pathLst>
                <a:path w="184132" h="201" extrusionOk="0">
                  <a:moveTo>
                    <a:pt x="92066" y="1"/>
                  </a:moveTo>
                  <a:cubicBezTo>
                    <a:pt x="41230" y="1"/>
                    <a:pt x="0" y="34"/>
                    <a:pt x="0" y="101"/>
                  </a:cubicBezTo>
                  <a:cubicBezTo>
                    <a:pt x="0" y="167"/>
                    <a:pt x="41230" y="201"/>
                    <a:pt x="92066" y="201"/>
                  </a:cubicBezTo>
                  <a:cubicBezTo>
                    <a:pt x="142902" y="201"/>
                    <a:pt x="184132" y="167"/>
                    <a:pt x="184132" y="101"/>
                  </a:cubicBezTo>
                  <a:cubicBezTo>
                    <a:pt x="184132" y="34"/>
                    <a:pt x="142936" y="1"/>
                    <a:pt x="9206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86" name="Google Shape;1786;p44"/>
            <p:cNvSpPr/>
            <p:nvPr/>
          </p:nvSpPr>
          <p:spPr>
            <a:xfrm>
              <a:off x="5870936" y="3776722"/>
              <a:ext cx="365420" cy="783600"/>
            </a:xfrm>
            <a:custGeom>
              <a:avLst/>
              <a:gdLst/>
              <a:ahLst/>
              <a:cxnLst/>
              <a:rect l="l" t="t" r="r" b="b"/>
              <a:pathLst>
                <a:path w="19414" h="41631" extrusionOk="0">
                  <a:moveTo>
                    <a:pt x="200" y="1"/>
                  </a:moveTo>
                  <a:lnTo>
                    <a:pt x="200" y="1"/>
                  </a:lnTo>
                  <a:cubicBezTo>
                    <a:pt x="0" y="3537"/>
                    <a:pt x="767" y="7039"/>
                    <a:pt x="2435" y="10175"/>
                  </a:cubicBezTo>
                  <a:cubicBezTo>
                    <a:pt x="3069" y="11442"/>
                    <a:pt x="3869" y="12643"/>
                    <a:pt x="4103" y="14044"/>
                  </a:cubicBezTo>
                  <a:cubicBezTo>
                    <a:pt x="4437" y="16313"/>
                    <a:pt x="3169" y="18614"/>
                    <a:pt x="3736" y="20849"/>
                  </a:cubicBezTo>
                  <a:cubicBezTo>
                    <a:pt x="4370" y="23418"/>
                    <a:pt x="7239" y="25119"/>
                    <a:pt x="7372" y="27721"/>
                  </a:cubicBezTo>
                  <a:cubicBezTo>
                    <a:pt x="7472" y="29956"/>
                    <a:pt x="5537" y="31890"/>
                    <a:pt x="5704" y="34092"/>
                  </a:cubicBezTo>
                  <a:cubicBezTo>
                    <a:pt x="5804" y="35059"/>
                    <a:pt x="6138" y="35960"/>
                    <a:pt x="6705" y="36727"/>
                  </a:cubicBezTo>
                  <a:cubicBezTo>
                    <a:pt x="8378" y="39516"/>
                    <a:pt x="10826" y="41466"/>
                    <a:pt x="14555" y="41466"/>
                  </a:cubicBezTo>
                  <a:cubicBezTo>
                    <a:pt x="14618" y="41466"/>
                    <a:pt x="14681" y="41465"/>
                    <a:pt x="14744" y="41464"/>
                  </a:cubicBezTo>
                  <a:lnTo>
                    <a:pt x="19414" y="41631"/>
                  </a:lnTo>
                  <a:lnTo>
                    <a:pt x="16212" y="30823"/>
                  </a:lnTo>
                  <a:cubicBezTo>
                    <a:pt x="16645" y="29289"/>
                    <a:pt x="15611" y="27721"/>
                    <a:pt x="14477" y="26653"/>
                  </a:cubicBezTo>
                  <a:cubicBezTo>
                    <a:pt x="13343" y="25553"/>
                    <a:pt x="12009" y="24519"/>
                    <a:pt x="11408" y="23051"/>
                  </a:cubicBezTo>
                  <a:cubicBezTo>
                    <a:pt x="10474" y="20682"/>
                    <a:pt x="11742" y="17580"/>
                    <a:pt x="10107" y="15612"/>
                  </a:cubicBezTo>
                  <a:cubicBezTo>
                    <a:pt x="9173" y="14445"/>
                    <a:pt x="7472" y="14044"/>
                    <a:pt x="6605" y="12777"/>
                  </a:cubicBezTo>
                  <a:cubicBezTo>
                    <a:pt x="6204" y="12110"/>
                    <a:pt x="5971" y="11342"/>
                    <a:pt x="5838" y="10575"/>
                  </a:cubicBezTo>
                  <a:cubicBezTo>
                    <a:pt x="4937" y="6606"/>
                    <a:pt x="3002" y="2936"/>
                    <a:pt x="200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87" name="Google Shape;1787;p44"/>
            <p:cNvSpPr/>
            <p:nvPr/>
          </p:nvSpPr>
          <p:spPr>
            <a:xfrm>
              <a:off x="5870936" y="3776722"/>
              <a:ext cx="365420" cy="783600"/>
            </a:xfrm>
            <a:custGeom>
              <a:avLst/>
              <a:gdLst/>
              <a:ahLst/>
              <a:cxnLst/>
              <a:rect l="l" t="t" r="r" b="b"/>
              <a:pathLst>
                <a:path w="19414" h="41631" extrusionOk="0">
                  <a:moveTo>
                    <a:pt x="200" y="1"/>
                  </a:moveTo>
                  <a:lnTo>
                    <a:pt x="200" y="1"/>
                  </a:lnTo>
                  <a:cubicBezTo>
                    <a:pt x="0" y="3537"/>
                    <a:pt x="767" y="7039"/>
                    <a:pt x="2435" y="10175"/>
                  </a:cubicBezTo>
                  <a:cubicBezTo>
                    <a:pt x="3069" y="11442"/>
                    <a:pt x="3869" y="12643"/>
                    <a:pt x="4103" y="14044"/>
                  </a:cubicBezTo>
                  <a:cubicBezTo>
                    <a:pt x="4437" y="16313"/>
                    <a:pt x="3169" y="18614"/>
                    <a:pt x="3736" y="20849"/>
                  </a:cubicBezTo>
                  <a:cubicBezTo>
                    <a:pt x="4370" y="23418"/>
                    <a:pt x="7239" y="25119"/>
                    <a:pt x="7372" y="27721"/>
                  </a:cubicBezTo>
                  <a:cubicBezTo>
                    <a:pt x="7472" y="29956"/>
                    <a:pt x="5537" y="31890"/>
                    <a:pt x="5704" y="34092"/>
                  </a:cubicBezTo>
                  <a:cubicBezTo>
                    <a:pt x="5804" y="35059"/>
                    <a:pt x="6138" y="35960"/>
                    <a:pt x="6705" y="36727"/>
                  </a:cubicBezTo>
                  <a:cubicBezTo>
                    <a:pt x="8378" y="39516"/>
                    <a:pt x="10826" y="41466"/>
                    <a:pt x="14555" y="41466"/>
                  </a:cubicBezTo>
                  <a:cubicBezTo>
                    <a:pt x="14618" y="41466"/>
                    <a:pt x="14681" y="41465"/>
                    <a:pt x="14744" y="41464"/>
                  </a:cubicBezTo>
                  <a:lnTo>
                    <a:pt x="19414" y="41631"/>
                  </a:lnTo>
                  <a:lnTo>
                    <a:pt x="16212" y="30823"/>
                  </a:lnTo>
                  <a:cubicBezTo>
                    <a:pt x="16645" y="29289"/>
                    <a:pt x="15611" y="27721"/>
                    <a:pt x="14477" y="26653"/>
                  </a:cubicBezTo>
                  <a:cubicBezTo>
                    <a:pt x="13343" y="25553"/>
                    <a:pt x="12009" y="24519"/>
                    <a:pt x="11408" y="23051"/>
                  </a:cubicBezTo>
                  <a:cubicBezTo>
                    <a:pt x="10474" y="20682"/>
                    <a:pt x="11742" y="17580"/>
                    <a:pt x="10107" y="15612"/>
                  </a:cubicBezTo>
                  <a:cubicBezTo>
                    <a:pt x="9173" y="14445"/>
                    <a:pt x="7472" y="14044"/>
                    <a:pt x="6605" y="12777"/>
                  </a:cubicBezTo>
                  <a:cubicBezTo>
                    <a:pt x="6204" y="12110"/>
                    <a:pt x="5971" y="11342"/>
                    <a:pt x="5838" y="10575"/>
                  </a:cubicBezTo>
                  <a:cubicBezTo>
                    <a:pt x="4937" y="6606"/>
                    <a:pt x="3002" y="2936"/>
                    <a:pt x="200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88" name="Google Shape;1788;p44"/>
            <p:cNvSpPr/>
            <p:nvPr/>
          </p:nvSpPr>
          <p:spPr>
            <a:xfrm>
              <a:off x="6209346" y="3474733"/>
              <a:ext cx="352244" cy="1088355"/>
            </a:xfrm>
            <a:custGeom>
              <a:avLst/>
              <a:gdLst/>
              <a:ahLst/>
              <a:cxnLst/>
              <a:rect l="l" t="t" r="r" b="b"/>
              <a:pathLst>
                <a:path w="18714" h="57822" extrusionOk="0">
                  <a:moveTo>
                    <a:pt x="18047" y="0"/>
                  </a:moveTo>
                  <a:lnTo>
                    <a:pt x="17880" y="67"/>
                  </a:lnTo>
                  <a:cubicBezTo>
                    <a:pt x="16879" y="601"/>
                    <a:pt x="16045" y="1301"/>
                    <a:pt x="15378" y="2202"/>
                  </a:cubicBezTo>
                  <a:cubicBezTo>
                    <a:pt x="14711" y="3069"/>
                    <a:pt x="14211" y="4036"/>
                    <a:pt x="13844" y="5037"/>
                  </a:cubicBezTo>
                  <a:cubicBezTo>
                    <a:pt x="13043" y="7039"/>
                    <a:pt x="12776" y="9140"/>
                    <a:pt x="12376" y="11175"/>
                  </a:cubicBezTo>
                  <a:cubicBezTo>
                    <a:pt x="11976" y="13176"/>
                    <a:pt x="11475" y="15144"/>
                    <a:pt x="10475" y="16812"/>
                  </a:cubicBezTo>
                  <a:cubicBezTo>
                    <a:pt x="9941" y="17646"/>
                    <a:pt x="9341" y="18413"/>
                    <a:pt x="8807" y="19214"/>
                  </a:cubicBezTo>
                  <a:cubicBezTo>
                    <a:pt x="8206" y="20014"/>
                    <a:pt x="7806" y="20915"/>
                    <a:pt x="7639" y="21882"/>
                  </a:cubicBezTo>
                  <a:cubicBezTo>
                    <a:pt x="7339" y="23851"/>
                    <a:pt x="8440" y="25585"/>
                    <a:pt x="8206" y="27320"/>
                  </a:cubicBezTo>
                  <a:cubicBezTo>
                    <a:pt x="8106" y="28187"/>
                    <a:pt x="7839" y="29021"/>
                    <a:pt x="7372" y="29755"/>
                  </a:cubicBezTo>
                  <a:cubicBezTo>
                    <a:pt x="6972" y="30489"/>
                    <a:pt x="6472" y="31189"/>
                    <a:pt x="5971" y="31890"/>
                  </a:cubicBezTo>
                  <a:cubicBezTo>
                    <a:pt x="5504" y="32557"/>
                    <a:pt x="5071" y="33291"/>
                    <a:pt x="4737" y="34058"/>
                  </a:cubicBezTo>
                  <a:cubicBezTo>
                    <a:pt x="4404" y="34792"/>
                    <a:pt x="4204" y="35559"/>
                    <a:pt x="4170" y="36393"/>
                  </a:cubicBezTo>
                  <a:cubicBezTo>
                    <a:pt x="4037" y="37961"/>
                    <a:pt x="4270" y="39462"/>
                    <a:pt x="4170" y="40863"/>
                  </a:cubicBezTo>
                  <a:cubicBezTo>
                    <a:pt x="4037" y="42197"/>
                    <a:pt x="3636" y="43498"/>
                    <a:pt x="3003" y="44699"/>
                  </a:cubicBezTo>
                  <a:cubicBezTo>
                    <a:pt x="2436" y="45833"/>
                    <a:pt x="1802" y="46900"/>
                    <a:pt x="1301" y="47901"/>
                  </a:cubicBezTo>
                  <a:cubicBezTo>
                    <a:pt x="1035" y="48401"/>
                    <a:pt x="768" y="48902"/>
                    <a:pt x="568" y="49369"/>
                  </a:cubicBezTo>
                  <a:cubicBezTo>
                    <a:pt x="401" y="49869"/>
                    <a:pt x="234" y="50336"/>
                    <a:pt x="167" y="50870"/>
                  </a:cubicBezTo>
                  <a:cubicBezTo>
                    <a:pt x="34" y="51737"/>
                    <a:pt x="1" y="52638"/>
                    <a:pt x="134" y="53538"/>
                  </a:cubicBezTo>
                  <a:cubicBezTo>
                    <a:pt x="234" y="54773"/>
                    <a:pt x="701" y="55940"/>
                    <a:pt x="1468" y="56908"/>
                  </a:cubicBezTo>
                  <a:cubicBezTo>
                    <a:pt x="1568" y="57074"/>
                    <a:pt x="1702" y="57208"/>
                    <a:pt x="1835" y="57341"/>
                  </a:cubicBezTo>
                  <a:cubicBezTo>
                    <a:pt x="1935" y="57441"/>
                    <a:pt x="2035" y="57508"/>
                    <a:pt x="2135" y="57608"/>
                  </a:cubicBezTo>
                  <a:cubicBezTo>
                    <a:pt x="2336" y="57741"/>
                    <a:pt x="2402" y="57775"/>
                    <a:pt x="2402" y="57775"/>
                  </a:cubicBezTo>
                  <a:cubicBezTo>
                    <a:pt x="2069" y="57508"/>
                    <a:pt x="1768" y="57208"/>
                    <a:pt x="1502" y="56908"/>
                  </a:cubicBezTo>
                  <a:cubicBezTo>
                    <a:pt x="801" y="55907"/>
                    <a:pt x="367" y="54739"/>
                    <a:pt x="267" y="53505"/>
                  </a:cubicBezTo>
                  <a:cubicBezTo>
                    <a:pt x="134" y="52638"/>
                    <a:pt x="167" y="51771"/>
                    <a:pt x="301" y="50870"/>
                  </a:cubicBezTo>
                  <a:cubicBezTo>
                    <a:pt x="401" y="50403"/>
                    <a:pt x="534" y="49903"/>
                    <a:pt x="734" y="49436"/>
                  </a:cubicBezTo>
                  <a:cubicBezTo>
                    <a:pt x="935" y="48935"/>
                    <a:pt x="1168" y="48468"/>
                    <a:pt x="1435" y="47968"/>
                  </a:cubicBezTo>
                  <a:cubicBezTo>
                    <a:pt x="1969" y="46967"/>
                    <a:pt x="2602" y="45933"/>
                    <a:pt x="3169" y="44799"/>
                  </a:cubicBezTo>
                  <a:cubicBezTo>
                    <a:pt x="3837" y="43565"/>
                    <a:pt x="4237" y="42264"/>
                    <a:pt x="4370" y="40896"/>
                  </a:cubicBezTo>
                  <a:cubicBezTo>
                    <a:pt x="4504" y="39462"/>
                    <a:pt x="4270" y="37961"/>
                    <a:pt x="4404" y="36426"/>
                  </a:cubicBezTo>
                  <a:cubicBezTo>
                    <a:pt x="4470" y="35626"/>
                    <a:pt x="4637" y="34858"/>
                    <a:pt x="4971" y="34158"/>
                  </a:cubicBezTo>
                  <a:cubicBezTo>
                    <a:pt x="5304" y="33391"/>
                    <a:pt x="5738" y="32690"/>
                    <a:pt x="6205" y="32023"/>
                  </a:cubicBezTo>
                  <a:cubicBezTo>
                    <a:pt x="6705" y="31356"/>
                    <a:pt x="7206" y="30655"/>
                    <a:pt x="7639" y="29888"/>
                  </a:cubicBezTo>
                  <a:cubicBezTo>
                    <a:pt x="8106" y="29121"/>
                    <a:pt x="8407" y="28254"/>
                    <a:pt x="8507" y="27353"/>
                  </a:cubicBezTo>
                  <a:cubicBezTo>
                    <a:pt x="8740" y="25518"/>
                    <a:pt x="7673" y="23750"/>
                    <a:pt x="7940" y="21916"/>
                  </a:cubicBezTo>
                  <a:cubicBezTo>
                    <a:pt x="8140" y="21015"/>
                    <a:pt x="8507" y="20148"/>
                    <a:pt x="9074" y="19381"/>
                  </a:cubicBezTo>
                  <a:cubicBezTo>
                    <a:pt x="9607" y="18580"/>
                    <a:pt x="10208" y="17813"/>
                    <a:pt x="10742" y="16979"/>
                  </a:cubicBezTo>
                  <a:cubicBezTo>
                    <a:pt x="11809" y="15244"/>
                    <a:pt x="12309" y="13243"/>
                    <a:pt x="12710" y="11242"/>
                  </a:cubicBezTo>
                  <a:cubicBezTo>
                    <a:pt x="13077" y="9207"/>
                    <a:pt x="13377" y="7139"/>
                    <a:pt x="14144" y="5171"/>
                  </a:cubicBezTo>
                  <a:cubicBezTo>
                    <a:pt x="14511" y="4170"/>
                    <a:pt x="15011" y="3236"/>
                    <a:pt x="15645" y="2402"/>
                  </a:cubicBezTo>
                  <a:cubicBezTo>
                    <a:pt x="16234" y="1596"/>
                    <a:pt x="16996" y="934"/>
                    <a:pt x="17851" y="469"/>
                  </a:cubicBezTo>
                  <a:lnTo>
                    <a:pt x="17851" y="469"/>
                  </a:lnTo>
                  <a:cubicBezTo>
                    <a:pt x="17984" y="1557"/>
                    <a:pt x="18181" y="2613"/>
                    <a:pt x="18280" y="3669"/>
                  </a:cubicBezTo>
                  <a:cubicBezTo>
                    <a:pt x="18414" y="4704"/>
                    <a:pt x="18447" y="5771"/>
                    <a:pt x="18414" y="6838"/>
                  </a:cubicBezTo>
                  <a:cubicBezTo>
                    <a:pt x="18380" y="7372"/>
                    <a:pt x="18314" y="7872"/>
                    <a:pt x="18247" y="8406"/>
                  </a:cubicBezTo>
                  <a:cubicBezTo>
                    <a:pt x="18113" y="8907"/>
                    <a:pt x="17947" y="9374"/>
                    <a:pt x="17747" y="9841"/>
                  </a:cubicBezTo>
                  <a:cubicBezTo>
                    <a:pt x="17313" y="10808"/>
                    <a:pt x="16913" y="11775"/>
                    <a:pt x="16612" y="12776"/>
                  </a:cubicBezTo>
                  <a:cubicBezTo>
                    <a:pt x="16312" y="13777"/>
                    <a:pt x="16145" y="14777"/>
                    <a:pt x="16079" y="15811"/>
                  </a:cubicBezTo>
                  <a:cubicBezTo>
                    <a:pt x="15979" y="16812"/>
                    <a:pt x="15845" y="17813"/>
                    <a:pt x="15745" y="18780"/>
                  </a:cubicBezTo>
                  <a:cubicBezTo>
                    <a:pt x="15512" y="20748"/>
                    <a:pt x="15378" y="22716"/>
                    <a:pt x="14578" y="24418"/>
                  </a:cubicBezTo>
                  <a:cubicBezTo>
                    <a:pt x="14177" y="25252"/>
                    <a:pt x="13677" y="26052"/>
                    <a:pt x="13277" y="26886"/>
                  </a:cubicBezTo>
                  <a:cubicBezTo>
                    <a:pt x="12910" y="27753"/>
                    <a:pt x="12676" y="28654"/>
                    <a:pt x="12643" y="29588"/>
                  </a:cubicBezTo>
                  <a:cubicBezTo>
                    <a:pt x="12543" y="31389"/>
                    <a:pt x="12776" y="33157"/>
                    <a:pt x="12309" y="34758"/>
                  </a:cubicBezTo>
                  <a:cubicBezTo>
                    <a:pt x="11809" y="36326"/>
                    <a:pt x="10808" y="37660"/>
                    <a:pt x="10275" y="39162"/>
                  </a:cubicBezTo>
                  <a:cubicBezTo>
                    <a:pt x="9774" y="40663"/>
                    <a:pt x="9941" y="42264"/>
                    <a:pt x="10174" y="43665"/>
                  </a:cubicBezTo>
                  <a:cubicBezTo>
                    <a:pt x="10408" y="45066"/>
                    <a:pt x="10641" y="46433"/>
                    <a:pt x="10341" y="47668"/>
                  </a:cubicBezTo>
                  <a:cubicBezTo>
                    <a:pt x="10041" y="48902"/>
                    <a:pt x="9174" y="49836"/>
                    <a:pt x="8607" y="50837"/>
                  </a:cubicBezTo>
                  <a:cubicBezTo>
                    <a:pt x="8306" y="51304"/>
                    <a:pt x="8106" y="51837"/>
                    <a:pt x="8040" y="52404"/>
                  </a:cubicBezTo>
                  <a:cubicBezTo>
                    <a:pt x="7973" y="52905"/>
                    <a:pt x="7940" y="53405"/>
                    <a:pt x="7940" y="53905"/>
                  </a:cubicBezTo>
                  <a:cubicBezTo>
                    <a:pt x="7940" y="54372"/>
                    <a:pt x="7873" y="54839"/>
                    <a:pt x="7739" y="55273"/>
                  </a:cubicBezTo>
                  <a:cubicBezTo>
                    <a:pt x="7573" y="55673"/>
                    <a:pt x="7339" y="56007"/>
                    <a:pt x="7006" y="56274"/>
                  </a:cubicBezTo>
                  <a:cubicBezTo>
                    <a:pt x="6472" y="56707"/>
                    <a:pt x="5838" y="57041"/>
                    <a:pt x="5171" y="57308"/>
                  </a:cubicBezTo>
                  <a:cubicBezTo>
                    <a:pt x="4704" y="57475"/>
                    <a:pt x="4204" y="57608"/>
                    <a:pt x="3670" y="57708"/>
                  </a:cubicBezTo>
                  <a:cubicBezTo>
                    <a:pt x="3370" y="57775"/>
                    <a:pt x="3069" y="57808"/>
                    <a:pt x="2736" y="57808"/>
                  </a:cubicBezTo>
                  <a:cubicBezTo>
                    <a:pt x="2469" y="57775"/>
                    <a:pt x="2369" y="57775"/>
                    <a:pt x="2369" y="57775"/>
                  </a:cubicBezTo>
                  <a:lnTo>
                    <a:pt x="2369" y="57775"/>
                  </a:lnTo>
                  <a:cubicBezTo>
                    <a:pt x="2564" y="57805"/>
                    <a:pt x="2759" y="57821"/>
                    <a:pt x="2951" y="57821"/>
                  </a:cubicBezTo>
                  <a:cubicBezTo>
                    <a:pt x="3186" y="57821"/>
                    <a:pt x="3416" y="57797"/>
                    <a:pt x="3636" y="57741"/>
                  </a:cubicBezTo>
                  <a:cubicBezTo>
                    <a:pt x="4170" y="57675"/>
                    <a:pt x="4671" y="57541"/>
                    <a:pt x="5171" y="57375"/>
                  </a:cubicBezTo>
                  <a:cubicBezTo>
                    <a:pt x="5838" y="57141"/>
                    <a:pt x="6472" y="56774"/>
                    <a:pt x="7039" y="56340"/>
                  </a:cubicBezTo>
                  <a:cubicBezTo>
                    <a:pt x="7372" y="56074"/>
                    <a:pt x="7639" y="55707"/>
                    <a:pt x="7806" y="55306"/>
                  </a:cubicBezTo>
                  <a:cubicBezTo>
                    <a:pt x="7940" y="54873"/>
                    <a:pt x="8006" y="54406"/>
                    <a:pt x="8040" y="53905"/>
                  </a:cubicBezTo>
                  <a:cubicBezTo>
                    <a:pt x="8040" y="53405"/>
                    <a:pt x="8073" y="52905"/>
                    <a:pt x="8140" y="52404"/>
                  </a:cubicBezTo>
                  <a:cubicBezTo>
                    <a:pt x="8240" y="51871"/>
                    <a:pt x="8407" y="51370"/>
                    <a:pt x="8707" y="50903"/>
                  </a:cubicBezTo>
                  <a:cubicBezTo>
                    <a:pt x="9240" y="49936"/>
                    <a:pt x="10174" y="49035"/>
                    <a:pt x="10475" y="47701"/>
                  </a:cubicBezTo>
                  <a:cubicBezTo>
                    <a:pt x="10775" y="46400"/>
                    <a:pt x="10541" y="45032"/>
                    <a:pt x="10341" y="43631"/>
                  </a:cubicBezTo>
                  <a:cubicBezTo>
                    <a:pt x="10141" y="42230"/>
                    <a:pt x="9941" y="40696"/>
                    <a:pt x="10441" y="39228"/>
                  </a:cubicBezTo>
                  <a:cubicBezTo>
                    <a:pt x="10975" y="37761"/>
                    <a:pt x="11976" y="36460"/>
                    <a:pt x="12476" y="34792"/>
                  </a:cubicBezTo>
                  <a:cubicBezTo>
                    <a:pt x="13010" y="33157"/>
                    <a:pt x="12776" y="31356"/>
                    <a:pt x="12876" y="29588"/>
                  </a:cubicBezTo>
                  <a:cubicBezTo>
                    <a:pt x="12910" y="28687"/>
                    <a:pt x="13110" y="27820"/>
                    <a:pt x="13477" y="26986"/>
                  </a:cubicBezTo>
                  <a:cubicBezTo>
                    <a:pt x="13844" y="26152"/>
                    <a:pt x="14377" y="25385"/>
                    <a:pt x="14778" y="24518"/>
                  </a:cubicBezTo>
                  <a:cubicBezTo>
                    <a:pt x="15612" y="22750"/>
                    <a:pt x="15745" y="20782"/>
                    <a:pt x="15979" y="18814"/>
                  </a:cubicBezTo>
                  <a:cubicBezTo>
                    <a:pt x="16112" y="17846"/>
                    <a:pt x="16212" y="16846"/>
                    <a:pt x="16312" y="15845"/>
                  </a:cubicBezTo>
                  <a:cubicBezTo>
                    <a:pt x="16379" y="14811"/>
                    <a:pt x="16579" y="13810"/>
                    <a:pt x="16846" y="12843"/>
                  </a:cubicBezTo>
                  <a:cubicBezTo>
                    <a:pt x="17146" y="11875"/>
                    <a:pt x="17546" y="10908"/>
                    <a:pt x="17947" y="9941"/>
                  </a:cubicBezTo>
                  <a:cubicBezTo>
                    <a:pt x="18180" y="9474"/>
                    <a:pt x="18347" y="8973"/>
                    <a:pt x="18514" y="8440"/>
                  </a:cubicBezTo>
                  <a:cubicBezTo>
                    <a:pt x="18580" y="7906"/>
                    <a:pt x="18614" y="7372"/>
                    <a:pt x="18647" y="6838"/>
                  </a:cubicBezTo>
                  <a:cubicBezTo>
                    <a:pt x="18714" y="5771"/>
                    <a:pt x="18647" y="4670"/>
                    <a:pt x="18514" y="3603"/>
                  </a:cubicBezTo>
                  <a:cubicBezTo>
                    <a:pt x="18414" y="2535"/>
                    <a:pt x="18214" y="1468"/>
                    <a:pt x="18080" y="400"/>
                  </a:cubicBezTo>
                  <a:lnTo>
                    <a:pt x="18080" y="200"/>
                  </a:lnTo>
                  <a:lnTo>
                    <a:pt x="1804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89" name="Google Shape;1789;p44"/>
            <p:cNvSpPr/>
            <p:nvPr/>
          </p:nvSpPr>
          <p:spPr>
            <a:xfrm>
              <a:off x="6253918" y="3526834"/>
              <a:ext cx="277538" cy="1035369"/>
            </a:xfrm>
            <a:custGeom>
              <a:avLst/>
              <a:gdLst/>
              <a:ahLst/>
              <a:cxnLst/>
              <a:rect l="l" t="t" r="r" b="b"/>
              <a:pathLst>
                <a:path w="14745" h="55007" extrusionOk="0">
                  <a:moveTo>
                    <a:pt x="14745" y="1"/>
                  </a:moveTo>
                  <a:cubicBezTo>
                    <a:pt x="14711" y="68"/>
                    <a:pt x="14711" y="101"/>
                    <a:pt x="14711" y="168"/>
                  </a:cubicBezTo>
                  <a:lnTo>
                    <a:pt x="14611" y="568"/>
                  </a:lnTo>
                  <a:cubicBezTo>
                    <a:pt x="14511" y="935"/>
                    <a:pt x="14378" y="1502"/>
                    <a:pt x="14211" y="2202"/>
                  </a:cubicBezTo>
                  <a:cubicBezTo>
                    <a:pt x="14044" y="2870"/>
                    <a:pt x="13611" y="3670"/>
                    <a:pt x="13244" y="4637"/>
                  </a:cubicBezTo>
                  <a:cubicBezTo>
                    <a:pt x="12810" y="5705"/>
                    <a:pt x="12443" y="6806"/>
                    <a:pt x="12143" y="7940"/>
                  </a:cubicBezTo>
                  <a:cubicBezTo>
                    <a:pt x="11776" y="9174"/>
                    <a:pt x="11476" y="10575"/>
                    <a:pt x="11142" y="12043"/>
                  </a:cubicBezTo>
                  <a:cubicBezTo>
                    <a:pt x="10842" y="13644"/>
                    <a:pt x="10342" y="15178"/>
                    <a:pt x="9641" y="16613"/>
                  </a:cubicBezTo>
                  <a:cubicBezTo>
                    <a:pt x="9207" y="17380"/>
                    <a:pt x="8841" y="18147"/>
                    <a:pt x="8474" y="18981"/>
                  </a:cubicBezTo>
                  <a:cubicBezTo>
                    <a:pt x="8140" y="19848"/>
                    <a:pt x="7940" y="20716"/>
                    <a:pt x="7806" y="21650"/>
                  </a:cubicBezTo>
                  <a:cubicBezTo>
                    <a:pt x="7573" y="23551"/>
                    <a:pt x="7239" y="25419"/>
                    <a:pt x="6806" y="27287"/>
                  </a:cubicBezTo>
                  <a:cubicBezTo>
                    <a:pt x="5872" y="31123"/>
                    <a:pt x="4971" y="34759"/>
                    <a:pt x="4171" y="38095"/>
                  </a:cubicBezTo>
                  <a:cubicBezTo>
                    <a:pt x="3370" y="41397"/>
                    <a:pt x="2603" y="44366"/>
                    <a:pt x="1969" y="46901"/>
                  </a:cubicBezTo>
                  <a:cubicBezTo>
                    <a:pt x="1335" y="49403"/>
                    <a:pt x="835" y="51404"/>
                    <a:pt x="501" y="52839"/>
                  </a:cubicBezTo>
                  <a:cubicBezTo>
                    <a:pt x="334" y="53506"/>
                    <a:pt x="201" y="54039"/>
                    <a:pt x="101" y="54440"/>
                  </a:cubicBezTo>
                  <a:cubicBezTo>
                    <a:pt x="68" y="54607"/>
                    <a:pt x="34" y="54740"/>
                    <a:pt x="1" y="54873"/>
                  </a:cubicBezTo>
                  <a:cubicBezTo>
                    <a:pt x="1" y="54907"/>
                    <a:pt x="1" y="54973"/>
                    <a:pt x="1" y="55007"/>
                  </a:cubicBezTo>
                  <a:cubicBezTo>
                    <a:pt x="34" y="54973"/>
                    <a:pt x="68" y="54907"/>
                    <a:pt x="68" y="54873"/>
                  </a:cubicBezTo>
                  <a:cubicBezTo>
                    <a:pt x="101" y="54773"/>
                    <a:pt x="134" y="54640"/>
                    <a:pt x="201" y="54440"/>
                  </a:cubicBezTo>
                  <a:cubicBezTo>
                    <a:pt x="301" y="54073"/>
                    <a:pt x="435" y="53539"/>
                    <a:pt x="601" y="52839"/>
                  </a:cubicBezTo>
                  <a:cubicBezTo>
                    <a:pt x="968" y="51438"/>
                    <a:pt x="1502" y="49403"/>
                    <a:pt x="2169" y="46934"/>
                  </a:cubicBezTo>
                  <a:cubicBezTo>
                    <a:pt x="2803" y="44466"/>
                    <a:pt x="3570" y="41464"/>
                    <a:pt x="4437" y="38161"/>
                  </a:cubicBezTo>
                  <a:cubicBezTo>
                    <a:pt x="5305" y="34859"/>
                    <a:pt x="6172" y="31190"/>
                    <a:pt x="7106" y="27354"/>
                  </a:cubicBezTo>
                  <a:cubicBezTo>
                    <a:pt x="7540" y="25486"/>
                    <a:pt x="7873" y="23584"/>
                    <a:pt x="8107" y="21683"/>
                  </a:cubicBezTo>
                  <a:cubicBezTo>
                    <a:pt x="8207" y="20782"/>
                    <a:pt x="8440" y="19915"/>
                    <a:pt x="8774" y="19081"/>
                  </a:cubicBezTo>
                  <a:cubicBezTo>
                    <a:pt x="9074" y="18247"/>
                    <a:pt x="9508" y="17513"/>
                    <a:pt x="9908" y="16746"/>
                  </a:cubicBezTo>
                  <a:cubicBezTo>
                    <a:pt x="10742" y="15212"/>
                    <a:pt x="11042" y="13577"/>
                    <a:pt x="11376" y="12109"/>
                  </a:cubicBezTo>
                  <a:cubicBezTo>
                    <a:pt x="11709" y="10642"/>
                    <a:pt x="12009" y="9241"/>
                    <a:pt x="12343" y="8007"/>
                  </a:cubicBezTo>
                  <a:cubicBezTo>
                    <a:pt x="12677" y="6739"/>
                    <a:pt x="13044" y="5638"/>
                    <a:pt x="13410" y="4671"/>
                  </a:cubicBezTo>
                  <a:cubicBezTo>
                    <a:pt x="13744" y="3870"/>
                    <a:pt x="14078" y="3070"/>
                    <a:pt x="14344" y="2202"/>
                  </a:cubicBezTo>
                  <a:cubicBezTo>
                    <a:pt x="14511" y="1502"/>
                    <a:pt x="14578" y="968"/>
                    <a:pt x="14645" y="568"/>
                  </a:cubicBezTo>
                  <a:cubicBezTo>
                    <a:pt x="14678" y="401"/>
                    <a:pt x="14711" y="268"/>
                    <a:pt x="14745" y="168"/>
                  </a:cubicBezTo>
                  <a:cubicBezTo>
                    <a:pt x="14745" y="68"/>
                    <a:pt x="14745" y="1"/>
                    <a:pt x="1474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0" name="Google Shape;1790;p44"/>
            <p:cNvSpPr/>
            <p:nvPr/>
          </p:nvSpPr>
          <p:spPr>
            <a:xfrm>
              <a:off x="5947525" y="3196574"/>
              <a:ext cx="395574" cy="1366269"/>
            </a:xfrm>
            <a:custGeom>
              <a:avLst/>
              <a:gdLst/>
              <a:ahLst/>
              <a:cxnLst/>
              <a:rect l="l" t="t" r="r" b="b"/>
              <a:pathLst>
                <a:path w="21016" h="72587" extrusionOk="0">
                  <a:moveTo>
                    <a:pt x="1368" y="1"/>
                  </a:moveTo>
                  <a:cubicBezTo>
                    <a:pt x="868" y="3237"/>
                    <a:pt x="1" y="5471"/>
                    <a:pt x="267" y="9875"/>
                  </a:cubicBezTo>
                  <a:cubicBezTo>
                    <a:pt x="368" y="11442"/>
                    <a:pt x="2202" y="14445"/>
                    <a:pt x="2469" y="17947"/>
                  </a:cubicBezTo>
                  <a:cubicBezTo>
                    <a:pt x="2602" y="20015"/>
                    <a:pt x="2703" y="22083"/>
                    <a:pt x="2836" y="24152"/>
                  </a:cubicBezTo>
                  <a:cubicBezTo>
                    <a:pt x="2969" y="26220"/>
                    <a:pt x="3103" y="28221"/>
                    <a:pt x="3837" y="30089"/>
                  </a:cubicBezTo>
                  <a:cubicBezTo>
                    <a:pt x="4370" y="31557"/>
                    <a:pt x="5271" y="32858"/>
                    <a:pt x="5671" y="34359"/>
                  </a:cubicBezTo>
                  <a:cubicBezTo>
                    <a:pt x="6439" y="37161"/>
                    <a:pt x="5438" y="40196"/>
                    <a:pt x="6072" y="43032"/>
                  </a:cubicBezTo>
                  <a:cubicBezTo>
                    <a:pt x="6572" y="45467"/>
                    <a:pt x="8240" y="47535"/>
                    <a:pt x="8607" y="49970"/>
                  </a:cubicBezTo>
                  <a:cubicBezTo>
                    <a:pt x="9074" y="53406"/>
                    <a:pt x="6839" y="56975"/>
                    <a:pt x="8006" y="60244"/>
                  </a:cubicBezTo>
                  <a:cubicBezTo>
                    <a:pt x="8573" y="61879"/>
                    <a:pt x="9908" y="63146"/>
                    <a:pt x="10275" y="64814"/>
                  </a:cubicBezTo>
                  <a:cubicBezTo>
                    <a:pt x="10575" y="66148"/>
                    <a:pt x="10241" y="67516"/>
                    <a:pt x="10508" y="68817"/>
                  </a:cubicBezTo>
                  <a:cubicBezTo>
                    <a:pt x="10922" y="70821"/>
                    <a:pt x="14582" y="72431"/>
                    <a:pt x="16801" y="72431"/>
                  </a:cubicBezTo>
                  <a:cubicBezTo>
                    <a:pt x="16908" y="72431"/>
                    <a:pt x="17012" y="72427"/>
                    <a:pt x="17113" y="72419"/>
                  </a:cubicBezTo>
                  <a:lnTo>
                    <a:pt x="17113" y="72586"/>
                  </a:lnTo>
                  <a:cubicBezTo>
                    <a:pt x="20148" y="70752"/>
                    <a:pt x="21016" y="65248"/>
                    <a:pt x="19748" y="61945"/>
                  </a:cubicBezTo>
                  <a:cubicBezTo>
                    <a:pt x="18480" y="58643"/>
                    <a:pt x="16246" y="55607"/>
                    <a:pt x="15912" y="52072"/>
                  </a:cubicBezTo>
                  <a:cubicBezTo>
                    <a:pt x="15645" y="49370"/>
                    <a:pt x="16546" y="46568"/>
                    <a:pt x="15912" y="43932"/>
                  </a:cubicBezTo>
                  <a:cubicBezTo>
                    <a:pt x="15078" y="40330"/>
                    <a:pt x="11542" y="37561"/>
                    <a:pt x="11609" y="33892"/>
                  </a:cubicBezTo>
                  <a:cubicBezTo>
                    <a:pt x="11609" y="31824"/>
                    <a:pt x="12810" y="29889"/>
                    <a:pt x="12710" y="27821"/>
                  </a:cubicBezTo>
                  <a:cubicBezTo>
                    <a:pt x="12576" y="25286"/>
                    <a:pt x="10642" y="23284"/>
                    <a:pt x="9441" y="21049"/>
                  </a:cubicBezTo>
                  <a:cubicBezTo>
                    <a:pt x="7606" y="17647"/>
                    <a:pt x="7473" y="13611"/>
                    <a:pt x="6839" y="9808"/>
                  </a:cubicBezTo>
                  <a:cubicBezTo>
                    <a:pt x="6205" y="5972"/>
                    <a:pt x="4771" y="1869"/>
                    <a:pt x="1368" y="1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1" name="Google Shape;1791;p44"/>
            <p:cNvSpPr/>
            <p:nvPr/>
          </p:nvSpPr>
          <p:spPr>
            <a:xfrm>
              <a:off x="5988972" y="3256863"/>
              <a:ext cx="279420" cy="1302837"/>
            </a:xfrm>
            <a:custGeom>
              <a:avLst/>
              <a:gdLst/>
              <a:ahLst/>
              <a:cxnLst/>
              <a:rect l="l" t="t" r="r" b="b"/>
              <a:pathLst>
                <a:path w="14845" h="69217" extrusionOk="0">
                  <a:moveTo>
                    <a:pt x="0" y="0"/>
                  </a:moveTo>
                  <a:cubicBezTo>
                    <a:pt x="0" y="67"/>
                    <a:pt x="0" y="134"/>
                    <a:pt x="0" y="167"/>
                  </a:cubicBezTo>
                  <a:cubicBezTo>
                    <a:pt x="0" y="334"/>
                    <a:pt x="34" y="501"/>
                    <a:pt x="67" y="701"/>
                  </a:cubicBezTo>
                  <a:cubicBezTo>
                    <a:pt x="134" y="1201"/>
                    <a:pt x="234" y="1868"/>
                    <a:pt x="367" y="2769"/>
                  </a:cubicBezTo>
                  <a:cubicBezTo>
                    <a:pt x="534" y="3669"/>
                    <a:pt x="1001" y="4670"/>
                    <a:pt x="1368" y="5871"/>
                  </a:cubicBezTo>
                  <a:cubicBezTo>
                    <a:pt x="1735" y="7105"/>
                    <a:pt x="2168" y="8506"/>
                    <a:pt x="2502" y="10041"/>
                  </a:cubicBezTo>
                  <a:cubicBezTo>
                    <a:pt x="2836" y="11608"/>
                    <a:pt x="3136" y="13343"/>
                    <a:pt x="3436" y="15211"/>
                  </a:cubicBezTo>
                  <a:cubicBezTo>
                    <a:pt x="3736" y="17079"/>
                    <a:pt x="4070" y="19114"/>
                    <a:pt x="5004" y="21049"/>
                  </a:cubicBezTo>
                  <a:cubicBezTo>
                    <a:pt x="5437" y="22016"/>
                    <a:pt x="5904" y="23017"/>
                    <a:pt x="6271" y="24051"/>
                  </a:cubicBezTo>
                  <a:cubicBezTo>
                    <a:pt x="6605" y="25118"/>
                    <a:pt x="6838" y="26219"/>
                    <a:pt x="6905" y="27353"/>
                  </a:cubicBezTo>
                  <a:cubicBezTo>
                    <a:pt x="7072" y="29721"/>
                    <a:pt x="7372" y="32090"/>
                    <a:pt x="7806" y="34425"/>
                  </a:cubicBezTo>
                  <a:cubicBezTo>
                    <a:pt x="8740" y="39228"/>
                    <a:pt x="9607" y="43832"/>
                    <a:pt x="10441" y="48001"/>
                  </a:cubicBezTo>
                  <a:cubicBezTo>
                    <a:pt x="11242" y="52171"/>
                    <a:pt x="12042" y="55907"/>
                    <a:pt x="12709" y="59042"/>
                  </a:cubicBezTo>
                  <a:cubicBezTo>
                    <a:pt x="13343" y="62211"/>
                    <a:pt x="13877" y="64713"/>
                    <a:pt x="14244" y="66481"/>
                  </a:cubicBezTo>
                  <a:lnTo>
                    <a:pt x="14677" y="68516"/>
                  </a:lnTo>
                  <a:cubicBezTo>
                    <a:pt x="14711" y="68716"/>
                    <a:pt x="14777" y="68916"/>
                    <a:pt x="14811" y="69050"/>
                  </a:cubicBezTo>
                  <a:cubicBezTo>
                    <a:pt x="14811" y="69083"/>
                    <a:pt x="14811" y="69150"/>
                    <a:pt x="14844" y="69216"/>
                  </a:cubicBezTo>
                  <a:cubicBezTo>
                    <a:pt x="14844" y="69150"/>
                    <a:pt x="14844" y="69083"/>
                    <a:pt x="14844" y="69016"/>
                  </a:cubicBezTo>
                  <a:cubicBezTo>
                    <a:pt x="14811" y="68883"/>
                    <a:pt x="14777" y="68716"/>
                    <a:pt x="14744" y="68516"/>
                  </a:cubicBezTo>
                  <a:cubicBezTo>
                    <a:pt x="14677" y="68016"/>
                    <a:pt x="14544" y="67348"/>
                    <a:pt x="14377" y="66481"/>
                  </a:cubicBezTo>
                  <a:cubicBezTo>
                    <a:pt x="14010" y="64680"/>
                    <a:pt x="13543" y="62145"/>
                    <a:pt x="12909" y="59009"/>
                  </a:cubicBezTo>
                  <a:cubicBezTo>
                    <a:pt x="12276" y="55874"/>
                    <a:pt x="11542" y="52104"/>
                    <a:pt x="10708" y="47935"/>
                  </a:cubicBezTo>
                  <a:cubicBezTo>
                    <a:pt x="9874" y="43798"/>
                    <a:pt x="9040" y="39195"/>
                    <a:pt x="8106" y="34391"/>
                  </a:cubicBezTo>
                  <a:cubicBezTo>
                    <a:pt x="7672" y="32023"/>
                    <a:pt x="7372" y="29655"/>
                    <a:pt x="7205" y="27286"/>
                  </a:cubicBezTo>
                  <a:cubicBezTo>
                    <a:pt x="7105" y="26152"/>
                    <a:pt x="6905" y="25018"/>
                    <a:pt x="6538" y="23917"/>
                  </a:cubicBezTo>
                  <a:cubicBezTo>
                    <a:pt x="6171" y="22883"/>
                    <a:pt x="5671" y="21883"/>
                    <a:pt x="5237" y="20915"/>
                  </a:cubicBezTo>
                  <a:cubicBezTo>
                    <a:pt x="4337" y="19014"/>
                    <a:pt x="4003" y="17012"/>
                    <a:pt x="3669" y="15144"/>
                  </a:cubicBezTo>
                  <a:cubicBezTo>
                    <a:pt x="3369" y="13310"/>
                    <a:pt x="3069" y="11542"/>
                    <a:pt x="2702" y="9974"/>
                  </a:cubicBezTo>
                  <a:cubicBezTo>
                    <a:pt x="2335" y="8406"/>
                    <a:pt x="1935" y="7005"/>
                    <a:pt x="1535" y="5804"/>
                  </a:cubicBezTo>
                  <a:cubicBezTo>
                    <a:pt x="1101" y="4603"/>
                    <a:pt x="667" y="3603"/>
                    <a:pt x="467" y="2735"/>
                  </a:cubicBezTo>
                  <a:cubicBezTo>
                    <a:pt x="300" y="1868"/>
                    <a:pt x="200" y="1168"/>
                    <a:pt x="134" y="701"/>
                  </a:cubicBezTo>
                  <a:cubicBezTo>
                    <a:pt x="67" y="467"/>
                    <a:pt x="34" y="300"/>
                    <a:pt x="34" y="167"/>
                  </a:cubicBezTo>
                  <a:cubicBezTo>
                    <a:pt x="0" y="100"/>
                    <a:pt x="0" y="67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2" name="Google Shape;1792;p44"/>
            <p:cNvSpPr/>
            <p:nvPr/>
          </p:nvSpPr>
          <p:spPr>
            <a:xfrm>
              <a:off x="8639180" y="1518925"/>
              <a:ext cx="118017" cy="156415"/>
            </a:xfrm>
            <a:custGeom>
              <a:avLst/>
              <a:gdLst/>
              <a:ahLst/>
              <a:cxnLst/>
              <a:rect l="l" t="t" r="r" b="b"/>
              <a:pathLst>
                <a:path w="6270" h="8310" extrusionOk="0">
                  <a:moveTo>
                    <a:pt x="2336" y="0"/>
                  </a:moveTo>
                  <a:lnTo>
                    <a:pt x="2336" y="2202"/>
                  </a:lnTo>
                  <a:cubicBezTo>
                    <a:pt x="935" y="2602"/>
                    <a:pt x="1" y="3870"/>
                    <a:pt x="34" y="5338"/>
                  </a:cubicBezTo>
                  <a:cubicBezTo>
                    <a:pt x="34" y="7739"/>
                    <a:pt x="2202" y="8306"/>
                    <a:pt x="3136" y="8306"/>
                  </a:cubicBezTo>
                  <a:cubicBezTo>
                    <a:pt x="3180" y="8308"/>
                    <a:pt x="3231" y="8310"/>
                    <a:pt x="3286" y="8310"/>
                  </a:cubicBezTo>
                  <a:cubicBezTo>
                    <a:pt x="4150" y="8310"/>
                    <a:pt x="6270" y="7996"/>
                    <a:pt x="6238" y="5238"/>
                  </a:cubicBezTo>
                  <a:lnTo>
                    <a:pt x="4571" y="5238"/>
                  </a:lnTo>
                  <a:cubicBezTo>
                    <a:pt x="4604" y="6005"/>
                    <a:pt x="3970" y="6639"/>
                    <a:pt x="3170" y="6639"/>
                  </a:cubicBezTo>
                  <a:lnTo>
                    <a:pt x="3136" y="6639"/>
                  </a:lnTo>
                  <a:cubicBezTo>
                    <a:pt x="3110" y="6640"/>
                    <a:pt x="3084" y="6641"/>
                    <a:pt x="3059" y="6641"/>
                  </a:cubicBezTo>
                  <a:cubicBezTo>
                    <a:pt x="2521" y="6641"/>
                    <a:pt x="2026" y="6312"/>
                    <a:pt x="1835" y="5771"/>
                  </a:cubicBezTo>
                  <a:cubicBezTo>
                    <a:pt x="1669" y="5338"/>
                    <a:pt x="1702" y="4837"/>
                    <a:pt x="1969" y="4437"/>
                  </a:cubicBezTo>
                  <a:cubicBezTo>
                    <a:pt x="2187" y="4055"/>
                    <a:pt x="2652" y="3717"/>
                    <a:pt x="3417" y="3717"/>
                  </a:cubicBezTo>
                  <a:cubicBezTo>
                    <a:pt x="3586" y="3717"/>
                    <a:pt x="3771" y="3734"/>
                    <a:pt x="3970" y="3770"/>
                  </a:cubicBezTo>
                  <a:lnTo>
                    <a:pt x="3970" y="0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3" name="Google Shape;1793;p44"/>
            <p:cNvSpPr/>
            <p:nvPr/>
          </p:nvSpPr>
          <p:spPr>
            <a:xfrm>
              <a:off x="8683131" y="1475595"/>
              <a:ext cx="30794" cy="28911"/>
            </a:xfrm>
            <a:custGeom>
              <a:avLst/>
              <a:gdLst/>
              <a:ahLst/>
              <a:cxnLst/>
              <a:rect l="l" t="t" r="r" b="b"/>
              <a:pathLst>
                <a:path w="1636" h="1536" extrusionOk="0">
                  <a:moveTo>
                    <a:pt x="1" y="1"/>
                  </a:moveTo>
                  <a:lnTo>
                    <a:pt x="1" y="1535"/>
                  </a:lnTo>
                  <a:lnTo>
                    <a:pt x="1635" y="1535"/>
                  </a:lnTo>
                  <a:lnTo>
                    <a:pt x="1635" y="1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4" name="Google Shape;1794;p44"/>
            <p:cNvSpPr/>
            <p:nvPr/>
          </p:nvSpPr>
          <p:spPr>
            <a:xfrm>
              <a:off x="8468404" y="1345212"/>
              <a:ext cx="459608" cy="460831"/>
            </a:xfrm>
            <a:custGeom>
              <a:avLst/>
              <a:gdLst/>
              <a:ahLst/>
              <a:cxnLst/>
              <a:rect l="l" t="t" r="r" b="b"/>
              <a:pathLst>
                <a:path w="24418" h="24483" extrusionOk="0">
                  <a:moveTo>
                    <a:pt x="12468" y="1"/>
                  </a:moveTo>
                  <a:cubicBezTo>
                    <a:pt x="12240" y="1"/>
                    <a:pt x="12011" y="9"/>
                    <a:pt x="11776" y="23"/>
                  </a:cubicBezTo>
                  <a:cubicBezTo>
                    <a:pt x="11697" y="13"/>
                    <a:pt x="11616" y="9"/>
                    <a:pt x="11534" y="9"/>
                  </a:cubicBezTo>
                  <a:cubicBezTo>
                    <a:pt x="11336" y="9"/>
                    <a:pt x="11130" y="33"/>
                    <a:pt x="10942" y="56"/>
                  </a:cubicBezTo>
                  <a:lnTo>
                    <a:pt x="10074" y="190"/>
                  </a:lnTo>
                  <a:cubicBezTo>
                    <a:pt x="8907" y="423"/>
                    <a:pt x="7773" y="790"/>
                    <a:pt x="6705" y="1357"/>
                  </a:cubicBezTo>
                  <a:cubicBezTo>
                    <a:pt x="5571" y="1924"/>
                    <a:pt x="4570" y="2691"/>
                    <a:pt x="3670" y="3559"/>
                  </a:cubicBezTo>
                  <a:cubicBezTo>
                    <a:pt x="2736" y="4493"/>
                    <a:pt x="1969" y="5560"/>
                    <a:pt x="1368" y="6761"/>
                  </a:cubicBezTo>
                  <a:cubicBezTo>
                    <a:pt x="734" y="7962"/>
                    <a:pt x="301" y="9263"/>
                    <a:pt x="134" y="10630"/>
                  </a:cubicBezTo>
                  <a:cubicBezTo>
                    <a:pt x="67" y="10964"/>
                    <a:pt x="34" y="11331"/>
                    <a:pt x="34" y="11665"/>
                  </a:cubicBezTo>
                  <a:cubicBezTo>
                    <a:pt x="1" y="12031"/>
                    <a:pt x="1" y="12365"/>
                    <a:pt x="1" y="12732"/>
                  </a:cubicBezTo>
                  <a:cubicBezTo>
                    <a:pt x="100" y="14947"/>
                    <a:pt x="789" y="17096"/>
                    <a:pt x="2002" y="18953"/>
                  </a:cubicBezTo>
                  <a:lnTo>
                    <a:pt x="2002" y="18953"/>
                  </a:lnTo>
                  <a:cubicBezTo>
                    <a:pt x="1445" y="20360"/>
                    <a:pt x="858" y="21765"/>
                    <a:pt x="334" y="23106"/>
                  </a:cubicBezTo>
                  <a:lnTo>
                    <a:pt x="234" y="23373"/>
                  </a:lnTo>
                  <a:lnTo>
                    <a:pt x="234" y="23373"/>
                  </a:lnTo>
                  <a:lnTo>
                    <a:pt x="501" y="23306"/>
                  </a:lnTo>
                  <a:lnTo>
                    <a:pt x="4996" y="22050"/>
                  </a:lnTo>
                  <a:lnTo>
                    <a:pt x="4996" y="22050"/>
                  </a:lnTo>
                  <a:cubicBezTo>
                    <a:pt x="6485" y="23193"/>
                    <a:pt x="8264" y="23978"/>
                    <a:pt x="10141" y="24307"/>
                  </a:cubicBezTo>
                  <a:cubicBezTo>
                    <a:pt x="10860" y="24417"/>
                    <a:pt x="11601" y="24482"/>
                    <a:pt x="12327" y="24482"/>
                  </a:cubicBezTo>
                  <a:cubicBezTo>
                    <a:pt x="12478" y="24482"/>
                    <a:pt x="12628" y="24479"/>
                    <a:pt x="12776" y="24474"/>
                  </a:cubicBezTo>
                  <a:cubicBezTo>
                    <a:pt x="13210" y="24440"/>
                    <a:pt x="13644" y="24407"/>
                    <a:pt x="14077" y="24340"/>
                  </a:cubicBezTo>
                  <a:lnTo>
                    <a:pt x="14678" y="24240"/>
                  </a:lnTo>
                  <a:cubicBezTo>
                    <a:pt x="14878" y="24207"/>
                    <a:pt x="15111" y="24140"/>
                    <a:pt x="15278" y="24107"/>
                  </a:cubicBezTo>
                  <a:cubicBezTo>
                    <a:pt x="18080" y="23373"/>
                    <a:pt x="20549" y="21705"/>
                    <a:pt x="22216" y="19337"/>
                  </a:cubicBezTo>
                  <a:cubicBezTo>
                    <a:pt x="22850" y="18469"/>
                    <a:pt x="23351" y="17535"/>
                    <a:pt x="23717" y="16535"/>
                  </a:cubicBezTo>
                  <a:cubicBezTo>
                    <a:pt x="23784" y="16301"/>
                    <a:pt x="23851" y="16101"/>
                    <a:pt x="23918" y="15901"/>
                  </a:cubicBezTo>
                  <a:cubicBezTo>
                    <a:pt x="24018" y="15667"/>
                    <a:pt x="24051" y="15467"/>
                    <a:pt x="24084" y="15300"/>
                  </a:cubicBezTo>
                  <a:cubicBezTo>
                    <a:pt x="24118" y="15100"/>
                    <a:pt x="24184" y="14900"/>
                    <a:pt x="24218" y="14733"/>
                  </a:cubicBezTo>
                  <a:cubicBezTo>
                    <a:pt x="24251" y="14567"/>
                    <a:pt x="24285" y="14400"/>
                    <a:pt x="24318" y="14233"/>
                  </a:cubicBezTo>
                  <a:cubicBezTo>
                    <a:pt x="24351" y="13899"/>
                    <a:pt x="24385" y="13633"/>
                    <a:pt x="24418" y="13399"/>
                  </a:cubicBezTo>
                  <a:cubicBezTo>
                    <a:pt x="24418" y="13166"/>
                    <a:pt x="24418" y="12932"/>
                    <a:pt x="24418" y="12765"/>
                  </a:cubicBezTo>
                  <a:lnTo>
                    <a:pt x="24418" y="12398"/>
                  </a:lnTo>
                  <a:cubicBezTo>
                    <a:pt x="24418" y="12498"/>
                    <a:pt x="24418" y="12632"/>
                    <a:pt x="24385" y="12765"/>
                  </a:cubicBezTo>
                  <a:cubicBezTo>
                    <a:pt x="24351" y="12932"/>
                    <a:pt x="24351" y="13132"/>
                    <a:pt x="24351" y="13366"/>
                  </a:cubicBezTo>
                  <a:cubicBezTo>
                    <a:pt x="24318" y="13633"/>
                    <a:pt x="24251" y="13899"/>
                    <a:pt x="24218" y="14200"/>
                  </a:cubicBezTo>
                  <a:cubicBezTo>
                    <a:pt x="23384" y="18936"/>
                    <a:pt x="19881" y="22739"/>
                    <a:pt x="15245" y="23907"/>
                  </a:cubicBezTo>
                  <a:cubicBezTo>
                    <a:pt x="15045" y="23940"/>
                    <a:pt x="14844" y="24007"/>
                    <a:pt x="14644" y="24040"/>
                  </a:cubicBezTo>
                  <a:lnTo>
                    <a:pt x="14044" y="24140"/>
                  </a:lnTo>
                  <a:cubicBezTo>
                    <a:pt x="13610" y="24207"/>
                    <a:pt x="13210" y="24240"/>
                    <a:pt x="12776" y="24240"/>
                  </a:cubicBezTo>
                  <a:cubicBezTo>
                    <a:pt x="12581" y="24248"/>
                    <a:pt x="12387" y="24252"/>
                    <a:pt x="12192" y="24252"/>
                  </a:cubicBezTo>
                  <a:cubicBezTo>
                    <a:pt x="11519" y="24252"/>
                    <a:pt x="10847" y="24203"/>
                    <a:pt x="10174" y="24073"/>
                  </a:cubicBezTo>
                  <a:cubicBezTo>
                    <a:pt x="8340" y="23740"/>
                    <a:pt x="6572" y="22973"/>
                    <a:pt x="5104" y="21838"/>
                  </a:cubicBezTo>
                  <a:lnTo>
                    <a:pt x="5037" y="21772"/>
                  </a:lnTo>
                  <a:lnTo>
                    <a:pt x="4971" y="21772"/>
                  </a:lnTo>
                  <a:lnTo>
                    <a:pt x="698" y="22966"/>
                  </a:lnTo>
                  <a:lnTo>
                    <a:pt x="2302" y="18970"/>
                  </a:lnTo>
                  <a:lnTo>
                    <a:pt x="2336" y="18903"/>
                  </a:lnTo>
                  <a:lnTo>
                    <a:pt x="2302" y="18836"/>
                  </a:lnTo>
                  <a:cubicBezTo>
                    <a:pt x="1468" y="17602"/>
                    <a:pt x="901" y="16201"/>
                    <a:pt x="568" y="14767"/>
                  </a:cubicBezTo>
                  <a:cubicBezTo>
                    <a:pt x="434" y="14066"/>
                    <a:pt x="334" y="13399"/>
                    <a:pt x="301" y="12699"/>
                  </a:cubicBezTo>
                  <a:cubicBezTo>
                    <a:pt x="301" y="12365"/>
                    <a:pt x="301" y="12031"/>
                    <a:pt x="301" y="11698"/>
                  </a:cubicBezTo>
                  <a:cubicBezTo>
                    <a:pt x="301" y="11331"/>
                    <a:pt x="334" y="10997"/>
                    <a:pt x="401" y="10664"/>
                  </a:cubicBezTo>
                  <a:cubicBezTo>
                    <a:pt x="568" y="9329"/>
                    <a:pt x="935" y="8062"/>
                    <a:pt x="1568" y="6861"/>
                  </a:cubicBezTo>
                  <a:cubicBezTo>
                    <a:pt x="2135" y="5727"/>
                    <a:pt x="2903" y="4659"/>
                    <a:pt x="3803" y="3759"/>
                  </a:cubicBezTo>
                  <a:cubicBezTo>
                    <a:pt x="4671" y="2892"/>
                    <a:pt x="5705" y="2158"/>
                    <a:pt x="6805" y="1591"/>
                  </a:cubicBezTo>
                  <a:cubicBezTo>
                    <a:pt x="7839" y="1024"/>
                    <a:pt x="8974" y="657"/>
                    <a:pt x="10141" y="423"/>
                  </a:cubicBezTo>
                  <a:lnTo>
                    <a:pt x="10975" y="290"/>
                  </a:lnTo>
                  <a:cubicBezTo>
                    <a:pt x="11242" y="256"/>
                    <a:pt x="11509" y="256"/>
                    <a:pt x="11809" y="256"/>
                  </a:cubicBezTo>
                  <a:cubicBezTo>
                    <a:pt x="12030" y="243"/>
                    <a:pt x="12251" y="234"/>
                    <a:pt x="12472" y="234"/>
                  </a:cubicBezTo>
                  <a:cubicBezTo>
                    <a:pt x="12785" y="234"/>
                    <a:pt x="13097" y="251"/>
                    <a:pt x="13410" y="290"/>
                  </a:cubicBezTo>
                  <a:cubicBezTo>
                    <a:pt x="17113" y="590"/>
                    <a:pt x="20415" y="2591"/>
                    <a:pt x="22450" y="5694"/>
                  </a:cubicBezTo>
                  <a:cubicBezTo>
                    <a:pt x="23117" y="6728"/>
                    <a:pt x="23651" y="7862"/>
                    <a:pt x="23984" y="9096"/>
                  </a:cubicBezTo>
                  <a:lnTo>
                    <a:pt x="24151" y="9796"/>
                  </a:lnTo>
                  <a:cubicBezTo>
                    <a:pt x="24184" y="9997"/>
                    <a:pt x="24218" y="10197"/>
                    <a:pt x="24251" y="10397"/>
                  </a:cubicBezTo>
                  <a:cubicBezTo>
                    <a:pt x="24285" y="10630"/>
                    <a:pt x="24318" y="10797"/>
                    <a:pt x="24351" y="10964"/>
                  </a:cubicBezTo>
                  <a:cubicBezTo>
                    <a:pt x="24385" y="11097"/>
                    <a:pt x="24385" y="11264"/>
                    <a:pt x="24385" y="11398"/>
                  </a:cubicBezTo>
                  <a:cubicBezTo>
                    <a:pt x="24385" y="11598"/>
                    <a:pt x="24385" y="11798"/>
                    <a:pt x="24418" y="11998"/>
                  </a:cubicBezTo>
                  <a:lnTo>
                    <a:pt x="24418" y="11398"/>
                  </a:lnTo>
                  <a:cubicBezTo>
                    <a:pt x="24418" y="11264"/>
                    <a:pt x="24418" y="11097"/>
                    <a:pt x="24418" y="10964"/>
                  </a:cubicBezTo>
                  <a:cubicBezTo>
                    <a:pt x="24385" y="10797"/>
                    <a:pt x="24385" y="10597"/>
                    <a:pt x="24351" y="10397"/>
                  </a:cubicBezTo>
                  <a:cubicBezTo>
                    <a:pt x="24318" y="10230"/>
                    <a:pt x="24285" y="9997"/>
                    <a:pt x="24251" y="9763"/>
                  </a:cubicBezTo>
                  <a:lnTo>
                    <a:pt x="24084" y="9063"/>
                  </a:lnTo>
                  <a:cubicBezTo>
                    <a:pt x="23751" y="7828"/>
                    <a:pt x="23250" y="6694"/>
                    <a:pt x="22583" y="5627"/>
                  </a:cubicBezTo>
                  <a:cubicBezTo>
                    <a:pt x="20549" y="2458"/>
                    <a:pt x="17179" y="390"/>
                    <a:pt x="13443" y="56"/>
                  </a:cubicBezTo>
                  <a:cubicBezTo>
                    <a:pt x="13111" y="17"/>
                    <a:pt x="12791" y="1"/>
                    <a:pt x="1246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5" name="Google Shape;1795;p44"/>
            <p:cNvSpPr/>
            <p:nvPr/>
          </p:nvSpPr>
          <p:spPr>
            <a:xfrm>
              <a:off x="6582295" y="1651209"/>
              <a:ext cx="1702796" cy="2273721"/>
            </a:xfrm>
            <a:custGeom>
              <a:avLst/>
              <a:gdLst/>
              <a:ahLst/>
              <a:cxnLst/>
              <a:rect l="l" t="t" r="r" b="b"/>
              <a:pathLst>
                <a:path w="90466" h="120798" extrusionOk="0">
                  <a:moveTo>
                    <a:pt x="37843" y="1"/>
                  </a:moveTo>
                  <a:cubicBezTo>
                    <a:pt x="34245" y="1"/>
                    <a:pt x="30638" y="245"/>
                    <a:pt x="24552" y="1112"/>
                  </a:cubicBezTo>
                  <a:cubicBezTo>
                    <a:pt x="11142" y="3013"/>
                    <a:pt x="1" y="18591"/>
                    <a:pt x="268" y="45143"/>
                  </a:cubicBezTo>
                  <a:lnTo>
                    <a:pt x="24351" y="45143"/>
                  </a:lnTo>
                  <a:cubicBezTo>
                    <a:pt x="24351" y="45143"/>
                    <a:pt x="24351" y="24929"/>
                    <a:pt x="45366" y="24562"/>
                  </a:cubicBezTo>
                  <a:cubicBezTo>
                    <a:pt x="45492" y="24560"/>
                    <a:pt x="45617" y="24559"/>
                    <a:pt x="45741" y="24559"/>
                  </a:cubicBezTo>
                  <a:cubicBezTo>
                    <a:pt x="56404" y="24559"/>
                    <a:pt x="61971" y="31596"/>
                    <a:pt x="64247" y="37004"/>
                  </a:cubicBezTo>
                  <a:cubicBezTo>
                    <a:pt x="66915" y="43375"/>
                    <a:pt x="66115" y="50614"/>
                    <a:pt x="62512" y="56518"/>
                  </a:cubicBezTo>
                  <a:cubicBezTo>
                    <a:pt x="59101" y="62165"/>
                    <a:pt x="52364" y="67835"/>
                    <a:pt x="40730" y="67835"/>
                  </a:cubicBezTo>
                  <a:cubicBezTo>
                    <a:pt x="38481" y="67835"/>
                    <a:pt x="36050" y="67623"/>
                    <a:pt x="33425" y="67159"/>
                  </a:cubicBezTo>
                  <a:lnTo>
                    <a:pt x="33258" y="120797"/>
                  </a:lnTo>
                  <a:lnTo>
                    <a:pt x="57075" y="120797"/>
                  </a:lnTo>
                  <a:lnTo>
                    <a:pt x="57075" y="89008"/>
                  </a:lnTo>
                  <a:cubicBezTo>
                    <a:pt x="57075" y="89008"/>
                    <a:pt x="90465" y="80368"/>
                    <a:pt x="90465" y="43542"/>
                  </a:cubicBezTo>
                  <a:cubicBezTo>
                    <a:pt x="90465" y="8350"/>
                    <a:pt x="62012" y="745"/>
                    <a:pt x="46701" y="244"/>
                  </a:cubicBezTo>
                  <a:cubicBezTo>
                    <a:pt x="43106" y="132"/>
                    <a:pt x="40477" y="1"/>
                    <a:pt x="3784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6" name="Google Shape;1796;p44"/>
            <p:cNvSpPr/>
            <p:nvPr/>
          </p:nvSpPr>
          <p:spPr>
            <a:xfrm>
              <a:off x="7207033" y="4135874"/>
              <a:ext cx="455203" cy="424447"/>
            </a:xfrm>
            <a:custGeom>
              <a:avLst/>
              <a:gdLst/>
              <a:ahLst/>
              <a:cxnLst/>
              <a:rect l="l" t="t" r="r" b="b"/>
              <a:pathLst>
                <a:path w="24184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7" name="Google Shape;1797;p44"/>
            <p:cNvSpPr/>
            <p:nvPr/>
          </p:nvSpPr>
          <p:spPr>
            <a:xfrm>
              <a:off x="7207033" y="4135874"/>
              <a:ext cx="455203" cy="424447"/>
            </a:xfrm>
            <a:custGeom>
              <a:avLst/>
              <a:gdLst/>
              <a:ahLst/>
              <a:cxnLst/>
              <a:rect l="l" t="t" r="r" b="b"/>
              <a:pathLst>
                <a:path w="24184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8" name="Google Shape;1798;p44"/>
            <p:cNvSpPr/>
            <p:nvPr/>
          </p:nvSpPr>
          <p:spPr>
            <a:xfrm>
              <a:off x="6582295" y="1651209"/>
              <a:ext cx="1702796" cy="2273721"/>
            </a:xfrm>
            <a:custGeom>
              <a:avLst/>
              <a:gdLst/>
              <a:ahLst/>
              <a:cxnLst/>
              <a:rect l="l" t="t" r="r" b="b"/>
              <a:pathLst>
                <a:path w="90466" h="120798" extrusionOk="0">
                  <a:moveTo>
                    <a:pt x="37843" y="1"/>
                  </a:moveTo>
                  <a:cubicBezTo>
                    <a:pt x="34245" y="1"/>
                    <a:pt x="30638" y="245"/>
                    <a:pt x="24552" y="1112"/>
                  </a:cubicBezTo>
                  <a:cubicBezTo>
                    <a:pt x="11142" y="3013"/>
                    <a:pt x="1" y="18591"/>
                    <a:pt x="268" y="45143"/>
                  </a:cubicBezTo>
                  <a:lnTo>
                    <a:pt x="24351" y="45143"/>
                  </a:lnTo>
                  <a:cubicBezTo>
                    <a:pt x="24351" y="45143"/>
                    <a:pt x="24351" y="24929"/>
                    <a:pt x="45366" y="24562"/>
                  </a:cubicBezTo>
                  <a:cubicBezTo>
                    <a:pt x="45492" y="24560"/>
                    <a:pt x="45617" y="24559"/>
                    <a:pt x="45741" y="24559"/>
                  </a:cubicBezTo>
                  <a:cubicBezTo>
                    <a:pt x="56404" y="24559"/>
                    <a:pt x="61971" y="31596"/>
                    <a:pt x="64247" y="37004"/>
                  </a:cubicBezTo>
                  <a:cubicBezTo>
                    <a:pt x="66915" y="43375"/>
                    <a:pt x="66115" y="50614"/>
                    <a:pt x="62512" y="56518"/>
                  </a:cubicBezTo>
                  <a:cubicBezTo>
                    <a:pt x="59101" y="62165"/>
                    <a:pt x="52364" y="67835"/>
                    <a:pt x="40730" y="67835"/>
                  </a:cubicBezTo>
                  <a:cubicBezTo>
                    <a:pt x="38481" y="67835"/>
                    <a:pt x="36050" y="67623"/>
                    <a:pt x="33425" y="67159"/>
                  </a:cubicBezTo>
                  <a:lnTo>
                    <a:pt x="33258" y="120797"/>
                  </a:lnTo>
                  <a:lnTo>
                    <a:pt x="57075" y="120797"/>
                  </a:lnTo>
                  <a:lnTo>
                    <a:pt x="57075" y="89008"/>
                  </a:lnTo>
                  <a:cubicBezTo>
                    <a:pt x="57075" y="89008"/>
                    <a:pt x="90465" y="80368"/>
                    <a:pt x="90465" y="43542"/>
                  </a:cubicBezTo>
                  <a:cubicBezTo>
                    <a:pt x="90465" y="8350"/>
                    <a:pt x="62012" y="745"/>
                    <a:pt x="46701" y="244"/>
                  </a:cubicBezTo>
                  <a:cubicBezTo>
                    <a:pt x="43106" y="132"/>
                    <a:pt x="40477" y="1"/>
                    <a:pt x="378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9" name="Google Shape;1799;p44"/>
            <p:cNvSpPr/>
            <p:nvPr/>
          </p:nvSpPr>
          <p:spPr>
            <a:xfrm>
              <a:off x="6391435" y="1654541"/>
              <a:ext cx="1705921" cy="2270389"/>
            </a:xfrm>
            <a:custGeom>
              <a:avLst/>
              <a:gdLst/>
              <a:ahLst/>
              <a:cxnLst/>
              <a:rect l="l" t="t" r="r" b="b"/>
              <a:pathLst>
                <a:path w="90632" h="120621" extrusionOk="0">
                  <a:moveTo>
                    <a:pt x="45533" y="1"/>
                  </a:moveTo>
                  <a:cubicBezTo>
                    <a:pt x="35192" y="1"/>
                    <a:pt x="0" y="2502"/>
                    <a:pt x="434" y="44966"/>
                  </a:cubicBezTo>
                  <a:lnTo>
                    <a:pt x="24518" y="44966"/>
                  </a:lnTo>
                  <a:cubicBezTo>
                    <a:pt x="24518" y="44966"/>
                    <a:pt x="24518" y="24752"/>
                    <a:pt x="45533" y="24385"/>
                  </a:cubicBezTo>
                  <a:cubicBezTo>
                    <a:pt x="45658" y="24383"/>
                    <a:pt x="45783" y="24382"/>
                    <a:pt x="45907" y="24382"/>
                  </a:cubicBezTo>
                  <a:cubicBezTo>
                    <a:pt x="56570" y="24382"/>
                    <a:pt x="62138" y="31419"/>
                    <a:pt x="64413" y="36827"/>
                  </a:cubicBezTo>
                  <a:cubicBezTo>
                    <a:pt x="67081" y="43198"/>
                    <a:pt x="66281" y="50437"/>
                    <a:pt x="62678" y="56341"/>
                  </a:cubicBezTo>
                  <a:cubicBezTo>
                    <a:pt x="59310" y="61917"/>
                    <a:pt x="52606" y="67060"/>
                    <a:pt x="41186" y="67060"/>
                  </a:cubicBezTo>
                  <a:cubicBezTo>
                    <a:pt x="38808" y="67060"/>
                    <a:pt x="36224" y="66837"/>
                    <a:pt x="33424" y="66348"/>
                  </a:cubicBezTo>
                  <a:lnTo>
                    <a:pt x="33424" y="120620"/>
                  </a:lnTo>
                  <a:lnTo>
                    <a:pt x="57241" y="120620"/>
                  </a:lnTo>
                  <a:lnTo>
                    <a:pt x="57241" y="88831"/>
                  </a:lnTo>
                  <a:cubicBezTo>
                    <a:pt x="57241" y="88831"/>
                    <a:pt x="90631" y="80191"/>
                    <a:pt x="90631" y="43365"/>
                  </a:cubicBezTo>
                  <a:cubicBezTo>
                    <a:pt x="90631" y="8173"/>
                    <a:pt x="59042" y="1"/>
                    <a:pt x="4553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0" name="Google Shape;1800;p44"/>
            <p:cNvSpPr/>
            <p:nvPr/>
          </p:nvSpPr>
          <p:spPr>
            <a:xfrm>
              <a:off x="6391435" y="1654541"/>
              <a:ext cx="1705921" cy="2270389"/>
            </a:xfrm>
            <a:custGeom>
              <a:avLst/>
              <a:gdLst/>
              <a:ahLst/>
              <a:cxnLst/>
              <a:rect l="l" t="t" r="r" b="b"/>
              <a:pathLst>
                <a:path w="90632" h="120621" extrusionOk="0">
                  <a:moveTo>
                    <a:pt x="45533" y="1"/>
                  </a:moveTo>
                  <a:cubicBezTo>
                    <a:pt x="35192" y="1"/>
                    <a:pt x="0" y="2502"/>
                    <a:pt x="434" y="44966"/>
                  </a:cubicBezTo>
                  <a:lnTo>
                    <a:pt x="24518" y="44966"/>
                  </a:lnTo>
                  <a:cubicBezTo>
                    <a:pt x="24518" y="44966"/>
                    <a:pt x="24518" y="24752"/>
                    <a:pt x="45533" y="24385"/>
                  </a:cubicBezTo>
                  <a:cubicBezTo>
                    <a:pt x="45658" y="24383"/>
                    <a:pt x="45783" y="24382"/>
                    <a:pt x="45907" y="24382"/>
                  </a:cubicBezTo>
                  <a:cubicBezTo>
                    <a:pt x="56570" y="24382"/>
                    <a:pt x="62138" y="31419"/>
                    <a:pt x="64413" y="36827"/>
                  </a:cubicBezTo>
                  <a:cubicBezTo>
                    <a:pt x="67081" y="43198"/>
                    <a:pt x="66281" y="50437"/>
                    <a:pt x="62678" y="56341"/>
                  </a:cubicBezTo>
                  <a:cubicBezTo>
                    <a:pt x="59310" y="61917"/>
                    <a:pt x="52606" y="67060"/>
                    <a:pt x="41186" y="67060"/>
                  </a:cubicBezTo>
                  <a:cubicBezTo>
                    <a:pt x="38808" y="67060"/>
                    <a:pt x="36224" y="66837"/>
                    <a:pt x="33424" y="66348"/>
                  </a:cubicBezTo>
                  <a:lnTo>
                    <a:pt x="33424" y="120620"/>
                  </a:lnTo>
                  <a:lnTo>
                    <a:pt x="57241" y="120620"/>
                  </a:lnTo>
                  <a:lnTo>
                    <a:pt x="57241" y="88831"/>
                  </a:lnTo>
                  <a:cubicBezTo>
                    <a:pt x="57241" y="88831"/>
                    <a:pt x="90631" y="80191"/>
                    <a:pt x="90631" y="43365"/>
                  </a:cubicBezTo>
                  <a:cubicBezTo>
                    <a:pt x="90631" y="8173"/>
                    <a:pt x="59042" y="1"/>
                    <a:pt x="45533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1" name="Google Shape;1801;p44"/>
            <p:cNvSpPr/>
            <p:nvPr/>
          </p:nvSpPr>
          <p:spPr>
            <a:xfrm>
              <a:off x="7019297" y="4135874"/>
              <a:ext cx="455222" cy="424447"/>
            </a:xfrm>
            <a:custGeom>
              <a:avLst/>
              <a:gdLst/>
              <a:ahLst/>
              <a:cxnLst/>
              <a:rect l="l" t="t" r="r" b="b"/>
              <a:pathLst>
                <a:path w="24185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2" name="Google Shape;1802;p44"/>
            <p:cNvSpPr/>
            <p:nvPr/>
          </p:nvSpPr>
          <p:spPr>
            <a:xfrm>
              <a:off x="7019297" y="4135874"/>
              <a:ext cx="455222" cy="424447"/>
            </a:xfrm>
            <a:custGeom>
              <a:avLst/>
              <a:gdLst/>
              <a:ahLst/>
              <a:cxnLst/>
              <a:rect l="l" t="t" r="r" b="b"/>
              <a:pathLst>
                <a:path w="24185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3" name="Google Shape;1803;p44"/>
            <p:cNvSpPr/>
            <p:nvPr/>
          </p:nvSpPr>
          <p:spPr>
            <a:xfrm>
              <a:off x="6850403" y="2110573"/>
              <a:ext cx="449557" cy="384694"/>
            </a:xfrm>
            <a:custGeom>
              <a:avLst/>
              <a:gdLst/>
              <a:ahLst/>
              <a:cxnLst/>
              <a:rect l="l" t="t" r="r" b="b"/>
              <a:pathLst>
                <a:path w="23884" h="20438" extrusionOk="0">
                  <a:moveTo>
                    <a:pt x="21057" y="0"/>
                  </a:moveTo>
                  <a:cubicBezTo>
                    <a:pt x="20265" y="0"/>
                    <a:pt x="19472" y="52"/>
                    <a:pt x="18680" y="157"/>
                  </a:cubicBezTo>
                  <a:cubicBezTo>
                    <a:pt x="16812" y="390"/>
                    <a:pt x="14978" y="790"/>
                    <a:pt x="13176" y="1424"/>
                  </a:cubicBezTo>
                  <a:cubicBezTo>
                    <a:pt x="12142" y="1791"/>
                    <a:pt x="11108" y="2225"/>
                    <a:pt x="10141" y="2759"/>
                  </a:cubicBezTo>
                  <a:cubicBezTo>
                    <a:pt x="9073" y="3292"/>
                    <a:pt x="8039" y="3926"/>
                    <a:pt x="7139" y="4693"/>
                  </a:cubicBezTo>
                  <a:cubicBezTo>
                    <a:pt x="6205" y="5461"/>
                    <a:pt x="5371" y="6328"/>
                    <a:pt x="4670" y="7295"/>
                  </a:cubicBezTo>
                  <a:cubicBezTo>
                    <a:pt x="4003" y="8196"/>
                    <a:pt x="3369" y="9130"/>
                    <a:pt x="2836" y="10097"/>
                  </a:cubicBezTo>
                  <a:cubicBezTo>
                    <a:pt x="1935" y="11732"/>
                    <a:pt x="1201" y="13500"/>
                    <a:pt x="701" y="15301"/>
                  </a:cubicBezTo>
                  <a:cubicBezTo>
                    <a:pt x="367" y="16535"/>
                    <a:pt x="134" y="17803"/>
                    <a:pt x="34" y="19070"/>
                  </a:cubicBezTo>
                  <a:cubicBezTo>
                    <a:pt x="0" y="19504"/>
                    <a:pt x="0" y="19871"/>
                    <a:pt x="0" y="20104"/>
                  </a:cubicBezTo>
                  <a:cubicBezTo>
                    <a:pt x="0" y="20204"/>
                    <a:pt x="0" y="20338"/>
                    <a:pt x="0" y="20438"/>
                  </a:cubicBezTo>
                  <a:cubicBezTo>
                    <a:pt x="34" y="20338"/>
                    <a:pt x="34" y="20204"/>
                    <a:pt x="34" y="20104"/>
                  </a:cubicBezTo>
                  <a:cubicBezTo>
                    <a:pt x="67" y="19871"/>
                    <a:pt x="67" y="19504"/>
                    <a:pt x="100" y="19070"/>
                  </a:cubicBezTo>
                  <a:cubicBezTo>
                    <a:pt x="234" y="17803"/>
                    <a:pt x="501" y="16568"/>
                    <a:pt x="834" y="15368"/>
                  </a:cubicBezTo>
                  <a:cubicBezTo>
                    <a:pt x="1368" y="13566"/>
                    <a:pt x="2102" y="11832"/>
                    <a:pt x="3002" y="10197"/>
                  </a:cubicBezTo>
                  <a:cubicBezTo>
                    <a:pt x="3536" y="9230"/>
                    <a:pt x="4170" y="8296"/>
                    <a:pt x="4804" y="7429"/>
                  </a:cubicBezTo>
                  <a:cubicBezTo>
                    <a:pt x="5537" y="6495"/>
                    <a:pt x="6338" y="5627"/>
                    <a:pt x="7239" y="4860"/>
                  </a:cubicBezTo>
                  <a:cubicBezTo>
                    <a:pt x="8173" y="4126"/>
                    <a:pt x="9173" y="3459"/>
                    <a:pt x="10241" y="2925"/>
                  </a:cubicBezTo>
                  <a:cubicBezTo>
                    <a:pt x="11208" y="2425"/>
                    <a:pt x="12209" y="1991"/>
                    <a:pt x="13276" y="1624"/>
                  </a:cubicBezTo>
                  <a:cubicBezTo>
                    <a:pt x="15011" y="1024"/>
                    <a:pt x="16846" y="590"/>
                    <a:pt x="18714" y="357"/>
                  </a:cubicBezTo>
                  <a:cubicBezTo>
                    <a:pt x="19629" y="233"/>
                    <a:pt x="20563" y="164"/>
                    <a:pt x="21501" y="164"/>
                  </a:cubicBezTo>
                  <a:cubicBezTo>
                    <a:pt x="21828" y="164"/>
                    <a:pt x="22155" y="173"/>
                    <a:pt x="22483" y="190"/>
                  </a:cubicBezTo>
                  <a:cubicBezTo>
                    <a:pt x="22950" y="190"/>
                    <a:pt x="23283" y="290"/>
                    <a:pt x="23517" y="290"/>
                  </a:cubicBezTo>
                  <a:lnTo>
                    <a:pt x="23884" y="290"/>
                  </a:lnTo>
                  <a:cubicBezTo>
                    <a:pt x="23750" y="257"/>
                    <a:pt x="23650" y="223"/>
                    <a:pt x="23517" y="190"/>
                  </a:cubicBezTo>
                  <a:cubicBezTo>
                    <a:pt x="23183" y="123"/>
                    <a:pt x="22850" y="90"/>
                    <a:pt x="22483" y="57"/>
                  </a:cubicBezTo>
                  <a:cubicBezTo>
                    <a:pt x="22008" y="19"/>
                    <a:pt x="21532" y="0"/>
                    <a:pt x="2105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4" name="Google Shape;1804;p44"/>
            <p:cNvSpPr/>
            <p:nvPr/>
          </p:nvSpPr>
          <p:spPr>
            <a:xfrm>
              <a:off x="7225855" y="1655802"/>
              <a:ext cx="756608" cy="379255"/>
            </a:xfrm>
            <a:custGeom>
              <a:avLst/>
              <a:gdLst/>
              <a:ahLst/>
              <a:cxnLst/>
              <a:rect l="l" t="t" r="r" b="b"/>
              <a:pathLst>
                <a:path w="40197" h="20149" extrusionOk="0">
                  <a:moveTo>
                    <a:pt x="1" y="0"/>
                  </a:moveTo>
                  <a:lnTo>
                    <a:pt x="1402" y="34"/>
                  </a:lnTo>
                  <a:lnTo>
                    <a:pt x="2369" y="67"/>
                  </a:lnTo>
                  <a:cubicBezTo>
                    <a:pt x="2736" y="67"/>
                    <a:pt x="3136" y="134"/>
                    <a:pt x="3570" y="167"/>
                  </a:cubicBezTo>
                  <a:cubicBezTo>
                    <a:pt x="4404" y="234"/>
                    <a:pt x="5371" y="267"/>
                    <a:pt x="6439" y="467"/>
                  </a:cubicBezTo>
                  <a:lnTo>
                    <a:pt x="8107" y="701"/>
                  </a:lnTo>
                  <a:cubicBezTo>
                    <a:pt x="8707" y="768"/>
                    <a:pt x="9274" y="901"/>
                    <a:pt x="9874" y="1034"/>
                  </a:cubicBezTo>
                  <a:cubicBezTo>
                    <a:pt x="10508" y="1168"/>
                    <a:pt x="11142" y="1301"/>
                    <a:pt x="11776" y="1468"/>
                  </a:cubicBezTo>
                  <a:lnTo>
                    <a:pt x="13777" y="1968"/>
                  </a:lnTo>
                  <a:cubicBezTo>
                    <a:pt x="14478" y="2135"/>
                    <a:pt x="15145" y="2369"/>
                    <a:pt x="15845" y="2602"/>
                  </a:cubicBezTo>
                  <a:cubicBezTo>
                    <a:pt x="16546" y="2836"/>
                    <a:pt x="17280" y="3069"/>
                    <a:pt x="18014" y="3336"/>
                  </a:cubicBezTo>
                  <a:lnTo>
                    <a:pt x="20182" y="4170"/>
                  </a:lnTo>
                  <a:lnTo>
                    <a:pt x="22383" y="5171"/>
                  </a:lnTo>
                  <a:cubicBezTo>
                    <a:pt x="25152" y="6505"/>
                    <a:pt x="27787" y="8073"/>
                    <a:pt x="30256" y="9841"/>
                  </a:cubicBezTo>
                  <a:cubicBezTo>
                    <a:pt x="30856" y="10241"/>
                    <a:pt x="31356" y="10675"/>
                    <a:pt x="31890" y="11075"/>
                  </a:cubicBezTo>
                  <a:lnTo>
                    <a:pt x="32657" y="11709"/>
                  </a:lnTo>
                  <a:lnTo>
                    <a:pt x="33391" y="12342"/>
                  </a:lnTo>
                  <a:cubicBezTo>
                    <a:pt x="33858" y="12743"/>
                    <a:pt x="34292" y="13176"/>
                    <a:pt x="34726" y="13543"/>
                  </a:cubicBezTo>
                  <a:cubicBezTo>
                    <a:pt x="35159" y="13944"/>
                    <a:pt x="35526" y="14377"/>
                    <a:pt x="35893" y="14744"/>
                  </a:cubicBezTo>
                  <a:cubicBezTo>
                    <a:pt x="36260" y="15144"/>
                    <a:pt x="36627" y="15511"/>
                    <a:pt x="36960" y="15878"/>
                  </a:cubicBezTo>
                  <a:lnTo>
                    <a:pt x="37794" y="16912"/>
                  </a:lnTo>
                  <a:lnTo>
                    <a:pt x="38562" y="17846"/>
                  </a:lnTo>
                  <a:cubicBezTo>
                    <a:pt x="38762" y="18113"/>
                    <a:pt x="38962" y="18413"/>
                    <a:pt x="39129" y="18647"/>
                  </a:cubicBezTo>
                  <a:lnTo>
                    <a:pt x="39929" y="19781"/>
                  </a:lnTo>
                  <a:cubicBezTo>
                    <a:pt x="39976" y="19851"/>
                    <a:pt x="40038" y="19920"/>
                    <a:pt x="40083" y="19979"/>
                  </a:cubicBezTo>
                  <a:lnTo>
                    <a:pt x="40083" y="19979"/>
                  </a:lnTo>
                  <a:lnTo>
                    <a:pt x="39929" y="19748"/>
                  </a:lnTo>
                  <a:cubicBezTo>
                    <a:pt x="39729" y="19481"/>
                    <a:pt x="39496" y="19114"/>
                    <a:pt x="39162" y="18614"/>
                  </a:cubicBezTo>
                  <a:cubicBezTo>
                    <a:pt x="38995" y="18347"/>
                    <a:pt x="38828" y="18080"/>
                    <a:pt x="38595" y="17780"/>
                  </a:cubicBezTo>
                  <a:lnTo>
                    <a:pt x="37861" y="16846"/>
                  </a:lnTo>
                  <a:lnTo>
                    <a:pt x="37027" y="15778"/>
                  </a:lnTo>
                  <a:cubicBezTo>
                    <a:pt x="36727" y="15411"/>
                    <a:pt x="36360" y="15044"/>
                    <a:pt x="35993" y="14677"/>
                  </a:cubicBezTo>
                  <a:cubicBezTo>
                    <a:pt x="35626" y="14277"/>
                    <a:pt x="35259" y="13877"/>
                    <a:pt x="34826" y="13443"/>
                  </a:cubicBezTo>
                  <a:lnTo>
                    <a:pt x="33491" y="12209"/>
                  </a:lnTo>
                  <a:cubicBezTo>
                    <a:pt x="33258" y="11976"/>
                    <a:pt x="33024" y="11775"/>
                    <a:pt x="32791" y="11575"/>
                  </a:cubicBezTo>
                  <a:lnTo>
                    <a:pt x="31990" y="11008"/>
                  </a:lnTo>
                  <a:cubicBezTo>
                    <a:pt x="31457" y="10575"/>
                    <a:pt x="30956" y="10141"/>
                    <a:pt x="30356" y="9707"/>
                  </a:cubicBezTo>
                  <a:cubicBezTo>
                    <a:pt x="27887" y="7906"/>
                    <a:pt x="25219" y="6338"/>
                    <a:pt x="22450" y="5037"/>
                  </a:cubicBezTo>
                  <a:lnTo>
                    <a:pt x="20249" y="4037"/>
                  </a:lnTo>
                  <a:lnTo>
                    <a:pt x="18047" y="3203"/>
                  </a:lnTo>
                  <a:cubicBezTo>
                    <a:pt x="17346" y="2902"/>
                    <a:pt x="16613" y="2669"/>
                    <a:pt x="15912" y="2469"/>
                  </a:cubicBezTo>
                  <a:cubicBezTo>
                    <a:pt x="15178" y="2235"/>
                    <a:pt x="14511" y="2002"/>
                    <a:pt x="13811" y="1835"/>
                  </a:cubicBezTo>
                  <a:lnTo>
                    <a:pt x="11809" y="1301"/>
                  </a:lnTo>
                  <a:cubicBezTo>
                    <a:pt x="11142" y="1134"/>
                    <a:pt x="10508" y="1001"/>
                    <a:pt x="9908" y="901"/>
                  </a:cubicBezTo>
                  <a:cubicBezTo>
                    <a:pt x="9274" y="801"/>
                    <a:pt x="8674" y="634"/>
                    <a:pt x="8107" y="567"/>
                  </a:cubicBezTo>
                  <a:lnTo>
                    <a:pt x="6439" y="334"/>
                  </a:lnTo>
                  <a:cubicBezTo>
                    <a:pt x="5405" y="167"/>
                    <a:pt x="4404" y="134"/>
                    <a:pt x="3570" y="67"/>
                  </a:cubicBezTo>
                  <a:cubicBezTo>
                    <a:pt x="3136" y="34"/>
                    <a:pt x="2736" y="0"/>
                    <a:pt x="2369" y="0"/>
                  </a:cubicBezTo>
                  <a:close/>
                  <a:moveTo>
                    <a:pt x="40083" y="19979"/>
                  </a:moveTo>
                  <a:lnTo>
                    <a:pt x="40129" y="20048"/>
                  </a:lnTo>
                  <a:cubicBezTo>
                    <a:pt x="40119" y="20028"/>
                    <a:pt x="40103" y="20004"/>
                    <a:pt x="40083" y="19979"/>
                  </a:cubicBezTo>
                  <a:close/>
                  <a:moveTo>
                    <a:pt x="40129" y="20048"/>
                  </a:moveTo>
                  <a:lnTo>
                    <a:pt x="40129" y="20048"/>
                  </a:lnTo>
                  <a:cubicBezTo>
                    <a:pt x="40196" y="20115"/>
                    <a:pt x="40196" y="20148"/>
                    <a:pt x="40196" y="20148"/>
                  </a:cubicBezTo>
                  <a:lnTo>
                    <a:pt x="40196" y="20148"/>
                  </a:lnTo>
                  <a:cubicBezTo>
                    <a:pt x="40196" y="20115"/>
                    <a:pt x="40163" y="20081"/>
                    <a:pt x="40129" y="20048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5" name="Google Shape;1805;p44"/>
            <p:cNvSpPr/>
            <p:nvPr/>
          </p:nvSpPr>
          <p:spPr>
            <a:xfrm>
              <a:off x="7470736" y="3008218"/>
              <a:ext cx="464633" cy="320227"/>
            </a:xfrm>
            <a:custGeom>
              <a:avLst/>
              <a:gdLst/>
              <a:ahLst/>
              <a:cxnLst/>
              <a:rect l="l" t="t" r="r" b="b"/>
              <a:pathLst>
                <a:path w="24685" h="17013" extrusionOk="0">
                  <a:moveTo>
                    <a:pt x="24684" y="1"/>
                  </a:moveTo>
                  <a:cubicBezTo>
                    <a:pt x="24618" y="67"/>
                    <a:pt x="24551" y="134"/>
                    <a:pt x="24451" y="201"/>
                  </a:cubicBezTo>
                  <a:lnTo>
                    <a:pt x="23884" y="868"/>
                  </a:lnTo>
                  <a:cubicBezTo>
                    <a:pt x="23617" y="1168"/>
                    <a:pt x="23317" y="1535"/>
                    <a:pt x="22950" y="1935"/>
                  </a:cubicBezTo>
                  <a:cubicBezTo>
                    <a:pt x="22583" y="2336"/>
                    <a:pt x="22149" y="2769"/>
                    <a:pt x="21682" y="3270"/>
                  </a:cubicBezTo>
                  <a:cubicBezTo>
                    <a:pt x="21182" y="3770"/>
                    <a:pt x="20648" y="4270"/>
                    <a:pt x="20081" y="4838"/>
                  </a:cubicBezTo>
                  <a:cubicBezTo>
                    <a:pt x="19481" y="5405"/>
                    <a:pt x="18847" y="5972"/>
                    <a:pt x="18146" y="6572"/>
                  </a:cubicBezTo>
                  <a:cubicBezTo>
                    <a:pt x="16679" y="7840"/>
                    <a:pt x="15111" y="9041"/>
                    <a:pt x="13476" y="10175"/>
                  </a:cubicBezTo>
                  <a:cubicBezTo>
                    <a:pt x="11775" y="11342"/>
                    <a:pt x="10041" y="12376"/>
                    <a:pt x="8473" y="13244"/>
                  </a:cubicBezTo>
                  <a:cubicBezTo>
                    <a:pt x="7639" y="13677"/>
                    <a:pt x="6872" y="14077"/>
                    <a:pt x="6171" y="14411"/>
                  </a:cubicBezTo>
                  <a:cubicBezTo>
                    <a:pt x="5437" y="14778"/>
                    <a:pt x="4737" y="15078"/>
                    <a:pt x="4136" y="15378"/>
                  </a:cubicBezTo>
                  <a:cubicBezTo>
                    <a:pt x="3503" y="15645"/>
                    <a:pt x="2902" y="15879"/>
                    <a:pt x="2402" y="16079"/>
                  </a:cubicBezTo>
                  <a:cubicBezTo>
                    <a:pt x="1901" y="16279"/>
                    <a:pt x="1468" y="16446"/>
                    <a:pt x="1101" y="16579"/>
                  </a:cubicBezTo>
                  <a:lnTo>
                    <a:pt x="267" y="16879"/>
                  </a:lnTo>
                  <a:cubicBezTo>
                    <a:pt x="167" y="16913"/>
                    <a:pt x="67" y="16980"/>
                    <a:pt x="0" y="17013"/>
                  </a:cubicBezTo>
                  <a:cubicBezTo>
                    <a:pt x="100" y="17013"/>
                    <a:pt x="200" y="16980"/>
                    <a:pt x="300" y="16946"/>
                  </a:cubicBezTo>
                  <a:lnTo>
                    <a:pt x="1134" y="16646"/>
                  </a:lnTo>
                  <a:cubicBezTo>
                    <a:pt x="1501" y="16546"/>
                    <a:pt x="1935" y="16379"/>
                    <a:pt x="2435" y="16179"/>
                  </a:cubicBezTo>
                  <a:cubicBezTo>
                    <a:pt x="2935" y="16012"/>
                    <a:pt x="3536" y="15779"/>
                    <a:pt x="4170" y="15512"/>
                  </a:cubicBezTo>
                  <a:cubicBezTo>
                    <a:pt x="4803" y="15245"/>
                    <a:pt x="5504" y="14911"/>
                    <a:pt x="6238" y="14578"/>
                  </a:cubicBezTo>
                  <a:cubicBezTo>
                    <a:pt x="6972" y="14278"/>
                    <a:pt x="7739" y="13844"/>
                    <a:pt x="8539" y="13444"/>
                  </a:cubicBezTo>
                  <a:cubicBezTo>
                    <a:pt x="12042" y="11576"/>
                    <a:pt x="15311" y="9307"/>
                    <a:pt x="18280" y="6706"/>
                  </a:cubicBezTo>
                  <a:cubicBezTo>
                    <a:pt x="18947" y="6105"/>
                    <a:pt x="19581" y="5538"/>
                    <a:pt x="20181" y="4971"/>
                  </a:cubicBezTo>
                  <a:cubicBezTo>
                    <a:pt x="20782" y="4404"/>
                    <a:pt x="21282" y="3870"/>
                    <a:pt x="21782" y="3370"/>
                  </a:cubicBezTo>
                  <a:cubicBezTo>
                    <a:pt x="22249" y="2869"/>
                    <a:pt x="22650" y="2402"/>
                    <a:pt x="23016" y="2002"/>
                  </a:cubicBezTo>
                  <a:cubicBezTo>
                    <a:pt x="23383" y="1602"/>
                    <a:pt x="23684" y="1235"/>
                    <a:pt x="23950" y="935"/>
                  </a:cubicBezTo>
                  <a:lnTo>
                    <a:pt x="24518" y="268"/>
                  </a:lnTo>
                  <a:cubicBezTo>
                    <a:pt x="24584" y="168"/>
                    <a:pt x="24651" y="101"/>
                    <a:pt x="2468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6" name="Google Shape;1806;p44"/>
            <p:cNvSpPr/>
            <p:nvPr/>
          </p:nvSpPr>
          <p:spPr>
            <a:xfrm>
              <a:off x="7458803" y="3326544"/>
              <a:ext cx="4404" cy="563226"/>
            </a:xfrm>
            <a:custGeom>
              <a:avLst/>
              <a:gdLst/>
              <a:ahLst/>
              <a:cxnLst/>
              <a:rect l="l" t="t" r="r" b="b"/>
              <a:pathLst>
                <a:path w="234" h="29923" extrusionOk="0">
                  <a:moveTo>
                    <a:pt x="100" y="1"/>
                  </a:moveTo>
                  <a:cubicBezTo>
                    <a:pt x="67" y="1"/>
                    <a:pt x="0" y="6672"/>
                    <a:pt x="0" y="14945"/>
                  </a:cubicBezTo>
                  <a:cubicBezTo>
                    <a:pt x="0" y="23217"/>
                    <a:pt x="67" y="29922"/>
                    <a:pt x="100" y="29922"/>
                  </a:cubicBezTo>
                  <a:cubicBezTo>
                    <a:pt x="167" y="29922"/>
                    <a:pt x="234" y="23217"/>
                    <a:pt x="234" y="14945"/>
                  </a:cubicBezTo>
                  <a:cubicBezTo>
                    <a:pt x="234" y="6672"/>
                    <a:pt x="167" y="1"/>
                    <a:pt x="10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7" name="Google Shape;1807;p44"/>
            <p:cNvSpPr/>
            <p:nvPr/>
          </p:nvSpPr>
          <p:spPr>
            <a:xfrm>
              <a:off x="7476383" y="4136495"/>
              <a:ext cx="3783" cy="394953"/>
            </a:xfrm>
            <a:custGeom>
              <a:avLst/>
              <a:gdLst/>
              <a:ahLst/>
              <a:cxnLst/>
              <a:rect l="l" t="t" r="r" b="b"/>
              <a:pathLst>
                <a:path w="201" h="20983" extrusionOk="0">
                  <a:moveTo>
                    <a:pt x="100" y="1"/>
                  </a:moveTo>
                  <a:cubicBezTo>
                    <a:pt x="34" y="1"/>
                    <a:pt x="0" y="4704"/>
                    <a:pt x="0" y="10508"/>
                  </a:cubicBezTo>
                  <a:cubicBezTo>
                    <a:pt x="0" y="16279"/>
                    <a:pt x="34" y="20982"/>
                    <a:pt x="100" y="20982"/>
                  </a:cubicBezTo>
                  <a:cubicBezTo>
                    <a:pt x="167" y="20982"/>
                    <a:pt x="200" y="16312"/>
                    <a:pt x="200" y="10508"/>
                  </a:cubicBezTo>
                  <a:cubicBezTo>
                    <a:pt x="200" y="4704"/>
                    <a:pt x="167" y="1"/>
                    <a:pt x="10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8" name="Google Shape;1808;p44"/>
            <p:cNvSpPr/>
            <p:nvPr/>
          </p:nvSpPr>
          <p:spPr>
            <a:xfrm>
              <a:off x="7916509" y="2358390"/>
              <a:ext cx="228562" cy="120784"/>
            </a:xfrm>
            <a:custGeom>
              <a:avLst/>
              <a:gdLst/>
              <a:ahLst/>
              <a:cxnLst/>
              <a:rect l="l" t="t" r="r" b="b"/>
              <a:pathLst>
                <a:path w="12143" h="6417" extrusionOk="0">
                  <a:moveTo>
                    <a:pt x="12143" y="0"/>
                  </a:moveTo>
                  <a:lnTo>
                    <a:pt x="12143" y="0"/>
                  </a:lnTo>
                  <a:cubicBezTo>
                    <a:pt x="12142" y="0"/>
                    <a:pt x="2302" y="634"/>
                    <a:pt x="401" y="4370"/>
                  </a:cubicBezTo>
                  <a:cubicBezTo>
                    <a:pt x="1" y="5204"/>
                    <a:pt x="1568" y="5904"/>
                    <a:pt x="2436" y="6171"/>
                  </a:cubicBezTo>
                  <a:cubicBezTo>
                    <a:pt x="3089" y="6335"/>
                    <a:pt x="3743" y="6416"/>
                    <a:pt x="4397" y="6416"/>
                  </a:cubicBezTo>
                  <a:cubicBezTo>
                    <a:pt x="4677" y="6416"/>
                    <a:pt x="4957" y="6401"/>
                    <a:pt x="5238" y="6371"/>
                  </a:cubicBezTo>
                  <a:cubicBezTo>
                    <a:pt x="6505" y="6305"/>
                    <a:pt x="7773" y="6171"/>
                    <a:pt x="8874" y="5571"/>
                  </a:cubicBezTo>
                  <a:cubicBezTo>
                    <a:pt x="9808" y="4970"/>
                    <a:pt x="10575" y="4136"/>
                    <a:pt x="11042" y="3136"/>
                  </a:cubicBezTo>
                  <a:cubicBezTo>
                    <a:pt x="11509" y="2135"/>
                    <a:pt x="11876" y="1067"/>
                    <a:pt x="1214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9" name="Google Shape;1809;p44"/>
            <p:cNvSpPr/>
            <p:nvPr/>
          </p:nvSpPr>
          <p:spPr>
            <a:xfrm>
              <a:off x="7916509" y="2358390"/>
              <a:ext cx="228562" cy="120784"/>
            </a:xfrm>
            <a:custGeom>
              <a:avLst/>
              <a:gdLst/>
              <a:ahLst/>
              <a:cxnLst/>
              <a:rect l="l" t="t" r="r" b="b"/>
              <a:pathLst>
                <a:path w="12143" h="6417" extrusionOk="0">
                  <a:moveTo>
                    <a:pt x="12143" y="0"/>
                  </a:moveTo>
                  <a:lnTo>
                    <a:pt x="12143" y="0"/>
                  </a:lnTo>
                  <a:cubicBezTo>
                    <a:pt x="12142" y="0"/>
                    <a:pt x="2302" y="634"/>
                    <a:pt x="401" y="4370"/>
                  </a:cubicBezTo>
                  <a:cubicBezTo>
                    <a:pt x="1" y="5204"/>
                    <a:pt x="1568" y="5904"/>
                    <a:pt x="2436" y="6171"/>
                  </a:cubicBezTo>
                  <a:cubicBezTo>
                    <a:pt x="3089" y="6335"/>
                    <a:pt x="3743" y="6416"/>
                    <a:pt x="4397" y="6416"/>
                  </a:cubicBezTo>
                  <a:cubicBezTo>
                    <a:pt x="4677" y="6416"/>
                    <a:pt x="4957" y="6401"/>
                    <a:pt x="5238" y="6371"/>
                  </a:cubicBezTo>
                  <a:cubicBezTo>
                    <a:pt x="6505" y="6305"/>
                    <a:pt x="7773" y="6171"/>
                    <a:pt x="8874" y="5571"/>
                  </a:cubicBezTo>
                  <a:cubicBezTo>
                    <a:pt x="9808" y="4970"/>
                    <a:pt x="10575" y="4136"/>
                    <a:pt x="11042" y="3136"/>
                  </a:cubicBezTo>
                  <a:cubicBezTo>
                    <a:pt x="11509" y="2135"/>
                    <a:pt x="11876" y="1067"/>
                    <a:pt x="121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0" name="Google Shape;1810;p44"/>
            <p:cNvSpPr/>
            <p:nvPr/>
          </p:nvSpPr>
          <p:spPr>
            <a:xfrm>
              <a:off x="8436387" y="2336123"/>
              <a:ext cx="202812" cy="87619"/>
            </a:xfrm>
            <a:custGeom>
              <a:avLst/>
              <a:gdLst/>
              <a:ahLst/>
              <a:cxnLst/>
              <a:rect l="l" t="t" r="r" b="b"/>
              <a:pathLst>
                <a:path w="10775" h="4655" extrusionOk="0">
                  <a:moveTo>
                    <a:pt x="7230" y="1"/>
                  </a:moveTo>
                  <a:cubicBezTo>
                    <a:pt x="6943" y="1"/>
                    <a:pt x="6655" y="8"/>
                    <a:pt x="6372" y="16"/>
                  </a:cubicBezTo>
                  <a:cubicBezTo>
                    <a:pt x="5071" y="82"/>
                    <a:pt x="3803" y="316"/>
                    <a:pt x="2569" y="749"/>
                  </a:cubicBezTo>
                  <a:cubicBezTo>
                    <a:pt x="1568" y="1116"/>
                    <a:pt x="501" y="1583"/>
                    <a:pt x="0" y="2517"/>
                  </a:cubicBezTo>
                  <a:lnTo>
                    <a:pt x="634" y="2884"/>
                  </a:lnTo>
                  <a:cubicBezTo>
                    <a:pt x="2235" y="4052"/>
                    <a:pt x="4203" y="4652"/>
                    <a:pt x="6171" y="4652"/>
                  </a:cubicBezTo>
                  <a:cubicBezTo>
                    <a:pt x="6220" y="4654"/>
                    <a:pt x="6269" y="4655"/>
                    <a:pt x="6317" y="4655"/>
                  </a:cubicBezTo>
                  <a:cubicBezTo>
                    <a:pt x="7232" y="4655"/>
                    <a:pt x="8111" y="4357"/>
                    <a:pt x="8840" y="3818"/>
                  </a:cubicBezTo>
                  <a:cubicBezTo>
                    <a:pt x="9174" y="3518"/>
                    <a:pt x="9407" y="3151"/>
                    <a:pt x="9741" y="2851"/>
                  </a:cubicBezTo>
                  <a:cubicBezTo>
                    <a:pt x="9941" y="2651"/>
                    <a:pt x="10208" y="2517"/>
                    <a:pt x="10441" y="2317"/>
                  </a:cubicBezTo>
                  <a:cubicBezTo>
                    <a:pt x="10641" y="2117"/>
                    <a:pt x="10775" y="1817"/>
                    <a:pt x="10741" y="1517"/>
                  </a:cubicBezTo>
                  <a:cubicBezTo>
                    <a:pt x="10641" y="1150"/>
                    <a:pt x="10441" y="816"/>
                    <a:pt x="10174" y="616"/>
                  </a:cubicBezTo>
                  <a:cubicBezTo>
                    <a:pt x="9288" y="94"/>
                    <a:pt x="8258" y="1"/>
                    <a:pt x="7230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1" name="Google Shape;1811;p44"/>
            <p:cNvSpPr/>
            <p:nvPr/>
          </p:nvSpPr>
          <p:spPr>
            <a:xfrm>
              <a:off x="8436387" y="2336273"/>
              <a:ext cx="202812" cy="87468"/>
            </a:xfrm>
            <a:custGeom>
              <a:avLst/>
              <a:gdLst/>
              <a:ahLst/>
              <a:cxnLst/>
              <a:rect l="l" t="t" r="r" b="b"/>
              <a:pathLst>
                <a:path w="10775" h="4647" extrusionOk="0">
                  <a:moveTo>
                    <a:pt x="6867" y="1"/>
                  </a:moveTo>
                  <a:cubicBezTo>
                    <a:pt x="6704" y="1"/>
                    <a:pt x="6538" y="3"/>
                    <a:pt x="6372" y="8"/>
                  </a:cubicBezTo>
                  <a:cubicBezTo>
                    <a:pt x="5071" y="74"/>
                    <a:pt x="3803" y="308"/>
                    <a:pt x="2569" y="741"/>
                  </a:cubicBezTo>
                  <a:cubicBezTo>
                    <a:pt x="1568" y="1075"/>
                    <a:pt x="501" y="1575"/>
                    <a:pt x="0" y="2509"/>
                  </a:cubicBezTo>
                  <a:lnTo>
                    <a:pt x="634" y="2876"/>
                  </a:lnTo>
                  <a:cubicBezTo>
                    <a:pt x="2235" y="4044"/>
                    <a:pt x="4203" y="4644"/>
                    <a:pt x="6205" y="4644"/>
                  </a:cubicBezTo>
                  <a:cubicBezTo>
                    <a:pt x="6252" y="4646"/>
                    <a:pt x="6299" y="4647"/>
                    <a:pt x="6346" y="4647"/>
                  </a:cubicBezTo>
                  <a:cubicBezTo>
                    <a:pt x="7232" y="4647"/>
                    <a:pt x="8111" y="4349"/>
                    <a:pt x="8840" y="3810"/>
                  </a:cubicBezTo>
                  <a:cubicBezTo>
                    <a:pt x="9174" y="3510"/>
                    <a:pt x="9407" y="3110"/>
                    <a:pt x="9741" y="2843"/>
                  </a:cubicBezTo>
                  <a:cubicBezTo>
                    <a:pt x="9941" y="2643"/>
                    <a:pt x="10208" y="2509"/>
                    <a:pt x="10441" y="2309"/>
                  </a:cubicBezTo>
                  <a:cubicBezTo>
                    <a:pt x="10641" y="2109"/>
                    <a:pt x="10775" y="1809"/>
                    <a:pt x="10741" y="1509"/>
                  </a:cubicBezTo>
                  <a:cubicBezTo>
                    <a:pt x="10575" y="1142"/>
                    <a:pt x="10341" y="875"/>
                    <a:pt x="10007" y="675"/>
                  </a:cubicBezTo>
                  <a:cubicBezTo>
                    <a:pt x="9019" y="122"/>
                    <a:pt x="7979" y="1"/>
                    <a:pt x="68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2" name="Google Shape;1812;p44"/>
            <p:cNvSpPr/>
            <p:nvPr/>
          </p:nvSpPr>
          <p:spPr>
            <a:xfrm>
              <a:off x="7864390" y="1987944"/>
              <a:ext cx="621613" cy="689412"/>
            </a:xfrm>
            <a:custGeom>
              <a:avLst/>
              <a:gdLst/>
              <a:ahLst/>
              <a:cxnLst/>
              <a:rect l="l" t="t" r="r" b="b"/>
              <a:pathLst>
                <a:path w="33025" h="36627" extrusionOk="0">
                  <a:moveTo>
                    <a:pt x="13310" y="0"/>
                  </a:moveTo>
                  <a:lnTo>
                    <a:pt x="10575" y="1268"/>
                  </a:lnTo>
                  <a:cubicBezTo>
                    <a:pt x="9975" y="1568"/>
                    <a:pt x="9374" y="1902"/>
                    <a:pt x="8841" y="2269"/>
                  </a:cubicBezTo>
                  <a:cubicBezTo>
                    <a:pt x="7006" y="3469"/>
                    <a:pt x="2636" y="6271"/>
                    <a:pt x="1836" y="9374"/>
                  </a:cubicBezTo>
                  <a:cubicBezTo>
                    <a:pt x="1" y="16579"/>
                    <a:pt x="3103" y="24585"/>
                    <a:pt x="3103" y="24585"/>
                  </a:cubicBezTo>
                  <a:lnTo>
                    <a:pt x="5105" y="23017"/>
                  </a:lnTo>
                  <a:cubicBezTo>
                    <a:pt x="5605" y="22616"/>
                    <a:pt x="6139" y="22283"/>
                    <a:pt x="6706" y="21949"/>
                  </a:cubicBezTo>
                  <a:lnTo>
                    <a:pt x="10742" y="32757"/>
                  </a:lnTo>
                  <a:cubicBezTo>
                    <a:pt x="10242" y="33057"/>
                    <a:pt x="9908" y="33558"/>
                    <a:pt x="9841" y="34125"/>
                  </a:cubicBezTo>
                  <a:cubicBezTo>
                    <a:pt x="9808" y="34992"/>
                    <a:pt x="10275" y="36059"/>
                    <a:pt x="11776" y="36360"/>
                  </a:cubicBezTo>
                  <a:lnTo>
                    <a:pt x="32558" y="36626"/>
                  </a:lnTo>
                  <a:cubicBezTo>
                    <a:pt x="32724" y="36626"/>
                    <a:pt x="32824" y="36526"/>
                    <a:pt x="32824" y="36360"/>
                  </a:cubicBezTo>
                  <a:cubicBezTo>
                    <a:pt x="32824" y="36326"/>
                    <a:pt x="32824" y="36326"/>
                    <a:pt x="32824" y="36293"/>
                  </a:cubicBezTo>
                  <a:lnTo>
                    <a:pt x="30389" y="28687"/>
                  </a:lnTo>
                  <a:cubicBezTo>
                    <a:pt x="30389" y="28687"/>
                    <a:pt x="30756" y="24885"/>
                    <a:pt x="31257" y="20315"/>
                  </a:cubicBezTo>
                  <a:cubicBezTo>
                    <a:pt x="31988" y="13396"/>
                    <a:pt x="33019" y="4687"/>
                    <a:pt x="33025" y="4670"/>
                  </a:cubicBezTo>
                  <a:lnTo>
                    <a:pt x="33025" y="4670"/>
                  </a:lnTo>
                  <a:cubicBezTo>
                    <a:pt x="33025" y="4670"/>
                    <a:pt x="33025" y="4670"/>
                    <a:pt x="33025" y="4670"/>
                  </a:cubicBezTo>
                  <a:cubicBezTo>
                    <a:pt x="33025" y="4670"/>
                    <a:pt x="33025" y="4670"/>
                    <a:pt x="33025" y="4670"/>
                  </a:cubicBezTo>
                  <a:cubicBezTo>
                    <a:pt x="33025" y="4670"/>
                    <a:pt x="33025" y="4670"/>
                    <a:pt x="33025" y="4670"/>
                  </a:cubicBezTo>
                  <a:lnTo>
                    <a:pt x="33025" y="4670"/>
                  </a:lnTo>
                  <a:cubicBezTo>
                    <a:pt x="31590" y="667"/>
                    <a:pt x="23218" y="0"/>
                    <a:pt x="23218" y="0"/>
                  </a:cubicBezTo>
                  <a:lnTo>
                    <a:pt x="13644" y="567"/>
                  </a:lnTo>
                  <a:lnTo>
                    <a:pt x="13310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3" name="Google Shape;1813;p44"/>
            <p:cNvSpPr/>
            <p:nvPr/>
          </p:nvSpPr>
          <p:spPr>
            <a:xfrm>
              <a:off x="8202197" y="2230302"/>
              <a:ext cx="64053" cy="211151"/>
            </a:xfrm>
            <a:custGeom>
              <a:avLst/>
              <a:gdLst/>
              <a:ahLst/>
              <a:cxnLst/>
              <a:rect l="l" t="t" r="r" b="b"/>
              <a:pathLst>
                <a:path w="3403" h="11218" extrusionOk="0">
                  <a:moveTo>
                    <a:pt x="2702" y="0"/>
                  </a:moveTo>
                  <a:cubicBezTo>
                    <a:pt x="1568" y="2902"/>
                    <a:pt x="1601" y="6238"/>
                    <a:pt x="367" y="9140"/>
                  </a:cubicBezTo>
                  <a:cubicBezTo>
                    <a:pt x="234" y="9440"/>
                    <a:pt x="100" y="9774"/>
                    <a:pt x="67" y="10107"/>
                  </a:cubicBezTo>
                  <a:cubicBezTo>
                    <a:pt x="0" y="10441"/>
                    <a:pt x="100" y="10775"/>
                    <a:pt x="334" y="11041"/>
                  </a:cubicBezTo>
                  <a:cubicBezTo>
                    <a:pt x="485" y="11178"/>
                    <a:pt x="671" y="11218"/>
                    <a:pt x="869" y="11218"/>
                  </a:cubicBezTo>
                  <a:cubicBezTo>
                    <a:pt x="1108" y="11218"/>
                    <a:pt x="1364" y="11160"/>
                    <a:pt x="1601" y="11141"/>
                  </a:cubicBezTo>
                  <a:cubicBezTo>
                    <a:pt x="2002" y="11041"/>
                    <a:pt x="2368" y="10941"/>
                    <a:pt x="2735" y="10775"/>
                  </a:cubicBezTo>
                  <a:cubicBezTo>
                    <a:pt x="3403" y="7205"/>
                    <a:pt x="3069" y="3569"/>
                    <a:pt x="27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4" name="Google Shape;1814;p44"/>
            <p:cNvSpPr/>
            <p:nvPr/>
          </p:nvSpPr>
          <p:spPr>
            <a:xfrm>
              <a:off x="8104866" y="2537241"/>
              <a:ext cx="332161" cy="53418"/>
            </a:xfrm>
            <a:custGeom>
              <a:avLst/>
              <a:gdLst/>
              <a:ahLst/>
              <a:cxnLst/>
              <a:rect l="l" t="t" r="r" b="b"/>
              <a:pathLst>
                <a:path w="17647" h="2838" extrusionOk="0">
                  <a:moveTo>
                    <a:pt x="4617" y="1"/>
                  </a:moveTo>
                  <a:cubicBezTo>
                    <a:pt x="4043" y="1"/>
                    <a:pt x="3467" y="69"/>
                    <a:pt x="2903" y="205"/>
                  </a:cubicBezTo>
                  <a:cubicBezTo>
                    <a:pt x="1735" y="572"/>
                    <a:pt x="835" y="1506"/>
                    <a:pt x="1" y="2440"/>
                  </a:cubicBezTo>
                  <a:lnTo>
                    <a:pt x="268" y="2673"/>
                  </a:lnTo>
                  <a:cubicBezTo>
                    <a:pt x="611" y="2790"/>
                    <a:pt x="959" y="2838"/>
                    <a:pt x="1310" y="2838"/>
                  </a:cubicBezTo>
                  <a:cubicBezTo>
                    <a:pt x="2664" y="2838"/>
                    <a:pt x="4067" y="2132"/>
                    <a:pt x="5471" y="1973"/>
                  </a:cubicBezTo>
                  <a:cubicBezTo>
                    <a:pt x="5690" y="1948"/>
                    <a:pt x="5908" y="1937"/>
                    <a:pt x="6126" y="1937"/>
                  </a:cubicBezTo>
                  <a:cubicBezTo>
                    <a:pt x="7075" y="1937"/>
                    <a:pt x="8019" y="2144"/>
                    <a:pt x="8940" y="2306"/>
                  </a:cubicBezTo>
                  <a:cubicBezTo>
                    <a:pt x="10342" y="2524"/>
                    <a:pt x="11743" y="2636"/>
                    <a:pt x="13144" y="2636"/>
                  </a:cubicBezTo>
                  <a:cubicBezTo>
                    <a:pt x="14111" y="2636"/>
                    <a:pt x="15078" y="2582"/>
                    <a:pt x="16046" y="2473"/>
                  </a:cubicBezTo>
                  <a:cubicBezTo>
                    <a:pt x="16412" y="2440"/>
                    <a:pt x="16746" y="2340"/>
                    <a:pt x="17080" y="2206"/>
                  </a:cubicBezTo>
                  <a:cubicBezTo>
                    <a:pt x="17413" y="1973"/>
                    <a:pt x="17647" y="1573"/>
                    <a:pt x="17647" y="1172"/>
                  </a:cubicBezTo>
                  <a:cubicBezTo>
                    <a:pt x="13711" y="739"/>
                    <a:pt x="9774" y="539"/>
                    <a:pt x="5838" y="105"/>
                  </a:cubicBezTo>
                  <a:cubicBezTo>
                    <a:pt x="5435" y="35"/>
                    <a:pt x="5026" y="1"/>
                    <a:pt x="46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5" name="Google Shape;1815;p44"/>
            <p:cNvSpPr/>
            <p:nvPr/>
          </p:nvSpPr>
          <p:spPr>
            <a:xfrm>
              <a:off x="8395580" y="2067676"/>
              <a:ext cx="242999" cy="323992"/>
            </a:xfrm>
            <a:custGeom>
              <a:avLst/>
              <a:gdLst/>
              <a:ahLst/>
              <a:cxnLst/>
              <a:rect l="l" t="t" r="r" b="b"/>
              <a:pathLst>
                <a:path w="12910" h="17213" extrusionOk="0">
                  <a:moveTo>
                    <a:pt x="4637" y="1"/>
                  </a:moveTo>
                  <a:lnTo>
                    <a:pt x="0" y="5838"/>
                  </a:lnTo>
                  <a:lnTo>
                    <a:pt x="1068" y="17213"/>
                  </a:lnTo>
                  <a:cubicBezTo>
                    <a:pt x="1068" y="17213"/>
                    <a:pt x="3503" y="14511"/>
                    <a:pt x="10374" y="14444"/>
                  </a:cubicBezTo>
                  <a:cubicBezTo>
                    <a:pt x="11375" y="14478"/>
                    <a:pt x="12309" y="14978"/>
                    <a:pt x="12909" y="15779"/>
                  </a:cubicBezTo>
                  <a:lnTo>
                    <a:pt x="12309" y="14411"/>
                  </a:lnTo>
                  <a:cubicBezTo>
                    <a:pt x="10608" y="10575"/>
                    <a:pt x="4637" y="1"/>
                    <a:pt x="4637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6" name="Google Shape;1816;p44"/>
            <p:cNvSpPr/>
            <p:nvPr/>
          </p:nvSpPr>
          <p:spPr>
            <a:xfrm>
              <a:off x="8077875" y="2205814"/>
              <a:ext cx="25768" cy="94828"/>
            </a:xfrm>
            <a:custGeom>
              <a:avLst/>
              <a:gdLst/>
              <a:ahLst/>
              <a:cxnLst/>
              <a:rect l="l" t="t" r="r" b="b"/>
              <a:pathLst>
                <a:path w="1369" h="5038" extrusionOk="0">
                  <a:moveTo>
                    <a:pt x="0" y="0"/>
                  </a:moveTo>
                  <a:cubicBezTo>
                    <a:pt x="134" y="868"/>
                    <a:pt x="334" y="1701"/>
                    <a:pt x="567" y="2535"/>
                  </a:cubicBezTo>
                  <a:cubicBezTo>
                    <a:pt x="768" y="3403"/>
                    <a:pt x="1034" y="4237"/>
                    <a:pt x="1368" y="5037"/>
                  </a:cubicBezTo>
                  <a:cubicBezTo>
                    <a:pt x="1235" y="4170"/>
                    <a:pt x="1068" y="3336"/>
                    <a:pt x="801" y="2502"/>
                  </a:cubicBezTo>
                  <a:cubicBezTo>
                    <a:pt x="601" y="1635"/>
                    <a:pt x="334" y="80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7" name="Google Shape;1817;p44"/>
            <p:cNvSpPr/>
            <p:nvPr/>
          </p:nvSpPr>
          <p:spPr>
            <a:xfrm>
              <a:off x="8388032" y="2162485"/>
              <a:ext cx="74104" cy="247403"/>
            </a:xfrm>
            <a:custGeom>
              <a:avLst/>
              <a:gdLst/>
              <a:ahLst/>
              <a:cxnLst/>
              <a:rect l="l" t="t" r="r" b="b"/>
              <a:pathLst>
                <a:path w="3937" h="13144" extrusionOk="0">
                  <a:moveTo>
                    <a:pt x="34" y="1"/>
                  </a:moveTo>
                  <a:lnTo>
                    <a:pt x="34" y="1"/>
                  </a:lnTo>
                  <a:cubicBezTo>
                    <a:pt x="1" y="34"/>
                    <a:pt x="601" y="568"/>
                    <a:pt x="1368" y="1602"/>
                  </a:cubicBezTo>
                  <a:cubicBezTo>
                    <a:pt x="2403" y="2936"/>
                    <a:pt x="3103" y="4470"/>
                    <a:pt x="3503" y="6072"/>
                  </a:cubicBezTo>
                  <a:cubicBezTo>
                    <a:pt x="3670" y="6972"/>
                    <a:pt x="3737" y="7906"/>
                    <a:pt x="3637" y="8807"/>
                  </a:cubicBezTo>
                  <a:cubicBezTo>
                    <a:pt x="3537" y="9641"/>
                    <a:pt x="3403" y="10408"/>
                    <a:pt x="3303" y="11042"/>
                  </a:cubicBezTo>
                  <a:cubicBezTo>
                    <a:pt x="3236" y="11542"/>
                    <a:pt x="3170" y="12076"/>
                    <a:pt x="3170" y="12576"/>
                  </a:cubicBezTo>
                  <a:cubicBezTo>
                    <a:pt x="3170" y="12776"/>
                    <a:pt x="3170" y="12943"/>
                    <a:pt x="3203" y="13143"/>
                  </a:cubicBezTo>
                  <a:cubicBezTo>
                    <a:pt x="3236" y="12943"/>
                    <a:pt x="3236" y="12776"/>
                    <a:pt x="3236" y="12576"/>
                  </a:cubicBezTo>
                  <a:cubicBezTo>
                    <a:pt x="3270" y="12209"/>
                    <a:pt x="3337" y="11709"/>
                    <a:pt x="3470" y="11075"/>
                  </a:cubicBezTo>
                  <a:cubicBezTo>
                    <a:pt x="3570" y="10441"/>
                    <a:pt x="3737" y="9674"/>
                    <a:pt x="3837" y="8840"/>
                  </a:cubicBezTo>
                  <a:cubicBezTo>
                    <a:pt x="3937" y="7906"/>
                    <a:pt x="3904" y="6972"/>
                    <a:pt x="3703" y="6038"/>
                  </a:cubicBezTo>
                  <a:cubicBezTo>
                    <a:pt x="3337" y="4370"/>
                    <a:pt x="2569" y="2836"/>
                    <a:pt x="1502" y="1502"/>
                  </a:cubicBezTo>
                  <a:cubicBezTo>
                    <a:pt x="1168" y="1101"/>
                    <a:pt x="835" y="734"/>
                    <a:pt x="468" y="367"/>
                  </a:cubicBezTo>
                  <a:cubicBezTo>
                    <a:pt x="334" y="234"/>
                    <a:pt x="201" y="134"/>
                    <a:pt x="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8" name="Google Shape;1818;p44"/>
            <p:cNvSpPr/>
            <p:nvPr/>
          </p:nvSpPr>
          <p:spPr>
            <a:xfrm>
              <a:off x="8103624" y="2591318"/>
              <a:ext cx="205316" cy="70660"/>
            </a:xfrm>
            <a:custGeom>
              <a:avLst/>
              <a:gdLst/>
              <a:ahLst/>
              <a:cxnLst/>
              <a:rect l="l" t="t" r="r" b="b"/>
              <a:pathLst>
                <a:path w="10908" h="3754" extrusionOk="0">
                  <a:moveTo>
                    <a:pt x="0" y="1"/>
                  </a:moveTo>
                  <a:lnTo>
                    <a:pt x="0" y="1"/>
                  </a:lnTo>
                  <a:cubicBezTo>
                    <a:pt x="100" y="134"/>
                    <a:pt x="200" y="267"/>
                    <a:pt x="300" y="367"/>
                  </a:cubicBezTo>
                  <a:cubicBezTo>
                    <a:pt x="434" y="534"/>
                    <a:pt x="567" y="634"/>
                    <a:pt x="701" y="768"/>
                  </a:cubicBezTo>
                  <a:cubicBezTo>
                    <a:pt x="834" y="935"/>
                    <a:pt x="1034" y="1101"/>
                    <a:pt x="1234" y="1268"/>
                  </a:cubicBezTo>
                  <a:cubicBezTo>
                    <a:pt x="1735" y="1668"/>
                    <a:pt x="2268" y="2035"/>
                    <a:pt x="2835" y="2336"/>
                  </a:cubicBezTo>
                  <a:cubicBezTo>
                    <a:pt x="4203" y="3103"/>
                    <a:pt x="5704" y="3570"/>
                    <a:pt x="7272" y="3703"/>
                  </a:cubicBezTo>
                  <a:cubicBezTo>
                    <a:pt x="7589" y="3737"/>
                    <a:pt x="7906" y="3753"/>
                    <a:pt x="8223" y="3753"/>
                  </a:cubicBezTo>
                  <a:cubicBezTo>
                    <a:pt x="8539" y="3753"/>
                    <a:pt x="8856" y="3737"/>
                    <a:pt x="9173" y="3703"/>
                  </a:cubicBezTo>
                  <a:cubicBezTo>
                    <a:pt x="9440" y="3703"/>
                    <a:pt x="9707" y="3670"/>
                    <a:pt x="9907" y="3636"/>
                  </a:cubicBezTo>
                  <a:cubicBezTo>
                    <a:pt x="10074" y="3603"/>
                    <a:pt x="10274" y="3570"/>
                    <a:pt x="10441" y="3536"/>
                  </a:cubicBezTo>
                  <a:cubicBezTo>
                    <a:pt x="10608" y="3503"/>
                    <a:pt x="10774" y="3436"/>
                    <a:pt x="10908" y="3403"/>
                  </a:cubicBezTo>
                  <a:cubicBezTo>
                    <a:pt x="10908" y="3399"/>
                    <a:pt x="10900" y="3398"/>
                    <a:pt x="10885" y="3398"/>
                  </a:cubicBezTo>
                  <a:cubicBezTo>
                    <a:pt x="10759" y="3398"/>
                    <a:pt x="10125" y="3510"/>
                    <a:pt x="9173" y="3570"/>
                  </a:cubicBezTo>
                  <a:cubicBezTo>
                    <a:pt x="9003" y="3579"/>
                    <a:pt x="8834" y="3583"/>
                    <a:pt x="8664" y="3583"/>
                  </a:cubicBezTo>
                  <a:cubicBezTo>
                    <a:pt x="8200" y="3583"/>
                    <a:pt x="7736" y="3552"/>
                    <a:pt x="7272" y="3503"/>
                  </a:cubicBezTo>
                  <a:cubicBezTo>
                    <a:pt x="6538" y="3436"/>
                    <a:pt x="5771" y="3270"/>
                    <a:pt x="5037" y="3036"/>
                  </a:cubicBezTo>
                  <a:cubicBezTo>
                    <a:pt x="4303" y="2803"/>
                    <a:pt x="3603" y="2502"/>
                    <a:pt x="2902" y="2169"/>
                  </a:cubicBezTo>
                  <a:cubicBezTo>
                    <a:pt x="2368" y="1869"/>
                    <a:pt x="1835" y="1535"/>
                    <a:pt x="1334" y="1135"/>
                  </a:cubicBezTo>
                  <a:cubicBezTo>
                    <a:pt x="467" y="501"/>
                    <a:pt x="33" y="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9" name="Google Shape;1819;p44"/>
            <p:cNvSpPr/>
            <p:nvPr/>
          </p:nvSpPr>
          <p:spPr>
            <a:xfrm>
              <a:off x="8404370" y="2610781"/>
              <a:ext cx="29514" cy="69869"/>
            </a:xfrm>
            <a:custGeom>
              <a:avLst/>
              <a:gdLst/>
              <a:ahLst/>
              <a:cxnLst/>
              <a:rect l="l" t="t" r="r" b="b"/>
              <a:pathLst>
                <a:path w="1568" h="3712" extrusionOk="0">
                  <a:moveTo>
                    <a:pt x="1334" y="1"/>
                  </a:moveTo>
                  <a:cubicBezTo>
                    <a:pt x="1268" y="1"/>
                    <a:pt x="1501" y="935"/>
                    <a:pt x="1168" y="2035"/>
                  </a:cubicBezTo>
                  <a:cubicBezTo>
                    <a:pt x="1034" y="2502"/>
                    <a:pt x="801" y="2936"/>
                    <a:pt x="467" y="3303"/>
                  </a:cubicBezTo>
                  <a:cubicBezTo>
                    <a:pt x="200" y="3570"/>
                    <a:pt x="0" y="3703"/>
                    <a:pt x="0" y="3703"/>
                  </a:cubicBezTo>
                  <a:cubicBezTo>
                    <a:pt x="5" y="3708"/>
                    <a:pt x="15" y="3711"/>
                    <a:pt x="29" y="3711"/>
                  </a:cubicBezTo>
                  <a:cubicBezTo>
                    <a:pt x="107" y="3711"/>
                    <a:pt x="313" y="3629"/>
                    <a:pt x="567" y="3403"/>
                  </a:cubicBezTo>
                  <a:cubicBezTo>
                    <a:pt x="967" y="3069"/>
                    <a:pt x="1234" y="2602"/>
                    <a:pt x="1401" y="2102"/>
                  </a:cubicBezTo>
                  <a:cubicBezTo>
                    <a:pt x="1535" y="1602"/>
                    <a:pt x="1568" y="1101"/>
                    <a:pt x="1501" y="601"/>
                  </a:cubicBezTo>
                  <a:cubicBezTo>
                    <a:pt x="1501" y="368"/>
                    <a:pt x="1434" y="167"/>
                    <a:pt x="13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0" name="Google Shape;1820;p44"/>
            <p:cNvSpPr/>
            <p:nvPr/>
          </p:nvSpPr>
          <p:spPr>
            <a:xfrm>
              <a:off x="8390554" y="2638412"/>
              <a:ext cx="21364" cy="43329"/>
            </a:xfrm>
            <a:custGeom>
              <a:avLst/>
              <a:gdLst/>
              <a:ahLst/>
              <a:cxnLst/>
              <a:rect l="l" t="t" r="r" b="b"/>
              <a:pathLst>
                <a:path w="1135" h="2302" extrusionOk="0">
                  <a:moveTo>
                    <a:pt x="934" y="0"/>
                  </a:moveTo>
                  <a:cubicBezTo>
                    <a:pt x="901" y="0"/>
                    <a:pt x="868" y="567"/>
                    <a:pt x="634" y="1201"/>
                  </a:cubicBezTo>
                  <a:cubicBezTo>
                    <a:pt x="401" y="1835"/>
                    <a:pt x="0" y="2235"/>
                    <a:pt x="67" y="2302"/>
                  </a:cubicBezTo>
                  <a:cubicBezTo>
                    <a:pt x="767" y="1768"/>
                    <a:pt x="1134" y="868"/>
                    <a:pt x="9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1" name="Google Shape;1821;p44"/>
            <p:cNvSpPr/>
            <p:nvPr/>
          </p:nvSpPr>
          <p:spPr>
            <a:xfrm>
              <a:off x="8310803" y="2379734"/>
              <a:ext cx="27650" cy="40826"/>
            </a:xfrm>
            <a:custGeom>
              <a:avLst/>
              <a:gdLst/>
              <a:ahLst/>
              <a:cxnLst/>
              <a:rect l="l" t="t" r="r" b="b"/>
              <a:pathLst>
                <a:path w="1469" h="2169" extrusionOk="0">
                  <a:moveTo>
                    <a:pt x="1469" y="0"/>
                  </a:moveTo>
                  <a:lnTo>
                    <a:pt x="1469" y="0"/>
                  </a:lnTo>
                  <a:cubicBezTo>
                    <a:pt x="1068" y="234"/>
                    <a:pt x="768" y="567"/>
                    <a:pt x="535" y="968"/>
                  </a:cubicBezTo>
                  <a:cubicBezTo>
                    <a:pt x="268" y="1301"/>
                    <a:pt x="68" y="1701"/>
                    <a:pt x="1" y="2168"/>
                  </a:cubicBezTo>
                  <a:cubicBezTo>
                    <a:pt x="268" y="1801"/>
                    <a:pt x="501" y="1468"/>
                    <a:pt x="735" y="1068"/>
                  </a:cubicBezTo>
                  <a:cubicBezTo>
                    <a:pt x="1002" y="734"/>
                    <a:pt x="1235" y="367"/>
                    <a:pt x="146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2" name="Google Shape;1822;p44"/>
            <p:cNvSpPr/>
            <p:nvPr/>
          </p:nvSpPr>
          <p:spPr>
            <a:xfrm>
              <a:off x="7939115" y="2140199"/>
              <a:ext cx="130609" cy="49936"/>
            </a:xfrm>
            <a:custGeom>
              <a:avLst/>
              <a:gdLst/>
              <a:ahLst/>
              <a:cxnLst/>
              <a:rect l="l" t="t" r="r" b="b"/>
              <a:pathLst>
                <a:path w="6939" h="2653" extrusionOk="0">
                  <a:moveTo>
                    <a:pt x="551" y="0"/>
                  </a:moveTo>
                  <a:cubicBezTo>
                    <a:pt x="367" y="0"/>
                    <a:pt x="184" y="17"/>
                    <a:pt x="0" y="50"/>
                  </a:cubicBezTo>
                  <a:cubicBezTo>
                    <a:pt x="367" y="117"/>
                    <a:pt x="734" y="150"/>
                    <a:pt x="1101" y="184"/>
                  </a:cubicBezTo>
                  <a:cubicBezTo>
                    <a:pt x="2869" y="417"/>
                    <a:pt x="4537" y="1051"/>
                    <a:pt x="6038" y="2018"/>
                  </a:cubicBezTo>
                  <a:cubicBezTo>
                    <a:pt x="6305" y="2252"/>
                    <a:pt x="6639" y="2452"/>
                    <a:pt x="6939" y="2652"/>
                  </a:cubicBezTo>
                  <a:cubicBezTo>
                    <a:pt x="6705" y="2352"/>
                    <a:pt x="6438" y="2119"/>
                    <a:pt x="6138" y="1918"/>
                  </a:cubicBezTo>
                  <a:cubicBezTo>
                    <a:pt x="4670" y="851"/>
                    <a:pt x="2936" y="184"/>
                    <a:pt x="1101" y="50"/>
                  </a:cubicBezTo>
                  <a:cubicBezTo>
                    <a:pt x="918" y="17"/>
                    <a:pt x="734" y="0"/>
                    <a:pt x="55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3" name="Google Shape;1823;p44"/>
            <p:cNvSpPr/>
            <p:nvPr/>
          </p:nvSpPr>
          <p:spPr>
            <a:xfrm>
              <a:off x="8413781" y="2065173"/>
              <a:ext cx="69079" cy="82894"/>
            </a:xfrm>
            <a:custGeom>
              <a:avLst/>
              <a:gdLst/>
              <a:ahLst/>
              <a:cxnLst/>
              <a:rect l="l" t="t" r="r" b="b"/>
              <a:pathLst>
                <a:path w="3670" h="4404" extrusionOk="0">
                  <a:moveTo>
                    <a:pt x="3670" y="0"/>
                  </a:moveTo>
                  <a:lnTo>
                    <a:pt x="3670" y="0"/>
                  </a:lnTo>
                  <a:cubicBezTo>
                    <a:pt x="3403" y="100"/>
                    <a:pt x="3136" y="267"/>
                    <a:pt x="2936" y="434"/>
                  </a:cubicBezTo>
                  <a:cubicBezTo>
                    <a:pt x="2369" y="834"/>
                    <a:pt x="1835" y="1301"/>
                    <a:pt x="1401" y="1835"/>
                  </a:cubicBezTo>
                  <a:cubicBezTo>
                    <a:pt x="968" y="2369"/>
                    <a:pt x="568" y="2969"/>
                    <a:pt x="267" y="3569"/>
                  </a:cubicBezTo>
                  <a:cubicBezTo>
                    <a:pt x="134" y="3836"/>
                    <a:pt x="34" y="4103"/>
                    <a:pt x="0" y="4403"/>
                  </a:cubicBezTo>
                  <a:cubicBezTo>
                    <a:pt x="434" y="3536"/>
                    <a:pt x="968" y="2735"/>
                    <a:pt x="1568" y="1968"/>
                  </a:cubicBezTo>
                  <a:cubicBezTo>
                    <a:pt x="2202" y="1268"/>
                    <a:pt x="2903" y="601"/>
                    <a:pt x="36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4" name="Google Shape;1824;p44"/>
            <p:cNvSpPr/>
            <p:nvPr/>
          </p:nvSpPr>
          <p:spPr>
            <a:xfrm>
              <a:off x="8093573" y="2000499"/>
              <a:ext cx="236091" cy="136915"/>
            </a:xfrm>
            <a:custGeom>
              <a:avLst/>
              <a:gdLst/>
              <a:ahLst/>
              <a:cxnLst/>
              <a:rect l="l" t="t" r="r" b="b"/>
              <a:pathLst>
                <a:path w="12543" h="7274" extrusionOk="0">
                  <a:moveTo>
                    <a:pt x="12076" y="0"/>
                  </a:moveTo>
                  <a:cubicBezTo>
                    <a:pt x="12076" y="1"/>
                    <a:pt x="12176" y="301"/>
                    <a:pt x="12276" y="834"/>
                  </a:cubicBezTo>
                  <a:cubicBezTo>
                    <a:pt x="12409" y="1568"/>
                    <a:pt x="12376" y="2302"/>
                    <a:pt x="12176" y="3036"/>
                  </a:cubicBezTo>
                  <a:cubicBezTo>
                    <a:pt x="11909" y="4103"/>
                    <a:pt x="11342" y="5071"/>
                    <a:pt x="10508" y="5805"/>
                  </a:cubicBezTo>
                  <a:cubicBezTo>
                    <a:pt x="9474" y="6672"/>
                    <a:pt x="8173" y="7105"/>
                    <a:pt x="6805" y="7105"/>
                  </a:cubicBezTo>
                  <a:cubicBezTo>
                    <a:pt x="5471" y="7072"/>
                    <a:pt x="4137" y="6638"/>
                    <a:pt x="3069" y="5838"/>
                  </a:cubicBezTo>
                  <a:cubicBezTo>
                    <a:pt x="2169" y="5171"/>
                    <a:pt x="1468" y="4337"/>
                    <a:pt x="934" y="3336"/>
                  </a:cubicBezTo>
                  <a:cubicBezTo>
                    <a:pt x="601" y="2702"/>
                    <a:pt x="334" y="1968"/>
                    <a:pt x="200" y="1268"/>
                  </a:cubicBezTo>
                  <a:cubicBezTo>
                    <a:pt x="67" y="734"/>
                    <a:pt x="34" y="434"/>
                    <a:pt x="34" y="434"/>
                  </a:cubicBezTo>
                  <a:cubicBezTo>
                    <a:pt x="0" y="534"/>
                    <a:pt x="0" y="601"/>
                    <a:pt x="34" y="668"/>
                  </a:cubicBezTo>
                  <a:cubicBezTo>
                    <a:pt x="34" y="868"/>
                    <a:pt x="67" y="1068"/>
                    <a:pt x="100" y="1268"/>
                  </a:cubicBezTo>
                  <a:cubicBezTo>
                    <a:pt x="234" y="2035"/>
                    <a:pt x="467" y="2736"/>
                    <a:pt x="801" y="3436"/>
                  </a:cubicBezTo>
                  <a:cubicBezTo>
                    <a:pt x="1301" y="4437"/>
                    <a:pt x="2035" y="5304"/>
                    <a:pt x="2936" y="6005"/>
                  </a:cubicBezTo>
                  <a:cubicBezTo>
                    <a:pt x="4032" y="6811"/>
                    <a:pt x="5346" y="7274"/>
                    <a:pt x="6698" y="7274"/>
                  </a:cubicBezTo>
                  <a:cubicBezTo>
                    <a:pt x="6745" y="7274"/>
                    <a:pt x="6792" y="7273"/>
                    <a:pt x="6839" y="7272"/>
                  </a:cubicBezTo>
                  <a:cubicBezTo>
                    <a:pt x="6885" y="7273"/>
                    <a:pt x="6932" y="7274"/>
                    <a:pt x="6979" y="7274"/>
                  </a:cubicBezTo>
                  <a:cubicBezTo>
                    <a:pt x="8331" y="7274"/>
                    <a:pt x="9643" y="6807"/>
                    <a:pt x="10675" y="5905"/>
                  </a:cubicBezTo>
                  <a:cubicBezTo>
                    <a:pt x="11509" y="5171"/>
                    <a:pt x="12109" y="4170"/>
                    <a:pt x="12376" y="3036"/>
                  </a:cubicBezTo>
                  <a:cubicBezTo>
                    <a:pt x="12543" y="2302"/>
                    <a:pt x="12543" y="1535"/>
                    <a:pt x="12376" y="801"/>
                  </a:cubicBezTo>
                  <a:cubicBezTo>
                    <a:pt x="12309" y="601"/>
                    <a:pt x="12242" y="401"/>
                    <a:pt x="12176" y="201"/>
                  </a:cubicBezTo>
                  <a:cubicBezTo>
                    <a:pt x="12142" y="134"/>
                    <a:pt x="12109" y="67"/>
                    <a:pt x="1207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5" name="Google Shape;1825;p44"/>
            <p:cNvSpPr/>
            <p:nvPr/>
          </p:nvSpPr>
          <p:spPr>
            <a:xfrm>
              <a:off x="8310803" y="2382558"/>
              <a:ext cx="38323" cy="39264"/>
            </a:xfrm>
            <a:custGeom>
              <a:avLst/>
              <a:gdLst/>
              <a:ahLst/>
              <a:cxnLst/>
              <a:rect l="l" t="t" r="r" b="b"/>
              <a:pathLst>
                <a:path w="2036" h="2086" extrusionOk="0">
                  <a:moveTo>
                    <a:pt x="1602" y="0"/>
                  </a:moveTo>
                  <a:cubicBezTo>
                    <a:pt x="1535" y="0"/>
                    <a:pt x="1469" y="17"/>
                    <a:pt x="1402" y="50"/>
                  </a:cubicBezTo>
                  <a:cubicBezTo>
                    <a:pt x="1302" y="84"/>
                    <a:pt x="1202" y="184"/>
                    <a:pt x="1102" y="284"/>
                  </a:cubicBezTo>
                  <a:cubicBezTo>
                    <a:pt x="601" y="784"/>
                    <a:pt x="234" y="1418"/>
                    <a:pt x="1" y="2085"/>
                  </a:cubicBezTo>
                  <a:lnTo>
                    <a:pt x="2036" y="1885"/>
                  </a:lnTo>
                  <a:cubicBezTo>
                    <a:pt x="2036" y="1485"/>
                    <a:pt x="2002" y="1018"/>
                    <a:pt x="2002" y="584"/>
                  </a:cubicBezTo>
                  <a:cubicBezTo>
                    <a:pt x="2036" y="384"/>
                    <a:pt x="1936" y="184"/>
                    <a:pt x="1802" y="50"/>
                  </a:cubicBezTo>
                  <a:cubicBezTo>
                    <a:pt x="1735" y="17"/>
                    <a:pt x="1669" y="0"/>
                    <a:pt x="16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6" name="Google Shape;1826;p44"/>
            <p:cNvSpPr/>
            <p:nvPr/>
          </p:nvSpPr>
          <p:spPr>
            <a:xfrm>
              <a:off x="8448320" y="2253529"/>
              <a:ext cx="30775" cy="121819"/>
            </a:xfrm>
            <a:custGeom>
              <a:avLst/>
              <a:gdLst/>
              <a:ahLst/>
              <a:cxnLst/>
              <a:rect l="l" t="t" r="r" b="b"/>
              <a:pathLst>
                <a:path w="1635" h="6472" extrusionOk="0">
                  <a:moveTo>
                    <a:pt x="0" y="0"/>
                  </a:moveTo>
                  <a:cubicBezTo>
                    <a:pt x="867" y="2869"/>
                    <a:pt x="601" y="4504"/>
                    <a:pt x="100" y="6472"/>
                  </a:cubicBezTo>
                  <a:lnTo>
                    <a:pt x="200" y="6205"/>
                  </a:lnTo>
                  <a:cubicBezTo>
                    <a:pt x="767" y="5037"/>
                    <a:pt x="1635" y="4337"/>
                    <a:pt x="1468" y="3169"/>
                  </a:cubicBezTo>
                  <a:cubicBezTo>
                    <a:pt x="1268" y="1968"/>
                    <a:pt x="767" y="901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7" name="Google Shape;1827;p44"/>
            <p:cNvSpPr/>
            <p:nvPr/>
          </p:nvSpPr>
          <p:spPr>
            <a:xfrm>
              <a:off x="8199054" y="4121437"/>
              <a:ext cx="200309" cy="367942"/>
            </a:xfrm>
            <a:custGeom>
              <a:avLst/>
              <a:gdLst/>
              <a:ahLst/>
              <a:cxnLst/>
              <a:rect l="l" t="t" r="r" b="b"/>
              <a:pathLst>
                <a:path w="10642" h="19548" extrusionOk="0">
                  <a:moveTo>
                    <a:pt x="0" y="0"/>
                  </a:moveTo>
                  <a:lnTo>
                    <a:pt x="1268" y="19447"/>
                  </a:lnTo>
                  <a:lnTo>
                    <a:pt x="9407" y="19547"/>
                  </a:lnTo>
                  <a:lnTo>
                    <a:pt x="10641" y="8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8" name="Google Shape;1828;p44"/>
            <p:cNvSpPr/>
            <p:nvPr/>
          </p:nvSpPr>
          <p:spPr>
            <a:xfrm>
              <a:off x="8211609" y="4439123"/>
              <a:ext cx="342833" cy="116172"/>
            </a:xfrm>
            <a:custGeom>
              <a:avLst/>
              <a:gdLst/>
              <a:ahLst/>
              <a:cxnLst/>
              <a:rect l="l" t="t" r="r" b="b"/>
              <a:pathLst>
                <a:path w="18214" h="6172" extrusionOk="0">
                  <a:moveTo>
                    <a:pt x="301" y="1"/>
                  </a:moveTo>
                  <a:lnTo>
                    <a:pt x="0" y="6072"/>
                  </a:lnTo>
                  <a:lnTo>
                    <a:pt x="18213" y="6172"/>
                  </a:lnTo>
                  <a:cubicBezTo>
                    <a:pt x="18147" y="4437"/>
                    <a:pt x="8974" y="735"/>
                    <a:pt x="8974" y="735"/>
                  </a:cubicBezTo>
                  <a:lnTo>
                    <a:pt x="8974" y="201"/>
                  </a:lnTo>
                  <a:cubicBezTo>
                    <a:pt x="7646" y="770"/>
                    <a:pt x="6237" y="1054"/>
                    <a:pt x="4833" y="1054"/>
                  </a:cubicBezTo>
                  <a:cubicBezTo>
                    <a:pt x="3274" y="1054"/>
                    <a:pt x="1723" y="703"/>
                    <a:pt x="301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9" name="Google Shape;1829;p44"/>
            <p:cNvSpPr/>
            <p:nvPr/>
          </p:nvSpPr>
          <p:spPr>
            <a:xfrm>
              <a:off x="8241122" y="4475394"/>
              <a:ext cx="28271" cy="26144"/>
            </a:xfrm>
            <a:custGeom>
              <a:avLst/>
              <a:gdLst/>
              <a:ahLst/>
              <a:cxnLst/>
              <a:rect l="l" t="t" r="r" b="b"/>
              <a:pathLst>
                <a:path w="1502" h="1389" extrusionOk="0">
                  <a:moveTo>
                    <a:pt x="768" y="0"/>
                  </a:moveTo>
                  <a:cubicBezTo>
                    <a:pt x="690" y="0"/>
                    <a:pt x="611" y="14"/>
                    <a:pt x="534" y="42"/>
                  </a:cubicBezTo>
                  <a:lnTo>
                    <a:pt x="567" y="42"/>
                  </a:lnTo>
                  <a:cubicBezTo>
                    <a:pt x="200" y="142"/>
                    <a:pt x="0" y="476"/>
                    <a:pt x="34" y="876"/>
                  </a:cubicBezTo>
                  <a:cubicBezTo>
                    <a:pt x="121" y="1196"/>
                    <a:pt x="411" y="1389"/>
                    <a:pt x="727" y="1389"/>
                  </a:cubicBezTo>
                  <a:cubicBezTo>
                    <a:pt x="774" y="1389"/>
                    <a:pt x="821" y="1385"/>
                    <a:pt x="868" y="1376"/>
                  </a:cubicBezTo>
                  <a:cubicBezTo>
                    <a:pt x="1268" y="1276"/>
                    <a:pt x="1501" y="876"/>
                    <a:pt x="1435" y="476"/>
                  </a:cubicBezTo>
                  <a:cubicBezTo>
                    <a:pt x="1329" y="186"/>
                    <a:pt x="1058" y="0"/>
                    <a:pt x="7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0" name="Google Shape;1830;p44"/>
            <p:cNvSpPr/>
            <p:nvPr/>
          </p:nvSpPr>
          <p:spPr>
            <a:xfrm>
              <a:off x="8211609" y="4525782"/>
              <a:ext cx="344715" cy="29514"/>
            </a:xfrm>
            <a:custGeom>
              <a:avLst/>
              <a:gdLst/>
              <a:ahLst/>
              <a:cxnLst/>
              <a:rect l="l" t="t" r="r" b="b"/>
              <a:pathLst>
                <a:path w="18314" h="1568" extrusionOk="0">
                  <a:moveTo>
                    <a:pt x="67" y="0"/>
                  </a:moveTo>
                  <a:lnTo>
                    <a:pt x="0" y="1468"/>
                  </a:lnTo>
                  <a:lnTo>
                    <a:pt x="18213" y="1568"/>
                  </a:lnTo>
                  <a:cubicBezTo>
                    <a:pt x="18314" y="1001"/>
                    <a:pt x="17513" y="634"/>
                    <a:pt x="17513" y="634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1" name="Google Shape;1831;p44"/>
            <p:cNvSpPr/>
            <p:nvPr/>
          </p:nvSpPr>
          <p:spPr>
            <a:xfrm>
              <a:off x="8349107" y="4452656"/>
              <a:ext cx="32676" cy="21062"/>
            </a:xfrm>
            <a:custGeom>
              <a:avLst/>
              <a:gdLst/>
              <a:ahLst/>
              <a:cxnLst/>
              <a:rect l="l" t="t" r="r" b="b"/>
              <a:pathLst>
                <a:path w="1736" h="1119" extrusionOk="0">
                  <a:moveTo>
                    <a:pt x="1472" y="1"/>
                  </a:moveTo>
                  <a:cubicBezTo>
                    <a:pt x="1266" y="1"/>
                    <a:pt x="967" y="62"/>
                    <a:pt x="668" y="249"/>
                  </a:cubicBezTo>
                  <a:cubicBezTo>
                    <a:pt x="134" y="583"/>
                    <a:pt x="1" y="1083"/>
                    <a:pt x="67" y="1116"/>
                  </a:cubicBezTo>
                  <a:cubicBezTo>
                    <a:pt x="72" y="1118"/>
                    <a:pt x="76" y="1119"/>
                    <a:pt x="81" y="1119"/>
                  </a:cubicBezTo>
                  <a:cubicBezTo>
                    <a:pt x="188" y="1119"/>
                    <a:pt x="420" y="770"/>
                    <a:pt x="835" y="483"/>
                  </a:cubicBezTo>
                  <a:cubicBezTo>
                    <a:pt x="1268" y="216"/>
                    <a:pt x="1735" y="182"/>
                    <a:pt x="1735" y="82"/>
                  </a:cubicBezTo>
                  <a:cubicBezTo>
                    <a:pt x="1735" y="38"/>
                    <a:pt x="1632" y="1"/>
                    <a:pt x="147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2" name="Google Shape;1832;p44"/>
            <p:cNvSpPr/>
            <p:nvPr/>
          </p:nvSpPr>
          <p:spPr>
            <a:xfrm>
              <a:off x="8393057" y="4468768"/>
              <a:ext cx="24507" cy="26257"/>
            </a:xfrm>
            <a:custGeom>
              <a:avLst/>
              <a:gdLst/>
              <a:ahLst/>
              <a:cxnLst/>
              <a:rect l="l" t="t" r="r" b="b"/>
              <a:pathLst>
                <a:path w="1302" h="1395" extrusionOk="0">
                  <a:moveTo>
                    <a:pt x="1216" y="0"/>
                  </a:moveTo>
                  <a:cubicBezTo>
                    <a:pt x="1049" y="0"/>
                    <a:pt x="670" y="99"/>
                    <a:pt x="368" y="427"/>
                  </a:cubicBezTo>
                  <a:cubicBezTo>
                    <a:pt x="1" y="894"/>
                    <a:pt x="34" y="1395"/>
                    <a:pt x="134" y="1395"/>
                  </a:cubicBezTo>
                  <a:cubicBezTo>
                    <a:pt x="234" y="1395"/>
                    <a:pt x="301" y="994"/>
                    <a:pt x="634" y="627"/>
                  </a:cubicBezTo>
                  <a:cubicBezTo>
                    <a:pt x="935" y="260"/>
                    <a:pt x="1302" y="94"/>
                    <a:pt x="1302" y="27"/>
                  </a:cubicBezTo>
                  <a:cubicBezTo>
                    <a:pt x="1302" y="11"/>
                    <a:pt x="1270" y="0"/>
                    <a:pt x="121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3" name="Google Shape;1833;p44"/>
            <p:cNvSpPr/>
            <p:nvPr/>
          </p:nvSpPr>
          <p:spPr>
            <a:xfrm>
              <a:off x="8433865" y="4483450"/>
              <a:ext cx="17599" cy="29156"/>
            </a:xfrm>
            <a:custGeom>
              <a:avLst/>
              <a:gdLst/>
              <a:ahLst/>
              <a:cxnLst/>
              <a:rect l="l" t="t" r="r" b="b"/>
              <a:pathLst>
                <a:path w="935" h="1549" extrusionOk="0">
                  <a:moveTo>
                    <a:pt x="868" y="0"/>
                  </a:moveTo>
                  <a:cubicBezTo>
                    <a:pt x="760" y="0"/>
                    <a:pt x="436" y="184"/>
                    <a:pt x="234" y="615"/>
                  </a:cubicBezTo>
                  <a:cubicBezTo>
                    <a:pt x="1" y="1115"/>
                    <a:pt x="101" y="1549"/>
                    <a:pt x="201" y="1549"/>
                  </a:cubicBezTo>
                  <a:cubicBezTo>
                    <a:pt x="301" y="1515"/>
                    <a:pt x="301" y="1148"/>
                    <a:pt x="501" y="748"/>
                  </a:cubicBezTo>
                  <a:cubicBezTo>
                    <a:pt x="701" y="348"/>
                    <a:pt x="935" y="81"/>
                    <a:pt x="902" y="14"/>
                  </a:cubicBezTo>
                  <a:cubicBezTo>
                    <a:pt x="897" y="5"/>
                    <a:pt x="885" y="0"/>
                    <a:pt x="86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4" name="Google Shape;1834;p44"/>
            <p:cNvSpPr/>
            <p:nvPr/>
          </p:nvSpPr>
          <p:spPr>
            <a:xfrm>
              <a:off x="8018283" y="1484988"/>
              <a:ext cx="433821" cy="393880"/>
            </a:xfrm>
            <a:custGeom>
              <a:avLst/>
              <a:gdLst/>
              <a:ahLst/>
              <a:cxnLst/>
              <a:rect l="l" t="t" r="r" b="b"/>
              <a:pathLst>
                <a:path w="23048" h="20926" extrusionOk="0">
                  <a:moveTo>
                    <a:pt x="14997" y="1"/>
                  </a:moveTo>
                  <a:cubicBezTo>
                    <a:pt x="14678" y="1"/>
                    <a:pt x="14357" y="34"/>
                    <a:pt x="14041" y="102"/>
                  </a:cubicBezTo>
                  <a:cubicBezTo>
                    <a:pt x="12773" y="369"/>
                    <a:pt x="11606" y="769"/>
                    <a:pt x="10472" y="1370"/>
                  </a:cubicBezTo>
                  <a:cubicBezTo>
                    <a:pt x="9651" y="538"/>
                    <a:pt x="8625" y="159"/>
                    <a:pt x="7617" y="159"/>
                  </a:cubicBezTo>
                  <a:cubicBezTo>
                    <a:pt x="5756" y="159"/>
                    <a:pt x="3958" y="1451"/>
                    <a:pt x="3633" y="3571"/>
                  </a:cubicBezTo>
                  <a:cubicBezTo>
                    <a:pt x="3429" y="3523"/>
                    <a:pt x="3227" y="3500"/>
                    <a:pt x="3029" y="3500"/>
                  </a:cubicBezTo>
                  <a:cubicBezTo>
                    <a:pt x="1331" y="3500"/>
                    <a:pt x="0" y="5203"/>
                    <a:pt x="598" y="6907"/>
                  </a:cubicBezTo>
                  <a:lnTo>
                    <a:pt x="6235" y="8909"/>
                  </a:lnTo>
                  <a:lnTo>
                    <a:pt x="12406" y="19750"/>
                  </a:lnTo>
                  <a:cubicBezTo>
                    <a:pt x="13321" y="20534"/>
                    <a:pt x="14460" y="20926"/>
                    <a:pt x="15600" y="20926"/>
                  </a:cubicBezTo>
                  <a:cubicBezTo>
                    <a:pt x="16787" y="20926"/>
                    <a:pt x="17975" y="20500"/>
                    <a:pt x="18911" y="19650"/>
                  </a:cubicBezTo>
                  <a:cubicBezTo>
                    <a:pt x="20746" y="17982"/>
                    <a:pt x="21046" y="15213"/>
                    <a:pt x="19645" y="13178"/>
                  </a:cubicBezTo>
                  <a:cubicBezTo>
                    <a:pt x="19978" y="12878"/>
                    <a:pt x="20279" y="12511"/>
                    <a:pt x="20512" y="12111"/>
                  </a:cubicBezTo>
                  <a:cubicBezTo>
                    <a:pt x="21513" y="11544"/>
                    <a:pt x="22213" y="10576"/>
                    <a:pt x="22514" y="9442"/>
                  </a:cubicBezTo>
                  <a:cubicBezTo>
                    <a:pt x="23047" y="7074"/>
                    <a:pt x="21179" y="4439"/>
                    <a:pt x="18778" y="4138"/>
                  </a:cubicBezTo>
                  <a:cubicBezTo>
                    <a:pt x="19245" y="2971"/>
                    <a:pt x="18677" y="1570"/>
                    <a:pt x="17643" y="803"/>
                  </a:cubicBezTo>
                  <a:cubicBezTo>
                    <a:pt x="16849" y="282"/>
                    <a:pt x="15926" y="1"/>
                    <a:pt x="149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5" name="Google Shape;1835;p44"/>
            <p:cNvSpPr/>
            <p:nvPr/>
          </p:nvSpPr>
          <p:spPr>
            <a:xfrm>
              <a:off x="8037067" y="1560786"/>
              <a:ext cx="315766" cy="536140"/>
            </a:xfrm>
            <a:custGeom>
              <a:avLst/>
              <a:gdLst/>
              <a:ahLst/>
              <a:cxnLst/>
              <a:rect l="l" t="t" r="r" b="b"/>
              <a:pathLst>
                <a:path w="16776" h="28484" extrusionOk="0">
                  <a:moveTo>
                    <a:pt x="9797" y="0"/>
                  </a:moveTo>
                  <a:cubicBezTo>
                    <a:pt x="9493" y="0"/>
                    <a:pt x="9184" y="46"/>
                    <a:pt x="8873" y="145"/>
                  </a:cubicBezTo>
                  <a:lnTo>
                    <a:pt x="934" y="4048"/>
                  </a:lnTo>
                  <a:cubicBezTo>
                    <a:pt x="134" y="4281"/>
                    <a:pt x="0" y="5048"/>
                    <a:pt x="200" y="5849"/>
                  </a:cubicBezTo>
                  <a:lnTo>
                    <a:pt x="200" y="6283"/>
                  </a:lnTo>
                  <a:lnTo>
                    <a:pt x="3269" y="19058"/>
                  </a:lnTo>
                  <a:lnTo>
                    <a:pt x="4570" y="24762"/>
                  </a:lnTo>
                  <a:cubicBezTo>
                    <a:pt x="5113" y="26964"/>
                    <a:pt x="7074" y="28484"/>
                    <a:pt x="9269" y="28484"/>
                  </a:cubicBezTo>
                  <a:cubicBezTo>
                    <a:pt x="9502" y="28484"/>
                    <a:pt x="9737" y="28467"/>
                    <a:pt x="9974" y="28432"/>
                  </a:cubicBezTo>
                  <a:cubicBezTo>
                    <a:pt x="12609" y="28065"/>
                    <a:pt x="14444" y="25630"/>
                    <a:pt x="14077" y="22961"/>
                  </a:cubicBezTo>
                  <a:cubicBezTo>
                    <a:pt x="14077" y="22894"/>
                    <a:pt x="14044" y="22794"/>
                    <a:pt x="14044" y="22694"/>
                  </a:cubicBezTo>
                  <a:cubicBezTo>
                    <a:pt x="13679" y="20938"/>
                    <a:pt x="13446" y="19742"/>
                    <a:pt x="13443" y="19726"/>
                  </a:cubicBezTo>
                  <a:lnTo>
                    <a:pt x="13443" y="19726"/>
                  </a:lnTo>
                  <a:cubicBezTo>
                    <a:pt x="13443" y="19726"/>
                    <a:pt x="13444" y="19726"/>
                    <a:pt x="13445" y="19726"/>
                  </a:cubicBezTo>
                  <a:cubicBezTo>
                    <a:pt x="13525" y="19726"/>
                    <a:pt x="16776" y="18400"/>
                    <a:pt x="16545" y="13788"/>
                  </a:cubicBezTo>
                  <a:cubicBezTo>
                    <a:pt x="16412" y="11486"/>
                    <a:pt x="15545" y="7850"/>
                    <a:pt x="14711" y="4915"/>
                  </a:cubicBezTo>
                  <a:cubicBezTo>
                    <a:pt x="14064" y="2561"/>
                    <a:pt x="12067" y="0"/>
                    <a:pt x="9797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6" name="Google Shape;1836;p44"/>
            <p:cNvSpPr/>
            <p:nvPr/>
          </p:nvSpPr>
          <p:spPr>
            <a:xfrm>
              <a:off x="8291341" y="1702971"/>
              <a:ext cx="23886" cy="21552"/>
            </a:xfrm>
            <a:custGeom>
              <a:avLst/>
              <a:gdLst/>
              <a:ahLst/>
              <a:cxnLst/>
              <a:rect l="l" t="t" r="r" b="b"/>
              <a:pathLst>
                <a:path w="1269" h="1145" extrusionOk="0">
                  <a:moveTo>
                    <a:pt x="664" y="0"/>
                  </a:moveTo>
                  <a:cubicBezTo>
                    <a:pt x="609" y="0"/>
                    <a:pt x="554" y="10"/>
                    <a:pt x="501" y="29"/>
                  </a:cubicBezTo>
                  <a:cubicBezTo>
                    <a:pt x="168" y="96"/>
                    <a:pt x="1" y="396"/>
                    <a:pt x="68" y="730"/>
                  </a:cubicBezTo>
                  <a:cubicBezTo>
                    <a:pt x="153" y="986"/>
                    <a:pt x="384" y="1145"/>
                    <a:pt x="636" y="1145"/>
                  </a:cubicBezTo>
                  <a:cubicBezTo>
                    <a:pt x="679" y="1145"/>
                    <a:pt x="724" y="1140"/>
                    <a:pt x="768" y="1130"/>
                  </a:cubicBezTo>
                  <a:cubicBezTo>
                    <a:pt x="1068" y="1030"/>
                    <a:pt x="1268" y="730"/>
                    <a:pt x="1202" y="430"/>
                  </a:cubicBezTo>
                  <a:cubicBezTo>
                    <a:pt x="1202" y="430"/>
                    <a:pt x="1168" y="396"/>
                    <a:pt x="1168" y="396"/>
                  </a:cubicBezTo>
                  <a:cubicBezTo>
                    <a:pt x="1115" y="155"/>
                    <a:pt x="889" y="0"/>
                    <a:pt x="66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7" name="Google Shape;1837;p44"/>
            <p:cNvSpPr/>
            <p:nvPr/>
          </p:nvSpPr>
          <p:spPr>
            <a:xfrm>
              <a:off x="8262467" y="1686765"/>
              <a:ext cx="44591" cy="16903"/>
            </a:xfrm>
            <a:custGeom>
              <a:avLst/>
              <a:gdLst/>
              <a:ahLst/>
              <a:cxnLst/>
              <a:rect l="l" t="t" r="r" b="b"/>
              <a:pathLst>
                <a:path w="2369" h="898" extrusionOk="0">
                  <a:moveTo>
                    <a:pt x="1475" y="0"/>
                  </a:moveTo>
                  <a:cubicBezTo>
                    <a:pt x="1351" y="0"/>
                    <a:pt x="1226" y="19"/>
                    <a:pt x="1101" y="57"/>
                  </a:cubicBezTo>
                  <a:cubicBezTo>
                    <a:pt x="768" y="123"/>
                    <a:pt x="501" y="257"/>
                    <a:pt x="267" y="524"/>
                  </a:cubicBezTo>
                  <a:cubicBezTo>
                    <a:pt x="100" y="690"/>
                    <a:pt x="0" y="824"/>
                    <a:pt x="100" y="890"/>
                  </a:cubicBezTo>
                  <a:cubicBezTo>
                    <a:pt x="106" y="895"/>
                    <a:pt x="113" y="898"/>
                    <a:pt x="121" y="898"/>
                  </a:cubicBezTo>
                  <a:cubicBezTo>
                    <a:pt x="229" y="898"/>
                    <a:pt x="613" y="544"/>
                    <a:pt x="1168" y="390"/>
                  </a:cubicBezTo>
                  <a:cubicBezTo>
                    <a:pt x="1316" y="359"/>
                    <a:pt x="1457" y="348"/>
                    <a:pt x="1587" y="348"/>
                  </a:cubicBezTo>
                  <a:cubicBezTo>
                    <a:pt x="1909" y="348"/>
                    <a:pt x="2162" y="416"/>
                    <a:pt x="2288" y="416"/>
                  </a:cubicBezTo>
                  <a:cubicBezTo>
                    <a:pt x="2329" y="416"/>
                    <a:pt x="2356" y="409"/>
                    <a:pt x="2369" y="390"/>
                  </a:cubicBezTo>
                  <a:cubicBezTo>
                    <a:pt x="2369" y="357"/>
                    <a:pt x="2302" y="257"/>
                    <a:pt x="2069" y="157"/>
                  </a:cubicBezTo>
                  <a:cubicBezTo>
                    <a:pt x="1881" y="52"/>
                    <a:pt x="1680" y="0"/>
                    <a:pt x="147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8" name="Google Shape;1838;p44"/>
            <p:cNvSpPr/>
            <p:nvPr/>
          </p:nvSpPr>
          <p:spPr>
            <a:xfrm>
              <a:off x="8177069" y="1728984"/>
              <a:ext cx="23886" cy="21495"/>
            </a:xfrm>
            <a:custGeom>
              <a:avLst/>
              <a:gdLst/>
              <a:ahLst/>
              <a:cxnLst/>
              <a:rect l="l" t="t" r="r" b="b"/>
              <a:pathLst>
                <a:path w="1269" h="1142" extrusionOk="0">
                  <a:moveTo>
                    <a:pt x="633" y="0"/>
                  </a:moveTo>
                  <a:cubicBezTo>
                    <a:pt x="590" y="0"/>
                    <a:pt x="545" y="5"/>
                    <a:pt x="501" y="15"/>
                  </a:cubicBezTo>
                  <a:cubicBezTo>
                    <a:pt x="201" y="115"/>
                    <a:pt x="1" y="415"/>
                    <a:pt x="68" y="716"/>
                  </a:cubicBezTo>
                  <a:cubicBezTo>
                    <a:pt x="150" y="963"/>
                    <a:pt x="368" y="1142"/>
                    <a:pt x="628" y="1142"/>
                  </a:cubicBezTo>
                  <a:cubicBezTo>
                    <a:pt x="684" y="1142"/>
                    <a:pt x="742" y="1134"/>
                    <a:pt x="801" y="1116"/>
                  </a:cubicBezTo>
                  <a:cubicBezTo>
                    <a:pt x="1102" y="1016"/>
                    <a:pt x="1268" y="716"/>
                    <a:pt x="1202" y="415"/>
                  </a:cubicBezTo>
                  <a:cubicBezTo>
                    <a:pt x="1116" y="159"/>
                    <a:pt x="886" y="0"/>
                    <a:pt x="63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9" name="Google Shape;1839;p44"/>
            <p:cNvSpPr/>
            <p:nvPr/>
          </p:nvSpPr>
          <p:spPr>
            <a:xfrm>
              <a:off x="8149457" y="1714811"/>
              <a:ext cx="45212" cy="16489"/>
            </a:xfrm>
            <a:custGeom>
              <a:avLst/>
              <a:gdLst/>
              <a:ahLst/>
              <a:cxnLst/>
              <a:rect l="l" t="t" r="r" b="b"/>
              <a:pathLst>
                <a:path w="2402" h="876" extrusionOk="0">
                  <a:moveTo>
                    <a:pt x="1443" y="1"/>
                  </a:moveTo>
                  <a:cubicBezTo>
                    <a:pt x="1338" y="1"/>
                    <a:pt x="1234" y="12"/>
                    <a:pt x="1134" y="34"/>
                  </a:cubicBezTo>
                  <a:cubicBezTo>
                    <a:pt x="801" y="101"/>
                    <a:pt x="500" y="268"/>
                    <a:pt x="267" y="501"/>
                  </a:cubicBezTo>
                  <a:cubicBezTo>
                    <a:pt x="100" y="668"/>
                    <a:pt x="0" y="801"/>
                    <a:pt x="100" y="868"/>
                  </a:cubicBezTo>
                  <a:cubicBezTo>
                    <a:pt x="105" y="873"/>
                    <a:pt x="112" y="876"/>
                    <a:pt x="121" y="876"/>
                  </a:cubicBezTo>
                  <a:cubicBezTo>
                    <a:pt x="229" y="876"/>
                    <a:pt x="615" y="524"/>
                    <a:pt x="1201" y="401"/>
                  </a:cubicBezTo>
                  <a:cubicBezTo>
                    <a:pt x="1366" y="355"/>
                    <a:pt x="1523" y="340"/>
                    <a:pt x="1665" y="340"/>
                  </a:cubicBezTo>
                  <a:cubicBezTo>
                    <a:pt x="1975" y="340"/>
                    <a:pt x="2217" y="413"/>
                    <a:pt x="2321" y="413"/>
                  </a:cubicBezTo>
                  <a:cubicBezTo>
                    <a:pt x="2344" y="413"/>
                    <a:pt x="2360" y="410"/>
                    <a:pt x="2368" y="401"/>
                  </a:cubicBezTo>
                  <a:cubicBezTo>
                    <a:pt x="2402" y="334"/>
                    <a:pt x="2302" y="234"/>
                    <a:pt x="2068" y="134"/>
                  </a:cubicBezTo>
                  <a:cubicBezTo>
                    <a:pt x="1868" y="45"/>
                    <a:pt x="1653" y="1"/>
                    <a:pt x="144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0" name="Google Shape;1840;p44"/>
            <p:cNvSpPr/>
            <p:nvPr/>
          </p:nvSpPr>
          <p:spPr>
            <a:xfrm>
              <a:off x="8226045" y="1699753"/>
              <a:ext cx="55282" cy="96070"/>
            </a:xfrm>
            <a:custGeom>
              <a:avLst/>
              <a:gdLst/>
              <a:ahLst/>
              <a:cxnLst/>
              <a:rect l="l" t="t" r="r" b="b"/>
              <a:pathLst>
                <a:path w="2937" h="5104" extrusionOk="0">
                  <a:moveTo>
                    <a:pt x="67" y="0"/>
                  </a:moveTo>
                  <a:cubicBezTo>
                    <a:pt x="1" y="34"/>
                    <a:pt x="768" y="1368"/>
                    <a:pt x="1769" y="2936"/>
                  </a:cubicBezTo>
                  <a:lnTo>
                    <a:pt x="2502" y="4037"/>
                  </a:lnTo>
                  <a:cubicBezTo>
                    <a:pt x="2603" y="4170"/>
                    <a:pt x="2669" y="4337"/>
                    <a:pt x="2703" y="4504"/>
                  </a:cubicBezTo>
                  <a:cubicBezTo>
                    <a:pt x="2703" y="4604"/>
                    <a:pt x="2569" y="4670"/>
                    <a:pt x="2402" y="4704"/>
                  </a:cubicBezTo>
                  <a:cubicBezTo>
                    <a:pt x="2069" y="4804"/>
                    <a:pt x="1735" y="4937"/>
                    <a:pt x="1435" y="5104"/>
                  </a:cubicBezTo>
                  <a:cubicBezTo>
                    <a:pt x="1769" y="5071"/>
                    <a:pt x="2136" y="5004"/>
                    <a:pt x="2469" y="4904"/>
                  </a:cubicBezTo>
                  <a:cubicBezTo>
                    <a:pt x="2536" y="4870"/>
                    <a:pt x="2636" y="4837"/>
                    <a:pt x="2703" y="4804"/>
                  </a:cubicBezTo>
                  <a:cubicBezTo>
                    <a:pt x="2836" y="4737"/>
                    <a:pt x="2903" y="4637"/>
                    <a:pt x="2936" y="4537"/>
                  </a:cubicBezTo>
                  <a:cubicBezTo>
                    <a:pt x="2936" y="4303"/>
                    <a:pt x="2869" y="4103"/>
                    <a:pt x="2703" y="3936"/>
                  </a:cubicBezTo>
                  <a:lnTo>
                    <a:pt x="2002" y="2802"/>
                  </a:lnTo>
                  <a:cubicBezTo>
                    <a:pt x="1435" y="1835"/>
                    <a:pt x="801" y="901"/>
                    <a:pt x="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1" name="Google Shape;1841;p44"/>
            <p:cNvSpPr/>
            <p:nvPr/>
          </p:nvSpPr>
          <p:spPr>
            <a:xfrm>
              <a:off x="8170801" y="1925773"/>
              <a:ext cx="123701" cy="35236"/>
            </a:xfrm>
            <a:custGeom>
              <a:avLst/>
              <a:gdLst/>
              <a:ahLst/>
              <a:cxnLst/>
              <a:rect l="l" t="t" r="r" b="b"/>
              <a:pathLst>
                <a:path w="6572" h="1872" extrusionOk="0">
                  <a:moveTo>
                    <a:pt x="0" y="1"/>
                  </a:moveTo>
                  <a:cubicBezTo>
                    <a:pt x="0" y="1"/>
                    <a:pt x="1414" y="1872"/>
                    <a:pt x="4277" y="1872"/>
                  </a:cubicBezTo>
                  <a:cubicBezTo>
                    <a:pt x="4959" y="1872"/>
                    <a:pt x="5724" y="1765"/>
                    <a:pt x="6572" y="1502"/>
                  </a:cubicBezTo>
                  <a:lnTo>
                    <a:pt x="6338" y="334"/>
                  </a:lnTo>
                  <a:cubicBezTo>
                    <a:pt x="5491" y="536"/>
                    <a:pt x="4627" y="635"/>
                    <a:pt x="3764" y="635"/>
                  </a:cubicBezTo>
                  <a:cubicBezTo>
                    <a:pt x="2488" y="635"/>
                    <a:pt x="1214" y="419"/>
                    <a:pt x="0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2" name="Google Shape;1842;p44"/>
            <p:cNvSpPr/>
            <p:nvPr/>
          </p:nvSpPr>
          <p:spPr>
            <a:xfrm>
              <a:off x="8141909" y="1699433"/>
              <a:ext cx="54642" cy="19218"/>
            </a:xfrm>
            <a:custGeom>
              <a:avLst/>
              <a:gdLst/>
              <a:ahLst/>
              <a:cxnLst/>
              <a:rect l="l" t="t" r="r" b="b"/>
              <a:pathLst>
                <a:path w="2903" h="1021" extrusionOk="0">
                  <a:moveTo>
                    <a:pt x="1886" y="1"/>
                  </a:moveTo>
                  <a:cubicBezTo>
                    <a:pt x="1702" y="1"/>
                    <a:pt x="1519" y="17"/>
                    <a:pt x="1335" y="51"/>
                  </a:cubicBezTo>
                  <a:cubicBezTo>
                    <a:pt x="935" y="151"/>
                    <a:pt x="601" y="318"/>
                    <a:pt x="301" y="551"/>
                  </a:cubicBezTo>
                  <a:cubicBezTo>
                    <a:pt x="68" y="751"/>
                    <a:pt x="1" y="918"/>
                    <a:pt x="34" y="985"/>
                  </a:cubicBezTo>
                  <a:cubicBezTo>
                    <a:pt x="59" y="1010"/>
                    <a:pt x="100" y="1021"/>
                    <a:pt x="155" y="1021"/>
                  </a:cubicBezTo>
                  <a:cubicBezTo>
                    <a:pt x="388" y="1021"/>
                    <a:pt x="873" y="820"/>
                    <a:pt x="1469" y="684"/>
                  </a:cubicBezTo>
                  <a:cubicBezTo>
                    <a:pt x="2202" y="484"/>
                    <a:pt x="2836" y="484"/>
                    <a:pt x="2870" y="318"/>
                  </a:cubicBezTo>
                  <a:cubicBezTo>
                    <a:pt x="2903" y="251"/>
                    <a:pt x="2736" y="117"/>
                    <a:pt x="2436" y="51"/>
                  </a:cubicBezTo>
                  <a:cubicBezTo>
                    <a:pt x="2252" y="17"/>
                    <a:pt x="2069" y="1"/>
                    <a:pt x="188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3" name="Google Shape;1843;p44"/>
            <p:cNvSpPr/>
            <p:nvPr/>
          </p:nvSpPr>
          <p:spPr>
            <a:xfrm>
              <a:off x="8254298" y="1648894"/>
              <a:ext cx="48995" cy="17731"/>
            </a:xfrm>
            <a:custGeom>
              <a:avLst/>
              <a:gdLst/>
              <a:ahLst/>
              <a:cxnLst/>
              <a:rect l="l" t="t" r="r" b="b"/>
              <a:pathLst>
                <a:path w="2603" h="942" extrusionOk="0">
                  <a:moveTo>
                    <a:pt x="1544" y="0"/>
                  </a:moveTo>
                  <a:cubicBezTo>
                    <a:pt x="1428" y="0"/>
                    <a:pt x="1313" y="11"/>
                    <a:pt x="1202" y="34"/>
                  </a:cubicBezTo>
                  <a:cubicBezTo>
                    <a:pt x="835" y="100"/>
                    <a:pt x="501" y="267"/>
                    <a:pt x="234" y="501"/>
                  </a:cubicBezTo>
                  <a:cubicBezTo>
                    <a:pt x="67" y="668"/>
                    <a:pt x="1" y="834"/>
                    <a:pt x="67" y="901"/>
                  </a:cubicBezTo>
                  <a:cubicBezTo>
                    <a:pt x="96" y="929"/>
                    <a:pt x="141" y="941"/>
                    <a:pt x="200" y="941"/>
                  </a:cubicBezTo>
                  <a:cubicBezTo>
                    <a:pt x="418" y="941"/>
                    <a:pt x="829" y="780"/>
                    <a:pt x="1302" y="701"/>
                  </a:cubicBezTo>
                  <a:cubicBezTo>
                    <a:pt x="1935" y="567"/>
                    <a:pt x="2469" y="601"/>
                    <a:pt x="2569" y="434"/>
                  </a:cubicBezTo>
                  <a:cubicBezTo>
                    <a:pt x="2603" y="367"/>
                    <a:pt x="2503" y="234"/>
                    <a:pt x="2236" y="134"/>
                  </a:cubicBezTo>
                  <a:cubicBezTo>
                    <a:pt x="2013" y="45"/>
                    <a:pt x="1776" y="0"/>
                    <a:pt x="154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4" name="Google Shape;1844;p44"/>
            <p:cNvSpPr/>
            <p:nvPr/>
          </p:nvSpPr>
          <p:spPr>
            <a:xfrm>
              <a:off x="8087286" y="1541098"/>
              <a:ext cx="293236" cy="133094"/>
            </a:xfrm>
            <a:custGeom>
              <a:avLst/>
              <a:gdLst/>
              <a:ahLst/>
              <a:cxnLst/>
              <a:rect l="l" t="t" r="r" b="b"/>
              <a:pathLst>
                <a:path w="15579" h="7071" extrusionOk="0">
                  <a:moveTo>
                    <a:pt x="8014" y="1"/>
                  </a:moveTo>
                  <a:cubicBezTo>
                    <a:pt x="7890" y="1"/>
                    <a:pt x="7765" y="8"/>
                    <a:pt x="7640" y="23"/>
                  </a:cubicBezTo>
                  <a:cubicBezTo>
                    <a:pt x="6770" y="88"/>
                    <a:pt x="5962" y="525"/>
                    <a:pt x="5067" y="525"/>
                  </a:cubicBezTo>
                  <a:cubicBezTo>
                    <a:pt x="5035" y="525"/>
                    <a:pt x="5003" y="525"/>
                    <a:pt x="4971" y="524"/>
                  </a:cubicBezTo>
                  <a:cubicBezTo>
                    <a:pt x="4304" y="490"/>
                    <a:pt x="3670" y="190"/>
                    <a:pt x="3003" y="190"/>
                  </a:cubicBezTo>
                  <a:cubicBezTo>
                    <a:pt x="1842" y="190"/>
                    <a:pt x="920" y="1120"/>
                    <a:pt x="237" y="2103"/>
                  </a:cubicBezTo>
                  <a:lnTo>
                    <a:pt x="237" y="2103"/>
                  </a:lnTo>
                  <a:cubicBezTo>
                    <a:pt x="236" y="2099"/>
                    <a:pt x="235" y="2095"/>
                    <a:pt x="234" y="2091"/>
                  </a:cubicBezTo>
                  <a:lnTo>
                    <a:pt x="1" y="2458"/>
                  </a:lnTo>
                  <a:cubicBezTo>
                    <a:pt x="76" y="2340"/>
                    <a:pt x="155" y="2221"/>
                    <a:pt x="237" y="2103"/>
                  </a:cubicBezTo>
                  <a:lnTo>
                    <a:pt x="237" y="2103"/>
                  </a:lnTo>
                  <a:cubicBezTo>
                    <a:pt x="555" y="3614"/>
                    <a:pt x="1871" y="4593"/>
                    <a:pt x="3291" y="4593"/>
                  </a:cubicBezTo>
                  <a:cubicBezTo>
                    <a:pt x="3682" y="4593"/>
                    <a:pt x="4082" y="4518"/>
                    <a:pt x="4471" y="4360"/>
                  </a:cubicBezTo>
                  <a:cubicBezTo>
                    <a:pt x="5004" y="4146"/>
                    <a:pt x="5559" y="3783"/>
                    <a:pt x="6102" y="3783"/>
                  </a:cubicBezTo>
                  <a:cubicBezTo>
                    <a:pt x="6237" y="3783"/>
                    <a:pt x="6372" y="3806"/>
                    <a:pt x="6505" y="3859"/>
                  </a:cubicBezTo>
                  <a:cubicBezTo>
                    <a:pt x="7173" y="4093"/>
                    <a:pt x="7439" y="5027"/>
                    <a:pt x="8073" y="5394"/>
                  </a:cubicBezTo>
                  <a:cubicBezTo>
                    <a:pt x="8289" y="5517"/>
                    <a:pt x="8516" y="5564"/>
                    <a:pt x="8752" y="5564"/>
                  </a:cubicBezTo>
                  <a:cubicBezTo>
                    <a:pt x="9502" y="5564"/>
                    <a:pt x="10331" y="5090"/>
                    <a:pt x="11096" y="5090"/>
                  </a:cubicBezTo>
                  <a:cubicBezTo>
                    <a:pt x="11134" y="5090"/>
                    <a:pt x="11171" y="5091"/>
                    <a:pt x="11209" y="5094"/>
                  </a:cubicBezTo>
                  <a:cubicBezTo>
                    <a:pt x="12043" y="5160"/>
                    <a:pt x="12676" y="5827"/>
                    <a:pt x="13310" y="6361"/>
                  </a:cubicBezTo>
                  <a:cubicBezTo>
                    <a:pt x="13798" y="6751"/>
                    <a:pt x="14393" y="7070"/>
                    <a:pt x="14964" y="7070"/>
                  </a:cubicBezTo>
                  <a:cubicBezTo>
                    <a:pt x="15174" y="7070"/>
                    <a:pt x="15381" y="7027"/>
                    <a:pt x="15579" y="6928"/>
                  </a:cubicBezTo>
                  <a:cubicBezTo>
                    <a:pt x="15412" y="6228"/>
                    <a:pt x="15178" y="5527"/>
                    <a:pt x="14845" y="4893"/>
                  </a:cubicBezTo>
                  <a:cubicBezTo>
                    <a:pt x="14511" y="4260"/>
                    <a:pt x="13977" y="3759"/>
                    <a:pt x="13310" y="3459"/>
                  </a:cubicBezTo>
                  <a:cubicBezTo>
                    <a:pt x="12943" y="3326"/>
                    <a:pt x="12576" y="3259"/>
                    <a:pt x="12209" y="3092"/>
                  </a:cubicBezTo>
                  <a:cubicBezTo>
                    <a:pt x="11442" y="2692"/>
                    <a:pt x="11109" y="1825"/>
                    <a:pt x="10575" y="1191"/>
                  </a:cubicBezTo>
                  <a:cubicBezTo>
                    <a:pt x="9925" y="452"/>
                    <a:pt x="8986" y="1"/>
                    <a:pt x="801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5" name="Google Shape;1845;p44"/>
            <p:cNvSpPr/>
            <p:nvPr/>
          </p:nvSpPr>
          <p:spPr>
            <a:xfrm>
              <a:off x="7965485" y="1565172"/>
              <a:ext cx="213485" cy="353788"/>
            </a:xfrm>
            <a:custGeom>
              <a:avLst/>
              <a:gdLst/>
              <a:ahLst/>
              <a:cxnLst/>
              <a:rect l="l" t="t" r="r" b="b"/>
              <a:pathLst>
                <a:path w="11342" h="18796" extrusionOk="0">
                  <a:moveTo>
                    <a:pt x="6264" y="1"/>
                  </a:moveTo>
                  <a:cubicBezTo>
                    <a:pt x="6023" y="1"/>
                    <a:pt x="5780" y="26"/>
                    <a:pt x="5538" y="79"/>
                  </a:cubicBezTo>
                  <a:cubicBezTo>
                    <a:pt x="4304" y="446"/>
                    <a:pt x="3470" y="1580"/>
                    <a:pt x="3436" y="2847"/>
                  </a:cubicBezTo>
                  <a:cubicBezTo>
                    <a:pt x="1969" y="3214"/>
                    <a:pt x="801" y="4348"/>
                    <a:pt x="401" y="5849"/>
                  </a:cubicBezTo>
                  <a:cubicBezTo>
                    <a:pt x="0" y="7384"/>
                    <a:pt x="401" y="9018"/>
                    <a:pt x="1435" y="10219"/>
                  </a:cubicBezTo>
                  <a:cubicBezTo>
                    <a:pt x="1702" y="10519"/>
                    <a:pt x="1935" y="10853"/>
                    <a:pt x="2135" y="11220"/>
                  </a:cubicBezTo>
                  <a:cubicBezTo>
                    <a:pt x="1835" y="11553"/>
                    <a:pt x="1602" y="11920"/>
                    <a:pt x="1368" y="12321"/>
                  </a:cubicBezTo>
                  <a:cubicBezTo>
                    <a:pt x="434" y="14456"/>
                    <a:pt x="3036" y="15256"/>
                    <a:pt x="3036" y="15256"/>
                  </a:cubicBezTo>
                  <a:cubicBezTo>
                    <a:pt x="3036" y="16657"/>
                    <a:pt x="4337" y="16657"/>
                    <a:pt x="5171" y="16657"/>
                  </a:cubicBezTo>
                  <a:cubicBezTo>
                    <a:pt x="5987" y="16657"/>
                    <a:pt x="6451" y="18795"/>
                    <a:pt x="7095" y="18795"/>
                  </a:cubicBezTo>
                  <a:cubicBezTo>
                    <a:pt x="7110" y="18795"/>
                    <a:pt x="7124" y="18794"/>
                    <a:pt x="7139" y="18792"/>
                  </a:cubicBezTo>
                  <a:lnTo>
                    <a:pt x="6472" y="11887"/>
                  </a:lnTo>
                  <a:lnTo>
                    <a:pt x="6472" y="11887"/>
                  </a:lnTo>
                  <a:cubicBezTo>
                    <a:pt x="6572" y="11920"/>
                    <a:pt x="6672" y="11954"/>
                    <a:pt x="6772" y="11954"/>
                  </a:cubicBezTo>
                  <a:cubicBezTo>
                    <a:pt x="6781" y="11954"/>
                    <a:pt x="6789" y="11954"/>
                    <a:pt x="6798" y="11954"/>
                  </a:cubicBezTo>
                  <a:cubicBezTo>
                    <a:pt x="8335" y="11954"/>
                    <a:pt x="7937" y="8981"/>
                    <a:pt x="7439" y="8218"/>
                  </a:cubicBezTo>
                  <a:cubicBezTo>
                    <a:pt x="7906" y="7617"/>
                    <a:pt x="8306" y="6984"/>
                    <a:pt x="8607" y="6283"/>
                  </a:cubicBezTo>
                  <a:cubicBezTo>
                    <a:pt x="8907" y="5249"/>
                    <a:pt x="8907" y="4148"/>
                    <a:pt x="8673" y="3114"/>
                  </a:cubicBezTo>
                  <a:cubicBezTo>
                    <a:pt x="9207" y="3047"/>
                    <a:pt x="11342" y="1780"/>
                    <a:pt x="11108" y="1780"/>
                  </a:cubicBezTo>
                  <a:cubicBezTo>
                    <a:pt x="10508" y="1713"/>
                    <a:pt x="9274" y="1613"/>
                    <a:pt x="8873" y="1179"/>
                  </a:cubicBezTo>
                  <a:cubicBezTo>
                    <a:pt x="8203" y="428"/>
                    <a:pt x="7252" y="1"/>
                    <a:pt x="626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6" name="Google Shape;1846;p44"/>
            <p:cNvSpPr/>
            <p:nvPr/>
          </p:nvSpPr>
          <p:spPr>
            <a:xfrm>
              <a:off x="8038950" y="1776925"/>
              <a:ext cx="64994" cy="74951"/>
            </a:xfrm>
            <a:custGeom>
              <a:avLst/>
              <a:gdLst/>
              <a:ahLst/>
              <a:cxnLst/>
              <a:rect l="l" t="t" r="r" b="b"/>
              <a:pathLst>
                <a:path w="3453" h="3982" extrusionOk="0">
                  <a:moveTo>
                    <a:pt x="1472" y="1"/>
                  </a:moveTo>
                  <a:cubicBezTo>
                    <a:pt x="1371" y="1"/>
                    <a:pt x="1269" y="12"/>
                    <a:pt x="1168" y="37"/>
                  </a:cubicBezTo>
                  <a:cubicBezTo>
                    <a:pt x="968" y="70"/>
                    <a:pt x="767" y="170"/>
                    <a:pt x="634" y="303"/>
                  </a:cubicBezTo>
                  <a:cubicBezTo>
                    <a:pt x="200" y="670"/>
                    <a:pt x="0" y="1271"/>
                    <a:pt x="234" y="2272"/>
                  </a:cubicBezTo>
                  <a:cubicBezTo>
                    <a:pt x="576" y="3639"/>
                    <a:pt x="1417" y="3982"/>
                    <a:pt x="2151" y="3982"/>
                  </a:cubicBezTo>
                  <a:cubicBezTo>
                    <a:pt x="2850" y="3982"/>
                    <a:pt x="3452" y="3672"/>
                    <a:pt x="3436" y="3639"/>
                  </a:cubicBezTo>
                  <a:cubicBezTo>
                    <a:pt x="3436" y="3572"/>
                    <a:pt x="3069" y="2138"/>
                    <a:pt x="2769" y="1004"/>
                  </a:cubicBezTo>
                  <a:cubicBezTo>
                    <a:pt x="2626" y="405"/>
                    <a:pt x="2069" y="1"/>
                    <a:pt x="1472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7" name="Google Shape;1847;p44"/>
            <p:cNvSpPr/>
            <p:nvPr/>
          </p:nvSpPr>
          <p:spPr>
            <a:xfrm>
              <a:off x="8055269" y="1792209"/>
              <a:ext cx="28893" cy="44440"/>
            </a:xfrm>
            <a:custGeom>
              <a:avLst/>
              <a:gdLst/>
              <a:ahLst/>
              <a:cxnLst/>
              <a:rect l="l" t="t" r="r" b="b"/>
              <a:pathLst>
                <a:path w="1535" h="2361" extrusionOk="0">
                  <a:moveTo>
                    <a:pt x="580" y="0"/>
                  </a:moveTo>
                  <a:cubicBezTo>
                    <a:pt x="534" y="0"/>
                    <a:pt x="484" y="8"/>
                    <a:pt x="434" y="25"/>
                  </a:cubicBezTo>
                  <a:cubicBezTo>
                    <a:pt x="234" y="125"/>
                    <a:pt x="67" y="325"/>
                    <a:pt x="34" y="559"/>
                  </a:cubicBezTo>
                  <a:cubicBezTo>
                    <a:pt x="1" y="826"/>
                    <a:pt x="1" y="1093"/>
                    <a:pt x="67" y="1359"/>
                  </a:cubicBezTo>
                  <a:cubicBezTo>
                    <a:pt x="167" y="1860"/>
                    <a:pt x="568" y="2260"/>
                    <a:pt x="1035" y="2360"/>
                  </a:cubicBezTo>
                  <a:cubicBezTo>
                    <a:pt x="1201" y="2360"/>
                    <a:pt x="1368" y="2293"/>
                    <a:pt x="1468" y="2160"/>
                  </a:cubicBezTo>
                  <a:cubicBezTo>
                    <a:pt x="1535" y="2093"/>
                    <a:pt x="1535" y="2027"/>
                    <a:pt x="1502" y="2027"/>
                  </a:cubicBezTo>
                  <a:cubicBezTo>
                    <a:pt x="1468" y="2060"/>
                    <a:pt x="1435" y="2093"/>
                    <a:pt x="1402" y="2127"/>
                  </a:cubicBezTo>
                  <a:cubicBezTo>
                    <a:pt x="1301" y="2193"/>
                    <a:pt x="1168" y="2227"/>
                    <a:pt x="1068" y="2227"/>
                  </a:cubicBezTo>
                  <a:cubicBezTo>
                    <a:pt x="634" y="2060"/>
                    <a:pt x="334" y="1726"/>
                    <a:pt x="267" y="1293"/>
                  </a:cubicBezTo>
                  <a:cubicBezTo>
                    <a:pt x="201" y="1093"/>
                    <a:pt x="167" y="826"/>
                    <a:pt x="234" y="592"/>
                  </a:cubicBezTo>
                  <a:cubicBezTo>
                    <a:pt x="234" y="425"/>
                    <a:pt x="334" y="259"/>
                    <a:pt x="468" y="159"/>
                  </a:cubicBezTo>
                  <a:cubicBezTo>
                    <a:pt x="515" y="135"/>
                    <a:pt x="558" y="124"/>
                    <a:pt x="598" y="124"/>
                  </a:cubicBezTo>
                  <a:cubicBezTo>
                    <a:pt x="672" y="124"/>
                    <a:pt x="737" y="161"/>
                    <a:pt x="801" y="225"/>
                  </a:cubicBezTo>
                  <a:cubicBezTo>
                    <a:pt x="834" y="292"/>
                    <a:pt x="834" y="325"/>
                    <a:pt x="868" y="359"/>
                  </a:cubicBezTo>
                  <a:cubicBezTo>
                    <a:pt x="868" y="359"/>
                    <a:pt x="901" y="292"/>
                    <a:pt x="868" y="159"/>
                  </a:cubicBezTo>
                  <a:cubicBezTo>
                    <a:pt x="834" y="125"/>
                    <a:pt x="768" y="59"/>
                    <a:pt x="701" y="25"/>
                  </a:cubicBezTo>
                  <a:cubicBezTo>
                    <a:pt x="668" y="8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8" name="Google Shape;1848;p44"/>
            <p:cNvSpPr/>
            <p:nvPr/>
          </p:nvSpPr>
          <p:spPr>
            <a:xfrm>
              <a:off x="8118682" y="1573548"/>
              <a:ext cx="276917" cy="151954"/>
            </a:xfrm>
            <a:custGeom>
              <a:avLst/>
              <a:gdLst/>
              <a:ahLst/>
              <a:cxnLst/>
              <a:rect l="l" t="t" r="r" b="b"/>
              <a:pathLst>
                <a:path w="14712" h="8073" extrusionOk="0">
                  <a:moveTo>
                    <a:pt x="6539" y="1"/>
                  </a:moveTo>
                  <a:cubicBezTo>
                    <a:pt x="6205" y="1"/>
                    <a:pt x="5905" y="34"/>
                    <a:pt x="5605" y="101"/>
                  </a:cubicBezTo>
                  <a:cubicBezTo>
                    <a:pt x="5038" y="234"/>
                    <a:pt x="4504" y="401"/>
                    <a:pt x="3970" y="634"/>
                  </a:cubicBezTo>
                  <a:cubicBezTo>
                    <a:pt x="3503" y="801"/>
                    <a:pt x="3036" y="968"/>
                    <a:pt x="2569" y="1035"/>
                  </a:cubicBezTo>
                  <a:cubicBezTo>
                    <a:pt x="2373" y="1072"/>
                    <a:pt x="2177" y="1091"/>
                    <a:pt x="1983" y="1091"/>
                  </a:cubicBezTo>
                  <a:cubicBezTo>
                    <a:pt x="1484" y="1091"/>
                    <a:pt x="1000" y="965"/>
                    <a:pt x="568" y="701"/>
                  </a:cubicBezTo>
                  <a:cubicBezTo>
                    <a:pt x="334" y="568"/>
                    <a:pt x="167" y="367"/>
                    <a:pt x="1" y="167"/>
                  </a:cubicBezTo>
                  <a:lnTo>
                    <a:pt x="1" y="167"/>
                  </a:lnTo>
                  <a:cubicBezTo>
                    <a:pt x="1" y="167"/>
                    <a:pt x="34" y="234"/>
                    <a:pt x="101" y="367"/>
                  </a:cubicBezTo>
                  <a:cubicBezTo>
                    <a:pt x="201" y="534"/>
                    <a:pt x="368" y="668"/>
                    <a:pt x="534" y="768"/>
                  </a:cubicBezTo>
                  <a:cubicBezTo>
                    <a:pt x="1008" y="1084"/>
                    <a:pt x="1565" y="1233"/>
                    <a:pt x="2139" y="1233"/>
                  </a:cubicBezTo>
                  <a:cubicBezTo>
                    <a:pt x="2293" y="1233"/>
                    <a:pt x="2448" y="1222"/>
                    <a:pt x="2602" y="1201"/>
                  </a:cubicBezTo>
                  <a:cubicBezTo>
                    <a:pt x="3536" y="1068"/>
                    <a:pt x="4504" y="568"/>
                    <a:pt x="5638" y="301"/>
                  </a:cubicBezTo>
                  <a:cubicBezTo>
                    <a:pt x="5865" y="238"/>
                    <a:pt x="6096" y="208"/>
                    <a:pt x="6327" y="208"/>
                  </a:cubicBezTo>
                  <a:cubicBezTo>
                    <a:pt x="6707" y="208"/>
                    <a:pt x="7086" y="289"/>
                    <a:pt x="7439" y="434"/>
                  </a:cubicBezTo>
                  <a:cubicBezTo>
                    <a:pt x="7739" y="534"/>
                    <a:pt x="8006" y="734"/>
                    <a:pt x="8240" y="968"/>
                  </a:cubicBezTo>
                  <a:cubicBezTo>
                    <a:pt x="8440" y="1201"/>
                    <a:pt x="8573" y="1502"/>
                    <a:pt x="8573" y="1835"/>
                  </a:cubicBezTo>
                  <a:lnTo>
                    <a:pt x="8573" y="2035"/>
                  </a:lnTo>
                  <a:lnTo>
                    <a:pt x="8740" y="1935"/>
                  </a:lnTo>
                  <a:cubicBezTo>
                    <a:pt x="8840" y="1869"/>
                    <a:pt x="8940" y="1802"/>
                    <a:pt x="9074" y="1735"/>
                  </a:cubicBezTo>
                  <a:cubicBezTo>
                    <a:pt x="9174" y="1702"/>
                    <a:pt x="9307" y="1635"/>
                    <a:pt x="9407" y="1602"/>
                  </a:cubicBezTo>
                  <a:cubicBezTo>
                    <a:pt x="9828" y="1454"/>
                    <a:pt x="10262" y="1383"/>
                    <a:pt x="10691" y="1383"/>
                  </a:cubicBezTo>
                  <a:cubicBezTo>
                    <a:pt x="11624" y="1383"/>
                    <a:pt x="12535" y="1719"/>
                    <a:pt x="13243" y="2336"/>
                  </a:cubicBezTo>
                  <a:cubicBezTo>
                    <a:pt x="13677" y="2736"/>
                    <a:pt x="14011" y="3270"/>
                    <a:pt x="14211" y="3837"/>
                  </a:cubicBezTo>
                  <a:cubicBezTo>
                    <a:pt x="14344" y="4337"/>
                    <a:pt x="14411" y="4871"/>
                    <a:pt x="14344" y="5371"/>
                  </a:cubicBezTo>
                  <a:cubicBezTo>
                    <a:pt x="14277" y="6138"/>
                    <a:pt x="13977" y="6872"/>
                    <a:pt x="13510" y="7473"/>
                  </a:cubicBezTo>
                  <a:cubicBezTo>
                    <a:pt x="13343" y="7673"/>
                    <a:pt x="13143" y="7873"/>
                    <a:pt x="12943" y="8073"/>
                  </a:cubicBezTo>
                  <a:cubicBezTo>
                    <a:pt x="12977" y="8040"/>
                    <a:pt x="13043" y="7973"/>
                    <a:pt x="13077" y="7940"/>
                  </a:cubicBezTo>
                  <a:cubicBezTo>
                    <a:pt x="13243" y="7806"/>
                    <a:pt x="13410" y="7673"/>
                    <a:pt x="13544" y="7539"/>
                  </a:cubicBezTo>
                  <a:cubicBezTo>
                    <a:pt x="14411" y="6472"/>
                    <a:pt x="14711" y="5071"/>
                    <a:pt x="14344" y="3770"/>
                  </a:cubicBezTo>
                  <a:cubicBezTo>
                    <a:pt x="14144" y="3169"/>
                    <a:pt x="13810" y="2602"/>
                    <a:pt x="13343" y="2202"/>
                  </a:cubicBezTo>
                  <a:cubicBezTo>
                    <a:pt x="12586" y="1536"/>
                    <a:pt x="11623" y="1171"/>
                    <a:pt x="10639" y="1171"/>
                  </a:cubicBezTo>
                  <a:cubicBezTo>
                    <a:pt x="10193" y="1171"/>
                    <a:pt x="9744" y="1246"/>
                    <a:pt x="9307" y="1402"/>
                  </a:cubicBezTo>
                  <a:cubicBezTo>
                    <a:pt x="9174" y="1435"/>
                    <a:pt x="9040" y="1502"/>
                    <a:pt x="8907" y="1568"/>
                  </a:cubicBezTo>
                  <a:lnTo>
                    <a:pt x="8730" y="1675"/>
                  </a:lnTo>
                  <a:lnTo>
                    <a:pt x="8730" y="1675"/>
                  </a:lnTo>
                  <a:cubicBezTo>
                    <a:pt x="8690" y="1363"/>
                    <a:pt x="8539" y="1062"/>
                    <a:pt x="8340" y="834"/>
                  </a:cubicBezTo>
                  <a:cubicBezTo>
                    <a:pt x="8106" y="568"/>
                    <a:pt x="7840" y="367"/>
                    <a:pt x="7506" y="234"/>
                  </a:cubicBezTo>
                  <a:cubicBezTo>
                    <a:pt x="7206" y="101"/>
                    <a:pt x="6872" y="34"/>
                    <a:pt x="653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9" name="Google Shape;1849;p44"/>
            <p:cNvSpPr/>
            <p:nvPr/>
          </p:nvSpPr>
          <p:spPr>
            <a:xfrm>
              <a:off x="8125590" y="1518134"/>
              <a:ext cx="226058" cy="43499"/>
            </a:xfrm>
            <a:custGeom>
              <a:avLst/>
              <a:gdLst/>
              <a:ahLst/>
              <a:cxnLst/>
              <a:rect l="l" t="t" r="r" b="b"/>
              <a:pathLst>
                <a:path w="12010" h="2311" extrusionOk="0">
                  <a:moveTo>
                    <a:pt x="6158" y="1"/>
                  </a:moveTo>
                  <a:cubicBezTo>
                    <a:pt x="5750" y="1"/>
                    <a:pt x="5365" y="70"/>
                    <a:pt x="5004" y="209"/>
                  </a:cubicBezTo>
                  <a:cubicBezTo>
                    <a:pt x="4570" y="343"/>
                    <a:pt x="4204" y="543"/>
                    <a:pt x="3837" y="776"/>
                  </a:cubicBezTo>
                  <a:cubicBezTo>
                    <a:pt x="3236" y="1177"/>
                    <a:pt x="2602" y="1510"/>
                    <a:pt x="1935" y="1810"/>
                  </a:cubicBezTo>
                  <a:cubicBezTo>
                    <a:pt x="1558" y="1956"/>
                    <a:pt x="1129" y="2050"/>
                    <a:pt x="717" y="2050"/>
                  </a:cubicBezTo>
                  <a:cubicBezTo>
                    <a:pt x="655" y="2050"/>
                    <a:pt x="595" y="2048"/>
                    <a:pt x="534" y="2044"/>
                  </a:cubicBezTo>
                  <a:cubicBezTo>
                    <a:pt x="201" y="2011"/>
                    <a:pt x="1" y="1944"/>
                    <a:pt x="1" y="1944"/>
                  </a:cubicBezTo>
                  <a:lnTo>
                    <a:pt x="1" y="1944"/>
                  </a:lnTo>
                  <a:cubicBezTo>
                    <a:pt x="1" y="1977"/>
                    <a:pt x="34" y="1977"/>
                    <a:pt x="134" y="2010"/>
                  </a:cubicBezTo>
                  <a:cubicBezTo>
                    <a:pt x="267" y="2077"/>
                    <a:pt x="367" y="2111"/>
                    <a:pt x="501" y="2144"/>
                  </a:cubicBezTo>
                  <a:cubicBezTo>
                    <a:pt x="609" y="2151"/>
                    <a:pt x="716" y="2155"/>
                    <a:pt x="824" y="2155"/>
                  </a:cubicBezTo>
                  <a:cubicBezTo>
                    <a:pt x="1215" y="2155"/>
                    <a:pt x="1602" y="2101"/>
                    <a:pt x="1969" y="1944"/>
                  </a:cubicBezTo>
                  <a:cubicBezTo>
                    <a:pt x="2669" y="1677"/>
                    <a:pt x="3303" y="1343"/>
                    <a:pt x="3937" y="943"/>
                  </a:cubicBezTo>
                  <a:cubicBezTo>
                    <a:pt x="4593" y="474"/>
                    <a:pt x="5397" y="239"/>
                    <a:pt x="6209" y="239"/>
                  </a:cubicBezTo>
                  <a:cubicBezTo>
                    <a:pt x="6263" y="239"/>
                    <a:pt x="6318" y="240"/>
                    <a:pt x="6372" y="243"/>
                  </a:cubicBezTo>
                  <a:cubicBezTo>
                    <a:pt x="7506" y="376"/>
                    <a:pt x="8473" y="1076"/>
                    <a:pt x="8907" y="2144"/>
                  </a:cubicBezTo>
                  <a:lnTo>
                    <a:pt x="8974" y="2311"/>
                  </a:lnTo>
                  <a:lnTo>
                    <a:pt x="9074" y="2144"/>
                  </a:lnTo>
                  <a:cubicBezTo>
                    <a:pt x="9341" y="1777"/>
                    <a:pt x="9707" y="1510"/>
                    <a:pt x="10141" y="1377"/>
                  </a:cubicBezTo>
                  <a:cubicBezTo>
                    <a:pt x="10391" y="1302"/>
                    <a:pt x="10641" y="1264"/>
                    <a:pt x="10892" y="1264"/>
                  </a:cubicBezTo>
                  <a:cubicBezTo>
                    <a:pt x="10975" y="1264"/>
                    <a:pt x="11058" y="1268"/>
                    <a:pt x="11142" y="1277"/>
                  </a:cubicBezTo>
                  <a:cubicBezTo>
                    <a:pt x="11442" y="1343"/>
                    <a:pt x="11742" y="1443"/>
                    <a:pt x="12009" y="1577"/>
                  </a:cubicBezTo>
                  <a:cubicBezTo>
                    <a:pt x="11976" y="1543"/>
                    <a:pt x="11909" y="1477"/>
                    <a:pt x="11842" y="1443"/>
                  </a:cubicBezTo>
                  <a:cubicBezTo>
                    <a:pt x="11642" y="1343"/>
                    <a:pt x="11409" y="1243"/>
                    <a:pt x="11175" y="1210"/>
                  </a:cubicBezTo>
                  <a:cubicBezTo>
                    <a:pt x="11010" y="1180"/>
                    <a:pt x="10845" y="1163"/>
                    <a:pt x="10680" y="1163"/>
                  </a:cubicBezTo>
                  <a:cubicBezTo>
                    <a:pt x="10478" y="1163"/>
                    <a:pt x="10276" y="1188"/>
                    <a:pt x="10074" y="1243"/>
                  </a:cubicBezTo>
                  <a:cubicBezTo>
                    <a:pt x="9663" y="1361"/>
                    <a:pt x="9303" y="1608"/>
                    <a:pt x="9017" y="1940"/>
                  </a:cubicBezTo>
                  <a:lnTo>
                    <a:pt x="9017" y="1940"/>
                  </a:lnTo>
                  <a:cubicBezTo>
                    <a:pt x="8555" y="879"/>
                    <a:pt x="7557" y="137"/>
                    <a:pt x="6405" y="9"/>
                  </a:cubicBezTo>
                  <a:cubicBezTo>
                    <a:pt x="6322" y="4"/>
                    <a:pt x="6239" y="1"/>
                    <a:pt x="615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0" name="Google Shape;1850;p44"/>
            <p:cNvSpPr/>
            <p:nvPr/>
          </p:nvSpPr>
          <p:spPr>
            <a:xfrm>
              <a:off x="8219777" y="1815116"/>
              <a:ext cx="33918" cy="28893"/>
            </a:xfrm>
            <a:custGeom>
              <a:avLst/>
              <a:gdLst/>
              <a:ahLst/>
              <a:cxnLst/>
              <a:rect l="l" t="t" r="r" b="b"/>
              <a:pathLst>
                <a:path w="1802" h="1535" extrusionOk="0">
                  <a:moveTo>
                    <a:pt x="953" y="1"/>
                  </a:moveTo>
                  <a:cubicBezTo>
                    <a:pt x="913" y="1"/>
                    <a:pt x="873" y="3"/>
                    <a:pt x="834" y="9"/>
                  </a:cubicBezTo>
                  <a:cubicBezTo>
                    <a:pt x="534" y="76"/>
                    <a:pt x="267" y="243"/>
                    <a:pt x="100" y="509"/>
                  </a:cubicBezTo>
                  <a:cubicBezTo>
                    <a:pt x="100" y="543"/>
                    <a:pt x="100" y="543"/>
                    <a:pt x="100" y="543"/>
                  </a:cubicBezTo>
                  <a:cubicBezTo>
                    <a:pt x="33" y="643"/>
                    <a:pt x="0" y="776"/>
                    <a:pt x="0" y="876"/>
                  </a:cubicBezTo>
                  <a:cubicBezTo>
                    <a:pt x="33" y="1110"/>
                    <a:pt x="200" y="1343"/>
                    <a:pt x="434" y="1443"/>
                  </a:cubicBezTo>
                  <a:cubicBezTo>
                    <a:pt x="568" y="1505"/>
                    <a:pt x="712" y="1534"/>
                    <a:pt x="855" y="1534"/>
                  </a:cubicBezTo>
                  <a:cubicBezTo>
                    <a:pt x="1101" y="1534"/>
                    <a:pt x="1344" y="1446"/>
                    <a:pt x="1535" y="1277"/>
                  </a:cubicBezTo>
                  <a:cubicBezTo>
                    <a:pt x="1801" y="976"/>
                    <a:pt x="1801" y="509"/>
                    <a:pt x="1535" y="209"/>
                  </a:cubicBezTo>
                  <a:cubicBezTo>
                    <a:pt x="1368" y="70"/>
                    <a:pt x="1155" y="1"/>
                    <a:pt x="95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1" name="Google Shape;1851;p44"/>
            <p:cNvSpPr/>
            <p:nvPr/>
          </p:nvSpPr>
          <p:spPr>
            <a:xfrm>
              <a:off x="8216634" y="1822344"/>
              <a:ext cx="36440" cy="21213"/>
            </a:xfrm>
            <a:custGeom>
              <a:avLst/>
              <a:gdLst/>
              <a:ahLst/>
              <a:cxnLst/>
              <a:rect l="l" t="t" r="r" b="b"/>
              <a:pathLst>
                <a:path w="1936" h="1127" extrusionOk="0">
                  <a:moveTo>
                    <a:pt x="689" y="0"/>
                  </a:moveTo>
                  <a:cubicBezTo>
                    <a:pt x="571" y="0"/>
                    <a:pt x="452" y="19"/>
                    <a:pt x="334" y="59"/>
                  </a:cubicBezTo>
                  <a:cubicBezTo>
                    <a:pt x="100" y="125"/>
                    <a:pt x="0" y="225"/>
                    <a:pt x="34" y="259"/>
                  </a:cubicBezTo>
                  <a:cubicBezTo>
                    <a:pt x="34" y="265"/>
                    <a:pt x="39" y="268"/>
                    <a:pt x="49" y="268"/>
                  </a:cubicBezTo>
                  <a:cubicBezTo>
                    <a:pt x="90" y="268"/>
                    <a:pt x="207" y="225"/>
                    <a:pt x="367" y="225"/>
                  </a:cubicBezTo>
                  <a:cubicBezTo>
                    <a:pt x="449" y="210"/>
                    <a:pt x="531" y="203"/>
                    <a:pt x="612" y="203"/>
                  </a:cubicBezTo>
                  <a:cubicBezTo>
                    <a:pt x="1059" y="203"/>
                    <a:pt x="1481" y="431"/>
                    <a:pt x="1735" y="826"/>
                  </a:cubicBezTo>
                  <a:cubicBezTo>
                    <a:pt x="1835" y="993"/>
                    <a:pt x="1868" y="1126"/>
                    <a:pt x="1902" y="1126"/>
                  </a:cubicBezTo>
                  <a:cubicBezTo>
                    <a:pt x="1935" y="1126"/>
                    <a:pt x="1935" y="959"/>
                    <a:pt x="1868" y="759"/>
                  </a:cubicBezTo>
                  <a:cubicBezTo>
                    <a:pt x="1735" y="459"/>
                    <a:pt x="1501" y="225"/>
                    <a:pt x="1235" y="125"/>
                  </a:cubicBezTo>
                  <a:cubicBezTo>
                    <a:pt x="1053" y="45"/>
                    <a:pt x="871" y="0"/>
                    <a:pt x="68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2" name="Google Shape;1852;p44"/>
            <p:cNvSpPr/>
            <p:nvPr/>
          </p:nvSpPr>
          <p:spPr>
            <a:xfrm>
              <a:off x="8061556" y="1841655"/>
              <a:ext cx="32036" cy="30191"/>
            </a:xfrm>
            <a:custGeom>
              <a:avLst/>
              <a:gdLst/>
              <a:ahLst/>
              <a:cxnLst/>
              <a:rect l="l" t="t" r="r" b="b"/>
              <a:pathLst>
                <a:path w="1702" h="1604" extrusionOk="0">
                  <a:moveTo>
                    <a:pt x="634" y="0"/>
                  </a:moveTo>
                  <a:cubicBezTo>
                    <a:pt x="634" y="0"/>
                    <a:pt x="400" y="0"/>
                    <a:pt x="200" y="267"/>
                  </a:cubicBezTo>
                  <a:cubicBezTo>
                    <a:pt x="67" y="434"/>
                    <a:pt x="0" y="634"/>
                    <a:pt x="33" y="834"/>
                  </a:cubicBezTo>
                  <a:cubicBezTo>
                    <a:pt x="33" y="1101"/>
                    <a:pt x="200" y="1334"/>
                    <a:pt x="400" y="1468"/>
                  </a:cubicBezTo>
                  <a:cubicBezTo>
                    <a:pt x="549" y="1559"/>
                    <a:pt x="714" y="1604"/>
                    <a:pt x="874" y="1604"/>
                  </a:cubicBezTo>
                  <a:cubicBezTo>
                    <a:pt x="1180" y="1604"/>
                    <a:pt x="1470" y="1441"/>
                    <a:pt x="1601" y="1134"/>
                  </a:cubicBezTo>
                  <a:cubicBezTo>
                    <a:pt x="1701" y="967"/>
                    <a:pt x="1701" y="767"/>
                    <a:pt x="1635" y="600"/>
                  </a:cubicBezTo>
                  <a:lnTo>
                    <a:pt x="1635" y="600"/>
                  </a:lnTo>
                  <a:cubicBezTo>
                    <a:pt x="1601" y="767"/>
                    <a:pt x="1535" y="934"/>
                    <a:pt x="1468" y="1067"/>
                  </a:cubicBezTo>
                  <a:cubicBezTo>
                    <a:pt x="1368" y="1201"/>
                    <a:pt x="1234" y="1301"/>
                    <a:pt x="1101" y="1368"/>
                  </a:cubicBezTo>
                  <a:cubicBezTo>
                    <a:pt x="1030" y="1391"/>
                    <a:pt x="959" y="1402"/>
                    <a:pt x="890" y="1402"/>
                  </a:cubicBezTo>
                  <a:cubicBezTo>
                    <a:pt x="763" y="1402"/>
                    <a:pt x="642" y="1366"/>
                    <a:pt x="534" y="1301"/>
                  </a:cubicBezTo>
                  <a:cubicBezTo>
                    <a:pt x="367" y="1168"/>
                    <a:pt x="234" y="1001"/>
                    <a:pt x="234" y="834"/>
                  </a:cubicBezTo>
                  <a:cubicBezTo>
                    <a:pt x="200" y="667"/>
                    <a:pt x="234" y="500"/>
                    <a:pt x="334" y="367"/>
                  </a:cubicBezTo>
                  <a:cubicBezTo>
                    <a:pt x="400" y="234"/>
                    <a:pt x="500" y="100"/>
                    <a:pt x="634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3" name="Google Shape;1853;p44"/>
            <p:cNvSpPr/>
            <p:nvPr/>
          </p:nvSpPr>
          <p:spPr>
            <a:xfrm>
              <a:off x="8047740" y="1835369"/>
              <a:ext cx="18220" cy="20102"/>
            </a:xfrm>
            <a:custGeom>
              <a:avLst/>
              <a:gdLst/>
              <a:ahLst/>
              <a:cxnLst/>
              <a:rect l="l" t="t" r="r" b="b"/>
              <a:pathLst>
                <a:path w="968" h="1068" extrusionOk="0">
                  <a:moveTo>
                    <a:pt x="480" y="0"/>
                  </a:moveTo>
                  <a:cubicBezTo>
                    <a:pt x="426" y="0"/>
                    <a:pt x="351" y="17"/>
                    <a:pt x="267" y="67"/>
                  </a:cubicBezTo>
                  <a:cubicBezTo>
                    <a:pt x="167" y="134"/>
                    <a:pt x="100" y="234"/>
                    <a:pt x="67" y="334"/>
                  </a:cubicBezTo>
                  <a:cubicBezTo>
                    <a:pt x="0" y="467"/>
                    <a:pt x="0" y="601"/>
                    <a:pt x="67" y="734"/>
                  </a:cubicBezTo>
                  <a:cubicBezTo>
                    <a:pt x="145" y="941"/>
                    <a:pt x="362" y="1068"/>
                    <a:pt x="581" y="1068"/>
                  </a:cubicBezTo>
                  <a:cubicBezTo>
                    <a:pt x="644" y="1068"/>
                    <a:pt x="707" y="1057"/>
                    <a:pt x="767" y="1035"/>
                  </a:cubicBezTo>
                  <a:cubicBezTo>
                    <a:pt x="968" y="934"/>
                    <a:pt x="968" y="801"/>
                    <a:pt x="968" y="801"/>
                  </a:cubicBezTo>
                  <a:cubicBezTo>
                    <a:pt x="961" y="795"/>
                    <a:pt x="954" y="792"/>
                    <a:pt x="945" y="792"/>
                  </a:cubicBezTo>
                  <a:cubicBezTo>
                    <a:pt x="906" y="792"/>
                    <a:pt x="842" y="841"/>
                    <a:pt x="734" y="868"/>
                  </a:cubicBezTo>
                  <a:cubicBezTo>
                    <a:pt x="634" y="868"/>
                    <a:pt x="501" y="868"/>
                    <a:pt x="434" y="768"/>
                  </a:cubicBezTo>
                  <a:cubicBezTo>
                    <a:pt x="234" y="634"/>
                    <a:pt x="234" y="367"/>
                    <a:pt x="367" y="201"/>
                  </a:cubicBezTo>
                  <a:cubicBezTo>
                    <a:pt x="467" y="101"/>
                    <a:pt x="567" y="67"/>
                    <a:pt x="567" y="34"/>
                  </a:cubicBezTo>
                  <a:cubicBezTo>
                    <a:pt x="567" y="17"/>
                    <a:pt x="534" y="0"/>
                    <a:pt x="480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4" name="Google Shape;1854;p44"/>
            <p:cNvSpPr/>
            <p:nvPr/>
          </p:nvSpPr>
          <p:spPr>
            <a:xfrm>
              <a:off x="8151339" y="2339548"/>
              <a:ext cx="470920" cy="219809"/>
            </a:xfrm>
            <a:custGeom>
              <a:avLst/>
              <a:gdLst/>
              <a:ahLst/>
              <a:cxnLst/>
              <a:rect l="l" t="t" r="r" b="b"/>
              <a:pathLst>
                <a:path w="25019" h="11678" extrusionOk="0">
                  <a:moveTo>
                    <a:pt x="23350" y="0"/>
                  </a:moveTo>
                  <a:cubicBezTo>
                    <a:pt x="20148" y="0"/>
                    <a:pt x="18180" y="467"/>
                    <a:pt x="16112" y="1435"/>
                  </a:cubicBezTo>
                  <a:lnTo>
                    <a:pt x="16645" y="3670"/>
                  </a:lnTo>
                  <a:lnTo>
                    <a:pt x="0" y="5104"/>
                  </a:lnTo>
                  <a:lnTo>
                    <a:pt x="34" y="11042"/>
                  </a:lnTo>
                  <a:cubicBezTo>
                    <a:pt x="34" y="11042"/>
                    <a:pt x="10374" y="11642"/>
                    <a:pt x="16479" y="11675"/>
                  </a:cubicBezTo>
                  <a:cubicBezTo>
                    <a:pt x="16596" y="11677"/>
                    <a:pt x="16711" y="11678"/>
                    <a:pt x="16825" y="11678"/>
                  </a:cubicBezTo>
                  <a:cubicBezTo>
                    <a:pt x="21288" y="11678"/>
                    <a:pt x="23340" y="10399"/>
                    <a:pt x="24251" y="7439"/>
                  </a:cubicBezTo>
                  <a:cubicBezTo>
                    <a:pt x="25018" y="4904"/>
                    <a:pt x="23350" y="0"/>
                    <a:pt x="23350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5" name="Google Shape;1855;p44"/>
            <p:cNvSpPr/>
            <p:nvPr/>
          </p:nvSpPr>
          <p:spPr>
            <a:xfrm>
              <a:off x="8462757" y="2407102"/>
              <a:ext cx="67817" cy="46096"/>
            </a:xfrm>
            <a:custGeom>
              <a:avLst/>
              <a:gdLst/>
              <a:ahLst/>
              <a:cxnLst/>
              <a:rect l="l" t="t" r="r" b="b"/>
              <a:pathLst>
                <a:path w="3603" h="2449" extrusionOk="0">
                  <a:moveTo>
                    <a:pt x="187" y="1"/>
                  </a:moveTo>
                  <a:cubicBezTo>
                    <a:pt x="125" y="1"/>
                    <a:pt x="63" y="5"/>
                    <a:pt x="0" y="14"/>
                  </a:cubicBezTo>
                  <a:cubicBezTo>
                    <a:pt x="1468" y="347"/>
                    <a:pt x="2736" y="1215"/>
                    <a:pt x="3570" y="2449"/>
                  </a:cubicBezTo>
                  <a:cubicBezTo>
                    <a:pt x="3603" y="2449"/>
                    <a:pt x="3503" y="2215"/>
                    <a:pt x="3269" y="1849"/>
                  </a:cubicBezTo>
                  <a:cubicBezTo>
                    <a:pt x="2969" y="1415"/>
                    <a:pt x="2602" y="1015"/>
                    <a:pt x="2135" y="714"/>
                  </a:cubicBezTo>
                  <a:cubicBezTo>
                    <a:pt x="1702" y="414"/>
                    <a:pt x="1201" y="214"/>
                    <a:pt x="667" y="81"/>
                  </a:cubicBezTo>
                  <a:cubicBezTo>
                    <a:pt x="521" y="32"/>
                    <a:pt x="357" y="1"/>
                    <a:pt x="187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6" name="Google Shape;1856;p44"/>
            <p:cNvSpPr/>
            <p:nvPr/>
          </p:nvSpPr>
          <p:spPr>
            <a:xfrm>
              <a:off x="7976779" y="2096569"/>
              <a:ext cx="293876" cy="490477"/>
            </a:xfrm>
            <a:custGeom>
              <a:avLst/>
              <a:gdLst/>
              <a:ahLst/>
              <a:cxnLst/>
              <a:rect l="l" t="t" r="r" b="b"/>
              <a:pathLst>
                <a:path w="15613" h="26058" extrusionOk="0">
                  <a:moveTo>
                    <a:pt x="9908" y="0"/>
                  </a:moveTo>
                  <a:lnTo>
                    <a:pt x="5572" y="14310"/>
                  </a:lnTo>
                  <a:lnTo>
                    <a:pt x="5538" y="14310"/>
                  </a:lnTo>
                  <a:cubicBezTo>
                    <a:pt x="5538" y="14310"/>
                    <a:pt x="2336" y="15078"/>
                    <a:pt x="1" y="16645"/>
                  </a:cubicBezTo>
                  <a:lnTo>
                    <a:pt x="2503" y="23417"/>
                  </a:lnTo>
                  <a:cubicBezTo>
                    <a:pt x="3106" y="25034"/>
                    <a:pt x="4600" y="26057"/>
                    <a:pt x="6151" y="26057"/>
                  </a:cubicBezTo>
                  <a:cubicBezTo>
                    <a:pt x="6743" y="26057"/>
                    <a:pt x="7344" y="25908"/>
                    <a:pt x="7907" y="25585"/>
                  </a:cubicBezTo>
                  <a:cubicBezTo>
                    <a:pt x="11042" y="23784"/>
                    <a:pt x="12176" y="18547"/>
                    <a:pt x="12176" y="18547"/>
                  </a:cubicBezTo>
                  <a:lnTo>
                    <a:pt x="15612" y="3603"/>
                  </a:lnTo>
                  <a:lnTo>
                    <a:pt x="9908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7" name="Google Shape;1857;p44"/>
            <p:cNvSpPr/>
            <p:nvPr/>
          </p:nvSpPr>
          <p:spPr>
            <a:xfrm>
              <a:off x="8141288" y="1892740"/>
              <a:ext cx="188376" cy="271646"/>
            </a:xfrm>
            <a:custGeom>
              <a:avLst/>
              <a:gdLst/>
              <a:ahLst/>
              <a:cxnLst/>
              <a:rect l="l" t="t" r="r" b="b"/>
              <a:pathLst>
                <a:path w="10008" h="14432" extrusionOk="0">
                  <a:moveTo>
                    <a:pt x="578" y="0"/>
                  </a:moveTo>
                  <a:cubicBezTo>
                    <a:pt x="446" y="0"/>
                    <a:pt x="312" y="42"/>
                    <a:pt x="201" y="121"/>
                  </a:cubicBezTo>
                  <a:cubicBezTo>
                    <a:pt x="0" y="288"/>
                    <a:pt x="34" y="655"/>
                    <a:pt x="101" y="922"/>
                  </a:cubicBezTo>
                  <a:lnTo>
                    <a:pt x="1368" y="5926"/>
                  </a:lnTo>
                  <a:lnTo>
                    <a:pt x="1135" y="10862"/>
                  </a:lnTo>
                  <a:lnTo>
                    <a:pt x="6839" y="14432"/>
                  </a:lnTo>
                  <a:cubicBezTo>
                    <a:pt x="6839" y="14432"/>
                    <a:pt x="8306" y="12997"/>
                    <a:pt x="8373" y="12764"/>
                  </a:cubicBezTo>
                  <a:cubicBezTo>
                    <a:pt x="8440" y="12530"/>
                    <a:pt x="8707" y="9962"/>
                    <a:pt x="8707" y="9962"/>
                  </a:cubicBezTo>
                  <a:cubicBezTo>
                    <a:pt x="8707" y="9962"/>
                    <a:pt x="9340" y="9595"/>
                    <a:pt x="9674" y="9428"/>
                  </a:cubicBezTo>
                  <a:cubicBezTo>
                    <a:pt x="10008" y="9228"/>
                    <a:pt x="9774" y="8427"/>
                    <a:pt x="9674" y="7927"/>
                  </a:cubicBezTo>
                  <a:cubicBezTo>
                    <a:pt x="9574" y="7393"/>
                    <a:pt x="8907" y="7193"/>
                    <a:pt x="8907" y="7193"/>
                  </a:cubicBezTo>
                  <a:cubicBezTo>
                    <a:pt x="8907" y="6759"/>
                    <a:pt x="8840" y="6292"/>
                    <a:pt x="8740" y="5859"/>
                  </a:cubicBezTo>
                  <a:cubicBezTo>
                    <a:pt x="8607" y="5659"/>
                    <a:pt x="7039" y="5625"/>
                    <a:pt x="7039" y="5625"/>
                  </a:cubicBezTo>
                  <a:cubicBezTo>
                    <a:pt x="7039" y="5292"/>
                    <a:pt x="7039" y="4992"/>
                    <a:pt x="7039" y="4691"/>
                  </a:cubicBezTo>
                  <a:cubicBezTo>
                    <a:pt x="7006" y="4594"/>
                    <a:pt x="6465" y="3288"/>
                    <a:pt x="6005" y="3288"/>
                  </a:cubicBezTo>
                  <a:cubicBezTo>
                    <a:pt x="5994" y="3288"/>
                    <a:pt x="5983" y="3289"/>
                    <a:pt x="5971" y="3290"/>
                  </a:cubicBezTo>
                  <a:cubicBezTo>
                    <a:pt x="5538" y="3390"/>
                    <a:pt x="3003" y="4891"/>
                    <a:pt x="3003" y="4891"/>
                  </a:cubicBezTo>
                  <a:cubicBezTo>
                    <a:pt x="3003" y="4891"/>
                    <a:pt x="1335" y="522"/>
                    <a:pt x="968" y="155"/>
                  </a:cubicBezTo>
                  <a:cubicBezTo>
                    <a:pt x="863" y="50"/>
                    <a:pt x="722" y="0"/>
                    <a:pt x="578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8" name="Google Shape;1858;p44"/>
            <p:cNvSpPr/>
            <p:nvPr/>
          </p:nvSpPr>
          <p:spPr>
            <a:xfrm>
              <a:off x="8062798" y="1892024"/>
              <a:ext cx="266244" cy="695529"/>
            </a:xfrm>
            <a:custGeom>
              <a:avLst/>
              <a:gdLst/>
              <a:ahLst/>
              <a:cxnLst/>
              <a:rect l="l" t="t" r="r" b="b"/>
              <a:pathLst>
                <a:path w="14145" h="36952" extrusionOk="0">
                  <a:moveTo>
                    <a:pt x="1" y="36552"/>
                  </a:moveTo>
                  <a:cubicBezTo>
                    <a:pt x="28" y="36573"/>
                    <a:pt x="57" y="36592"/>
                    <a:pt x="87" y="36610"/>
                  </a:cubicBezTo>
                  <a:lnTo>
                    <a:pt x="87" y="36610"/>
                  </a:lnTo>
                  <a:lnTo>
                    <a:pt x="1" y="36552"/>
                  </a:lnTo>
                  <a:close/>
                  <a:moveTo>
                    <a:pt x="87" y="36610"/>
                  </a:moveTo>
                  <a:lnTo>
                    <a:pt x="101" y="36619"/>
                  </a:lnTo>
                  <a:cubicBezTo>
                    <a:pt x="107" y="36622"/>
                    <a:pt x="113" y="36625"/>
                    <a:pt x="119" y="36628"/>
                  </a:cubicBezTo>
                  <a:lnTo>
                    <a:pt x="119" y="36628"/>
                  </a:lnTo>
                  <a:cubicBezTo>
                    <a:pt x="108" y="36622"/>
                    <a:pt x="98" y="36616"/>
                    <a:pt x="87" y="36610"/>
                  </a:cubicBezTo>
                  <a:close/>
                  <a:moveTo>
                    <a:pt x="119" y="36628"/>
                  </a:moveTo>
                  <a:lnTo>
                    <a:pt x="119" y="36628"/>
                  </a:lnTo>
                  <a:cubicBezTo>
                    <a:pt x="168" y="36655"/>
                    <a:pt x="220" y="36678"/>
                    <a:pt x="274" y="36698"/>
                  </a:cubicBezTo>
                  <a:lnTo>
                    <a:pt x="274" y="36698"/>
                  </a:lnTo>
                  <a:cubicBezTo>
                    <a:pt x="224" y="36676"/>
                    <a:pt x="174" y="36655"/>
                    <a:pt x="119" y="36628"/>
                  </a:cubicBezTo>
                  <a:close/>
                  <a:moveTo>
                    <a:pt x="4680" y="1"/>
                  </a:moveTo>
                  <a:cubicBezTo>
                    <a:pt x="4608" y="1"/>
                    <a:pt x="4537" y="9"/>
                    <a:pt x="4471" y="26"/>
                  </a:cubicBezTo>
                  <a:cubicBezTo>
                    <a:pt x="4337" y="93"/>
                    <a:pt x="4204" y="193"/>
                    <a:pt x="4137" y="326"/>
                  </a:cubicBezTo>
                  <a:cubicBezTo>
                    <a:pt x="4070" y="426"/>
                    <a:pt x="4037" y="593"/>
                    <a:pt x="4037" y="726"/>
                  </a:cubicBezTo>
                  <a:cubicBezTo>
                    <a:pt x="4070" y="860"/>
                    <a:pt x="4104" y="993"/>
                    <a:pt x="4137" y="1093"/>
                  </a:cubicBezTo>
                  <a:cubicBezTo>
                    <a:pt x="4204" y="1360"/>
                    <a:pt x="4271" y="1594"/>
                    <a:pt x="4337" y="1827"/>
                  </a:cubicBezTo>
                  <a:lnTo>
                    <a:pt x="4704" y="3228"/>
                  </a:lnTo>
                  <a:cubicBezTo>
                    <a:pt x="4937" y="4160"/>
                    <a:pt x="5170" y="5092"/>
                    <a:pt x="5436" y="5991"/>
                  </a:cubicBezTo>
                  <a:lnTo>
                    <a:pt x="5436" y="5991"/>
                  </a:lnTo>
                  <a:cubicBezTo>
                    <a:pt x="5337" y="7683"/>
                    <a:pt x="5271" y="9341"/>
                    <a:pt x="5205" y="10867"/>
                  </a:cubicBezTo>
                  <a:cubicBezTo>
                    <a:pt x="3670" y="16004"/>
                    <a:pt x="2369" y="20274"/>
                    <a:pt x="1469" y="23276"/>
                  </a:cubicBezTo>
                  <a:cubicBezTo>
                    <a:pt x="1035" y="24744"/>
                    <a:pt x="701" y="25911"/>
                    <a:pt x="468" y="26712"/>
                  </a:cubicBezTo>
                  <a:lnTo>
                    <a:pt x="201" y="27646"/>
                  </a:lnTo>
                  <a:cubicBezTo>
                    <a:pt x="134" y="27846"/>
                    <a:pt x="101" y="27946"/>
                    <a:pt x="101" y="27946"/>
                  </a:cubicBezTo>
                  <a:cubicBezTo>
                    <a:pt x="134" y="27846"/>
                    <a:pt x="201" y="27746"/>
                    <a:pt x="234" y="27646"/>
                  </a:cubicBezTo>
                  <a:cubicBezTo>
                    <a:pt x="301" y="27412"/>
                    <a:pt x="368" y="27112"/>
                    <a:pt x="501" y="26745"/>
                  </a:cubicBezTo>
                  <a:lnTo>
                    <a:pt x="1569" y="23309"/>
                  </a:lnTo>
                  <a:lnTo>
                    <a:pt x="5371" y="10934"/>
                  </a:lnTo>
                  <a:cubicBezTo>
                    <a:pt x="5438" y="9366"/>
                    <a:pt x="5538" y="7731"/>
                    <a:pt x="5605" y="6030"/>
                  </a:cubicBezTo>
                  <a:lnTo>
                    <a:pt x="5605" y="5997"/>
                  </a:lnTo>
                  <a:cubicBezTo>
                    <a:pt x="5371" y="5096"/>
                    <a:pt x="5138" y="4162"/>
                    <a:pt x="4904" y="3228"/>
                  </a:cubicBezTo>
                  <a:cubicBezTo>
                    <a:pt x="4771" y="2761"/>
                    <a:pt x="4637" y="2294"/>
                    <a:pt x="4537" y="1827"/>
                  </a:cubicBezTo>
                  <a:cubicBezTo>
                    <a:pt x="4471" y="1594"/>
                    <a:pt x="4404" y="1327"/>
                    <a:pt x="4337" y="1093"/>
                  </a:cubicBezTo>
                  <a:cubicBezTo>
                    <a:pt x="4304" y="993"/>
                    <a:pt x="4271" y="860"/>
                    <a:pt x="4237" y="760"/>
                  </a:cubicBezTo>
                  <a:cubicBezTo>
                    <a:pt x="4237" y="660"/>
                    <a:pt x="4271" y="560"/>
                    <a:pt x="4304" y="460"/>
                  </a:cubicBezTo>
                  <a:cubicBezTo>
                    <a:pt x="4404" y="310"/>
                    <a:pt x="4542" y="234"/>
                    <a:pt x="4689" y="234"/>
                  </a:cubicBezTo>
                  <a:cubicBezTo>
                    <a:pt x="4738" y="234"/>
                    <a:pt x="4788" y="243"/>
                    <a:pt x="4838" y="259"/>
                  </a:cubicBezTo>
                  <a:cubicBezTo>
                    <a:pt x="5071" y="293"/>
                    <a:pt x="5238" y="460"/>
                    <a:pt x="5305" y="660"/>
                  </a:cubicBezTo>
                  <a:cubicBezTo>
                    <a:pt x="5505" y="1160"/>
                    <a:pt x="5705" y="1627"/>
                    <a:pt x="5872" y="2094"/>
                  </a:cubicBezTo>
                  <a:cubicBezTo>
                    <a:pt x="6272" y="3061"/>
                    <a:pt x="6672" y="4029"/>
                    <a:pt x="7039" y="5030"/>
                  </a:cubicBezTo>
                  <a:lnTo>
                    <a:pt x="7106" y="5130"/>
                  </a:lnTo>
                  <a:lnTo>
                    <a:pt x="7206" y="5063"/>
                  </a:lnTo>
                  <a:cubicBezTo>
                    <a:pt x="7940" y="4629"/>
                    <a:pt x="8707" y="4196"/>
                    <a:pt x="9474" y="3795"/>
                  </a:cubicBezTo>
                  <a:cubicBezTo>
                    <a:pt x="9674" y="3695"/>
                    <a:pt x="9875" y="3595"/>
                    <a:pt x="10075" y="3528"/>
                  </a:cubicBezTo>
                  <a:cubicBezTo>
                    <a:pt x="10103" y="3500"/>
                    <a:pt x="10137" y="3490"/>
                    <a:pt x="10170" y="3490"/>
                  </a:cubicBezTo>
                  <a:cubicBezTo>
                    <a:pt x="10214" y="3490"/>
                    <a:pt x="10256" y="3509"/>
                    <a:pt x="10275" y="3528"/>
                  </a:cubicBezTo>
                  <a:cubicBezTo>
                    <a:pt x="10375" y="3595"/>
                    <a:pt x="10442" y="3662"/>
                    <a:pt x="10508" y="3762"/>
                  </a:cubicBezTo>
                  <a:cubicBezTo>
                    <a:pt x="10642" y="3929"/>
                    <a:pt x="10742" y="4096"/>
                    <a:pt x="10842" y="4296"/>
                  </a:cubicBezTo>
                  <a:cubicBezTo>
                    <a:pt x="10909" y="4396"/>
                    <a:pt x="10942" y="4496"/>
                    <a:pt x="10975" y="4596"/>
                  </a:cubicBezTo>
                  <a:cubicBezTo>
                    <a:pt x="11042" y="4696"/>
                    <a:pt x="11075" y="4763"/>
                    <a:pt x="11075" y="4863"/>
                  </a:cubicBezTo>
                  <a:lnTo>
                    <a:pt x="11075" y="5830"/>
                  </a:lnTo>
                  <a:lnTo>
                    <a:pt x="11209" y="5830"/>
                  </a:lnTo>
                  <a:cubicBezTo>
                    <a:pt x="11709" y="5830"/>
                    <a:pt x="12210" y="5863"/>
                    <a:pt x="12710" y="5997"/>
                  </a:cubicBezTo>
                  <a:lnTo>
                    <a:pt x="12777" y="6030"/>
                  </a:lnTo>
                  <a:lnTo>
                    <a:pt x="12810" y="6030"/>
                  </a:lnTo>
                  <a:cubicBezTo>
                    <a:pt x="12843" y="6097"/>
                    <a:pt x="12843" y="6130"/>
                    <a:pt x="12877" y="6197"/>
                  </a:cubicBezTo>
                  <a:cubicBezTo>
                    <a:pt x="12877" y="6330"/>
                    <a:pt x="12910" y="6431"/>
                    <a:pt x="12910" y="6564"/>
                  </a:cubicBezTo>
                  <a:cubicBezTo>
                    <a:pt x="12943" y="6797"/>
                    <a:pt x="12977" y="7064"/>
                    <a:pt x="12977" y="7298"/>
                  </a:cubicBezTo>
                  <a:lnTo>
                    <a:pt x="12977" y="7365"/>
                  </a:lnTo>
                  <a:lnTo>
                    <a:pt x="13043" y="7398"/>
                  </a:lnTo>
                  <a:cubicBezTo>
                    <a:pt x="13310" y="7498"/>
                    <a:pt x="13577" y="7665"/>
                    <a:pt x="13711" y="7932"/>
                  </a:cubicBezTo>
                  <a:cubicBezTo>
                    <a:pt x="13777" y="8232"/>
                    <a:pt x="13844" y="8532"/>
                    <a:pt x="13911" y="8832"/>
                  </a:cubicBezTo>
                  <a:cubicBezTo>
                    <a:pt x="13911" y="8966"/>
                    <a:pt x="13911" y="9132"/>
                    <a:pt x="13911" y="9266"/>
                  </a:cubicBezTo>
                  <a:cubicBezTo>
                    <a:pt x="13877" y="9299"/>
                    <a:pt x="13844" y="9366"/>
                    <a:pt x="13811" y="9399"/>
                  </a:cubicBezTo>
                  <a:cubicBezTo>
                    <a:pt x="13777" y="9433"/>
                    <a:pt x="13677" y="9466"/>
                    <a:pt x="13644" y="9499"/>
                  </a:cubicBezTo>
                  <a:lnTo>
                    <a:pt x="12843" y="9966"/>
                  </a:lnTo>
                  <a:lnTo>
                    <a:pt x="12777" y="9966"/>
                  </a:lnTo>
                  <a:lnTo>
                    <a:pt x="12777" y="10033"/>
                  </a:lnTo>
                  <a:cubicBezTo>
                    <a:pt x="12710" y="10900"/>
                    <a:pt x="12610" y="11768"/>
                    <a:pt x="12510" y="12602"/>
                  </a:cubicBezTo>
                  <a:cubicBezTo>
                    <a:pt x="12476" y="12702"/>
                    <a:pt x="12443" y="12802"/>
                    <a:pt x="12376" y="12868"/>
                  </a:cubicBezTo>
                  <a:cubicBezTo>
                    <a:pt x="12343" y="12935"/>
                    <a:pt x="12276" y="13035"/>
                    <a:pt x="12210" y="13102"/>
                  </a:cubicBezTo>
                  <a:cubicBezTo>
                    <a:pt x="12076" y="13269"/>
                    <a:pt x="11909" y="13402"/>
                    <a:pt x="11776" y="13569"/>
                  </a:cubicBezTo>
                  <a:cubicBezTo>
                    <a:pt x="11509" y="13869"/>
                    <a:pt x="11209" y="14136"/>
                    <a:pt x="10909" y="14436"/>
                  </a:cubicBezTo>
                  <a:lnTo>
                    <a:pt x="10909" y="14470"/>
                  </a:lnTo>
                  <a:cubicBezTo>
                    <a:pt x="10008" y="18339"/>
                    <a:pt x="9174" y="21942"/>
                    <a:pt x="8407" y="25144"/>
                  </a:cubicBezTo>
                  <a:cubicBezTo>
                    <a:pt x="8040" y="26745"/>
                    <a:pt x="7673" y="28280"/>
                    <a:pt x="7373" y="29681"/>
                  </a:cubicBezTo>
                  <a:cubicBezTo>
                    <a:pt x="7239" y="30348"/>
                    <a:pt x="7039" y="31015"/>
                    <a:pt x="6839" y="31682"/>
                  </a:cubicBezTo>
                  <a:cubicBezTo>
                    <a:pt x="6606" y="32249"/>
                    <a:pt x="6372" y="32849"/>
                    <a:pt x="6038" y="33383"/>
                  </a:cubicBezTo>
                  <a:cubicBezTo>
                    <a:pt x="5538" y="34317"/>
                    <a:pt x="4871" y="35184"/>
                    <a:pt x="4070" y="35885"/>
                  </a:cubicBezTo>
                  <a:cubicBezTo>
                    <a:pt x="3470" y="36419"/>
                    <a:pt x="2736" y="36752"/>
                    <a:pt x="1936" y="36886"/>
                  </a:cubicBezTo>
                  <a:cubicBezTo>
                    <a:pt x="1777" y="36907"/>
                    <a:pt x="1619" y="36918"/>
                    <a:pt x="1461" y="36918"/>
                  </a:cubicBezTo>
                  <a:cubicBezTo>
                    <a:pt x="1122" y="36918"/>
                    <a:pt x="787" y="36866"/>
                    <a:pt x="468" y="36752"/>
                  </a:cubicBezTo>
                  <a:cubicBezTo>
                    <a:pt x="402" y="36739"/>
                    <a:pt x="337" y="36721"/>
                    <a:pt x="274" y="36698"/>
                  </a:cubicBezTo>
                  <a:lnTo>
                    <a:pt x="274" y="36698"/>
                  </a:lnTo>
                  <a:cubicBezTo>
                    <a:pt x="336" y="36724"/>
                    <a:pt x="397" y="36750"/>
                    <a:pt x="468" y="36786"/>
                  </a:cubicBezTo>
                  <a:cubicBezTo>
                    <a:pt x="787" y="36900"/>
                    <a:pt x="1137" y="36951"/>
                    <a:pt x="1487" y="36951"/>
                  </a:cubicBezTo>
                  <a:cubicBezTo>
                    <a:pt x="1649" y="36951"/>
                    <a:pt x="1810" y="36940"/>
                    <a:pt x="1969" y="36919"/>
                  </a:cubicBezTo>
                  <a:cubicBezTo>
                    <a:pt x="2769" y="36819"/>
                    <a:pt x="3537" y="36485"/>
                    <a:pt x="4170" y="35952"/>
                  </a:cubicBezTo>
                  <a:cubicBezTo>
                    <a:pt x="4971" y="35218"/>
                    <a:pt x="5672" y="34351"/>
                    <a:pt x="6205" y="33417"/>
                  </a:cubicBezTo>
                  <a:cubicBezTo>
                    <a:pt x="6505" y="32849"/>
                    <a:pt x="6772" y="32282"/>
                    <a:pt x="6972" y="31682"/>
                  </a:cubicBezTo>
                  <a:cubicBezTo>
                    <a:pt x="7206" y="31015"/>
                    <a:pt x="7406" y="30348"/>
                    <a:pt x="7540" y="29647"/>
                  </a:cubicBezTo>
                  <a:cubicBezTo>
                    <a:pt x="7873" y="28246"/>
                    <a:pt x="8240" y="26745"/>
                    <a:pt x="8607" y="25144"/>
                  </a:cubicBezTo>
                  <a:cubicBezTo>
                    <a:pt x="9374" y="21943"/>
                    <a:pt x="10241" y="18342"/>
                    <a:pt x="11141" y="14474"/>
                  </a:cubicBezTo>
                  <a:lnTo>
                    <a:pt x="11141" y="14474"/>
                  </a:lnTo>
                  <a:cubicBezTo>
                    <a:pt x="11430" y="14215"/>
                    <a:pt x="11719" y="13925"/>
                    <a:pt x="11976" y="13636"/>
                  </a:cubicBezTo>
                  <a:lnTo>
                    <a:pt x="12410" y="13169"/>
                  </a:lnTo>
                  <a:cubicBezTo>
                    <a:pt x="12476" y="13102"/>
                    <a:pt x="12543" y="13002"/>
                    <a:pt x="12610" y="12935"/>
                  </a:cubicBezTo>
                  <a:cubicBezTo>
                    <a:pt x="12643" y="12868"/>
                    <a:pt x="12677" y="12802"/>
                    <a:pt x="12677" y="12735"/>
                  </a:cubicBezTo>
                  <a:lnTo>
                    <a:pt x="12710" y="12568"/>
                  </a:lnTo>
                  <a:cubicBezTo>
                    <a:pt x="12807" y="11756"/>
                    <a:pt x="12905" y="10913"/>
                    <a:pt x="13002" y="10068"/>
                  </a:cubicBezTo>
                  <a:lnTo>
                    <a:pt x="13002" y="10068"/>
                  </a:lnTo>
                  <a:lnTo>
                    <a:pt x="13744" y="9666"/>
                  </a:lnTo>
                  <a:cubicBezTo>
                    <a:pt x="13811" y="9633"/>
                    <a:pt x="13877" y="9599"/>
                    <a:pt x="13944" y="9533"/>
                  </a:cubicBezTo>
                  <a:cubicBezTo>
                    <a:pt x="14044" y="9466"/>
                    <a:pt x="14078" y="9399"/>
                    <a:pt x="14111" y="9299"/>
                  </a:cubicBezTo>
                  <a:cubicBezTo>
                    <a:pt x="14144" y="9099"/>
                    <a:pt x="14144" y="8932"/>
                    <a:pt x="14111" y="8766"/>
                  </a:cubicBezTo>
                  <a:cubicBezTo>
                    <a:pt x="14078" y="8465"/>
                    <a:pt x="14011" y="8132"/>
                    <a:pt x="13911" y="7798"/>
                  </a:cubicBezTo>
                  <a:cubicBezTo>
                    <a:pt x="13755" y="7518"/>
                    <a:pt x="13483" y="7296"/>
                    <a:pt x="13176" y="7186"/>
                  </a:cubicBezTo>
                  <a:lnTo>
                    <a:pt x="13176" y="7186"/>
                  </a:lnTo>
                  <a:cubicBezTo>
                    <a:pt x="13171" y="6951"/>
                    <a:pt x="13144" y="6738"/>
                    <a:pt x="13144" y="6497"/>
                  </a:cubicBezTo>
                  <a:cubicBezTo>
                    <a:pt x="13110" y="6364"/>
                    <a:pt x="13110" y="6230"/>
                    <a:pt x="13077" y="6097"/>
                  </a:cubicBezTo>
                  <a:cubicBezTo>
                    <a:pt x="13043" y="6030"/>
                    <a:pt x="13043" y="5964"/>
                    <a:pt x="13010" y="5897"/>
                  </a:cubicBezTo>
                  <a:cubicBezTo>
                    <a:pt x="12977" y="5863"/>
                    <a:pt x="12943" y="5797"/>
                    <a:pt x="12910" y="5797"/>
                  </a:cubicBezTo>
                  <a:lnTo>
                    <a:pt x="12777" y="5730"/>
                  </a:lnTo>
                  <a:cubicBezTo>
                    <a:pt x="12308" y="5636"/>
                    <a:pt x="11809" y="5572"/>
                    <a:pt x="11309" y="5564"/>
                  </a:cubicBezTo>
                  <a:lnTo>
                    <a:pt x="11309" y="5564"/>
                  </a:lnTo>
                  <a:lnTo>
                    <a:pt x="11309" y="4829"/>
                  </a:lnTo>
                  <a:cubicBezTo>
                    <a:pt x="11276" y="4729"/>
                    <a:pt x="11242" y="4596"/>
                    <a:pt x="11175" y="4496"/>
                  </a:cubicBezTo>
                  <a:cubicBezTo>
                    <a:pt x="11142" y="4396"/>
                    <a:pt x="11075" y="4296"/>
                    <a:pt x="11042" y="4162"/>
                  </a:cubicBezTo>
                  <a:cubicBezTo>
                    <a:pt x="10942" y="3962"/>
                    <a:pt x="10809" y="3762"/>
                    <a:pt x="10675" y="3595"/>
                  </a:cubicBezTo>
                  <a:cubicBezTo>
                    <a:pt x="10608" y="3495"/>
                    <a:pt x="10508" y="3395"/>
                    <a:pt x="10408" y="3328"/>
                  </a:cubicBezTo>
                  <a:cubicBezTo>
                    <a:pt x="10342" y="3295"/>
                    <a:pt x="10275" y="3262"/>
                    <a:pt x="10208" y="3262"/>
                  </a:cubicBezTo>
                  <a:cubicBezTo>
                    <a:pt x="10141" y="3262"/>
                    <a:pt x="10075" y="3262"/>
                    <a:pt x="10008" y="3295"/>
                  </a:cubicBezTo>
                  <a:cubicBezTo>
                    <a:pt x="9774" y="3362"/>
                    <a:pt x="9574" y="3462"/>
                    <a:pt x="9374" y="3562"/>
                  </a:cubicBezTo>
                  <a:cubicBezTo>
                    <a:pt x="8637" y="3978"/>
                    <a:pt x="7900" y="4395"/>
                    <a:pt x="7192" y="4812"/>
                  </a:cubicBezTo>
                  <a:lnTo>
                    <a:pt x="7192" y="4812"/>
                  </a:lnTo>
                  <a:cubicBezTo>
                    <a:pt x="6810" y="3853"/>
                    <a:pt x="6456" y="2923"/>
                    <a:pt x="6072" y="1994"/>
                  </a:cubicBezTo>
                  <a:lnTo>
                    <a:pt x="5505" y="560"/>
                  </a:lnTo>
                  <a:cubicBezTo>
                    <a:pt x="5471" y="426"/>
                    <a:pt x="5371" y="293"/>
                    <a:pt x="5271" y="226"/>
                  </a:cubicBezTo>
                  <a:cubicBezTo>
                    <a:pt x="5121" y="76"/>
                    <a:pt x="4896" y="1"/>
                    <a:pt x="4680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9" name="Google Shape;1859;p44"/>
            <p:cNvSpPr/>
            <p:nvPr/>
          </p:nvSpPr>
          <p:spPr>
            <a:xfrm>
              <a:off x="8232332" y="1996320"/>
              <a:ext cx="41447" cy="16846"/>
            </a:xfrm>
            <a:custGeom>
              <a:avLst/>
              <a:gdLst/>
              <a:ahLst/>
              <a:cxnLst/>
              <a:rect l="l" t="t" r="r" b="b"/>
              <a:pathLst>
                <a:path w="2202" h="895" extrusionOk="0">
                  <a:moveTo>
                    <a:pt x="1462" y="0"/>
                  </a:moveTo>
                  <a:cubicBezTo>
                    <a:pt x="1286" y="0"/>
                    <a:pt x="1110" y="17"/>
                    <a:pt x="934" y="56"/>
                  </a:cubicBezTo>
                  <a:cubicBezTo>
                    <a:pt x="634" y="122"/>
                    <a:pt x="367" y="289"/>
                    <a:pt x="167" y="556"/>
                  </a:cubicBezTo>
                  <a:cubicBezTo>
                    <a:pt x="34" y="756"/>
                    <a:pt x="0" y="890"/>
                    <a:pt x="34" y="890"/>
                  </a:cubicBezTo>
                  <a:cubicBezTo>
                    <a:pt x="37" y="893"/>
                    <a:pt x="41" y="895"/>
                    <a:pt x="45" y="895"/>
                  </a:cubicBezTo>
                  <a:cubicBezTo>
                    <a:pt x="82" y="895"/>
                    <a:pt x="151" y="775"/>
                    <a:pt x="300" y="656"/>
                  </a:cubicBezTo>
                  <a:cubicBezTo>
                    <a:pt x="501" y="456"/>
                    <a:pt x="734" y="356"/>
                    <a:pt x="1001" y="289"/>
                  </a:cubicBezTo>
                  <a:cubicBezTo>
                    <a:pt x="1268" y="222"/>
                    <a:pt x="1535" y="189"/>
                    <a:pt x="1835" y="156"/>
                  </a:cubicBezTo>
                  <a:cubicBezTo>
                    <a:pt x="2068" y="156"/>
                    <a:pt x="2202" y="156"/>
                    <a:pt x="2202" y="122"/>
                  </a:cubicBezTo>
                  <a:cubicBezTo>
                    <a:pt x="2202" y="89"/>
                    <a:pt x="2068" y="56"/>
                    <a:pt x="1835" y="22"/>
                  </a:cubicBezTo>
                  <a:cubicBezTo>
                    <a:pt x="1711" y="8"/>
                    <a:pt x="1586" y="0"/>
                    <a:pt x="1462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0" name="Google Shape;1860;p44"/>
            <p:cNvSpPr/>
            <p:nvPr/>
          </p:nvSpPr>
          <p:spPr>
            <a:xfrm>
              <a:off x="8249912" y="1989826"/>
              <a:ext cx="5666" cy="9562"/>
            </a:xfrm>
            <a:custGeom>
              <a:avLst/>
              <a:gdLst/>
              <a:ahLst/>
              <a:cxnLst/>
              <a:rect l="l" t="t" r="r" b="b"/>
              <a:pathLst>
                <a:path w="301" h="508" extrusionOk="0">
                  <a:moveTo>
                    <a:pt x="234" y="0"/>
                  </a:moveTo>
                  <a:cubicBezTo>
                    <a:pt x="200" y="0"/>
                    <a:pt x="100" y="100"/>
                    <a:pt x="67" y="234"/>
                  </a:cubicBezTo>
                  <a:cubicBezTo>
                    <a:pt x="0" y="367"/>
                    <a:pt x="0" y="501"/>
                    <a:pt x="67" y="501"/>
                  </a:cubicBezTo>
                  <a:cubicBezTo>
                    <a:pt x="71" y="505"/>
                    <a:pt x="77" y="507"/>
                    <a:pt x="83" y="507"/>
                  </a:cubicBezTo>
                  <a:cubicBezTo>
                    <a:pt x="126" y="507"/>
                    <a:pt x="205" y="416"/>
                    <a:pt x="234" y="301"/>
                  </a:cubicBezTo>
                  <a:cubicBezTo>
                    <a:pt x="300" y="167"/>
                    <a:pt x="300" y="34"/>
                    <a:pt x="234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1" name="Google Shape;1861;p44"/>
            <p:cNvSpPr/>
            <p:nvPr/>
          </p:nvSpPr>
          <p:spPr>
            <a:xfrm>
              <a:off x="8269525" y="2026210"/>
              <a:ext cx="40675" cy="17072"/>
            </a:xfrm>
            <a:custGeom>
              <a:avLst/>
              <a:gdLst/>
              <a:ahLst/>
              <a:cxnLst/>
              <a:rect l="l" t="t" r="r" b="b"/>
              <a:pathLst>
                <a:path w="2161" h="907" extrusionOk="0">
                  <a:moveTo>
                    <a:pt x="1352" y="1"/>
                  </a:moveTo>
                  <a:cubicBezTo>
                    <a:pt x="1200" y="1"/>
                    <a:pt x="1047" y="12"/>
                    <a:pt x="893" y="35"/>
                  </a:cubicBezTo>
                  <a:cubicBezTo>
                    <a:pt x="726" y="69"/>
                    <a:pt x="559" y="102"/>
                    <a:pt x="393" y="202"/>
                  </a:cubicBezTo>
                  <a:cubicBezTo>
                    <a:pt x="259" y="269"/>
                    <a:pt x="159" y="369"/>
                    <a:pt x="92" y="536"/>
                  </a:cubicBezTo>
                  <a:cubicBezTo>
                    <a:pt x="1" y="749"/>
                    <a:pt x="77" y="907"/>
                    <a:pt x="116" y="907"/>
                  </a:cubicBezTo>
                  <a:cubicBezTo>
                    <a:pt x="120" y="907"/>
                    <a:pt x="123" y="906"/>
                    <a:pt x="126" y="903"/>
                  </a:cubicBezTo>
                  <a:cubicBezTo>
                    <a:pt x="159" y="903"/>
                    <a:pt x="126" y="769"/>
                    <a:pt x="226" y="602"/>
                  </a:cubicBezTo>
                  <a:cubicBezTo>
                    <a:pt x="376" y="393"/>
                    <a:pt x="606" y="264"/>
                    <a:pt x="845" y="264"/>
                  </a:cubicBezTo>
                  <a:cubicBezTo>
                    <a:pt x="872" y="264"/>
                    <a:pt x="899" y="266"/>
                    <a:pt x="926" y="269"/>
                  </a:cubicBezTo>
                  <a:cubicBezTo>
                    <a:pt x="1327" y="269"/>
                    <a:pt x="1760" y="202"/>
                    <a:pt x="2161" y="102"/>
                  </a:cubicBezTo>
                  <a:cubicBezTo>
                    <a:pt x="1902" y="38"/>
                    <a:pt x="1630" y="1"/>
                    <a:pt x="1352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2" name="Google Shape;1862;p44"/>
            <p:cNvSpPr/>
            <p:nvPr/>
          </p:nvSpPr>
          <p:spPr>
            <a:xfrm>
              <a:off x="8302013" y="2056383"/>
              <a:ext cx="5044" cy="25749"/>
            </a:xfrm>
            <a:custGeom>
              <a:avLst/>
              <a:gdLst/>
              <a:ahLst/>
              <a:cxnLst/>
              <a:rect l="l" t="t" r="r" b="b"/>
              <a:pathLst>
                <a:path w="268" h="1368" extrusionOk="0">
                  <a:moveTo>
                    <a:pt x="168" y="0"/>
                  </a:moveTo>
                  <a:cubicBezTo>
                    <a:pt x="101" y="0"/>
                    <a:pt x="34" y="300"/>
                    <a:pt x="34" y="667"/>
                  </a:cubicBezTo>
                  <a:cubicBezTo>
                    <a:pt x="1" y="1034"/>
                    <a:pt x="34" y="1368"/>
                    <a:pt x="101" y="1368"/>
                  </a:cubicBezTo>
                  <a:cubicBezTo>
                    <a:pt x="168" y="1368"/>
                    <a:pt x="234" y="1068"/>
                    <a:pt x="234" y="667"/>
                  </a:cubicBezTo>
                  <a:cubicBezTo>
                    <a:pt x="268" y="300"/>
                    <a:pt x="234" y="0"/>
                    <a:pt x="168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3" name="Google Shape;1863;p44"/>
            <p:cNvSpPr/>
            <p:nvPr/>
          </p:nvSpPr>
          <p:spPr>
            <a:xfrm>
              <a:off x="8337813" y="2222435"/>
              <a:ext cx="57145" cy="44929"/>
            </a:xfrm>
            <a:custGeom>
              <a:avLst/>
              <a:gdLst/>
              <a:ahLst/>
              <a:cxnLst/>
              <a:rect l="l" t="t" r="r" b="b"/>
              <a:pathLst>
                <a:path w="3036" h="2387" extrusionOk="0">
                  <a:moveTo>
                    <a:pt x="2043" y="0"/>
                  </a:moveTo>
                  <a:cubicBezTo>
                    <a:pt x="1902" y="0"/>
                    <a:pt x="1762" y="115"/>
                    <a:pt x="1735" y="251"/>
                  </a:cubicBezTo>
                  <a:lnTo>
                    <a:pt x="1435" y="1452"/>
                  </a:lnTo>
                  <a:lnTo>
                    <a:pt x="934" y="985"/>
                  </a:lnTo>
                  <a:cubicBezTo>
                    <a:pt x="901" y="919"/>
                    <a:pt x="834" y="885"/>
                    <a:pt x="801" y="885"/>
                  </a:cubicBezTo>
                  <a:cubicBezTo>
                    <a:pt x="775" y="881"/>
                    <a:pt x="750" y="879"/>
                    <a:pt x="725" y="879"/>
                  </a:cubicBezTo>
                  <a:cubicBezTo>
                    <a:pt x="559" y="879"/>
                    <a:pt x="425" y="973"/>
                    <a:pt x="367" y="1119"/>
                  </a:cubicBezTo>
                  <a:lnTo>
                    <a:pt x="0" y="2386"/>
                  </a:lnTo>
                  <a:lnTo>
                    <a:pt x="3036" y="1619"/>
                  </a:lnTo>
                  <a:lnTo>
                    <a:pt x="2369" y="185"/>
                  </a:lnTo>
                  <a:cubicBezTo>
                    <a:pt x="2335" y="85"/>
                    <a:pt x="2235" y="18"/>
                    <a:pt x="2135" y="18"/>
                  </a:cubicBezTo>
                  <a:cubicBezTo>
                    <a:pt x="2105" y="6"/>
                    <a:pt x="2074" y="0"/>
                    <a:pt x="20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4" name="Google Shape;1864;p44"/>
            <p:cNvSpPr/>
            <p:nvPr/>
          </p:nvSpPr>
          <p:spPr>
            <a:xfrm>
              <a:off x="8339696" y="2262941"/>
              <a:ext cx="55903" cy="14456"/>
            </a:xfrm>
            <a:custGeom>
              <a:avLst/>
              <a:gdLst/>
              <a:ahLst/>
              <a:cxnLst/>
              <a:rect l="l" t="t" r="r" b="b"/>
              <a:pathLst>
                <a:path w="2970" h="768" extrusionOk="0">
                  <a:moveTo>
                    <a:pt x="2969" y="1"/>
                  </a:moveTo>
                  <a:cubicBezTo>
                    <a:pt x="1968" y="134"/>
                    <a:pt x="934" y="368"/>
                    <a:pt x="0" y="768"/>
                  </a:cubicBezTo>
                  <a:cubicBezTo>
                    <a:pt x="501" y="735"/>
                    <a:pt x="1001" y="635"/>
                    <a:pt x="1501" y="501"/>
                  </a:cubicBezTo>
                  <a:cubicBezTo>
                    <a:pt x="2035" y="401"/>
                    <a:pt x="2502" y="234"/>
                    <a:pt x="29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5" name="Google Shape;1865;p44"/>
            <p:cNvSpPr/>
            <p:nvPr/>
          </p:nvSpPr>
          <p:spPr>
            <a:xfrm>
              <a:off x="7907098" y="2129207"/>
              <a:ext cx="33918" cy="290092"/>
            </a:xfrm>
            <a:custGeom>
              <a:avLst/>
              <a:gdLst/>
              <a:ahLst/>
              <a:cxnLst/>
              <a:rect l="l" t="t" r="r" b="b"/>
              <a:pathLst>
                <a:path w="1802" h="15412" extrusionOk="0">
                  <a:moveTo>
                    <a:pt x="1168" y="1"/>
                  </a:moveTo>
                  <a:lnTo>
                    <a:pt x="1168" y="1"/>
                  </a:lnTo>
                  <a:cubicBezTo>
                    <a:pt x="1001" y="134"/>
                    <a:pt x="868" y="301"/>
                    <a:pt x="767" y="468"/>
                  </a:cubicBezTo>
                  <a:cubicBezTo>
                    <a:pt x="467" y="968"/>
                    <a:pt x="234" y="1502"/>
                    <a:pt x="167" y="2069"/>
                  </a:cubicBezTo>
                  <a:cubicBezTo>
                    <a:pt x="34" y="2903"/>
                    <a:pt x="0" y="3737"/>
                    <a:pt x="67" y="4571"/>
                  </a:cubicBezTo>
                  <a:cubicBezTo>
                    <a:pt x="100" y="5505"/>
                    <a:pt x="167" y="6572"/>
                    <a:pt x="300" y="7639"/>
                  </a:cubicBezTo>
                  <a:cubicBezTo>
                    <a:pt x="501" y="9507"/>
                    <a:pt x="801" y="11342"/>
                    <a:pt x="1201" y="13143"/>
                  </a:cubicBezTo>
                  <a:cubicBezTo>
                    <a:pt x="1368" y="13877"/>
                    <a:pt x="1501" y="14444"/>
                    <a:pt x="1601" y="14811"/>
                  </a:cubicBezTo>
                  <a:cubicBezTo>
                    <a:pt x="1668" y="14978"/>
                    <a:pt x="1701" y="15178"/>
                    <a:pt x="1735" y="15278"/>
                  </a:cubicBezTo>
                  <a:cubicBezTo>
                    <a:pt x="1768" y="15378"/>
                    <a:pt x="1802" y="15412"/>
                    <a:pt x="1802" y="15412"/>
                  </a:cubicBezTo>
                  <a:cubicBezTo>
                    <a:pt x="1802" y="15412"/>
                    <a:pt x="1768" y="15378"/>
                    <a:pt x="1768" y="15278"/>
                  </a:cubicBezTo>
                  <a:cubicBezTo>
                    <a:pt x="1735" y="15145"/>
                    <a:pt x="1701" y="14978"/>
                    <a:pt x="1635" y="14811"/>
                  </a:cubicBezTo>
                  <a:cubicBezTo>
                    <a:pt x="1568" y="14411"/>
                    <a:pt x="1435" y="13844"/>
                    <a:pt x="1268" y="13143"/>
                  </a:cubicBezTo>
                  <a:cubicBezTo>
                    <a:pt x="901" y="11342"/>
                    <a:pt x="601" y="9474"/>
                    <a:pt x="401" y="7639"/>
                  </a:cubicBezTo>
                  <a:cubicBezTo>
                    <a:pt x="267" y="6539"/>
                    <a:pt x="200" y="5505"/>
                    <a:pt x="167" y="4571"/>
                  </a:cubicBezTo>
                  <a:cubicBezTo>
                    <a:pt x="100" y="3737"/>
                    <a:pt x="100" y="2903"/>
                    <a:pt x="234" y="2069"/>
                  </a:cubicBezTo>
                  <a:cubicBezTo>
                    <a:pt x="300" y="1502"/>
                    <a:pt x="501" y="968"/>
                    <a:pt x="801" y="501"/>
                  </a:cubicBezTo>
                  <a:cubicBezTo>
                    <a:pt x="901" y="334"/>
                    <a:pt x="1034" y="167"/>
                    <a:pt x="1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6" name="Google Shape;1866;p44"/>
            <p:cNvSpPr/>
            <p:nvPr/>
          </p:nvSpPr>
          <p:spPr>
            <a:xfrm>
              <a:off x="7929064" y="2023104"/>
              <a:ext cx="163266" cy="106121"/>
            </a:xfrm>
            <a:custGeom>
              <a:avLst/>
              <a:gdLst/>
              <a:ahLst/>
              <a:cxnLst/>
              <a:rect l="l" t="t" r="r" b="b"/>
              <a:pathLst>
                <a:path w="8674" h="5638" extrusionOk="0">
                  <a:moveTo>
                    <a:pt x="8674" y="0"/>
                  </a:moveTo>
                  <a:lnTo>
                    <a:pt x="8407" y="100"/>
                  </a:lnTo>
                  <a:cubicBezTo>
                    <a:pt x="8140" y="200"/>
                    <a:pt x="7806" y="367"/>
                    <a:pt x="7373" y="601"/>
                  </a:cubicBezTo>
                  <a:cubicBezTo>
                    <a:pt x="6305" y="1168"/>
                    <a:pt x="5238" y="1835"/>
                    <a:pt x="4237" y="2535"/>
                  </a:cubicBezTo>
                  <a:cubicBezTo>
                    <a:pt x="3036" y="3369"/>
                    <a:pt x="1969" y="4137"/>
                    <a:pt x="1235" y="4704"/>
                  </a:cubicBezTo>
                  <a:lnTo>
                    <a:pt x="334" y="5371"/>
                  </a:lnTo>
                  <a:lnTo>
                    <a:pt x="67" y="5571"/>
                  </a:lnTo>
                  <a:cubicBezTo>
                    <a:pt x="67" y="5571"/>
                    <a:pt x="34" y="5604"/>
                    <a:pt x="1" y="5638"/>
                  </a:cubicBezTo>
                  <a:cubicBezTo>
                    <a:pt x="34" y="5604"/>
                    <a:pt x="67" y="5604"/>
                    <a:pt x="101" y="5571"/>
                  </a:cubicBezTo>
                  <a:lnTo>
                    <a:pt x="334" y="5404"/>
                  </a:lnTo>
                  <a:lnTo>
                    <a:pt x="1268" y="4737"/>
                  </a:lnTo>
                  <a:cubicBezTo>
                    <a:pt x="2036" y="4203"/>
                    <a:pt x="3070" y="3436"/>
                    <a:pt x="4270" y="2602"/>
                  </a:cubicBezTo>
                  <a:cubicBezTo>
                    <a:pt x="5305" y="1902"/>
                    <a:pt x="6339" y="1234"/>
                    <a:pt x="7406" y="667"/>
                  </a:cubicBezTo>
                  <a:cubicBezTo>
                    <a:pt x="7840" y="434"/>
                    <a:pt x="8173" y="267"/>
                    <a:pt x="8407" y="134"/>
                  </a:cubicBezTo>
                  <a:lnTo>
                    <a:pt x="86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7" name="Google Shape;1867;p44"/>
            <p:cNvSpPr/>
            <p:nvPr/>
          </p:nvSpPr>
          <p:spPr>
            <a:xfrm>
              <a:off x="8324619" y="2009910"/>
              <a:ext cx="143804" cy="63432"/>
            </a:xfrm>
            <a:custGeom>
              <a:avLst/>
              <a:gdLst/>
              <a:ahLst/>
              <a:cxnLst/>
              <a:rect l="l" t="t" r="r" b="b"/>
              <a:pathLst>
                <a:path w="7640" h="3370" extrusionOk="0">
                  <a:moveTo>
                    <a:pt x="1" y="1"/>
                  </a:moveTo>
                  <a:lnTo>
                    <a:pt x="234" y="67"/>
                  </a:lnTo>
                  <a:cubicBezTo>
                    <a:pt x="434" y="134"/>
                    <a:pt x="735" y="201"/>
                    <a:pt x="1135" y="301"/>
                  </a:cubicBezTo>
                  <a:cubicBezTo>
                    <a:pt x="2102" y="568"/>
                    <a:pt x="3036" y="901"/>
                    <a:pt x="3970" y="1268"/>
                  </a:cubicBezTo>
                  <a:cubicBezTo>
                    <a:pt x="4904" y="1602"/>
                    <a:pt x="5805" y="2069"/>
                    <a:pt x="6672" y="2603"/>
                  </a:cubicBezTo>
                  <a:cubicBezTo>
                    <a:pt x="6906" y="2769"/>
                    <a:pt x="7173" y="2970"/>
                    <a:pt x="7406" y="3170"/>
                  </a:cubicBezTo>
                  <a:lnTo>
                    <a:pt x="7573" y="3336"/>
                  </a:lnTo>
                  <a:cubicBezTo>
                    <a:pt x="7606" y="3336"/>
                    <a:pt x="7606" y="3370"/>
                    <a:pt x="7640" y="3370"/>
                  </a:cubicBezTo>
                  <a:cubicBezTo>
                    <a:pt x="7373" y="3070"/>
                    <a:pt x="7039" y="2769"/>
                    <a:pt x="6706" y="2536"/>
                  </a:cubicBezTo>
                  <a:cubicBezTo>
                    <a:pt x="5838" y="2002"/>
                    <a:pt x="4938" y="1535"/>
                    <a:pt x="4004" y="1168"/>
                  </a:cubicBezTo>
                  <a:cubicBezTo>
                    <a:pt x="3070" y="801"/>
                    <a:pt x="2102" y="468"/>
                    <a:pt x="1135" y="234"/>
                  </a:cubicBezTo>
                  <a:cubicBezTo>
                    <a:pt x="768" y="134"/>
                    <a:pt x="468" y="67"/>
                    <a:pt x="234" y="3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8" name="Google Shape;1868;p44"/>
            <p:cNvSpPr/>
            <p:nvPr/>
          </p:nvSpPr>
          <p:spPr>
            <a:xfrm>
              <a:off x="8066562" y="2605134"/>
              <a:ext cx="30172" cy="67196"/>
            </a:xfrm>
            <a:custGeom>
              <a:avLst/>
              <a:gdLst/>
              <a:ahLst/>
              <a:cxnLst/>
              <a:rect l="l" t="t" r="r" b="b"/>
              <a:pathLst>
                <a:path w="1603" h="3570" extrusionOk="0">
                  <a:moveTo>
                    <a:pt x="635" y="0"/>
                  </a:moveTo>
                  <a:cubicBezTo>
                    <a:pt x="601" y="0"/>
                    <a:pt x="568" y="34"/>
                    <a:pt x="501" y="134"/>
                  </a:cubicBezTo>
                  <a:cubicBezTo>
                    <a:pt x="401" y="267"/>
                    <a:pt x="335" y="401"/>
                    <a:pt x="268" y="534"/>
                  </a:cubicBezTo>
                  <a:cubicBezTo>
                    <a:pt x="34" y="1034"/>
                    <a:pt x="1" y="1568"/>
                    <a:pt x="101" y="2069"/>
                  </a:cubicBezTo>
                  <a:cubicBezTo>
                    <a:pt x="234" y="2602"/>
                    <a:pt x="568" y="3036"/>
                    <a:pt x="1002" y="3303"/>
                  </a:cubicBezTo>
                  <a:cubicBezTo>
                    <a:pt x="1135" y="3369"/>
                    <a:pt x="1269" y="3470"/>
                    <a:pt x="1435" y="3536"/>
                  </a:cubicBezTo>
                  <a:cubicBezTo>
                    <a:pt x="1469" y="3536"/>
                    <a:pt x="1535" y="3570"/>
                    <a:pt x="1602" y="3570"/>
                  </a:cubicBezTo>
                  <a:cubicBezTo>
                    <a:pt x="1602" y="3570"/>
                    <a:pt x="1369" y="3503"/>
                    <a:pt x="1035" y="3236"/>
                  </a:cubicBezTo>
                  <a:cubicBezTo>
                    <a:pt x="601" y="2969"/>
                    <a:pt x="301" y="2536"/>
                    <a:pt x="201" y="2035"/>
                  </a:cubicBezTo>
                  <a:cubicBezTo>
                    <a:pt x="68" y="1535"/>
                    <a:pt x="134" y="1034"/>
                    <a:pt x="301" y="567"/>
                  </a:cubicBezTo>
                  <a:cubicBezTo>
                    <a:pt x="401" y="367"/>
                    <a:pt x="501" y="167"/>
                    <a:pt x="6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9" name="Google Shape;1869;p44"/>
            <p:cNvSpPr/>
            <p:nvPr/>
          </p:nvSpPr>
          <p:spPr>
            <a:xfrm>
              <a:off x="8071588" y="2587554"/>
              <a:ext cx="5684" cy="20102"/>
            </a:xfrm>
            <a:custGeom>
              <a:avLst/>
              <a:gdLst/>
              <a:ahLst/>
              <a:cxnLst/>
              <a:rect l="l" t="t" r="r" b="b"/>
              <a:pathLst>
                <a:path w="302" h="1068" extrusionOk="0">
                  <a:moveTo>
                    <a:pt x="1" y="0"/>
                  </a:moveTo>
                  <a:cubicBezTo>
                    <a:pt x="1" y="201"/>
                    <a:pt x="34" y="367"/>
                    <a:pt x="101" y="534"/>
                  </a:cubicBezTo>
                  <a:cubicBezTo>
                    <a:pt x="134" y="734"/>
                    <a:pt x="201" y="901"/>
                    <a:pt x="301" y="1068"/>
                  </a:cubicBezTo>
                  <a:cubicBezTo>
                    <a:pt x="301" y="868"/>
                    <a:pt x="268" y="701"/>
                    <a:pt x="201" y="534"/>
                  </a:cubicBezTo>
                  <a:cubicBezTo>
                    <a:pt x="134" y="334"/>
                    <a:pt x="101" y="167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0" name="Google Shape;1870;p44"/>
            <p:cNvSpPr/>
            <p:nvPr/>
          </p:nvSpPr>
          <p:spPr>
            <a:xfrm>
              <a:off x="7979301" y="2672311"/>
              <a:ext cx="437642" cy="1675165"/>
            </a:xfrm>
            <a:custGeom>
              <a:avLst/>
              <a:gdLst/>
              <a:ahLst/>
              <a:cxnLst/>
              <a:rect l="l" t="t" r="r" b="b"/>
              <a:pathLst>
                <a:path w="23251" h="88998" extrusionOk="0">
                  <a:moveTo>
                    <a:pt x="5671" y="1"/>
                  </a:moveTo>
                  <a:lnTo>
                    <a:pt x="2569" y="5838"/>
                  </a:lnTo>
                  <a:cubicBezTo>
                    <a:pt x="1301" y="8173"/>
                    <a:pt x="501" y="10742"/>
                    <a:pt x="200" y="13410"/>
                  </a:cubicBezTo>
                  <a:cubicBezTo>
                    <a:pt x="0" y="15445"/>
                    <a:pt x="1501" y="22016"/>
                    <a:pt x="2035" y="23684"/>
                  </a:cubicBezTo>
                  <a:lnTo>
                    <a:pt x="6772" y="38728"/>
                  </a:lnTo>
                  <a:lnTo>
                    <a:pt x="10541" y="88998"/>
                  </a:lnTo>
                  <a:lnTo>
                    <a:pt x="23250" y="88931"/>
                  </a:lnTo>
                  <a:lnTo>
                    <a:pt x="23017" y="44966"/>
                  </a:lnTo>
                  <a:lnTo>
                    <a:pt x="22917" y="234"/>
                  </a:lnTo>
                  <a:lnTo>
                    <a:pt x="5671" y="1"/>
                  </a:ln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1" name="Google Shape;1871;p44"/>
            <p:cNvSpPr/>
            <p:nvPr/>
          </p:nvSpPr>
          <p:spPr>
            <a:xfrm>
              <a:off x="8234214" y="2676716"/>
              <a:ext cx="541241" cy="1594793"/>
            </a:xfrm>
            <a:custGeom>
              <a:avLst/>
              <a:gdLst/>
              <a:ahLst/>
              <a:cxnLst/>
              <a:rect l="l" t="t" r="r" b="b"/>
              <a:pathLst>
                <a:path w="28755" h="84728" extrusionOk="0">
                  <a:moveTo>
                    <a:pt x="9274" y="0"/>
                  </a:moveTo>
                  <a:lnTo>
                    <a:pt x="3636" y="100"/>
                  </a:lnTo>
                  <a:lnTo>
                    <a:pt x="1601" y="25552"/>
                  </a:lnTo>
                  <a:lnTo>
                    <a:pt x="13577" y="44932"/>
                  </a:lnTo>
                  <a:lnTo>
                    <a:pt x="0" y="73286"/>
                  </a:lnTo>
                  <a:lnTo>
                    <a:pt x="9107" y="84727"/>
                  </a:lnTo>
                  <a:lnTo>
                    <a:pt x="25352" y="53038"/>
                  </a:lnTo>
                  <a:cubicBezTo>
                    <a:pt x="28120" y="48568"/>
                    <a:pt x="28754" y="43098"/>
                    <a:pt x="27053" y="38127"/>
                  </a:cubicBezTo>
                  <a:lnTo>
                    <a:pt x="13110" y="33"/>
                  </a:lnTo>
                  <a:lnTo>
                    <a:pt x="9274" y="0"/>
                  </a:ln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2" name="Google Shape;1872;p44"/>
            <p:cNvSpPr/>
            <p:nvPr/>
          </p:nvSpPr>
          <p:spPr>
            <a:xfrm>
              <a:off x="8388672" y="2917813"/>
              <a:ext cx="28893" cy="1413344"/>
            </a:xfrm>
            <a:custGeom>
              <a:avLst/>
              <a:gdLst/>
              <a:ahLst/>
              <a:cxnLst/>
              <a:rect l="l" t="t" r="r" b="b"/>
              <a:pathLst>
                <a:path w="1535" h="75088" extrusionOk="0">
                  <a:moveTo>
                    <a:pt x="0" y="0"/>
                  </a:moveTo>
                  <a:lnTo>
                    <a:pt x="0" y="200"/>
                  </a:lnTo>
                  <a:cubicBezTo>
                    <a:pt x="0" y="334"/>
                    <a:pt x="34" y="534"/>
                    <a:pt x="34" y="768"/>
                  </a:cubicBezTo>
                  <a:cubicBezTo>
                    <a:pt x="67" y="1268"/>
                    <a:pt x="100" y="2035"/>
                    <a:pt x="134" y="2969"/>
                  </a:cubicBezTo>
                  <a:cubicBezTo>
                    <a:pt x="166" y="3592"/>
                    <a:pt x="202" y="4302"/>
                    <a:pt x="242" y="5093"/>
                  </a:cubicBezTo>
                  <a:lnTo>
                    <a:pt x="242" y="5093"/>
                  </a:lnTo>
                  <a:cubicBezTo>
                    <a:pt x="213" y="4302"/>
                    <a:pt x="188" y="3592"/>
                    <a:pt x="167" y="2969"/>
                  </a:cubicBezTo>
                  <a:cubicBezTo>
                    <a:pt x="134" y="2035"/>
                    <a:pt x="100" y="1268"/>
                    <a:pt x="67" y="768"/>
                  </a:cubicBezTo>
                  <a:lnTo>
                    <a:pt x="67" y="200"/>
                  </a:lnTo>
                  <a:cubicBezTo>
                    <a:pt x="100" y="34"/>
                    <a:pt x="0" y="0"/>
                    <a:pt x="0" y="0"/>
                  </a:cubicBezTo>
                  <a:close/>
                  <a:moveTo>
                    <a:pt x="242" y="5093"/>
                  </a:moveTo>
                  <a:lnTo>
                    <a:pt x="242" y="5093"/>
                  </a:lnTo>
                  <a:cubicBezTo>
                    <a:pt x="302" y="6757"/>
                    <a:pt x="377" y="8779"/>
                    <a:pt x="467" y="11108"/>
                  </a:cubicBezTo>
                  <a:cubicBezTo>
                    <a:pt x="634" y="14544"/>
                    <a:pt x="801" y="18614"/>
                    <a:pt x="1001" y="23150"/>
                  </a:cubicBezTo>
                  <a:cubicBezTo>
                    <a:pt x="1101" y="25418"/>
                    <a:pt x="1201" y="27820"/>
                    <a:pt x="1301" y="30289"/>
                  </a:cubicBezTo>
                  <a:cubicBezTo>
                    <a:pt x="1368" y="31490"/>
                    <a:pt x="1334" y="32757"/>
                    <a:pt x="1334" y="34025"/>
                  </a:cubicBezTo>
                  <a:lnTo>
                    <a:pt x="1334" y="37894"/>
                  </a:lnTo>
                  <a:cubicBezTo>
                    <a:pt x="1401" y="48368"/>
                    <a:pt x="1435" y="57875"/>
                    <a:pt x="1468" y="64747"/>
                  </a:cubicBezTo>
                  <a:cubicBezTo>
                    <a:pt x="1468" y="68182"/>
                    <a:pt x="1501" y="70951"/>
                    <a:pt x="1501" y="72886"/>
                  </a:cubicBezTo>
                  <a:cubicBezTo>
                    <a:pt x="1535" y="73853"/>
                    <a:pt x="1535" y="74587"/>
                    <a:pt x="1535" y="75087"/>
                  </a:cubicBezTo>
                  <a:lnTo>
                    <a:pt x="1535" y="64747"/>
                  </a:lnTo>
                  <a:cubicBezTo>
                    <a:pt x="1535" y="57875"/>
                    <a:pt x="1501" y="48368"/>
                    <a:pt x="1501" y="37894"/>
                  </a:cubicBezTo>
                  <a:cubicBezTo>
                    <a:pt x="1501" y="36593"/>
                    <a:pt x="1501" y="35259"/>
                    <a:pt x="1501" y="34025"/>
                  </a:cubicBezTo>
                  <a:cubicBezTo>
                    <a:pt x="1468" y="32757"/>
                    <a:pt x="1501" y="31523"/>
                    <a:pt x="1435" y="30255"/>
                  </a:cubicBezTo>
                  <a:cubicBezTo>
                    <a:pt x="1334" y="27787"/>
                    <a:pt x="1234" y="25418"/>
                    <a:pt x="1134" y="23150"/>
                  </a:cubicBezTo>
                  <a:cubicBezTo>
                    <a:pt x="901" y="18614"/>
                    <a:pt x="767" y="14511"/>
                    <a:pt x="567" y="11108"/>
                  </a:cubicBezTo>
                  <a:cubicBezTo>
                    <a:pt x="432" y="8779"/>
                    <a:pt x="327" y="6757"/>
                    <a:pt x="242" y="5093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3" name="Google Shape;1873;p44"/>
            <p:cNvSpPr/>
            <p:nvPr/>
          </p:nvSpPr>
          <p:spPr>
            <a:xfrm>
              <a:off x="8382385" y="2691774"/>
              <a:ext cx="11331" cy="200930"/>
            </a:xfrm>
            <a:custGeom>
              <a:avLst/>
              <a:gdLst/>
              <a:ahLst/>
              <a:cxnLst/>
              <a:rect l="l" t="t" r="r" b="b"/>
              <a:pathLst>
                <a:path w="602" h="10675" extrusionOk="0">
                  <a:moveTo>
                    <a:pt x="1" y="1"/>
                  </a:moveTo>
                  <a:cubicBezTo>
                    <a:pt x="1" y="534"/>
                    <a:pt x="34" y="1068"/>
                    <a:pt x="101" y="1568"/>
                  </a:cubicBezTo>
                  <a:cubicBezTo>
                    <a:pt x="167" y="2536"/>
                    <a:pt x="267" y="3870"/>
                    <a:pt x="334" y="5338"/>
                  </a:cubicBezTo>
                  <a:cubicBezTo>
                    <a:pt x="401" y="6806"/>
                    <a:pt x="434" y="8140"/>
                    <a:pt x="434" y="9107"/>
                  </a:cubicBezTo>
                  <a:cubicBezTo>
                    <a:pt x="434" y="9641"/>
                    <a:pt x="434" y="10175"/>
                    <a:pt x="501" y="10675"/>
                  </a:cubicBezTo>
                  <a:cubicBezTo>
                    <a:pt x="534" y="10542"/>
                    <a:pt x="534" y="10408"/>
                    <a:pt x="534" y="10275"/>
                  </a:cubicBezTo>
                  <a:cubicBezTo>
                    <a:pt x="568" y="10008"/>
                    <a:pt x="601" y="9608"/>
                    <a:pt x="601" y="9107"/>
                  </a:cubicBezTo>
                  <a:cubicBezTo>
                    <a:pt x="601" y="8140"/>
                    <a:pt x="601" y="6806"/>
                    <a:pt x="534" y="5338"/>
                  </a:cubicBezTo>
                  <a:cubicBezTo>
                    <a:pt x="468" y="3837"/>
                    <a:pt x="368" y="2502"/>
                    <a:pt x="234" y="1535"/>
                  </a:cubicBezTo>
                  <a:cubicBezTo>
                    <a:pt x="201" y="1068"/>
                    <a:pt x="134" y="668"/>
                    <a:pt x="101" y="401"/>
                  </a:cubicBezTo>
                  <a:cubicBezTo>
                    <a:pt x="101" y="268"/>
                    <a:pt x="67" y="134"/>
                    <a:pt x="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4" name="Google Shape;1874;p44"/>
            <p:cNvSpPr/>
            <p:nvPr/>
          </p:nvSpPr>
          <p:spPr>
            <a:xfrm>
              <a:off x="8320854" y="2705815"/>
              <a:ext cx="29533" cy="28046"/>
            </a:xfrm>
            <a:custGeom>
              <a:avLst/>
              <a:gdLst/>
              <a:ahLst/>
              <a:cxnLst/>
              <a:rect l="l" t="t" r="r" b="b"/>
              <a:pathLst>
                <a:path w="1569" h="1490" extrusionOk="0">
                  <a:moveTo>
                    <a:pt x="829" y="0"/>
                  </a:moveTo>
                  <a:cubicBezTo>
                    <a:pt x="767" y="0"/>
                    <a:pt x="704" y="8"/>
                    <a:pt x="634" y="22"/>
                  </a:cubicBezTo>
                  <a:cubicBezTo>
                    <a:pt x="568" y="22"/>
                    <a:pt x="534" y="55"/>
                    <a:pt x="468" y="122"/>
                  </a:cubicBezTo>
                  <a:cubicBezTo>
                    <a:pt x="521" y="113"/>
                    <a:pt x="575" y="109"/>
                    <a:pt x="628" y="109"/>
                  </a:cubicBezTo>
                  <a:cubicBezTo>
                    <a:pt x="773" y="109"/>
                    <a:pt x="913" y="140"/>
                    <a:pt x="1035" y="189"/>
                  </a:cubicBezTo>
                  <a:cubicBezTo>
                    <a:pt x="1201" y="289"/>
                    <a:pt x="1302" y="456"/>
                    <a:pt x="1302" y="656"/>
                  </a:cubicBezTo>
                  <a:cubicBezTo>
                    <a:pt x="1302" y="889"/>
                    <a:pt x="1168" y="1089"/>
                    <a:pt x="968" y="1189"/>
                  </a:cubicBezTo>
                  <a:cubicBezTo>
                    <a:pt x="893" y="1227"/>
                    <a:pt x="813" y="1246"/>
                    <a:pt x="734" y="1246"/>
                  </a:cubicBezTo>
                  <a:cubicBezTo>
                    <a:pt x="602" y="1246"/>
                    <a:pt x="472" y="1194"/>
                    <a:pt x="368" y="1089"/>
                  </a:cubicBezTo>
                  <a:cubicBezTo>
                    <a:pt x="201" y="956"/>
                    <a:pt x="167" y="756"/>
                    <a:pt x="201" y="589"/>
                  </a:cubicBezTo>
                  <a:cubicBezTo>
                    <a:pt x="267" y="255"/>
                    <a:pt x="501" y="122"/>
                    <a:pt x="468" y="122"/>
                  </a:cubicBezTo>
                  <a:cubicBezTo>
                    <a:pt x="468" y="108"/>
                    <a:pt x="456" y="100"/>
                    <a:pt x="438" y="100"/>
                  </a:cubicBezTo>
                  <a:cubicBezTo>
                    <a:pt x="412" y="100"/>
                    <a:pt x="373" y="116"/>
                    <a:pt x="334" y="155"/>
                  </a:cubicBezTo>
                  <a:cubicBezTo>
                    <a:pt x="201" y="255"/>
                    <a:pt x="101" y="389"/>
                    <a:pt x="67" y="556"/>
                  </a:cubicBezTo>
                  <a:cubicBezTo>
                    <a:pt x="1" y="789"/>
                    <a:pt x="34" y="1056"/>
                    <a:pt x="234" y="1256"/>
                  </a:cubicBezTo>
                  <a:cubicBezTo>
                    <a:pt x="401" y="1423"/>
                    <a:pt x="634" y="1490"/>
                    <a:pt x="868" y="1490"/>
                  </a:cubicBezTo>
                  <a:cubicBezTo>
                    <a:pt x="1268" y="1423"/>
                    <a:pt x="1568" y="1056"/>
                    <a:pt x="1502" y="656"/>
                  </a:cubicBezTo>
                  <a:cubicBezTo>
                    <a:pt x="1502" y="389"/>
                    <a:pt x="1335" y="155"/>
                    <a:pt x="1101" y="55"/>
                  </a:cubicBezTo>
                  <a:cubicBezTo>
                    <a:pt x="1004" y="16"/>
                    <a:pt x="917" y="0"/>
                    <a:pt x="82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5" name="Google Shape;1875;p44"/>
            <p:cNvSpPr/>
            <p:nvPr/>
          </p:nvSpPr>
          <p:spPr>
            <a:xfrm>
              <a:off x="8079136" y="2693656"/>
              <a:ext cx="128727" cy="104446"/>
            </a:xfrm>
            <a:custGeom>
              <a:avLst/>
              <a:gdLst/>
              <a:ahLst/>
              <a:cxnLst/>
              <a:rect l="l" t="t" r="r" b="b"/>
              <a:pathLst>
                <a:path w="6839" h="5549" extrusionOk="0">
                  <a:moveTo>
                    <a:pt x="6638" y="1"/>
                  </a:moveTo>
                  <a:cubicBezTo>
                    <a:pt x="6705" y="501"/>
                    <a:pt x="6738" y="1035"/>
                    <a:pt x="6672" y="1535"/>
                  </a:cubicBezTo>
                  <a:cubicBezTo>
                    <a:pt x="6672" y="1669"/>
                    <a:pt x="6638" y="1769"/>
                    <a:pt x="6638" y="1902"/>
                  </a:cubicBezTo>
                  <a:cubicBezTo>
                    <a:pt x="6174" y="3963"/>
                    <a:pt x="4370" y="5367"/>
                    <a:pt x="2349" y="5367"/>
                  </a:cubicBezTo>
                  <a:cubicBezTo>
                    <a:pt x="2048" y="5367"/>
                    <a:pt x="1742" y="5336"/>
                    <a:pt x="1434" y="5271"/>
                  </a:cubicBezTo>
                  <a:cubicBezTo>
                    <a:pt x="934" y="5171"/>
                    <a:pt x="434" y="5004"/>
                    <a:pt x="0" y="4804"/>
                  </a:cubicBezTo>
                  <a:lnTo>
                    <a:pt x="0" y="4804"/>
                  </a:lnTo>
                  <a:cubicBezTo>
                    <a:pt x="100" y="4871"/>
                    <a:pt x="200" y="4971"/>
                    <a:pt x="334" y="5038"/>
                  </a:cubicBezTo>
                  <a:cubicBezTo>
                    <a:pt x="667" y="5204"/>
                    <a:pt x="1001" y="5338"/>
                    <a:pt x="1401" y="5438"/>
                  </a:cubicBezTo>
                  <a:cubicBezTo>
                    <a:pt x="1714" y="5516"/>
                    <a:pt x="2038" y="5549"/>
                    <a:pt x="2367" y="5549"/>
                  </a:cubicBezTo>
                  <a:cubicBezTo>
                    <a:pt x="2599" y="5549"/>
                    <a:pt x="2834" y="5532"/>
                    <a:pt x="3069" y="5505"/>
                  </a:cubicBezTo>
                  <a:cubicBezTo>
                    <a:pt x="4470" y="5305"/>
                    <a:pt x="5671" y="4437"/>
                    <a:pt x="6305" y="3170"/>
                  </a:cubicBezTo>
                  <a:cubicBezTo>
                    <a:pt x="6571" y="2669"/>
                    <a:pt x="6738" y="2102"/>
                    <a:pt x="6805" y="1535"/>
                  </a:cubicBezTo>
                  <a:cubicBezTo>
                    <a:pt x="6838" y="1168"/>
                    <a:pt x="6838" y="801"/>
                    <a:pt x="6772" y="401"/>
                  </a:cubicBezTo>
                  <a:cubicBezTo>
                    <a:pt x="6738" y="268"/>
                    <a:pt x="6705" y="134"/>
                    <a:pt x="663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6" name="Google Shape;1876;p44"/>
            <p:cNvSpPr/>
            <p:nvPr/>
          </p:nvSpPr>
          <p:spPr>
            <a:xfrm>
              <a:off x="8448320" y="2693035"/>
              <a:ext cx="64053" cy="69323"/>
            </a:xfrm>
            <a:custGeom>
              <a:avLst/>
              <a:gdLst/>
              <a:ahLst/>
              <a:cxnLst/>
              <a:rect l="l" t="t" r="r" b="b"/>
              <a:pathLst>
                <a:path w="3403" h="3683" extrusionOk="0">
                  <a:moveTo>
                    <a:pt x="67" y="0"/>
                  </a:moveTo>
                  <a:cubicBezTo>
                    <a:pt x="0" y="267"/>
                    <a:pt x="0" y="534"/>
                    <a:pt x="67" y="801"/>
                  </a:cubicBezTo>
                  <a:cubicBezTo>
                    <a:pt x="200" y="1435"/>
                    <a:pt x="500" y="2035"/>
                    <a:pt x="967" y="2536"/>
                  </a:cubicBezTo>
                  <a:cubicBezTo>
                    <a:pt x="1401" y="3036"/>
                    <a:pt x="1968" y="3403"/>
                    <a:pt x="2602" y="3603"/>
                  </a:cubicBezTo>
                  <a:cubicBezTo>
                    <a:pt x="2773" y="3652"/>
                    <a:pt x="2980" y="3683"/>
                    <a:pt x="3183" y="3683"/>
                  </a:cubicBezTo>
                  <a:cubicBezTo>
                    <a:pt x="3257" y="3683"/>
                    <a:pt x="3331" y="3679"/>
                    <a:pt x="3403" y="3670"/>
                  </a:cubicBezTo>
                  <a:cubicBezTo>
                    <a:pt x="3403" y="3636"/>
                    <a:pt x="3102" y="3603"/>
                    <a:pt x="2669" y="3436"/>
                  </a:cubicBezTo>
                  <a:cubicBezTo>
                    <a:pt x="1468" y="2969"/>
                    <a:pt x="567" y="2002"/>
                    <a:pt x="234" y="768"/>
                  </a:cubicBezTo>
                  <a:cubicBezTo>
                    <a:pt x="100" y="301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7" name="Google Shape;1877;p44"/>
            <p:cNvSpPr/>
            <p:nvPr/>
          </p:nvSpPr>
          <p:spPr>
            <a:xfrm>
              <a:off x="8507329" y="3511776"/>
              <a:ext cx="98592" cy="44045"/>
            </a:xfrm>
            <a:custGeom>
              <a:avLst/>
              <a:gdLst/>
              <a:ahLst/>
              <a:cxnLst/>
              <a:rect l="l" t="t" r="r" b="b"/>
              <a:pathLst>
                <a:path w="5238" h="2340" extrusionOk="0">
                  <a:moveTo>
                    <a:pt x="1" y="0"/>
                  </a:moveTo>
                  <a:lnTo>
                    <a:pt x="1" y="0"/>
                  </a:lnTo>
                  <a:cubicBezTo>
                    <a:pt x="101" y="300"/>
                    <a:pt x="268" y="567"/>
                    <a:pt x="468" y="801"/>
                  </a:cubicBezTo>
                  <a:cubicBezTo>
                    <a:pt x="901" y="1468"/>
                    <a:pt x="1535" y="1935"/>
                    <a:pt x="2269" y="2235"/>
                  </a:cubicBezTo>
                  <a:cubicBezTo>
                    <a:pt x="2484" y="2307"/>
                    <a:pt x="2717" y="2340"/>
                    <a:pt x="2949" y="2340"/>
                  </a:cubicBezTo>
                  <a:cubicBezTo>
                    <a:pt x="3151" y="2340"/>
                    <a:pt x="3351" y="2315"/>
                    <a:pt x="3537" y="2269"/>
                  </a:cubicBezTo>
                  <a:cubicBezTo>
                    <a:pt x="3870" y="2168"/>
                    <a:pt x="4204" y="2035"/>
                    <a:pt x="4504" y="1835"/>
                  </a:cubicBezTo>
                  <a:cubicBezTo>
                    <a:pt x="4771" y="1701"/>
                    <a:pt x="5004" y="1501"/>
                    <a:pt x="5238" y="1268"/>
                  </a:cubicBezTo>
                  <a:lnTo>
                    <a:pt x="5238" y="1268"/>
                  </a:lnTo>
                  <a:cubicBezTo>
                    <a:pt x="4938" y="1401"/>
                    <a:pt x="4671" y="1535"/>
                    <a:pt x="4404" y="1701"/>
                  </a:cubicBezTo>
                  <a:cubicBezTo>
                    <a:pt x="3964" y="1979"/>
                    <a:pt x="3477" y="2112"/>
                    <a:pt x="2986" y="2112"/>
                  </a:cubicBezTo>
                  <a:cubicBezTo>
                    <a:pt x="2768" y="2112"/>
                    <a:pt x="2550" y="2086"/>
                    <a:pt x="2336" y="2035"/>
                  </a:cubicBezTo>
                  <a:cubicBezTo>
                    <a:pt x="1635" y="1768"/>
                    <a:pt x="1035" y="1301"/>
                    <a:pt x="601" y="701"/>
                  </a:cubicBezTo>
                  <a:cubicBezTo>
                    <a:pt x="401" y="467"/>
                    <a:pt x="201" y="234"/>
                    <a:pt x="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8" name="Google Shape;1878;p44"/>
            <p:cNvSpPr/>
            <p:nvPr/>
          </p:nvSpPr>
          <p:spPr>
            <a:xfrm>
              <a:off x="8499800" y="3516162"/>
              <a:ext cx="45852" cy="65314"/>
            </a:xfrm>
            <a:custGeom>
              <a:avLst/>
              <a:gdLst/>
              <a:ahLst/>
              <a:cxnLst/>
              <a:rect l="l" t="t" r="r" b="b"/>
              <a:pathLst>
                <a:path w="2436" h="3470" extrusionOk="0">
                  <a:moveTo>
                    <a:pt x="0" y="1"/>
                  </a:moveTo>
                  <a:lnTo>
                    <a:pt x="0" y="1"/>
                  </a:lnTo>
                  <a:cubicBezTo>
                    <a:pt x="301" y="635"/>
                    <a:pt x="701" y="1235"/>
                    <a:pt x="1135" y="1802"/>
                  </a:cubicBezTo>
                  <a:cubicBezTo>
                    <a:pt x="1501" y="2369"/>
                    <a:pt x="1935" y="2936"/>
                    <a:pt x="2435" y="3470"/>
                  </a:cubicBezTo>
                  <a:cubicBezTo>
                    <a:pt x="2135" y="2803"/>
                    <a:pt x="1735" y="2202"/>
                    <a:pt x="1301" y="1669"/>
                  </a:cubicBezTo>
                  <a:cubicBezTo>
                    <a:pt x="934" y="1068"/>
                    <a:pt x="467" y="501"/>
                    <a:pt x="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9" name="Google Shape;1879;p44"/>
            <p:cNvSpPr/>
            <p:nvPr/>
          </p:nvSpPr>
          <p:spPr>
            <a:xfrm>
              <a:off x="8133759" y="2923460"/>
              <a:ext cx="10691" cy="22060"/>
            </a:xfrm>
            <a:custGeom>
              <a:avLst/>
              <a:gdLst/>
              <a:ahLst/>
              <a:cxnLst/>
              <a:rect l="l" t="t" r="r" b="b"/>
              <a:pathLst>
                <a:path w="568" h="1172" extrusionOk="0">
                  <a:moveTo>
                    <a:pt x="67" y="1"/>
                  </a:moveTo>
                  <a:lnTo>
                    <a:pt x="67" y="1"/>
                  </a:lnTo>
                  <a:cubicBezTo>
                    <a:pt x="0" y="34"/>
                    <a:pt x="67" y="301"/>
                    <a:pt x="200" y="634"/>
                  </a:cubicBezTo>
                  <a:cubicBezTo>
                    <a:pt x="325" y="947"/>
                    <a:pt x="450" y="1171"/>
                    <a:pt x="520" y="1171"/>
                  </a:cubicBezTo>
                  <a:cubicBezTo>
                    <a:pt x="525" y="1171"/>
                    <a:pt x="530" y="1170"/>
                    <a:pt x="534" y="1168"/>
                  </a:cubicBezTo>
                  <a:cubicBezTo>
                    <a:pt x="567" y="1168"/>
                    <a:pt x="501" y="868"/>
                    <a:pt x="400" y="568"/>
                  </a:cubicBezTo>
                  <a:cubicBezTo>
                    <a:pt x="267" y="234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80" name="Google Shape;1880;p44"/>
            <p:cNvSpPr/>
            <p:nvPr/>
          </p:nvSpPr>
          <p:spPr>
            <a:xfrm>
              <a:off x="8293223" y="2949830"/>
              <a:ext cx="4423" cy="17599"/>
            </a:xfrm>
            <a:custGeom>
              <a:avLst/>
              <a:gdLst/>
              <a:ahLst/>
              <a:cxnLst/>
              <a:rect l="l" t="t" r="r" b="b"/>
              <a:pathLst>
                <a:path w="235" h="935" extrusionOk="0">
                  <a:moveTo>
                    <a:pt x="134" y="1"/>
                  </a:moveTo>
                  <a:cubicBezTo>
                    <a:pt x="68" y="1"/>
                    <a:pt x="1" y="201"/>
                    <a:pt x="1" y="468"/>
                  </a:cubicBezTo>
                  <a:cubicBezTo>
                    <a:pt x="1" y="734"/>
                    <a:pt x="68" y="935"/>
                    <a:pt x="134" y="935"/>
                  </a:cubicBezTo>
                  <a:cubicBezTo>
                    <a:pt x="168" y="935"/>
                    <a:pt x="234" y="734"/>
                    <a:pt x="234" y="468"/>
                  </a:cubicBezTo>
                  <a:cubicBezTo>
                    <a:pt x="234" y="201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81" name="Google Shape;1881;p44"/>
            <p:cNvSpPr/>
            <p:nvPr/>
          </p:nvSpPr>
          <p:spPr>
            <a:xfrm>
              <a:off x="8229810" y="3028320"/>
              <a:ext cx="5044" cy="21364"/>
            </a:xfrm>
            <a:custGeom>
              <a:avLst/>
              <a:gdLst/>
              <a:ahLst/>
              <a:cxnLst/>
              <a:rect l="l" t="t" r="r" b="b"/>
              <a:pathLst>
                <a:path w="268" h="1135" extrusionOk="0">
                  <a:moveTo>
                    <a:pt x="101" y="0"/>
                  </a:moveTo>
                  <a:cubicBezTo>
                    <a:pt x="34" y="0"/>
                    <a:pt x="1" y="267"/>
                    <a:pt x="34" y="567"/>
                  </a:cubicBezTo>
                  <a:cubicBezTo>
                    <a:pt x="34" y="901"/>
                    <a:pt x="101" y="1134"/>
                    <a:pt x="168" y="1134"/>
                  </a:cubicBezTo>
                  <a:cubicBezTo>
                    <a:pt x="234" y="1134"/>
                    <a:pt x="268" y="867"/>
                    <a:pt x="234" y="567"/>
                  </a:cubicBezTo>
                  <a:cubicBezTo>
                    <a:pt x="234" y="234"/>
                    <a:pt x="168" y="0"/>
                    <a:pt x="10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82" name="Google Shape;1882;p44"/>
            <p:cNvSpPr/>
            <p:nvPr/>
          </p:nvSpPr>
          <p:spPr>
            <a:xfrm>
              <a:off x="8102984" y="3098039"/>
              <a:ext cx="16978" cy="12630"/>
            </a:xfrm>
            <a:custGeom>
              <a:avLst/>
              <a:gdLst/>
              <a:ahLst/>
              <a:cxnLst/>
              <a:rect l="l" t="t" r="r" b="b"/>
              <a:pathLst>
                <a:path w="902" h="671" extrusionOk="0">
                  <a:moveTo>
                    <a:pt x="66" y="1"/>
                  </a:moveTo>
                  <a:cubicBezTo>
                    <a:pt x="25" y="1"/>
                    <a:pt x="1" y="12"/>
                    <a:pt x="1" y="32"/>
                  </a:cubicBezTo>
                  <a:cubicBezTo>
                    <a:pt x="1" y="99"/>
                    <a:pt x="167" y="199"/>
                    <a:pt x="401" y="366"/>
                  </a:cubicBezTo>
                  <a:cubicBezTo>
                    <a:pt x="614" y="518"/>
                    <a:pt x="772" y="670"/>
                    <a:pt x="823" y="670"/>
                  </a:cubicBezTo>
                  <a:cubicBezTo>
                    <a:pt x="828" y="670"/>
                    <a:pt x="832" y="669"/>
                    <a:pt x="835" y="666"/>
                  </a:cubicBezTo>
                  <a:cubicBezTo>
                    <a:pt x="901" y="666"/>
                    <a:pt x="768" y="366"/>
                    <a:pt x="501" y="199"/>
                  </a:cubicBezTo>
                  <a:cubicBezTo>
                    <a:pt x="338" y="59"/>
                    <a:pt x="159" y="1"/>
                    <a:pt x="66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83" name="Google Shape;1883;p44"/>
            <p:cNvSpPr/>
            <p:nvPr/>
          </p:nvSpPr>
          <p:spPr>
            <a:xfrm>
              <a:off x="8318972" y="3173874"/>
              <a:ext cx="10691" cy="13420"/>
            </a:xfrm>
            <a:custGeom>
              <a:avLst/>
              <a:gdLst/>
              <a:ahLst/>
              <a:cxnLst/>
              <a:rect l="l" t="t" r="r" b="b"/>
              <a:pathLst>
                <a:path w="568" h="713" extrusionOk="0">
                  <a:moveTo>
                    <a:pt x="512" y="1"/>
                  </a:moveTo>
                  <a:cubicBezTo>
                    <a:pt x="440" y="1"/>
                    <a:pt x="320" y="127"/>
                    <a:pt x="201" y="306"/>
                  </a:cubicBezTo>
                  <a:cubicBezTo>
                    <a:pt x="67" y="506"/>
                    <a:pt x="1" y="673"/>
                    <a:pt x="67" y="707"/>
                  </a:cubicBezTo>
                  <a:cubicBezTo>
                    <a:pt x="72" y="711"/>
                    <a:pt x="77" y="713"/>
                    <a:pt x="85" y="713"/>
                  </a:cubicBezTo>
                  <a:cubicBezTo>
                    <a:pt x="135" y="713"/>
                    <a:pt x="251" y="614"/>
                    <a:pt x="367" y="440"/>
                  </a:cubicBezTo>
                  <a:cubicBezTo>
                    <a:pt x="534" y="240"/>
                    <a:pt x="568" y="39"/>
                    <a:pt x="534" y="6"/>
                  </a:cubicBezTo>
                  <a:cubicBezTo>
                    <a:pt x="527" y="3"/>
                    <a:pt x="520" y="1"/>
                    <a:pt x="51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84" name="Google Shape;1884;p44"/>
            <p:cNvSpPr/>
            <p:nvPr/>
          </p:nvSpPr>
          <p:spPr>
            <a:xfrm>
              <a:off x="8194028" y="3180255"/>
              <a:ext cx="4404" cy="28911"/>
            </a:xfrm>
            <a:custGeom>
              <a:avLst/>
              <a:gdLst/>
              <a:ahLst/>
              <a:cxnLst/>
              <a:rect l="l" t="t" r="r" b="b"/>
              <a:pathLst>
                <a:path w="234" h="1536" extrusionOk="0">
                  <a:moveTo>
                    <a:pt x="101" y="1"/>
                  </a:moveTo>
                  <a:cubicBezTo>
                    <a:pt x="34" y="1"/>
                    <a:pt x="0" y="334"/>
                    <a:pt x="0" y="768"/>
                  </a:cubicBezTo>
                  <a:cubicBezTo>
                    <a:pt x="0" y="1168"/>
                    <a:pt x="34" y="1535"/>
                    <a:pt x="101" y="1535"/>
                  </a:cubicBezTo>
                  <a:cubicBezTo>
                    <a:pt x="201" y="1268"/>
                    <a:pt x="234" y="1035"/>
                    <a:pt x="201" y="768"/>
                  </a:cubicBezTo>
                  <a:cubicBezTo>
                    <a:pt x="201" y="334"/>
                    <a:pt x="167" y="1"/>
                    <a:pt x="1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85" name="Google Shape;1885;p44"/>
            <p:cNvSpPr/>
            <p:nvPr/>
          </p:nvSpPr>
          <p:spPr>
            <a:xfrm>
              <a:off x="8138144" y="3285341"/>
              <a:ext cx="17599" cy="11877"/>
            </a:xfrm>
            <a:custGeom>
              <a:avLst/>
              <a:gdLst/>
              <a:ahLst/>
              <a:cxnLst/>
              <a:rect l="l" t="t" r="r" b="b"/>
              <a:pathLst>
                <a:path w="935" h="631" extrusionOk="0">
                  <a:moveTo>
                    <a:pt x="114" y="1"/>
                  </a:moveTo>
                  <a:cubicBezTo>
                    <a:pt x="91" y="1"/>
                    <a:pt x="75" y="7"/>
                    <a:pt x="67" y="22"/>
                  </a:cubicBezTo>
                  <a:cubicBezTo>
                    <a:pt x="1" y="55"/>
                    <a:pt x="201" y="222"/>
                    <a:pt x="434" y="389"/>
                  </a:cubicBezTo>
                  <a:cubicBezTo>
                    <a:pt x="630" y="556"/>
                    <a:pt x="802" y="630"/>
                    <a:pt x="872" y="630"/>
                  </a:cubicBezTo>
                  <a:cubicBezTo>
                    <a:pt x="886" y="630"/>
                    <a:pt x="896" y="627"/>
                    <a:pt x="901" y="622"/>
                  </a:cubicBezTo>
                  <a:cubicBezTo>
                    <a:pt x="935" y="589"/>
                    <a:pt x="801" y="389"/>
                    <a:pt x="568" y="222"/>
                  </a:cubicBezTo>
                  <a:cubicBezTo>
                    <a:pt x="384" y="91"/>
                    <a:pt x="201" y="1"/>
                    <a:pt x="11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86" name="Google Shape;1886;p44"/>
            <p:cNvSpPr/>
            <p:nvPr/>
          </p:nvSpPr>
          <p:spPr>
            <a:xfrm>
              <a:off x="8267493" y="3327127"/>
              <a:ext cx="13835" cy="7002"/>
            </a:xfrm>
            <a:custGeom>
              <a:avLst/>
              <a:gdLst/>
              <a:ahLst/>
              <a:cxnLst/>
              <a:rect l="l" t="t" r="r" b="b"/>
              <a:pathLst>
                <a:path w="735" h="372" extrusionOk="0">
                  <a:moveTo>
                    <a:pt x="643" y="0"/>
                  </a:moveTo>
                  <a:cubicBezTo>
                    <a:pt x="568" y="0"/>
                    <a:pt x="458" y="29"/>
                    <a:pt x="334" y="70"/>
                  </a:cubicBezTo>
                  <a:cubicBezTo>
                    <a:pt x="134" y="170"/>
                    <a:pt x="0" y="270"/>
                    <a:pt x="34" y="337"/>
                  </a:cubicBezTo>
                  <a:cubicBezTo>
                    <a:pt x="34" y="360"/>
                    <a:pt x="59" y="371"/>
                    <a:pt x="99" y="371"/>
                  </a:cubicBezTo>
                  <a:cubicBezTo>
                    <a:pt x="171" y="371"/>
                    <a:pt x="293" y="335"/>
                    <a:pt x="401" y="270"/>
                  </a:cubicBezTo>
                  <a:cubicBezTo>
                    <a:pt x="601" y="203"/>
                    <a:pt x="734" y="70"/>
                    <a:pt x="734" y="37"/>
                  </a:cubicBezTo>
                  <a:cubicBezTo>
                    <a:pt x="721" y="11"/>
                    <a:pt x="689" y="0"/>
                    <a:pt x="643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87" name="Google Shape;1887;p44"/>
            <p:cNvSpPr/>
            <p:nvPr/>
          </p:nvSpPr>
          <p:spPr>
            <a:xfrm>
              <a:off x="8180213" y="3442039"/>
              <a:ext cx="15717" cy="29570"/>
            </a:xfrm>
            <a:custGeom>
              <a:avLst/>
              <a:gdLst/>
              <a:ahLst/>
              <a:cxnLst/>
              <a:rect l="l" t="t" r="r" b="b"/>
              <a:pathLst>
                <a:path w="835" h="1571" extrusionOk="0">
                  <a:moveTo>
                    <a:pt x="77" y="0"/>
                  </a:moveTo>
                  <a:cubicBezTo>
                    <a:pt x="74" y="0"/>
                    <a:pt x="70" y="1"/>
                    <a:pt x="67" y="3"/>
                  </a:cubicBezTo>
                  <a:cubicBezTo>
                    <a:pt x="1" y="36"/>
                    <a:pt x="134" y="403"/>
                    <a:pt x="368" y="836"/>
                  </a:cubicBezTo>
                  <a:cubicBezTo>
                    <a:pt x="568" y="1270"/>
                    <a:pt x="801" y="1570"/>
                    <a:pt x="835" y="1570"/>
                  </a:cubicBezTo>
                  <a:cubicBezTo>
                    <a:pt x="801" y="1270"/>
                    <a:pt x="701" y="970"/>
                    <a:pt x="534" y="736"/>
                  </a:cubicBezTo>
                  <a:cubicBezTo>
                    <a:pt x="343" y="323"/>
                    <a:pt x="153" y="0"/>
                    <a:pt x="7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88" name="Google Shape;1888;p44"/>
            <p:cNvSpPr/>
            <p:nvPr/>
          </p:nvSpPr>
          <p:spPr>
            <a:xfrm>
              <a:off x="8333409" y="3436373"/>
              <a:ext cx="14456" cy="21476"/>
            </a:xfrm>
            <a:custGeom>
              <a:avLst/>
              <a:gdLst/>
              <a:ahLst/>
              <a:cxnLst/>
              <a:rect l="l" t="t" r="r" b="b"/>
              <a:pathLst>
                <a:path w="768" h="1141" extrusionOk="0">
                  <a:moveTo>
                    <a:pt x="687" y="0"/>
                  </a:moveTo>
                  <a:cubicBezTo>
                    <a:pt x="609" y="0"/>
                    <a:pt x="424" y="223"/>
                    <a:pt x="268" y="504"/>
                  </a:cubicBezTo>
                  <a:cubicBezTo>
                    <a:pt x="101" y="837"/>
                    <a:pt x="1" y="1104"/>
                    <a:pt x="67" y="1137"/>
                  </a:cubicBezTo>
                  <a:cubicBezTo>
                    <a:pt x="70" y="1140"/>
                    <a:pt x="72" y="1141"/>
                    <a:pt x="76" y="1141"/>
                  </a:cubicBezTo>
                  <a:cubicBezTo>
                    <a:pt x="126" y="1141"/>
                    <a:pt x="312" y="918"/>
                    <a:pt x="468" y="637"/>
                  </a:cubicBezTo>
                  <a:cubicBezTo>
                    <a:pt x="635" y="304"/>
                    <a:pt x="768" y="37"/>
                    <a:pt x="701" y="3"/>
                  </a:cubicBezTo>
                  <a:cubicBezTo>
                    <a:pt x="697" y="1"/>
                    <a:pt x="692" y="0"/>
                    <a:pt x="68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89" name="Google Shape;1889;p44"/>
            <p:cNvSpPr/>
            <p:nvPr/>
          </p:nvSpPr>
          <p:spPr>
            <a:xfrm>
              <a:off x="8268114" y="3551906"/>
              <a:ext cx="8809" cy="27688"/>
            </a:xfrm>
            <a:custGeom>
              <a:avLst/>
              <a:gdLst/>
              <a:ahLst/>
              <a:cxnLst/>
              <a:rect l="l" t="t" r="r" b="b"/>
              <a:pathLst>
                <a:path w="468" h="1471" extrusionOk="0">
                  <a:moveTo>
                    <a:pt x="79" y="1"/>
                  </a:moveTo>
                  <a:cubicBezTo>
                    <a:pt x="74" y="1"/>
                    <a:pt x="71" y="1"/>
                    <a:pt x="67" y="3"/>
                  </a:cubicBezTo>
                  <a:cubicBezTo>
                    <a:pt x="1" y="36"/>
                    <a:pt x="101" y="337"/>
                    <a:pt x="167" y="737"/>
                  </a:cubicBezTo>
                  <a:cubicBezTo>
                    <a:pt x="234" y="1137"/>
                    <a:pt x="234" y="1471"/>
                    <a:pt x="301" y="1471"/>
                  </a:cubicBezTo>
                  <a:cubicBezTo>
                    <a:pt x="368" y="1471"/>
                    <a:pt x="468" y="1137"/>
                    <a:pt x="401" y="704"/>
                  </a:cubicBezTo>
                  <a:cubicBezTo>
                    <a:pt x="338" y="292"/>
                    <a:pt x="154" y="1"/>
                    <a:pt x="79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0" name="Google Shape;1890;p44"/>
            <p:cNvSpPr/>
            <p:nvPr/>
          </p:nvSpPr>
          <p:spPr>
            <a:xfrm>
              <a:off x="8193407" y="3632861"/>
              <a:ext cx="16338" cy="16507"/>
            </a:xfrm>
            <a:custGeom>
              <a:avLst/>
              <a:gdLst/>
              <a:ahLst/>
              <a:cxnLst/>
              <a:rect l="l" t="t" r="r" b="b"/>
              <a:pathLst>
                <a:path w="868" h="877" extrusionOk="0">
                  <a:moveTo>
                    <a:pt x="54" y="1"/>
                  </a:moveTo>
                  <a:cubicBezTo>
                    <a:pt x="46" y="1"/>
                    <a:pt x="39" y="2"/>
                    <a:pt x="33" y="5"/>
                  </a:cubicBezTo>
                  <a:cubicBezTo>
                    <a:pt x="0" y="39"/>
                    <a:pt x="134" y="272"/>
                    <a:pt x="334" y="506"/>
                  </a:cubicBezTo>
                  <a:cubicBezTo>
                    <a:pt x="547" y="719"/>
                    <a:pt x="733" y="877"/>
                    <a:pt x="789" y="877"/>
                  </a:cubicBezTo>
                  <a:cubicBezTo>
                    <a:pt x="794" y="877"/>
                    <a:pt x="798" y="875"/>
                    <a:pt x="801" y="872"/>
                  </a:cubicBezTo>
                  <a:cubicBezTo>
                    <a:pt x="867" y="806"/>
                    <a:pt x="734" y="606"/>
                    <a:pt x="500" y="372"/>
                  </a:cubicBezTo>
                  <a:cubicBezTo>
                    <a:pt x="318" y="159"/>
                    <a:pt x="135" y="1"/>
                    <a:pt x="5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1" name="Google Shape;1891;p44"/>
            <p:cNvSpPr/>
            <p:nvPr/>
          </p:nvSpPr>
          <p:spPr>
            <a:xfrm>
              <a:off x="8366066" y="3659231"/>
              <a:ext cx="17599" cy="16507"/>
            </a:xfrm>
            <a:custGeom>
              <a:avLst/>
              <a:gdLst/>
              <a:ahLst/>
              <a:cxnLst/>
              <a:rect l="l" t="t" r="r" b="b"/>
              <a:pathLst>
                <a:path w="935" h="877" extrusionOk="0">
                  <a:moveTo>
                    <a:pt x="851" y="0"/>
                  </a:moveTo>
                  <a:cubicBezTo>
                    <a:pt x="787" y="0"/>
                    <a:pt x="577" y="129"/>
                    <a:pt x="367" y="339"/>
                  </a:cubicBezTo>
                  <a:cubicBezTo>
                    <a:pt x="134" y="606"/>
                    <a:pt x="0" y="806"/>
                    <a:pt x="34" y="872"/>
                  </a:cubicBezTo>
                  <a:cubicBezTo>
                    <a:pt x="37" y="875"/>
                    <a:pt x="41" y="877"/>
                    <a:pt x="47" y="877"/>
                  </a:cubicBezTo>
                  <a:cubicBezTo>
                    <a:pt x="107" y="877"/>
                    <a:pt x="321" y="719"/>
                    <a:pt x="534" y="506"/>
                  </a:cubicBezTo>
                  <a:cubicBezTo>
                    <a:pt x="768" y="272"/>
                    <a:pt x="934" y="39"/>
                    <a:pt x="868" y="5"/>
                  </a:cubicBezTo>
                  <a:cubicBezTo>
                    <a:pt x="864" y="2"/>
                    <a:pt x="859" y="0"/>
                    <a:pt x="85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2" name="Google Shape;1892;p44"/>
            <p:cNvSpPr/>
            <p:nvPr/>
          </p:nvSpPr>
          <p:spPr>
            <a:xfrm>
              <a:off x="8275022" y="3753457"/>
              <a:ext cx="6306" cy="25806"/>
            </a:xfrm>
            <a:custGeom>
              <a:avLst/>
              <a:gdLst/>
              <a:ahLst/>
              <a:cxnLst/>
              <a:rect l="l" t="t" r="r" b="b"/>
              <a:pathLst>
                <a:path w="335" h="1371" extrusionOk="0">
                  <a:moveTo>
                    <a:pt x="257" y="0"/>
                  </a:moveTo>
                  <a:cubicBezTo>
                    <a:pt x="191" y="0"/>
                    <a:pt x="97" y="290"/>
                    <a:pt x="34" y="670"/>
                  </a:cubicBezTo>
                  <a:cubicBezTo>
                    <a:pt x="1" y="1037"/>
                    <a:pt x="1" y="1370"/>
                    <a:pt x="34" y="1370"/>
                  </a:cubicBezTo>
                  <a:cubicBezTo>
                    <a:pt x="101" y="1370"/>
                    <a:pt x="201" y="1070"/>
                    <a:pt x="267" y="703"/>
                  </a:cubicBezTo>
                  <a:cubicBezTo>
                    <a:pt x="301" y="303"/>
                    <a:pt x="334" y="3"/>
                    <a:pt x="267" y="3"/>
                  </a:cubicBezTo>
                  <a:cubicBezTo>
                    <a:pt x="264" y="1"/>
                    <a:pt x="261" y="0"/>
                    <a:pt x="25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3" name="Google Shape;1893;p44"/>
            <p:cNvSpPr/>
            <p:nvPr/>
          </p:nvSpPr>
          <p:spPr>
            <a:xfrm>
              <a:off x="8201557" y="3809322"/>
              <a:ext cx="13835" cy="20799"/>
            </a:xfrm>
            <a:custGeom>
              <a:avLst/>
              <a:gdLst/>
              <a:ahLst/>
              <a:cxnLst/>
              <a:rect l="l" t="t" r="r" b="b"/>
              <a:pathLst>
                <a:path w="735" h="1105" extrusionOk="0">
                  <a:moveTo>
                    <a:pt x="76" y="0"/>
                  </a:moveTo>
                  <a:cubicBezTo>
                    <a:pt x="72" y="0"/>
                    <a:pt x="70" y="1"/>
                    <a:pt x="67" y="4"/>
                  </a:cubicBezTo>
                  <a:cubicBezTo>
                    <a:pt x="1" y="37"/>
                    <a:pt x="101" y="304"/>
                    <a:pt x="268" y="604"/>
                  </a:cubicBezTo>
                  <a:cubicBezTo>
                    <a:pt x="468" y="904"/>
                    <a:pt x="635" y="1104"/>
                    <a:pt x="701" y="1104"/>
                  </a:cubicBezTo>
                  <a:cubicBezTo>
                    <a:pt x="735" y="1071"/>
                    <a:pt x="668" y="804"/>
                    <a:pt x="468" y="504"/>
                  </a:cubicBezTo>
                  <a:cubicBezTo>
                    <a:pt x="312" y="223"/>
                    <a:pt x="126" y="0"/>
                    <a:pt x="7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4" name="Google Shape;1894;p44"/>
            <p:cNvSpPr/>
            <p:nvPr/>
          </p:nvSpPr>
          <p:spPr>
            <a:xfrm>
              <a:off x="8340957" y="3893402"/>
              <a:ext cx="21985" cy="14889"/>
            </a:xfrm>
            <a:custGeom>
              <a:avLst/>
              <a:gdLst/>
              <a:ahLst/>
              <a:cxnLst/>
              <a:rect l="l" t="t" r="r" b="b"/>
              <a:pathLst>
                <a:path w="1168" h="791" extrusionOk="0">
                  <a:moveTo>
                    <a:pt x="1110" y="0"/>
                  </a:moveTo>
                  <a:cubicBezTo>
                    <a:pt x="1026" y="0"/>
                    <a:pt x="767" y="102"/>
                    <a:pt x="534" y="307"/>
                  </a:cubicBezTo>
                  <a:cubicBezTo>
                    <a:pt x="234" y="507"/>
                    <a:pt x="0" y="740"/>
                    <a:pt x="33" y="774"/>
                  </a:cubicBezTo>
                  <a:cubicBezTo>
                    <a:pt x="39" y="785"/>
                    <a:pt x="52" y="791"/>
                    <a:pt x="71" y="791"/>
                  </a:cubicBezTo>
                  <a:cubicBezTo>
                    <a:pt x="161" y="791"/>
                    <a:pt x="386" y="666"/>
                    <a:pt x="634" y="473"/>
                  </a:cubicBezTo>
                  <a:cubicBezTo>
                    <a:pt x="934" y="273"/>
                    <a:pt x="1168" y="40"/>
                    <a:pt x="1134" y="6"/>
                  </a:cubicBezTo>
                  <a:cubicBezTo>
                    <a:pt x="1130" y="2"/>
                    <a:pt x="1122" y="0"/>
                    <a:pt x="111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5" name="Google Shape;1895;p44"/>
            <p:cNvSpPr/>
            <p:nvPr/>
          </p:nvSpPr>
          <p:spPr>
            <a:xfrm>
              <a:off x="8237979" y="3946877"/>
              <a:ext cx="6927" cy="29533"/>
            </a:xfrm>
            <a:custGeom>
              <a:avLst/>
              <a:gdLst/>
              <a:ahLst/>
              <a:cxnLst/>
              <a:rect l="l" t="t" r="r" b="b"/>
              <a:pathLst>
                <a:path w="368" h="1569" extrusionOk="0">
                  <a:moveTo>
                    <a:pt x="201" y="1"/>
                  </a:moveTo>
                  <a:cubicBezTo>
                    <a:pt x="134" y="34"/>
                    <a:pt x="167" y="368"/>
                    <a:pt x="134" y="768"/>
                  </a:cubicBezTo>
                  <a:cubicBezTo>
                    <a:pt x="67" y="1202"/>
                    <a:pt x="0" y="1535"/>
                    <a:pt x="67" y="1569"/>
                  </a:cubicBezTo>
                  <a:cubicBezTo>
                    <a:pt x="134" y="1569"/>
                    <a:pt x="301" y="1235"/>
                    <a:pt x="334" y="801"/>
                  </a:cubicBezTo>
                  <a:cubicBezTo>
                    <a:pt x="367" y="368"/>
                    <a:pt x="267" y="1"/>
                    <a:pt x="2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6" name="Google Shape;1896;p44"/>
            <p:cNvSpPr/>
            <p:nvPr/>
          </p:nvSpPr>
          <p:spPr>
            <a:xfrm>
              <a:off x="8275643" y="4079914"/>
              <a:ext cx="13835" cy="15246"/>
            </a:xfrm>
            <a:custGeom>
              <a:avLst/>
              <a:gdLst/>
              <a:ahLst/>
              <a:cxnLst/>
              <a:rect l="l" t="t" r="r" b="b"/>
              <a:pathLst>
                <a:path w="735" h="810" extrusionOk="0">
                  <a:moveTo>
                    <a:pt x="79" y="0"/>
                  </a:moveTo>
                  <a:cubicBezTo>
                    <a:pt x="74" y="0"/>
                    <a:pt x="71" y="2"/>
                    <a:pt x="68" y="4"/>
                  </a:cubicBezTo>
                  <a:cubicBezTo>
                    <a:pt x="1" y="71"/>
                    <a:pt x="101" y="271"/>
                    <a:pt x="268" y="471"/>
                  </a:cubicBezTo>
                  <a:cubicBezTo>
                    <a:pt x="420" y="654"/>
                    <a:pt x="600" y="809"/>
                    <a:pt x="656" y="809"/>
                  </a:cubicBezTo>
                  <a:cubicBezTo>
                    <a:pt x="661" y="809"/>
                    <a:pt x="665" y="808"/>
                    <a:pt x="668" y="805"/>
                  </a:cubicBezTo>
                  <a:cubicBezTo>
                    <a:pt x="735" y="738"/>
                    <a:pt x="635" y="538"/>
                    <a:pt x="435" y="338"/>
                  </a:cubicBezTo>
                  <a:cubicBezTo>
                    <a:pt x="282" y="155"/>
                    <a:pt x="130" y="0"/>
                    <a:pt x="79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7" name="Google Shape;1897;p44"/>
            <p:cNvSpPr/>
            <p:nvPr/>
          </p:nvSpPr>
          <p:spPr>
            <a:xfrm>
              <a:off x="8217895" y="4150894"/>
              <a:ext cx="17599" cy="23359"/>
            </a:xfrm>
            <a:custGeom>
              <a:avLst/>
              <a:gdLst/>
              <a:ahLst/>
              <a:cxnLst/>
              <a:rect l="l" t="t" r="r" b="b"/>
              <a:pathLst>
                <a:path w="935" h="1241" extrusionOk="0">
                  <a:moveTo>
                    <a:pt x="46" y="0"/>
                  </a:moveTo>
                  <a:cubicBezTo>
                    <a:pt x="42" y="0"/>
                    <a:pt x="37" y="1"/>
                    <a:pt x="33" y="3"/>
                  </a:cubicBezTo>
                  <a:cubicBezTo>
                    <a:pt x="0" y="36"/>
                    <a:pt x="133" y="336"/>
                    <a:pt x="367" y="703"/>
                  </a:cubicBezTo>
                  <a:cubicBezTo>
                    <a:pt x="586" y="1016"/>
                    <a:pt x="804" y="1240"/>
                    <a:pt x="886" y="1240"/>
                  </a:cubicBezTo>
                  <a:cubicBezTo>
                    <a:pt x="892" y="1240"/>
                    <a:pt x="896" y="1239"/>
                    <a:pt x="901" y="1237"/>
                  </a:cubicBezTo>
                  <a:cubicBezTo>
                    <a:pt x="934" y="1204"/>
                    <a:pt x="801" y="904"/>
                    <a:pt x="567" y="570"/>
                  </a:cubicBezTo>
                  <a:cubicBezTo>
                    <a:pt x="347" y="255"/>
                    <a:pt x="127" y="0"/>
                    <a:pt x="4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8" name="Google Shape;1898;p44"/>
            <p:cNvSpPr/>
            <p:nvPr/>
          </p:nvSpPr>
          <p:spPr>
            <a:xfrm>
              <a:off x="8381124" y="4062936"/>
              <a:ext cx="6306" cy="11519"/>
            </a:xfrm>
            <a:custGeom>
              <a:avLst/>
              <a:gdLst/>
              <a:ahLst/>
              <a:cxnLst/>
              <a:rect l="l" t="t" r="r" b="b"/>
              <a:pathLst>
                <a:path w="335" h="612" extrusionOk="0">
                  <a:moveTo>
                    <a:pt x="278" y="1"/>
                  </a:moveTo>
                  <a:cubicBezTo>
                    <a:pt x="208" y="1"/>
                    <a:pt x="98" y="123"/>
                    <a:pt x="68" y="273"/>
                  </a:cubicBezTo>
                  <a:cubicBezTo>
                    <a:pt x="1" y="439"/>
                    <a:pt x="1" y="606"/>
                    <a:pt x="68" y="606"/>
                  </a:cubicBezTo>
                  <a:cubicBezTo>
                    <a:pt x="75" y="610"/>
                    <a:pt x="82" y="611"/>
                    <a:pt x="90" y="611"/>
                  </a:cubicBezTo>
                  <a:cubicBezTo>
                    <a:pt x="155" y="611"/>
                    <a:pt x="241" y="489"/>
                    <a:pt x="301" y="339"/>
                  </a:cubicBezTo>
                  <a:cubicBezTo>
                    <a:pt x="334" y="173"/>
                    <a:pt x="334" y="6"/>
                    <a:pt x="301" y="6"/>
                  </a:cubicBezTo>
                  <a:cubicBezTo>
                    <a:pt x="294" y="2"/>
                    <a:pt x="286" y="1"/>
                    <a:pt x="27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9" name="Google Shape;1899;p44"/>
            <p:cNvSpPr/>
            <p:nvPr/>
          </p:nvSpPr>
          <p:spPr>
            <a:xfrm>
              <a:off x="8316469" y="4238174"/>
              <a:ext cx="8752" cy="25843"/>
            </a:xfrm>
            <a:custGeom>
              <a:avLst/>
              <a:gdLst/>
              <a:ahLst/>
              <a:cxnLst/>
              <a:rect l="l" t="t" r="r" b="b"/>
              <a:pathLst>
                <a:path w="465" h="1373" extrusionOk="0">
                  <a:moveTo>
                    <a:pt x="342" y="0"/>
                  </a:moveTo>
                  <a:cubicBezTo>
                    <a:pt x="339" y="0"/>
                    <a:pt x="337" y="1"/>
                    <a:pt x="334" y="3"/>
                  </a:cubicBezTo>
                  <a:cubicBezTo>
                    <a:pt x="300" y="3"/>
                    <a:pt x="267" y="303"/>
                    <a:pt x="167" y="670"/>
                  </a:cubicBezTo>
                  <a:cubicBezTo>
                    <a:pt x="100" y="1037"/>
                    <a:pt x="0" y="1337"/>
                    <a:pt x="33" y="1370"/>
                  </a:cubicBezTo>
                  <a:cubicBezTo>
                    <a:pt x="37" y="1372"/>
                    <a:pt x="41" y="1373"/>
                    <a:pt x="46" y="1373"/>
                  </a:cubicBezTo>
                  <a:cubicBezTo>
                    <a:pt x="122" y="1373"/>
                    <a:pt x="306" y="1114"/>
                    <a:pt x="400" y="736"/>
                  </a:cubicBezTo>
                  <a:cubicBezTo>
                    <a:pt x="464" y="353"/>
                    <a:pt x="406" y="0"/>
                    <a:pt x="342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00" name="Google Shape;1900;p44"/>
            <p:cNvSpPr/>
            <p:nvPr/>
          </p:nvSpPr>
          <p:spPr>
            <a:xfrm>
              <a:off x="8350989" y="3035134"/>
              <a:ext cx="10070" cy="15886"/>
            </a:xfrm>
            <a:custGeom>
              <a:avLst/>
              <a:gdLst/>
              <a:ahLst/>
              <a:cxnLst/>
              <a:rect l="l" t="t" r="r" b="b"/>
              <a:pathLst>
                <a:path w="535" h="844" extrusionOk="0">
                  <a:moveTo>
                    <a:pt x="78" y="1"/>
                  </a:moveTo>
                  <a:cubicBezTo>
                    <a:pt x="74" y="1"/>
                    <a:pt x="70" y="2"/>
                    <a:pt x="67" y="5"/>
                  </a:cubicBezTo>
                  <a:cubicBezTo>
                    <a:pt x="1" y="38"/>
                    <a:pt x="67" y="239"/>
                    <a:pt x="168" y="472"/>
                  </a:cubicBezTo>
                  <a:cubicBezTo>
                    <a:pt x="259" y="686"/>
                    <a:pt x="378" y="843"/>
                    <a:pt x="449" y="843"/>
                  </a:cubicBezTo>
                  <a:cubicBezTo>
                    <a:pt x="456" y="843"/>
                    <a:pt x="462" y="842"/>
                    <a:pt x="468" y="839"/>
                  </a:cubicBezTo>
                  <a:cubicBezTo>
                    <a:pt x="534" y="806"/>
                    <a:pt x="468" y="606"/>
                    <a:pt x="368" y="372"/>
                  </a:cubicBezTo>
                  <a:cubicBezTo>
                    <a:pt x="246" y="159"/>
                    <a:pt x="124" y="1"/>
                    <a:pt x="7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01" name="Google Shape;1901;p44"/>
            <p:cNvSpPr/>
            <p:nvPr/>
          </p:nvSpPr>
          <p:spPr>
            <a:xfrm>
              <a:off x="8227928" y="2806440"/>
              <a:ext cx="23886" cy="23528"/>
            </a:xfrm>
            <a:custGeom>
              <a:avLst/>
              <a:gdLst/>
              <a:ahLst/>
              <a:cxnLst/>
              <a:rect l="l" t="t" r="r" b="b"/>
              <a:pathLst>
                <a:path w="1269" h="1250" extrusionOk="0">
                  <a:moveTo>
                    <a:pt x="1195" y="0"/>
                  </a:moveTo>
                  <a:cubicBezTo>
                    <a:pt x="1075" y="0"/>
                    <a:pt x="763" y="190"/>
                    <a:pt x="501" y="480"/>
                  </a:cubicBezTo>
                  <a:cubicBezTo>
                    <a:pt x="168" y="814"/>
                    <a:pt x="1" y="1214"/>
                    <a:pt x="67" y="1247"/>
                  </a:cubicBezTo>
                  <a:cubicBezTo>
                    <a:pt x="71" y="1249"/>
                    <a:pt x="74" y="1250"/>
                    <a:pt x="78" y="1250"/>
                  </a:cubicBezTo>
                  <a:cubicBezTo>
                    <a:pt x="153" y="1250"/>
                    <a:pt x="348" y="933"/>
                    <a:pt x="635" y="647"/>
                  </a:cubicBezTo>
                  <a:cubicBezTo>
                    <a:pt x="968" y="313"/>
                    <a:pt x="1268" y="80"/>
                    <a:pt x="1235" y="13"/>
                  </a:cubicBezTo>
                  <a:cubicBezTo>
                    <a:pt x="1226" y="4"/>
                    <a:pt x="1213" y="0"/>
                    <a:pt x="1195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02" name="Google Shape;1902;p44"/>
            <p:cNvSpPr/>
            <p:nvPr/>
          </p:nvSpPr>
          <p:spPr>
            <a:xfrm>
              <a:off x="8336552" y="2783835"/>
              <a:ext cx="11952" cy="20347"/>
            </a:xfrm>
            <a:custGeom>
              <a:avLst/>
              <a:gdLst/>
              <a:ahLst/>
              <a:cxnLst/>
              <a:rect l="l" t="t" r="r" b="b"/>
              <a:pathLst>
                <a:path w="635" h="1081" extrusionOk="0">
                  <a:moveTo>
                    <a:pt x="90" y="0"/>
                  </a:moveTo>
                  <a:cubicBezTo>
                    <a:pt x="79" y="0"/>
                    <a:pt x="72" y="5"/>
                    <a:pt x="67" y="13"/>
                  </a:cubicBezTo>
                  <a:cubicBezTo>
                    <a:pt x="1" y="47"/>
                    <a:pt x="134" y="280"/>
                    <a:pt x="301" y="547"/>
                  </a:cubicBezTo>
                  <a:cubicBezTo>
                    <a:pt x="434" y="847"/>
                    <a:pt x="534" y="1081"/>
                    <a:pt x="601" y="1081"/>
                  </a:cubicBezTo>
                  <a:cubicBezTo>
                    <a:pt x="634" y="1047"/>
                    <a:pt x="601" y="780"/>
                    <a:pt x="468" y="447"/>
                  </a:cubicBezTo>
                  <a:cubicBezTo>
                    <a:pt x="352" y="186"/>
                    <a:pt x="160" y="0"/>
                    <a:pt x="9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03" name="Google Shape;1903;p44"/>
            <p:cNvSpPr/>
            <p:nvPr/>
          </p:nvSpPr>
          <p:spPr>
            <a:xfrm>
              <a:off x="8044596" y="2861873"/>
              <a:ext cx="10691" cy="21476"/>
            </a:xfrm>
            <a:custGeom>
              <a:avLst/>
              <a:gdLst/>
              <a:ahLst/>
              <a:cxnLst/>
              <a:rect l="l" t="t" r="r" b="b"/>
              <a:pathLst>
                <a:path w="568" h="1141" extrusionOk="0">
                  <a:moveTo>
                    <a:pt x="487" y="0"/>
                  </a:moveTo>
                  <a:cubicBezTo>
                    <a:pt x="417" y="0"/>
                    <a:pt x="292" y="225"/>
                    <a:pt x="167" y="537"/>
                  </a:cubicBezTo>
                  <a:cubicBezTo>
                    <a:pt x="34" y="837"/>
                    <a:pt x="0" y="1138"/>
                    <a:pt x="34" y="1138"/>
                  </a:cubicBezTo>
                  <a:cubicBezTo>
                    <a:pt x="40" y="1140"/>
                    <a:pt x="47" y="1141"/>
                    <a:pt x="53" y="1141"/>
                  </a:cubicBezTo>
                  <a:cubicBezTo>
                    <a:pt x="147" y="1141"/>
                    <a:pt x="242" y="916"/>
                    <a:pt x="367" y="604"/>
                  </a:cubicBezTo>
                  <a:cubicBezTo>
                    <a:pt x="501" y="304"/>
                    <a:pt x="568" y="37"/>
                    <a:pt x="501" y="4"/>
                  </a:cubicBezTo>
                  <a:cubicBezTo>
                    <a:pt x="497" y="1"/>
                    <a:pt x="492" y="0"/>
                    <a:pt x="48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04" name="Google Shape;1904;p44"/>
            <p:cNvSpPr/>
            <p:nvPr/>
          </p:nvSpPr>
          <p:spPr>
            <a:xfrm>
              <a:off x="8037689" y="2987400"/>
              <a:ext cx="18220" cy="14889"/>
            </a:xfrm>
            <a:custGeom>
              <a:avLst/>
              <a:gdLst/>
              <a:ahLst/>
              <a:cxnLst/>
              <a:rect l="l" t="t" r="r" b="b"/>
              <a:pathLst>
                <a:path w="968" h="791" extrusionOk="0">
                  <a:moveTo>
                    <a:pt x="18" y="1"/>
                  </a:moveTo>
                  <a:cubicBezTo>
                    <a:pt x="10" y="1"/>
                    <a:pt x="4" y="3"/>
                    <a:pt x="1" y="6"/>
                  </a:cubicBezTo>
                  <a:cubicBezTo>
                    <a:pt x="1" y="73"/>
                    <a:pt x="134" y="273"/>
                    <a:pt x="401" y="473"/>
                  </a:cubicBezTo>
                  <a:cubicBezTo>
                    <a:pt x="621" y="666"/>
                    <a:pt x="819" y="790"/>
                    <a:pt x="900" y="790"/>
                  </a:cubicBezTo>
                  <a:cubicBezTo>
                    <a:pt x="917" y="790"/>
                    <a:pt x="929" y="785"/>
                    <a:pt x="935" y="773"/>
                  </a:cubicBezTo>
                  <a:cubicBezTo>
                    <a:pt x="968" y="740"/>
                    <a:pt x="801" y="540"/>
                    <a:pt x="534" y="306"/>
                  </a:cubicBezTo>
                  <a:cubicBezTo>
                    <a:pt x="325" y="127"/>
                    <a:pt x="89" y="1"/>
                    <a:pt x="1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05" name="Google Shape;1905;p44"/>
            <p:cNvSpPr/>
            <p:nvPr/>
          </p:nvSpPr>
          <p:spPr>
            <a:xfrm>
              <a:off x="8246769" y="2698060"/>
              <a:ext cx="7548" cy="14456"/>
            </a:xfrm>
            <a:custGeom>
              <a:avLst/>
              <a:gdLst/>
              <a:ahLst/>
              <a:cxnLst/>
              <a:rect l="l" t="t" r="r" b="b"/>
              <a:pathLst>
                <a:path w="401" h="768" extrusionOk="0">
                  <a:moveTo>
                    <a:pt x="67" y="0"/>
                  </a:moveTo>
                  <a:cubicBezTo>
                    <a:pt x="0" y="0"/>
                    <a:pt x="34" y="200"/>
                    <a:pt x="101" y="434"/>
                  </a:cubicBezTo>
                  <a:cubicBezTo>
                    <a:pt x="201" y="634"/>
                    <a:pt x="301" y="767"/>
                    <a:pt x="367" y="767"/>
                  </a:cubicBezTo>
                  <a:cubicBezTo>
                    <a:pt x="401" y="767"/>
                    <a:pt x="401" y="567"/>
                    <a:pt x="301" y="367"/>
                  </a:cubicBezTo>
                  <a:cubicBezTo>
                    <a:pt x="234" y="134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06" name="Google Shape;1906;p44"/>
            <p:cNvSpPr/>
            <p:nvPr/>
          </p:nvSpPr>
          <p:spPr>
            <a:xfrm>
              <a:off x="8442034" y="2750161"/>
              <a:ext cx="6306" cy="20178"/>
            </a:xfrm>
            <a:custGeom>
              <a:avLst/>
              <a:gdLst/>
              <a:ahLst/>
              <a:cxnLst/>
              <a:rect l="l" t="t" r="r" b="b"/>
              <a:pathLst>
                <a:path w="335" h="1072" extrusionOk="0">
                  <a:moveTo>
                    <a:pt x="301" y="1"/>
                  </a:moveTo>
                  <a:cubicBezTo>
                    <a:pt x="234" y="1"/>
                    <a:pt x="134" y="234"/>
                    <a:pt x="67" y="535"/>
                  </a:cubicBezTo>
                  <a:cubicBezTo>
                    <a:pt x="34" y="835"/>
                    <a:pt x="1" y="1068"/>
                    <a:pt x="67" y="1068"/>
                  </a:cubicBezTo>
                  <a:cubicBezTo>
                    <a:pt x="72" y="1070"/>
                    <a:pt x="76" y="1072"/>
                    <a:pt x="80" y="1072"/>
                  </a:cubicBezTo>
                  <a:cubicBezTo>
                    <a:pt x="147" y="1072"/>
                    <a:pt x="238" y="849"/>
                    <a:pt x="301" y="568"/>
                  </a:cubicBezTo>
                  <a:cubicBezTo>
                    <a:pt x="334" y="268"/>
                    <a:pt x="334" y="34"/>
                    <a:pt x="3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07" name="Google Shape;1907;p44"/>
            <p:cNvSpPr/>
            <p:nvPr/>
          </p:nvSpPr>
          <p:spPr>
            <a:xfrm>
              <a:off x="8487245" y="2835502"/>
              <a:ext cx="11952" cy="24620"/>
            </a:xfrm>
            <a:custGeom>
              <a:avLst/>
              <a:gdLst/>
              <a:ahLst/>
              <a:cxnLst/>
              <a:rect l="l" t="t" r="r" b="b"/>
              <a:pathLst>
                <a:path w="635" h="1308" extrusionOk="0">
                  <a:moveTo>
                    <a:pt x="561" y="1"/>
                  </a:moveTo>
                  <a:cubicBezTo>
                    <a:pt x="517" y="1"/>
                    <a:pt x="359" y="287"/>
                    <a:pt x="200" y="604"/>
                  </a:cubicBezTo>
                  <a:cubicBezTo>
                    <a:pt x="67" y="971"/>
                    <a:pt x="0" y="1304"/>
                    <a:pt x="34" y="1304"/>
                  </a:cubicBezTo>
                  <a:cubicBezTo>
                    <a:pt x="37" y="1306"/>
                    <a:pt x="41" y="1307"/>
                    <a:pt x="46" y="1307"/>
                  </a:cubicBezTo>
                  <a:cubicBezTo>
                    <a:pt x="116" y="1307"/>
                    <a:pt x="243" y="1050"/>
                    <a:pt x="401" y="704"/>
                  </a:cubicBezTo>
                  <a:cubicBezTo>
                    <a:pt x="567" y="337"/>
                    <a:pt x="634" y="37"/>
                    <a:pt x="567" y="3"/>
                  </a:cubicBezTo>
                  <a:cubicBezTo>
                    <a:pt x="566" y="2"/>
                    <a:pt x="564" y="1"/>
                    <a:pt x="56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08" name="Google Shape;1908;p44"/>
            <p:cNvSpPr/>
            <p:nvPr/>
          </p:nvSpPr>
          <p:spPr>
            <a:xfrm>
              <a:off x="8442034" y="2906463"/>
              <a:ext cx="15096" cy="26427"/>
            </a:xfrm>
            <a:custGeom>
              <a:avLst/>
              <a:gdLst/>
              <a:ahLst/>
              <a:cxnLst/>
              <a:rect l="l" t="t" r="r" b="b"/>
              <a:pathLst>
                <a:path w="802" h="1404" extrusionOk="0">
                  <a:moveTo>
                    <a:pt x="74" y="0"/>
                  </a:moveTo>
                  <a:cubicBezTo>
                    <a:pt x="71" y="0"/>
                    <a:pt x="69" y="1"/>
                    <a:pt x="67" y="3"/>
                  </a:cubicBezTo>
                  <a:cubicBezTo>
                    <a:pt x="1" y="36"/>
                    <a:pt x="101" y="370"/>
                    <a:pt x="301" y="737"/>
                  </a:cubicBezTo>
                  <a:cubicBezTo>
                    <a:pt x="501" y="1137"/>
                    <a:pt x="701" y="1404"/>
                    <a:pt x="768" y="1404"/>
                  </a:cubicBezTo>
                  <a:cubicBezTo>
                    <a:pt x="801" y="1371"/>
                    <a:pt x="701" y="1037"/>
                    <a:pt x="501" y="637"/>
                  </a:cubicBezTo>
                  <a:cubicBezTo>
                    <a:pt x="311" y="288"/>
                    <a:pt x="121" y="0"/>
                    <a:pt x="7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09" name="Google Shape;1909;p44"/>
            <p:cNvSpPr/>
            <p:nvPr/>
          </p:nvSpPr>
          <p:spPr>
            <a:xfrm>
              <a:off x="8523027" y="2986176"/>
              <a:ext cx="9430" cy="18917"/>
            </a:xfrm>
            <a:custGeom>
              <a:avLst/>
              <a:gdLst/>
              <a:ahLst/>
              <a:cxnLst/>
              <a:rect l="l" t="t" r="r" b="b"/>
              <a:pathLst>
                <a:path w="501" h="1005" extrusionOk="0">
                  <a:moveTo>
                    <a:pt x="425" y="1"/>
                  </a:moveTo>
                  <a:cubicBezTo>
                    <a:pt x="377" y="1"/>
                    <a:pt x="229" y="193"/>
                    <a:pt x="167" y="471"/>
                  </a:cubicBezTo>
                  <a:cubicBezTo>
                    <a:pt x="67" y="738"/>
                    <a:pt x="1" y="972"/>
                    <a:pt x="67" y="1005"/>
                  </a:cubicBezTo>
                  <a:cubicBezTo>
                    <a:pt x="134" y="1005"/>
                    <a:pt x="267" y="805"/>
                    <a:pt x="368" y="538"/>
                  </a:cubicBezTo>
                  <a:cubicBezTo>
                    <a:pt x="434" y="271"/>
                    <a:pt x="501" y="4"/>
                    <a:pt x="434" y="4"/>
                  </a:cubicBezTo>
                  <a:cubicBezTo>
                    <a:pt x="432" y="2"/>
                    <a:pt x="429" y="1"/>
                    <a:pt x="42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10" name="Google Shape;1910;p44"/>
            <p:cNvSpPr/>
            <p:nvPr/>
          </p:nvSpPr>
          <p:spPr>
            <a:xfrm>
              <a:off x="8455228" y="3064008"/>
              <a:ext cx="9430" cy="12141"/>
            </a:xfrm>
            <a:custGeom>
              <a:avLst/>
              <a:gdLst/>
              <a:ahLst/>
              <a:cxnLst/>
              <a:rect l="l" t="t" r="r" b="b"/>
              <a:pathLst>
                <a:path w="501" h="645" extrusionOk="0">
                  <a:moveTo>
                    <a:pt x="80" y="0"/>
                  </a:moveTo>
                  <a:cubicBezTo>
                    <a:pt x="75" y="0"/>
                    <a:pt x="70" y="2"/>
                    <a:pt x="67" y="6"/>
                  </a:cubicBezTo>
                  <a:cubicBezTo>
                    <a:pt x="0" y="39"/>
                    <a:pt x="33" y="206"/>
                    <a:pt x="167" y="372"/>
                  </a:cubicBezTo>
                  <a:cubicBezTo>
                    <a:pt x="256" y="522"/>
                    <a:pt x="373" y="644"/>
                    <a:pt x="420" y="644"/>
                  </a:cubicBezTo>
                  <a:cubicBezTo>
                    <a:pt x="426" y="644"/>
                    <a:pt x="430" y="643"/>
                    <a:pt x="434" y="639"/>
                  </a:cubicBezTo>
                  <a:cubicBezTo>
                    <a:pt x="500" y="606"/>
                    <a:pt x="434" y="439"/>
                    <a:pt x="334" y="272"/>
                  </a:cubicBezTo>
                  <a:cubicBezTo>
                    <a:pt x="244" y="123"/>
                    <a:pt x="128" y="0"/>
                    <a:pt x="8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11" name="Google Shape;1911;p44"/>
            <p:cNvSpPr/>
            <p:nvPr/>
          </p:nvSpPr>
          <p:spPr>
            <a:xfrm>
              <a:off x="8456470" y="3201544"/>
              <a:ext cx="20742" cy="20874"/>
            </a:xfrm>
            <a:custGeom>
              <a:avLst/>
              <a:gdLst/>
              <a:ahLst/>
              <a:cxnLst/>
              <a:rect l="l" t="t" r="r" b="b"/>
              <a:pathLst>
                <a:path w="1102" h="1109" extrusionOk="0">
                  <a:moveTo>
                    <a:pt x="78" y="0"/>
                  </a:moveTo>
                  <a:cubicBezTo>
                    <a:pt x="74" y="0"/>
                    <a:pt x="70" y="1"/>
                    <a:pt x="67" y="4"/>
                  </a:cubicBezTo>
                  <a:cubicBezTo>
                    <a:pt x="1" y="70"/>
                    <a:pt x="201" y="337"/>
                    <a:pt x="468" y="638"/>
                  </a:cubicBezTo>
                  <a:cubicBezTo>
                    <a:pt x="746" y="916"/>
                    <a:pt x="967" y="1108"/>
                    <a:pt x="1051" y="1108"/>
                  </a:cubicBezTo>
                  <a:cubicBezTo>
                    <a:pt x="1058" y="1108"/>
                    <a:pt x="1063" y="1107"/>
                    <a:pt x="1068" y="1105"/>
                  </a:cubicBezTo>
                  <a:cubicBezTo>
                    <a:pt x="1102" y="1038"/>
                    <a:pt x="901" y="771"/>
                    <a:pt x="635" y="471"/>
                  </a:cubicBezTo>
                  <a:cubicBezTo>
                    <a:pt x="387" y="192"/>
                    <a:pt x="140" y="0"/>
                    <a:pt x="7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12" name="Google Shape;1912;p44"/>
            <p:cNvSpPr/>
            <p:nvPr/>
          </p:nvSpPr>
          <p:spPr>
            <a:xfrm>
              <a:off x="8539346" y="3117878"/>
              <a:ext cx="17599" cy="20404"/>
            </a:xfrm>
            <a:custGeom>
              <a:avLst/>
              <a:gdLst/>
              <a:ahLst/>
              <a:cxnLst/>
              <a:rect l="l" t="t" r="r" b="b"/>
              <a:pathLst>
                <a:path w="935" h="1084" extrusionOk="0">
                  <a:moveTo>
                    <a:pt x="63" y="1"/>
                  </a:moveTo>
                  <a:cubicBezTo>
                    <a:pt x="52" y="1"/>
                    <a:pt x="42" y="4"/>
                    <a:pt x="34" y="12"/>
                  </a:cubicBezTo>
                  <a:cubicBezTo>
                    <a:pt x="1" y="46"/>
                    <a:pt x="134" y="312"/>
                    <a:pt x="368" y="613"/>
                  </a:cubicBezTo>
                  <a:cubicBezTo>
                    <a:pt x="584" y="891"/>
                    <a:pt x="801" y="1083"/>
                    <a:pt x="884" y="1083"/>
                  </a:cubicBezTo>
                  <a:cubicBezTo>
                    <a:pt x="891" y="1083"/>
                    <a:pt x="897" y="1082"/>
                    <a:pt x="902" y="1080"/>
                  </a:cubicBezTo>
                  <a:cubicBezTo>
                    <a:pt x="935" y="1046"/>
                    <a:pt x="768" y="779"/>
                    <a:pt x="535" y="479"/>
                  </a:cubicBezTo>
                  <a:cubicBezTo>
                    <a:pt x="328" y="214"/>
                    <a:pt x="148" y="1"/>
                    <a:pt x="6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13" name="Google Shape;1913;p44"/>
            <p:cNvSpPr/>
            <p:nvPr/>
          </p:nvSpPr>
          <p:spPr>
            <a:xfrm>
              <a:off x="8598994" y="3229231"/>
              <a:ext cx="13835" cy="24563"/>
            </a:xfrm>
            <a:custGeom>
              <a:avLst/>
              <a:gdLst/>
              <a:ahLst/>
              <a:cxnLst/>
              <a:rect l="l" t="t" r="r" b="b"/>
              <a:pathLst>
                <a:path w="735" h="1305" extrusionOk="0">
                  <a:moveTo>
                    <a:pt x="668" y="0"/>
                  </a:moveTo>
                  <a:cubicBezTo>
                    <a:pt x="601" y="0"/>
                    <a:pt x="434" y="267"/>
                    <a:pt x="268" y="634"/>
                  </a:cubicBezTo>
                  <a:cubicBezTo>
                    <a:pt x="68" y="968"/>
                    <a:pt x="1" y="1301"/>
                    <a:pt x="34" y="1301"/>
                  </a:cubicBezTo>
                  <a:cubicBezTo>
                    <a:pt x="38" y="1303"/>
                    <a:pt x="42" y="1304"/>
                    <a:pt x="47" y="1304"/>
                  </a:cubicBezTo>
                  <a:cubicBezTo>
                    <a:pt x="123" y="1304"/>
                    <a:pt x="311" y="1047"/>
                    <a:pt x="468" y="701"/>
                  </a:cubicBezTo>
                  <a:cubicBezTo>
                    <a:pt x="635" y="367"/>
                    <a:pt x="735" y="34"/>
                    <a:pt x="66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14" name="Google Shape;1914;p44"/>
            <p:cNvSpPr/>
            <p:nvPr/>
          </p:nvSpPr>
          <p:spPr>
            <a:xfrm>
              <a:off x="8487245" y="3331833"/>
              <a:ext cx="20742" cy="17392"/>
            </a:xfrm>
            <a:custGeom>
              <a:avLst/>
              <a:gdLst/>
              <a:ahLst/>
              <a:cxnLst/>
              <a:rect l="l" t="t" r="r" b="b"/>
              <a:pathLst>
                <a:path w="1102" h="924" extrusionOk="0">
                  <a:moveTo>
                    <a:pt x="84" y="0"/>
                  </a:moveTo>
                  <a:cubicBezTo>
                    <a:pt x="58" y="0"/>
                    <a:pt x="40" y="7"/>
                    <a:pt x="34" y="20"/>
                  </a:cubicBezTo>
                  <a:cubicBezTo>
                    <a:pt x="0" y="87"/>
                    <a:pt x="267" y="254"/>
                    <a:pt x="534" y="487"/>
                  </a:cubicBezTo>
                  <a:cubicBezTo>
                    <a:pt x="784" y="705"/>
                    <a:pt x="975" y="924"/>
                    <a:pt x="1026" y="924"/>
                  </a:cubicBezTo>
                  <a:cubicBezTo>
                    <a:pt x="1029" y="924"/>
                    <a:pt x="1032" y="923"/>
                    <a:pt x="1034" y="921"/>
                  </a:cubicBezTo>
                  <a:cubicBezTo>
                    <a:pt x="1101" y="887"/>
                    <a:pt x="968" y="587"/>
                    <a:pt x="667" y="320"/>
                  </a:cubicBezTo>
                  <a:cubicBezTo>
                    <a:pt x="427" y="107"/>
                    <a:pt x="187" y="0"/>
                    <a:pt x="8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15" name="Google Shape;1915;p44"/>
            <p:cNvSpPr/>
            <p:nvPr/>
          </p:nvSpPr>
          <p:spPr>
            <a:xfrm>
              <a:off x="8495395" y="3445841"/>
              <a:ext cx="16978" cy="3783"/>
            </a:xfrm>
            <a:custGeom>
              <a:avLst/>
              <a:gdLst/>
              <a:ahLst/>
              <a:cxnLst/>
              <a:rect l="l" t="t" r="r" b="b"/>
              <a:pathLst>
                <a:path w="902" h="201" extrusionOk="0">
                  <a:moveTo>
                    <a:pt x="468" y="1"/>
                  </a:moveTo>
                  <a:cubicBezTo>
                    <a:pt x="201" y="1"/>
                    <a:pt x="1" y="34"/>
                    <a:pt x="1" y="101"/>
                  </a:cubicBezTo>
                  <a:cubicBezTo>
                    <a:pt x="1" y="167"/>
                    <a:pt x="201" y="201"/>
                    <a:pt x="468" y="201"/>
                  </a:cubicBezTo>
                  <a:cubicBezTo>
                    <a:pt x="701" y="201"/>
                    <a:pt x="902" y="167"/>
                    <a:pt x="902" y="101"/>
                  </a:cubicBezTo>
                  <a:cubicBezTo>
                    <a:pt x="902" y="34"/>
                    <a:pt x="701" y="1"/>
                    <a:pt x="46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16" name="Google Shape;1916;p44"/>
            <p:cNvSpPr/>
            <p:nvPr/>
          </p:nvSpPr>
          <p:spPr>
            <a:xfrm>
              <a:off x="8607163" y="3396865"/>
              <a:ext cx="9430" cy="23321"/>
            </a:xfrm>
            <a:custGeom>
              <a:avLst/>
              <a:gdLst/>
              <a:ahLst/>
              <a:cxnLst/>
              <a:rect l="l" t="t" r="r" b="b"/>
              <a:pathLst>
                <a:path w="501" h="1239" extrusionOk="0">
                  <a:moveTo>
                    <a:pt x="367" y="1"/>
                  </a:moveTo>
                  <a:cubicBezTo>
                    <a:pt x="301" y="34"/>
                    <a:pt x="267" y="301"/>
                    <a:pt x="201" y="635"/>
                  </a:cubicBezTo>
                  <a:cubicBezTo>
                    <a:pt x="101" y="968"/>
                    <a:pt x="0" y="1202"/>
                    <a:pt x="67" y="1235"/>
                  </a:cubicBezTo>
                  <a:cubicBezTo>
                    <a:pt x="69" y="1237"/>
                    <a:pt x="72" y="1238"/>
                    <a:pt x="76" y="1238"/>
                  </a:cubicBezTo>
                  <a:cubicBezTo>
                    <a:pt x="126" y="1238"/>
                    <a:pt x="307" y="1012"/>
                    <a:pt x="401" y="668"/>
                  </a:cubicBezTo>
                  <a:cubicBezTo>
                    <a:pt x="501" y="301"/>
                    <a:pt x="434" y="1"/>
                    <a:pt x="36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17" name="Google Shape;1917;p44"/>
            <p:cNvSpPr/>
            <p:nvPr/>
          </p:nvSpPr>
          <p:spPr>
            <a:xfrm>
              <a:off x="8693182" y="3427583"/>
              <a:ext cx="10691" cy="25862"/>
            </a:xfrm>
            <a:custGeom>
              <a:avLst/>
              <a:gdLst/>
              <a:ahLst/>
              <a:cxnLst/>
              <a:rect l="l" t="t" r="r" b="b"/>
              <a:pathLst>
                <a:path w="568" h="1374" extrusionOk="0">
                  <a:moveTo>
                    <a:pt x="45" y="1"/>
                  </a:moveTo>
                  <a:cubicBezTo>
                    <a:pt x="41" y="1"/>
                    <a:pt x="37" y="2"/>
                    <a:pt x="34" y="3"/>
                  </a:cubicBezTo>
                  <a:cubicBezTo>
                    <a:pt x="0" y="3"/>
                    <a:pt x="34" y="337"/>
                    <a:pt x="167" y="704"/>
                  </a:cubicBezTo>
                  <a:cubicBezTo>
                    <a:pt x="294" y="1084"/>
                    <a:pt x="451" y="1374"/>
                    <a:pt x="523" y="1374"/>
                  </a:cubicBezTo>
                  <a:cubicBezTo>
                    <a:pt x="527" y="1374"/>
                    <a:pt x="531" y="1373"/>
                    <a:pt x="534" y="1371"/>
                  </a:cubicBezTo>
                  <a:cubicBezTo>
                    <a:pt x="567" y="1338"/>
                    <a:pt x="534" y="1037"/>
                    <a:pt x="401" y="637"/>
                  </a:cubicBezTo>
                  <a:cubicBezTo>
                    <a:pt x="274" y="289"/>
                    <a:pt x="117" y="1"/>
                    <a:pt x="4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18" name="Google Shape;1918;p44"/>
            <p:cNvSpPr/>
            <p:nvPr/>
          </p:nvSpPr>
          <p:spPr>
            <a:xfrm>
              <a:off x="8686896" y="3560696"/>
              <a:ext cx="16357" cy="27744"/>
            </a:xfrm>
            <a:custGeom>
              <a:avLst/>
              <a:gdLst/>
              <a:ahLst/>
              <a:cxnLst/>
              <a:rect l="l" t="t" r="r" b="b"/>
              <a:pathLst>
                <a:path w="869" h="1474" extrusionOk="0">
                  <a:moveTo>
                    <a:pt x="823" y="1"/>
                  </a:moveTo>
                  <a:cubicBezTo>
                    <a:pt x="744" y="1"/>
                    <a:pt x="524" y="290"/>
                    <a:pt x="334" y="670"/>
                  </a:cubicBezTo>
                  <a:cubicBezTo>
                    <a:pt x="134" y="1104"/>
                    <a:pt x="1" y="1437"/>
                    <a:pt x="68" y="1471"/>
                  </a:cubicBezTo>
                  <a:cubicBezTo>
                    <a:pt x="69" y="1472"/>
                    <a:pt x="71" y="1473"/>
                    <a:pt x="73" y="1473"/>
                  </a:cubicBezTo>
                  <a:cubicBezTo>
                    <a:pt x="122" y="1473"/>
                    <a:pt x="344" y="1152"/>
                    <a:pt x="535" y="770"/>
                  </a:cubicBezTo>
                  <a:cubicBezTo>
                    <a:pt x="735" y="370"/>
                    <a:pt x="868" y="36"/>
                    <a:pt x="835" y="3"/>
                  </a:cubicBezTo>
                  <a:cubicBezTo>
                    <a:pt x="831" y="1"/>
                    <a:pt x="828" y="1"/>
                    <a:pt x="82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19" name="Google Shape;1919;p44"/>
            <p:cNvSpPr/>
            <p:nvPr/>
          </p:nvSpPr>
          <p:spPr>
            <a:xfrm>
              <a:off x="8589583" y="3641689"/>
              <a:ext cx="12573" cy="25862"/>
            </a:xfrm>
            <a:custGeom>
              <a:avLst/>
              <a:gdLst/>
              <a:ahLst/>
              <a:cxnLst/>
              <a:rect l="l" t="t" r="r" b="b"/>
              <a:pathLst>
                <a:path w="668" h="1374" extrusionOk="0">
                  <a:moveTo>
                    <a:pt x="74" y="1"/>
                  </a:moveTo>
                  <a:cubicBezTo>
                    <a:pt x="71" y="1"/>
                    <a:pt x="69" y="1"/>
                    <a:pt x="67" y="3"/>
                  </a:cubicBezTo>
                  <a:cubicBezTo>
                    <a:pt x="0" y="37"/>
                    <a:pt x="67" y="337"/>
                    <a:pt x="234" y="737"/>
                  </a:cubicBezTo>
                  <a:cubicBezTo>
                    <a:pt x="392" y="1085"/>
                    <a:pt x="551" y="1373"/>
                    <a:pt x="623" y="1373"/>
                  </a:cubicBezTo>
                  <a:cubicBezTo>
                    <a:pt x="627" y="1373"/>
                    <a:pt x="631" y="1373"/>
                    <a:pt x="634" y="1371"/>
                  </a:cubicBezTo>
                  <a:cubicBezTo>
                    <a:pt x="668" y="1371"/>
                    <a:pt x="601" y="1037"/>
                    <a:pt x="434" y="637"/>
                  </a:cubicBezTo>
                  <a:cubicBezTo>
                    <a:pt x="308" y="289"/>
                    <a:pt x="121" y="1"/>
                    <a:pt x="7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20" name="Google Shape;1920;p44"/>
            <p:cNvSpPr/>
            <p:nvPr/>
          </p:nvSpPr>
          <p:spPr>
            <a:xfrm>
              <a:off x="8491010" y="3696368"/>
              <a:ext cx="14456" cy="3783"/>
            </a:xfrm>
            <a:custGeom>
              <a:avLst/>
              <a:gdLst/>
              <a:ahLst/>
              <a:cxnLst/>
              <a:rect l="l" t="t" r="r" b="b"/>
              <a:pathLst>
                <a:path w="768" h="201" extrusionOk="0">
                  <a:moveTo>
                    <a:pt x="367" y="0"/>
                  </a:moveTo>
                  <a:cubicBezTo>
                    <a:pt x="167" y="0"/>
                    <a:pt x="0" y="34"/>
                    <a:pt x="0" y="100"/>
                  </a:cubicBezTo>
                  <a:cubicBezTo>
                    <a:pt x="0" y="167"/>
                    <a:pt x="167" y="200"/>
                    <a:pt x="367" y="200"/>
                  </a:cubicBezTo>
                  <a:cubicBezTo>
                    <a:pt x="601" y="200"/>
                    <a:pt x="768" y="167"/>
                    <a:pt x="768" y="100"/>
                  </a:cubicBezTo>
                  <a:cubicBezTo>
                    <a:pt x="768" y="34"/>
                    <a:pt x="601" y="0"/>
                    <a:pt x="36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21" name="Google Shape;1921;p44"/>
            <p:cNvSpPr/>
            <p:nvPr/>
          </p:nvSpPr>
          <p:spPr>
            <a:xfrm>
              <a:off x="8553802" y="3803035"/>
              <a:ext cx="7548" cy="21439"/>
            </a:xfrm>
            <a:custGeom>
              <a:avLst/>
              <a:gdLst/>
              <a:ahLst/>
              <a:cxnLst/>
              <a:rect l="l" t="t" r="r" b="b"/>
              <a:pathLst>
                <a:path w="401" h="1139" extrusionOk="0">
                  <a:moveTo>
                    <a:pt x="47" y="1"/>
                  </a:moveTo>
                  <a:cubicBezTo>
                    <a:pt x="42" y="1"/>
                    <a:pt x="38" y="2"/>
                    <a:pt x="33" y="4"/>
                  </a:cubicBezTo>
                  <a:cubicBezTo>
                    <a:pt x="0" y="4"/>
                    <a:pt x="0" y="271"/>
                    <a:pt x="100" y="604"/>
                  </a:cubicBezTo>
                  <a:cubicBezTo>
                    <a:pt x="167" y="905"/>
                    <a:pt x="300" y="1138"/>
                    <a:pt x="334" y="1138"/>
                  </a:cubicBezTo>
                  <a:cubicBezTo>
                    <a:pt x="400" y="1105"/>
                    <a:pt x="400" y="838"/>
                    <a:pt x="300" y="538"/>
                  </a:cubicBezTo>
                  <a:cubicBezTo>
                    <a:pt x="207" y="225"/>
                    <a:pt x="113" y="1"/>
                    <a:pt x="4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22" name="Google Shape;1922;p44"/>
            <p:cNvSpPr/>
            <p:nvPr/>
          </p:nvSpPr>
          <p:spPr>
            <a:xfrm>
              <a:off x="8489749" y="3767837"/>
              <a:ext cx="10691" cy="14644"/>
            </a:xfrm>
            <a:custGeom>
              <a:avLst/>
              <a:gdLst/>
              <a:ahLst/>
              <a:cxnLst/>
              <a:rect l="l" t="t" r="r" b="b"/>
              <a:pathLst>
                <a:path w="568" h="778" extrusionOk="0">
                  <a:moveTo>
                    <a:pt x="512" y="1"/>
                  </a:moveTo>
                  <a:cubicBezTo>
                    <a:pt x="440" y="1"/>
                    <a:pt x="321" y="127"/>
                    <a:pt x="201" y="306"/>
                  </a:cubicBezTo>
                  <a:cubicBezTo>
                    <a:pt x="67" y="540"/>
                    <a:pt x="1" y="740"/>
                    <a:pt x="67" y="773"/>
                  </a:cubicBezTo>
                  <a:cubicBezTo>
                    <a:pt x="70" y="776"/>
                    <a:pt x="74" y="777"/>
                    <a:pt x="78" y="777"/>
                  </a:cubicBezTo>
                  <a:cubicBezTo>
                    <a:pt x="124" y="777"/>
                    <a:pt x="246" y="622"/>
                    <a:pt x="368" y="440"/>
                  </a:cubicBezTo>
                  <a:cubicBezTo>
                    <a:pt x="534" y="206"/>
                    <a:pt x="568" y="6"/>
                    <a:pt x="534" y="6"/>
                  </a:cubicBezTo>
                  <a:cubicBezTo>
                    <a:pt x="528" y="3"/>
                    <a:pt x="520" y="1"/>
                    <a:pt x="51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23" name="Google Shape;1923;p44"/>
            <p:cNvSpPr/>
            <p:nvPr/>
          </p:nvSpPr>
          <p:spPr>
            <a:xfrm>
              <a:off x="8485363" y="3896602"/>
              <a:ext cx="5666" cy="24563"/>
            </a:xfrm>
            <a:custGeom>
              <a:avLst/>
              <a:gdLst/>
              <a:ahLst/>
              <a:cxnLst/>
              <a:rect l="l" t="t" r="r" b="b"/>
              <a:pathLst>
                <a:path w="301" h="1305" extrusionOk="0">
                  <a:moveTo>
                    <a:pt x="77" y="1"/>
                  </a:moveTo>
                  <a:cubicBezTo>
                    <a:pt x="74" y="1"/>
                    <a:pt x="70" y="1"/>
                    <a:pt x="67" y="3"/>
                  </a:cubicBezTo>
                  <a:cubicBezTo>
                    <a:pt x="0" y="3"/>
                    <a:pt x="0" y="303"/>
                    <a:pt x="34" y="670"/>
                  </a:cubicBezTo>
                  <a:cubicBezTo>
                    <a:pt x="67" y="1037"/>
                    <a:pt x="167" y="1304"/>
                    <a:pt x="234" y="1304"/>
                  </a:cubicBezTo>
                  <a:cubicBezTo>
                    <a:pt x="267" y="1304"/>
                    <a:pt x="300" y="1004"/>
                    <a:pt x="234" y="637"/>
                  </a:cubicBezTo>
                  <a:cubicBezTo>
                    <a:pt x="202" y="289"/>
                    <a:pt x="140" y="1"/>
                    <a:pt x="7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143" name="Picture 6">
            <a:extLst>
              <a:ext uri="{FF2B5EF4-FFF2-40B4-BE49-F238E27FC236}">
                <a16:creationId xmlns:a16="http://schemas.microsoft.com/office/drawing/2014/main" id="{EFEA8C45-98DF-4DC2-B8CA-792749EA9B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1579" y="1336009"/>
            <a:ext cx="38608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1AAC97-12E9-88BF-215C-FE1718F080A2}"/>
              </a:ext>
            </a:extLst>
          </p:cNvPr>
          <p:cNvSpPr txBox="1"/>
          <p:nvPr/>
        </p:nvSpPr>
        <p:spPr>
          <a:xfrm>
            <a:off x="5454203" y="889164"/>
            <a:ext cx="6737797" cy="375487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6h45min,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7h15min.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5km.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km/h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m/s.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0A6FE86-A64B-18EF-8901-F498BA4E5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7488C888-0BB6-B742-A18E-112BBB9A6E67}"/>
              </a:ext>
            </a:extLst>
          </p:cNvPr>
          <p:cNvSpPr/>
          <p:nvPr/>
        </p:nvSpPr>
        <p:spPr>
          <a:xfrm>
            <a:off x="26967" y="57059"/>
            <a:ext cx="10502537" cy="8490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BÀI TẬP VẬN DỤNG CÔNG THỨC TÍNH TỐC ĐỘ</a:t>
            </a:r>
          </a:p>
        </p:txBody>
      </p:sp>
    </p:spTree>
    <p:extLst>
      <p:ext uri="{BB962C8B-B14F-4D97-AF65-F5344CB8AC3E}">
        <p14:creationId xmlns:p14="http://schemas.microsoft.com/office/powerpoint/2010/main" val="19091717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83" name="Google Shape;1783;p44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951076" y="4033995"/>
                <a:ext cx="5519923" cy="2625836"/>
              </a:xfrm>
              <a:prstGeom prst="rect">
                <a:avLst/>
              </a:prstGeom>
            </p:spPr>
            <p:txBody>
              <a:bodyPr spcFirstLastPara="1" vert="horz" wrap="square" lIns="121900" tIns="121900" rIns="121900" bIns="121900" rtlCol="0" anchor="ctr" anchorCtr="0">
                <a:no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667" dirty="0">
                    <a:solidFill>
                      <a:schemeClr val="accent5">
                        <a:lumMod val="25000"/>
                      </a:schemeClr>
                    </a:solidFill>
                  </a:rPr>
                  <a:t>Giải:</a:t>
                </a:r>
                <a:br>
                  <a:rPr lang="en-US" sz="2667" b="0" dirty="0"/>
                </a:br>
                <a:r>
                  <a:rPr lang="en-US" sz="2667" b="0" dirty="0" err="1"/>
                  <a:t>Tốc</a:t>
                </a:r>
                <a:r>
                  <a:rPr lang="en-US" sz="2667" b="0" dirty="0"/>
                  <a:t> </a:t>
                </a:r>
                <a:r>
                  <a:rPr lang="en-US" sz="2667" b="0" dirty="0" err="1"/>
                  <a:t>độ</a:t>
                </a:r>
                <a:r>
                  <a:rPr lang="en-US" sz="2667" b="0" dirty="0"/>
                  <a:t> </a:t>
                </a:r>
                <a:r>
                  <a:rPr lang="en-US" sz="2667" b="0" dirty="0" err="1"/>
                  <a:t>đi</a:t>
                </a:r>
                <a:r>
                  <a:rPr lang="en-US" sz="2667" b="0" dirty="0"/>
                  <a:t> </a:t>
                </a:r>
                <a:r>
                  <a:rPr lang="en-US" sz="2667" b="0" dirty="0" err="1"/>
                  <a:t>xe</a:t>
                </a:r>
                <a:r>
                  <a:rPr lang="en-US" sz="2667" b="0" dirty="0"/>
                  <a:t> </a:t>
                </a:r>
                <a:r>
                  <a:rPr lang="en-US" sz="2667" b="0" dirty="0" err="1"/>
                  <a:t>đạp</a:t>
                </a:r>
                <a:r>
                  <a:rPr lang="en-US" sz="2667" b="0" dirty="0"/>
                  <a:t> </a:t>
                </a:r>
                <a:r>
                  <a:rPr lang="en-US" sz="2667" b="0" dirty="0" err="1"/>
                  <a:t>của</a:t>
                </a:r>
                <a:r>
                  <a:rPr lang="en-US" sz="2667" b="0" dirty="0"/>
                  <a:t> </a:t>
                </a:r>
                <a:r>
                  <a:rPr lang="en-US" sz="2667" b="0" dirty="0" err="1"/>
                  <a:t>bạn</a:t>
                </a:r>
                <a:r>
                  <a:rPr lang="en-US" sz="2667" b="0" dirty="0"/>
                  <a:t> </a:t>
                </a:r>
                <a:r>
                  <a:rPr lang="en-US" sz="2667" b="0" dirty="0" err="1"/>
                  <a:t>đó</a:t>
                </a:r>
                <a:r>
                  <a:rPr lang="en-US" sz="2667" b="0" dirty="0"/>
                  <a:t> </a:t>
                </a:r>
                <a:r>
                  <a:rPr lang="en-US" sz="2667" b="0" dirty="0" err="1"/>
                  <a:t>là</a:t>
                </a:r>
                <a:r>
                  <a:rPr lang="en-US" sz="2667" b="0" dirty="0"/>
                  <a:t>:</a:t>
                </a:r>
                <a:br>
                  <a:rPr lang="en-US" sz="2667" b="0" dirty="0"/>
                </a:br>
                <a:r>
                  <a:rPr lang="en-US" sz="2667" b="0" dirty="0"/>
                  <a:t>            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7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667" b="0" dirty="0"/>
                          <m:t>s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667" b="0" dirty="0"/>
                          <m:t>t</m:t>
                        </m:r>
                      </m:den>
                    </m:f>
                  </m:oMath>
                </a14:m>
                <a:r>
                  <a:rPr lang="en-US" sz="2667" b="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7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667" b="0" dirty="0"/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667" b="0" dirty="0"/>
                          <m:t>0,5</m:t>
                        </m:r>
                      </m:den>
                    </m:f>
                  </m:oMath>
                </a14:m>
                <a:r>
                  <a:rPr lang="en-US" sz="2667" b="0" dirty="0"/>
                  <a:t> = 10 (km/h)</a:t>
                </a:r>
                <a:br>
                  <a:rPr lang="en-US" sz="2667" b="0" dirty="0"/>
                </a:br>
                <a14:m>
                  <m:oMath xmlns:m="http://schemas.openxmlformats.org/officeDocument/2006/math">
                    <m:groupChr>
                      <m:groupChrPr>
                        <m:chr m:val="⇒"/>
                        <m:vertJc m:val="bot"/>
                        <m:ctrlPr>
                          <a:rPr lang="en-US" sz="2667" b="0" i="1" dirty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sz="2667" b="0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667" b="0" i="1" dirty="0">
                            <a:latin typeface="Cambria Math" panose="02040503050406030204" pitchFamily="18" charset="0"/>
                          </a:rPr>
                          <m:t>         </m:t>
                        </m:r>
                      </m:e>
                    </m:groupChr>
                  </m:oMath>
                </a14:m>
                <a:r>
                  <a:rPr lang="en-US" sz="2667" b="0" dirty="0"/>
                  <a:t> 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7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667" b="0" dirty="0"/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667" b="0" dirty="0"/>
                          <m:t>3.6</m:t>
                        </m:r>
                      </m:den>
                    </m:f>
                  </m:oMath>
                </a14:m>
                <a:r>
                  <a:rPr lang="en-US" sz="2667" b="0" dirty="0"/>
                  <a:t> = 2,8 (m/s)</a:t>
                </a:r>
                <a:br>
                  <a:rPr lang="en-US" sz="2667" dirty="0"/>
                </a:br>
                <a:endParaRPr sz="2667" dirty="0">
                  <a:solidFill>
                    <a:schemeClr val="accent5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83" name="Google Shape;1783;p44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951076" y="4033995"/>
                <a:ext cx="5519923" cy="2625836"/>
              </a:xfrm>
              <a:prstGeom prst="rect">
                <a:avLst/>
              </a:prstGeom>
              <a:blipFill>
                <a:blip r:embed="rId3"/>
                <a:stretch>
                  <a:fillRect l="-1545" t="-24651" b="-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4" name="Group 143">
            <a:extLst>
              <a:ext uri="{FF2B5EF4-FFF2-40B4-BE49-F238E27FC236}">
                <a16:creationId xmlns:a16="http://schemas.microsoft.com/office/drawing/2014/main" id="{0AD3F8DD-F2EE-48C3-B6D3-9DBBB7E67EAD}"/>
              </a:ext>
            </a:extLst>
          </p:cNvPr>
          <p:cNvGrpSpPr/>
          <p:nvPr/>
        </p:nvGrpSpPr>
        <p:grpSpPr>
          <a:xfrm>
            <a:off x="8693273" y="3561897"/>
            <a:ext cx="2448839" cy="3354123"/>
            <a:chOff x="6488133" y="1423362"/>
            <a:chExt cx="2352527" cy="3222207"/>
          </a:xfrm>
        </p:grpSpPr>
        <p:sp>
          <p:nvSpPr>
            <p:cNvPr id="145" name="Google Shape;3370;p69">
              <a:extLst>
                <a:ext uri="{FF2B5EF4-FFF2-40B4-BE49-F238E27FC236}">
                  <a16:creationId xmlns:a16="http://schemas.microsoft.com/office/drawing/2014/main" id="{411E6BBC-2C57-4B53-AAFE-8BD86D8C5626}"/>
                </a:ext>
              </a:extLst>
            </p:cNvPr>
            <p:cNvSpPr/>
            <p:nvPr/>
          </p:nvSpPr>
          <p:spPr>
            <a:xfrm>
              <a:off x="7217257" y="2382459"/>
              <a:ext cx="1055325" cy="1000021"/>
            </a:xfrm>
            <a:custGeom>
              <a:avLst/>
              <a:gdLst/>
              <a:ahLst/>
              <a:cxnLst/>
              <a:rect l="l" t="t" r="r" b="b"/>
              <a:pathLst>
                <a:path w="60110" h="56960" extrusionOk="0">
                  <a:moveTo>
                    <a:pt x="6234" y="1"/>
                  </a:moveTo>
                  <a:cubicBezTo>
                    <a:pt x="5499" y="1"/>
                    <a:pt x="4745" y="216"/>
                    <a:pt x="4136" y="611"/>
                  </a:cubicBezTo>
                  <a:cubicBezTo>
                    <a:pt x="2802" y="1479"/>
                    <a:pt x="2035" y="3080"/>
                    <a:pt x="1635" y="4614"/>
                  </a:cubicBezTo>
                  <a:cubicBezTo>
                    <a:pt x="0" y="10819"/>
                    <a:pt x="2735" y="17523"/>
                    <a:pt x="7305" y="22027"/>
                  </a:cubicBezTo>
                  <a:cubicBezTo>
                    <a:pt x="11842" y="26530"/>
                    <a:pt x="17913" y="29098"/>
                    <a:pt x="24084" y="30833"/>
                  </a:cubicBezTo>
                  <a:cubicBezTo>
                    <a:pt x="30589" y="32668"/>
                    <a:pt x="37427" y="33802"/>
                    <a:pt x="43364" y="37137"/>
                  </a:cubicBezTo>
                  <a:cubicBezTo>
                    <a:pt x="49269" y="40473"/>
                    <a:pt x="54005" y="46010"/>
                    <a:pt x="53105" y="52715"/>
                  </a:cubicBezTo>
                  <a:cubicBezTo>
                    <a:pt x="52871" y="54984"/>
                    <a:pt x="53939" y="55951"/>
                    <a:pt x="55340" y="56618"/>
                  </a:cubicBezTo>
                  <a:cubicBezTo>
                    <a:pt x="55754" y="56848"/>
                    <a:pt x="56212" y="56959"/>
                    <a:pt x="56668" y="56959"/>
                  </a:cubicBezTo>
                  <a:cubicBezTo>
                    <a:pt x="57532" y="56959"/>
                    <a:pt x="58385" y="56560"/>
                    <a:pt x="58909" y="55817"/>
                  </a:cubicBezTo>
                  <a:cubicBezTo>
                    <a:pt x="59876" y="54650"/>
                    <a:pt x="60076" y="52715"/>
                    <a:pt x="60076" y="51181"/>
                  </a:cubicBezTo>
                  <a:cubicBezTo>
                    <a:pt x="60110" y="45644"/>
                    <a:pt x="56207" y="40540"/>
                    <a:pt x="51737" y="37304"/>
                  </a:cubicBezTo>
                  <a:cubicBezTo>
                    <a:pt x="47267" y="34035"/>
                    <a:pt x="41863" y="32334"/>
                    <a:pt x="36493" y="31033"/>
                  </a:cubicBezTo>
                  <a:cubicBezTo>
                    <a:pt x="31089" y="29765"/>
                    <a:pt x="25652" y="28665"/>
                    <a:pt x="20548" y="26463"/>
                  </a:cubicBezTo>
                  <a:cubicBezTo>
                    <a:pt x="16745" y="24795"/>
                    <a:pt x="12909" y="21960"/>
                    <a:pt x="12476" y="17824"/>
                  </a:cubicBezTo>
                  <a:cubicBezTo>
                    <a:pt x="12209" y="15755"/>
                    <a:pt x="12742" y="13187"/>
                    <a:pt x="11141" y="11919"/>
                  </a:cubicBezTo>
                  <a:cubicBezTo>
                    <a:pt x="10508" y="11419"/>
                    <a:pt x="9674" y="11186"/>
                    <a:pt x="9073" y="10685"/>
                  </a:cubicBezTo>
                  <a:cubicBezTo>
                    <a:pt x="6505" y="8484"/>
                    <a:pt x="10641" y="3647"/>
                    <a:pt x="8506" y="978"/>
                  </a:cubicBezTo>
                  <a:cubicBezTo>
                    <a:pt x="7962" y="307"/>
                    <a:pt x="7111" y="1"/>
                    <a:pt x="6234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" name="Google Shape;3371;p69">
              <a:extLst>
                <a:ext uri="{FF2B5EF4-FFF2-40B4-BE49-F238E27FC236}">
                  <a16:creationId xmlns:a16="http://schemas.microsoft.com/office/drawing/2014/main" id="{7C2A586B-BA28-480A-9645-57874B3BC16F}"/>
                </a:ext>
              </a:extLst>
            </p:cNvPr>
            <p:cNvSpPr/>
            <p:nvPr/>
          </p:nvSpPr>
          <p:spPr>
            <a:xfrm>
              <a:off x="7217257" y="2382459"/>
              <a:ext cx="1055325" cy="1000021"/>
            </a:xfrm>
            <a:custGeom>
              <a:avLst/>
              <a:gdLst/>
              <a:ahLst/>
              <a:cxnLst/>
              <a:rect l="l" t="t" r="r" b="b"/>
              <a:pathLst>
                <a:path w="60110" h="56960" extrusionOk="0">
                  <a:moveTo>
                    <a:pt x="6234" y="1"/>
                  </a:moveTo>
                  <a:cubicBezTo>
                    <a:pt x="5499" y="1"/>
                    <a:pt x="4745" y="216"/>
                    <a:pt x="4136" y="611"/>
                  </a:cubicBezTo>
                  <a:cubicBezTo>
                    <a:pt x="2802" y="1479"/>
                    <a:pt x="2035" y="3080"/>
                    <a:pt x="1635" y="4614"/>
                  </a:cubicBezTo>
                  <a:cubicBezTo>
                    <a:pt x="0" y="10819"/>
                    <a:pt x="2735" y="17523"/>
                    <a:pt x="7305" y="22027"/>
                  </a:cubicBezTo>
                  <a:cubicBezTo>
                    <a:pt x="11842" y="26530"/>
                    <a:pt x="17913" y="29098"/>
                    <a:pt x="24084" y="30833"/>
                  </a:cubicBezTo>
                  <a:cubicBezTo>
                    <a:pt x="30589" y="32668"/>
                    <a:pt x="37427" y="33802"/>
                    <a:pt x="43364" y="37137"/>
                  </a:cubicBezTo>
                  <a:cubicBezTo>
                    <a:pt x="49269" y="40473"/>
                    <a:pt x="54005" y="46010"/>
                    <a:pt x="53105" y="52715"/>
                  </a:cubicBezTo>
                  <a:cubicBezTo>
                    <a:pt x="52871" y="54984"/>
                    <a:pt x="53939" y="55951"/>
                    <a:pt x="55340" y="56618"/>
                  </a:cubicBezTo>
                  <a:cubicBezTo>
                    <a:pt x="55754" y="56848"/>
                    <a:pt x="56212" y="56959"/>
                    <a:pt x="56668" y="56959"/>
                  </a:cubicBezTo>
                  <a:cubicBezTo>
                    <a:pt x="57532" y="56959"/>
                    <a:pt x="58385" y="56560"/>
                    <a:pt x="58909" y="55817"/>
                  </a:cubicBezTo>
                  <a:cubicBezTo>
                    <a:pt x="59876" y="54650"/>
                    <a:pt x="60076" y="52715"/>
                    <a:pt x="60076" y="51181"/>
                  </a:cubicBezTo>
                  <a:cubicBezTo>
                    <a:pt x="60110" y="45644"/>
                    <a:pt x="56207" y="40540"/>
                    <a:pt x="51737" y="37304"/>
                  </a:cubicBezTo>
                  <a:cubicBezTo>
                    <a:pt x="47267" y="34035"/>
                    <a:pt x="41863" y="32334"/>
                    <a:pt x="36493" y="31033"/>
                  </a:cubicBezTo>
                  <a:cubicBezTo>
                    <a:pt x="31089" y="29765"/>
                    <a:pt x="25652" y="28665"/>
                    <a:pt x="20548" y="26463"/>
                  </a:cubicBezTo>
                  <a:cubicBezTo>
                    <a:pt x="16745" y="24795"/>
                    <a:pt x="12909" y="21960"/>
                    <a:pt x="12476" y="17824"/>
                  </a:cubicBezTo>
                  <a:cubicBezTo>
                    <a:pt x="12209" y="15755"/>
                    <a:pt x="12742" y="13187"/>
                    <a:pt x="11141" y="11919"/>
                  </a:cubicBezTo>
                  <a:cubicBezTo>
                    <a:pt x="10508" y="11419"/>
                    <a:pt x="9674" y="11186"/>
                    <a:pt x="9073" y="10685"/>
                  </a:cubicBezTo>
                  <a:cubicBezTo>
                    <a:pt x="6505" y="8484"/>
                    <a:pt x="10641" y="3647"/>
                    <a:pt x="8506" y="978"/>
                  </a:cubicBezTo>
                  <a:cubicBezTo>
                    <a:pt x="7962" y="307"/>
                    <a:pt x="7111" y="1"/>
                    <a:pt x="6234" y="1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" name="Google Shape;3372;p69">
              <a:extLst>
                <a:ext uri="{FF2B5EF4-FFF2-40B4-BE49-F238E27FC236}">
                  <a16:creationId xmlns:a16="http://schemas.microsoft.com/office/drawing/2014/main" id="{69848796-164E-45AB-B3E8-8268DA0107E2}"/>
                </a:ext>
              </a:extLst>
            </p:cNvPr>
            <p:cNvSpPr/>
            <p:nvPr/>
          </p:nvSpPr>
          <p:spPr>
            <a:xfrm>
              <a:off x="7647586" y="1473732"/>
              <a:ext cx="576979" cy="896631"/>
            </a:xfrm>
            <a:custGeom>
              <a:avLst/>
              <a:gdLst/>
              <a:ahLst/>
              <a:cxnLst/>
              <a:rect l="l" t="t" r="r" b="b"/>
              <a:pathLst>
                <a:path w="32864" h="51071" extrusionOk="0">
                  <a:moveTo>
                    <a:pt x="14123" y="0"/>
                  </a:moveTo>
                  <a:cubicBezTo>
                    <a:pt x="11607" y="0"/>
                    <a:pt x="9080" y="2056"/>
                    <a:pt x="9146" y="4670"/>
                  </a:cubicBezTo>
                  <a:cubicBezTo>
                    <a:pt x="9180" y="7172"/>
                    <a:pt x="11248" y="9140"/>
                    <a:pt x="12982" y="10975"/>
                  </a:cubicBezTo>
                  <a:cubicBezTo>
                    <a:pt x="17185" y="15512"/>
                    <a:pt x="19854" y="21683"/>
                    <a:pt x="19587" y="27854"/>
                  </a:cubicBezTo>
                  <a:cubicBezTo>
                    <a:pt x="19354" y="34025"/>
                    <a:pt x="15918" y="40062"/>
                    <a:pt x="10514" y="42598"/>
                  </a:cubicBezTo>
                  <a:cubicBezTo>
                    <a:pt x="8346" y="43665"/>
                    <a:pt x="5911" y="44165"/>
                    <a:pt x="3776" y="45266"/>
                  </a:cubicBezTo>
                  <a:cubicBezTo>
                    <a:pt x="2207" y="46113"/>
                    <a:pt x="786" y="47537"/>
                    <a:pt x="251" y="49245"/>
                  </a:cubicBezTo>
                  <a:lnTo>
                    <a:pt x="251" y="49245"/>
                  </a:lnTo>
                  <a:lnTo>
                    <a:pt x="11181" y="45833"/>
                  </a:lnTo>
                  <a:cubicBezTo>
                    <a:pt x="16485" y="44165"/>
                    <a:pt x="21889" y="42397"/>
                    <a:pt x="26025" y="38661"/>
                  </a:cubicBezTo>
                  <a:cubicBezTo>
                    <a:pt x="29761" y="35192"/>
                    <a:pt x="32063" y="30422"/>
                    <a:pt x="32496" y="25352"/>
                  </a:cubicBezTo>
                  <a:cubicBezTo>
                    <a:pt x="32863" y="20182"/>
                    <a:pt x="31396" y="15011"/>
                    <a:pt x="28327" y="10842"/>
                  </a:cubicBezTo>
                  <a:cubicBezTo>
                    <a:pt x="27593" y="9874"/>
                    <a:pt x="26659" y="8873"/>
                    <a:pt x="25525" y="8807"/>
                  </a:cubicBezTo>
                  <a:cubicBezTo>
                    <a:pt x="25483" y="8803"/>
                    <a:pt x="25442" y="8801"/>
                    <a:pt x="25400" y="8801"/>
                  </a:cubicBezTo>
                  <a:cubicBezTo>
                    <a:pt x="24468" y="8801"/>
                    <a:pt x="23535" y="9704"/>
                    <a:pt x="23617" y="10587"/>
                  </a:cubicBezTo>
                  <a:lnTo>
                    <a:pt x="23617" y="10587"/>
                  </a:lnTo>
                  <a:cubicBezTo>
                    <a:pt x="22886" y="8235"/>
                    <a:pt x="22061" y="5876"/>
                    <a:pt x="20588" y="3870"/>
                  </a:cubicBezTo>
                  <a:cubicBezTo>
                    <a:pt x="19053" y="1735"/>
                    <a:pt x="16718" y="34"/>
                    <a:pt x="14183" y="0"/>
                  </a:cubicBezTo>
                  <a:cubicBezTo>
                    <a:pt x="14163" y="0"/>
                    <a:pt x="14143" y="0"/>
                    <a:pt x="14123" y="0"/>
                  </a:cubicBezTo>
                  <a:close/>
                  <a:moveTo>
                    <a:pt x="251" y="49245"/>
                  </a:moveTo>
                  <a:lnTo>
                    <a:pt x="173" y="49269"/>
                  </a:lnTo>
                  <a:lnTo>
                    <a:pt x="147" y="49629"/>
                  </a:lnTo>
                  <a:lnTo>
                    <a:pt x="147" y="49629"/>
                  </a:lnTo>
                  <a:cubicBezTo>
                    <a:pt x="176" y="49499"/>
                    <a:pt x="211" y="49371"/>
                    <a:pt x="251" y="49245"/>
                  </a:cubicBezTo>
                  <a:close/>
                  <a:moveTo>
                    <a:pt x="147" y="49629"/>
                  </a:moveTo>
                  <a:cubicBezTo>
                    <a:pt x="40" y="50092"/>
                    <a:pt x="0" y="50575"/>
                    <a:pt x="40" y="51070"/>
                  </a:cubicBezTo>
                  <a:lnTo>
                    <a:pt x="147" y="49629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" name="Google Shape;3373;p69">
              <a:extLst>
                <a:ext uri="{FF2B5EF4-FFF2-40B4-BE49-F238E27FC236}">
                  <a16:creationId xmlns:a16="http://schemas.microsoft.com/office/drawing/2014/main" id="{9934D5E9-403D-4DA7-9C6B-95C6CE4C9566}"/>
                </a:ext>
              </a:extLst>
            </p:cNvPr>
            <p:cNvSpPr/>
            <p:nvPr/>
          </p:nvSpPr>
          <p:spPr>
            <a:xfrm>
              <a:off x="7647586" y="1473732"/>
              <a:ext cx="576979" cy="896631"/>
            </a:xfrm>
            <a:custGeom>
              <a:avLst/>
              <a:gdLst/>
              <a:ahLst/>
              <a:cxnLst/>
              <a:rect l="l" t="t" r="r" b="b"/>
              <a:pathLst>
                <a:path w="32864" h="51071" extrusionOk="0">
                  <a:moveTo>
                    <a:pt x="14123" y="0"/>
                  </a:moveTo>
                  <a:cubicBezTo>
                    <a:pt x="11607" y="0"/>
                    <a:pt x="9080" y="2056"/>
                    <a:pt x="9146" y="4670"/>
                  </a:cubicBezTo>
                  <a:cubicBezTo>
                    <a:pt x="9180" y="7172"/>
                    <a:pt x="11248" y="9140"/>
                    <a:pt x="12982" y="10975"/>
                  </a:cubicBezTo>
                  <a:cubicBezTo>
                    <a:pt x="17185" y="15512"/>
                    <a:pt x="19854" y="21683"/>
                    <a:pt x="19587" y="27854"/>
                  </a:cubicBezTo>
                  <a:cubicBezTo>
                    <a:pt x="19354" y="34025"/>
                    <a:pt x="15918" y="40062"/>
                    <a:pt x="10514" y="42598"/>
                  </a:cubicBezTo>
                  <a:cubicBezTo>
                    <a:pt x="8346" y="43665"/>
                    <a:pt x="5911" y="44165"/>
                    <a:pt x="3776" y="45266"/>
                  </a:cubicBezTo>
                  <a:cubicBezTo>
                    <a:pt x="2207" y="46113"/>
                    <a:pt x="786" y="47537"/>
                    <a:pt x="251" y="49245"/>
                  </a:cubicBezTo>
                  <a:lnTo>
                    <a:pt x="251" y="49245"/>
                  </a:lnTo>
                  <a:lnTo>
                    <a:pt x="11181" y="45833"/>
                  </a:lnTo>
                  <a:cubicBezTo>
                    <a:pt x="16485" y="44165"/>
                    <a:pt x="21889" y="42397"/>
                    <a:pt x="26025" y="38661"/>
                  </a:cubicBezTo>
                  <a:cubicBezTo>
                    <a:pt x="29761" y="35192"/>
                    <a:pt x="32063" y="30422"/>
                    <a:pt x="32496" y="25352"/>
                  </a:cubicBezTo>
                  <a:cubicBezTo>
                    <a:pt x="32863" y="20182"/>
                    <a:pt x="31396" y="15011"/>
                    <a:pt x="28327" y="10842"/>
                  </a:cubicBezTo>
                  <a:cubicBezTo>
                    <a:pt x="27593" y="9874"/>
                    <a:pt x="26659" y="8873"/>
                    <a:pt x="25525" y="8807"/>
                  </a:cubicBezTo>
                  <a:cubicBezTo>
                    <a:pt x="25483" y="8803"/>
                    <a:pt x="25442" y="8801"/>
                    <a:pt x="25400" y="8801"/>
                  </a:cubicBezTo>
                  <a:cubicBezTo>
                    <a:pt x="24468" y="8801"/>
                    <a:pt x="23535" y="9704"/>
                    <a:pt x="23617" y="10587"/>
                  </a:cubicBezTo>
                  <a:lnTo>
                    <a:pt x="23617" y="10587"/>
                  </a:lnTo>
                  <a:cubicBezTo>
                    <a:pt x="22886" y="8235"/>
                    <a:pt x="22061" y="5876"/>
                    <a:pt x="20588" y="3870"/>
                  </a:cubicBezTo>
                  <a:cubicBezTo>
                    <a:pt x="19053" y="1735"/>
                    <a:pt x="16718" y="34"/>
                    <a:pt x="14183" y="0"/>
                  </a:cubicBezTo>
                  <a:cubicBezTo>
                    <a:pt x="14163" y="0"/>
                    <a:pt x="14143" y="0"/>
                    <a:pt x="14123" y="0"/>
                  </a:cubicBezTo>
                  <a:close/>
                  <a:moveTo>
                    <a:pt x="251" y="49245"/>
                  </a:moveTo>
                  <a:lnTo>
                    <a:pt x="173" y="49269"/>
                  </a:lnTo>
                  <a:lnTo>
                    <a:pt x="147" y="49629"/>
                  </a:lnTo>
                  <a:lnTo>
                    <a:pt x="147" y="49629"/>
                  </a:lnTo>
                  <a:cubicBezTo>
                    <a:pt x="176" y="49499"/>
                    <a:pt x="211" y="49371"/>
                    <a:pt x="251" y="49245"/>
                  </a:cubicBezTo>
                  <a:close/>
                  <a:moveTo>
                    <a:pt x="147" y="49629"/>
                  </a:moveTo>
                  <a:cubicBezTo>
                    <a:pt x="40" y="50092"/>
                    <a:pt x="0" y="50575"/>
                    <a:pt x="40" y="51070"/>
                  </a:cubicBezTo>
                  <a:lnTo>
                    <a:pt x="147" y="49629"/>
                  </a:ln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" name="Google Shape;3374;p69">
              <a:extLst>
                <a:ext uri="{FF2B5EF4-FFF2-40B4-BE49-F238E27FC236}">
                  <a16:creationId xmlns:a16="http://schemas.microsoft.com/office/drawing/2014/main" id="{254DA879-C94B-4CA0-BF11-32BDB39FBE6E}"/>
                </a:ext>
              </a:extLst>
            </p:cNvPr>
            <p:cNvSpPr/>
            <p:nvPr/>
          </p:nvSpPr>
          <p:spPr>
            <a:xfrm>
              <a:off x="7644759" y="1473152"/>
              <a:ext cx="579805" cy="897210"/>
            </a:xfrm>
            <a:custGeom>
              <a:avLst/>
              <a:gdLst/>
              <a:ahLst/>
              <a:cxnLst/>
              <a:rect l="l" t="t" r="r" b="b"/>
              <a:pathLst>
                <a:path w="33025" h="51104" fill="none" extrusionOk="0">
                  <a:moveTo>
                    <a:pt x="201" y="51103"/>
                  </a:moveTo>
                  <a:cubicBezTo>
                    <a:pt x="1" y="48602"/>
                    <a:pt x="1835" y="46433"/>
                    <a:pt x="3937" y="45299"/>
                  </a:cubicBezTo>
                  <a:cubicBezTo>
                    <a:pt x="6072" y="44198"/>
                    <a:pt x="8507" y="43698"/>
                    <a:pt x="10675" y="42631"/>
                  </a:cubicBezTo>
                  <a:cubicBezTo>
                    <a:pt x="16079" y="40095"/>
                    <a:pt x="19515" y="34058"/>
                    <a:pt x="19748" y="27887"/>
                  </a:cubicBezTo>
                  <a:cubicBezTo>
                    <a:pt x="20015" y="21716"/>
                    <a:pt x="17346" y="15545"/>
                    <a:pt x="13143" y="11008"/>
                  </a:cubicBezTo>
                  <a:cubicBezTo>
                    <a:pt x="11409" y="9173"/>
                    <a:pt x="9341" y="7205"/>
                    <a:pt x="9307" y="4703"/>
                  </a:cubicBezTo>
                  <a:cubicBezTo>
                    <a:pt x="9241" y="2068"/>
                    <a:pt x="11809" y="0"/>
                    <a:pt x="14344" y="33"/>
                  </a:cubicBezTo>
                  <a:cubicBezTo>
                    <a:pt x="16879" y="67"/>
                    <a:pt x="19214" y="1768"/>
                    <a:pt x="20749" y="3903"/>
                  </a:cubicBezTo>
                  <a:cubicBezTo>
                    <a:pt x="22317" y="6038"/>
                    <a:pt x="23151" y="8573"/>
                    <a:pt x="23918" y="11075"/>
                  </a:cubicBezTo>
                  <a:cubicBezTo>
                    <a:pt x="23351" y="10041"/>
                    <a:pt x="24552" y="8740"/>
                    <a:pt x="25686" y="8840"/>
                  </a:cubicBezTo>
                  <a:cubicBezTo>
                    <a:pt x="26820" y="8906"/>
                    <a:pt x="27754" y="9907"/>
                    <a:pt x="28488" y="10875"/>
                  </a:cubicBezTo>
                  <a:cubicBezTo>
                    <a:pt x="31557" y="15044"/>
                    <a:pt x="33024" y="20215"/>
                    <a:pt x="32657" y="25385"/>
                  </a:cubicBezTo>
                  <a:cubicBezTo>
                    <a:pt x="32224" y="30455"/>
                    <a:pt x="29922" y="35225"/>
                    <a:pt x="26186" y="38694"/>
                  </a:cubicBezTo>
                  <a:cubicBezTo>
                    <a:pt x="22050" y="42430"/>
                    <a:pt x="16646" y="44198"/>
                    <a:pt x="11342" y="45866"/>
                  </a:cubicBezTo>
                  <a:lnTo>
                    <a:pt x="334" y="49302"/>
                  </a:lnTo>
                </a:path>
              </a:pathLst>
            </a:custGeom>
            <a:noFill/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" name="Google Shape;3375;p69">
              <a:extLst>
                <a:ext uri="{FF2B5EF4-FFF2-40B4-BE49-F238E27FC236}">
                  <a16:creationId xmlns:a16="http://schemas.microsoft.com/office/drawing/2014/main" id="{9FA13000-B2BA-4DBB-B80C-CF7D75E6E9B8}"/>
                </a:ext>
              </a:extLst>
            </p:cNvPr>
            <p:cNvSpPr/>
            <p:nvPr/>
          </p:nvSpPr>
          <p:spPr>
            <a:xfrm>
              <a:off x="7560435" y="1449188"/>
              <a:ext cx="99651" cy="81743"/>
            </a:xfrm>
            <a:custGeom>
              <a:avLst/>
              <a:gdLst/>
              <a:ahLst/>
              <a:cxnLst/>
              <a:rect l="l" t="t" r="r" b="b"/>
              <a:pathLst>
                <a:path w="5676" h="4656" extrusionOk="0">
                  <a:moveTo>
                    <a:pt x="2864" y="1"/>
                  </a:moveTo>
                  <a:cubicBezTo>
                    <a:pt x="2689" y="1"/>
                    <a:pt x="2512" y="21"/>
                    <a:pt x="2335" y="64"/>
                  </a:cubicBezTo>
                  <a:lnTo>
                    <a:pt x="1968" y="131"/>
                  </a:lnTo>
                  <a:cubicBezTo>
                    <a:pt x="34" y="931"/>
                    <a:pt x="0" y="3667"/>
                    <a:pt x="1935" y="4467"/>
                  </a:cubicBezTo>
                  <a:cubicBezTo>
                    <a:pt x="2241" y="4596"/>
                    <a:pt x="2549" y="4655"/>
                    <a:pt x="2846" y="4655"/>
                  </a:cubicBezTo>
                  <a:cubicBezTo>
                    <a:pt x="4398" y="4655"/>
                    <a:pt x="5676" y="3055"/>
                    <a:pt x="5004" y="1432"/>
                  </a:cubicBezTo>
                  <a:cubicBezTo>
                    <a:pt x="4640" y="563"/>
                    <a:pt x="3782" y="1"/>
                    <a:pt x="2864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1" name="Google Shape;3376;p69">
              <a:extLst>
                <a:ext uri="{FF2B5EF4-FFF2-40B4-BE49-F238E27FC236}">
                  <a16:creationId xmlns:a16="http://schemas.microsoft.com/office/drawing/2014/main" id="{327417C5-01F3-4DE3-9AAE-003049795431}"/>
                </a:ext>
              </a:extLst>
            </p:cNvPr>
            <p:cNvSpPr/>
            <p:nvPr/>
          </p:nvSpPr>
          <p:spPr>
            <a:xfrm>
              <a:off x="7560435" y="1449188"/>
              <a:ext cx="99651" cy="81743"/>
            </a:xfrm>
            <a:custGeom>
              <a:avLst/>
              <a:gdLst/>
              <a:ahLst/>
              <a:cxnLst/>
              <a:rect l="l" t="t" r="r" b="b"/>
              <a:pathLst>
                <a:path w="5676" h="4656" extrusionOk="0">
                  <a:moveTo>
                    <a:pt x="2864" y="1"/>
                  </a:moveTo>
                  <a:cubicBezTo>
                    <a:pt x="2689" y="1"/>
                    <a:pt x="2512" y="21"/>
                    <a:pt x="2335" y="64"/>
                  </a:cubicBezTo>
                  <a:lnTo>
                    <a:pt x="1968" y="131"/>
                  </a:lnTo>
                  <a:cubicBezTo>
                    <a:pt x="34" y="931"/>
                    <a:pt x="0" y="3667"/>
                    <a:pt x="1935" y="4467"/>
                  </a:cubicBezTo>
                  <a:cubicBezTo>
                    <a:pt x="2241" y="4596"/>
                    <a:pt x="2549" y="4655"/>
                    <a:pt x="2846" y="4655"/>
                  </a:cubicBezTo>
                  <a:cubicBezTo>
                    <a:pt x="4398" y="4655"/>
                    <a:pt x="5676" y="3055"/>
                    <a:pt x="5004" y="1432"/>
                  </a:cubicBezTo>
                  <a:cubicBezTo>
                    <a:pt x="4640" y="563"/>
                    <a:pt x="3782" y="1"/>
                    <a:pt x="2864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2" name="Google Shape;3377;p69">
              <a:extLst>
                <a:ext uri="{FF2B5EF4-FFF2-40B4-BE49-F238E27FC236}">
                  <a16:creationId xmlns:a16="http://schemas.microsoft.com/office/drawing/2014/main" id="{15FDEE7A-BE52-4885-B0F1-D21BB4F05109}"/>
                </a:ext>
              </a:extLst>
            </p:cNvPr>
            <p:cNvSpPr/>
            <p:nvPr/>
          </p:nvSpPr>
          <p:spPr>
            <a:xfrm>
              <a:off x="7679416" y="3439978"/>
              <a:ext cx="691553" cy="866855"/>
            </a:xfrm>
            <a:custGeom>
              <a:avLst/>
              <a:gdLst/>
              <a:ahLst/>
              <a:cxnLst/>
              <a:rect l="l" t="t" r="r" b="b"/>
              <a:pathLst>
                <a:path w="39390" h="49375" extrusionOk="0">
                  <a:moveTo>
                    <a:pt x="33479" y="1"/>
                  </a:moveTo>
                  <a:cubicBezTo>
                    <a:pt x="32211" y="1"/>
                    <a:pt x="30999" y="739"/>
                    <a:pt x="30216" y="1754"/>
                  </a:cubicBezTo>
                  <a:cubicBezTo>
                    <a:pt x="29382" y="2954"/>
                    <a:pt x="28882" y="4355"/>
                    <a:pt x="28749" y="5823"/>
                  </a:cubicBezTo>
                  <a:cubicBezTo>
                    <a:pt x="28415" y="8592"/>
                    <a:pt x="28715" y="11427"/>
                    <a:pt x="28415" y="14162"/>
                  </a:cubicBezTo>
                  <a:cubicBezTo>
                    <a:pt x="28115" y="16931"/>
                    <a:pt x="27114" y="19900"/>
                    <a:pt x="24846" y="21468"/>
                  </a:cubicBezTo>
                  <a:cubicBezTo>
                    <a:pt x="22044" y="23402"/>
                    <a:pt x="18074" y="22969"/>
                    <a:pt x="15406" y="25004"/>
                  </a:cubicBezTo>
                  <a:cubicBezTo>
                    <a:pt x="13238" y="26671"/>
                    <a:pt x="12404" y="29507"/>
                    <a:pt x="10702" y="31675"/>
                  </a:cubicBezTo>
                  <a:cubicBezTo>
                    <a:pt x="9268" y="33476"/>
                    <a:pt x="7267" y="34677"/>
                    <a:pt x="5432" y="36111"/>
                  </a:cubicBezTo>
                  <a:cubicBezTo>
                    <a:pt x="3597" y="37512"/>
                    <a:pt x="1796" y="39180"/>
                    <a:pt x="1196" y="41415"/>
                  </a:cubicBezTo>
                  <a:cubicBezTo>
                    <a:pt x="0" y="45627"/>
                    <a:pt x="3320" y="49374"/>
                    <a:pt x="7207" y="49374"/>
                  </a:cubicBezTo>
                  <a:cubicBezTo>
                    <a:pt x="8092" y="49374"/>
                    <a:pt x="9005" y="49180"/>
                    <a:pt x="9902" y="48754"/>
                  </a:cubicBezTo>
                  <a:lnTo>
                    <a:pt x="8768" y="47420"/>
                  </a:lnTo>
                  <a:cubicBezTo>
                    <a:pt x="7433" y="44618"/>
                    <a:pt x="8601" y="41115"/>
                    <a:pt x="10769" y="38847"/>
                  </a:cubicBezTo>
                  <a:cubicBezTo>
                    <a:pt x="12937" y="36612"/>
                    <a:pt x="15873" y="35311"/>
                    <a:pt x="18708" y="34077"/>
                  </a:cubicBezTo>
                  <a:cubicBezTo>
                    <a:pt x="25013" y="31308"/>
                    <a:pt x="31617" y="28006"/>
                    <a:pt x="34786" y="21935"/>
                  </a:cubicBezTo>
                  <a:cubicBezTo>
                    <a:pt x="35887" y="19900"/>
                    <a:pt x="36454" y="17632"/>
                    <a:pt x="37088" y="15397"/>
                  </a:cubicBezTo>
                  <a:cubicBezTo>
                    <a:pt x="38255" y="11060"/>
                    <a:pt x="39390" y="6157"/>
                    <a:pt x="37021" y="2321"/>
                  </a:cubicBezTo>
                  <a:cubicBezTo>
                    <a:pt x="36354" y="1253"/>
                    <a:pt x="35287" y="252"/>
                    <a:pt x="34052" y="52"/>
                  </a:cubicBezTo>
                  <a:cubicBezTo>
                    <a:pt x="33861" y="17"/>
                    <a:pt x="33669" y="1"/>
                    <a:pt x="33479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3" name="Google Shape;3378;p69">
              <a:extLst>
                <a:ext uri="{FF2B5EF4-FFF2-40B4-BE49-F238E27FC236}">
                  <a16:creationId xmlns:a16="http://schemas.microsoft.com/office/drawing/2014/main" id="{8BCC844F-3E17-4BD0-B45D-951F99713BDF}"/>
                </a:ext>
              </a:extLst>
            </p:cNvPr>
            <p:cNvSpPr/>
            <p:nvPr/>
          </p:nvSpPr>
          <p:spPr>
            <a:xfrm>
              <a:off x="7679416" y="3439978"/>
              <a:ext cx="691553" cy="866855"/>
            </a:xfrm>
            <a:custGeom>
              <a:avLst/>
              <a:gdLst/>
              <a:ahLst/>
              <a:cxnLst/>
              <a:rect l="l" t="t" r="r" b="b"/>
              <a:pathLst>
                <a:path w="39390" h="49375" extrusionOk="0">
                  <a:moveTo>
                    <a:pt x="33479" y="1"/>
                  </a:moveTo>
                  <a:cubicBezTo>
                    <a:pt x="32211" y="1"/>
                    <a:pt x="30999" y="739"/>
                    <a:pt x="30216" y="1754"/>
                  </a:cubicBezTo>
                  <a:cubicBezTo>
                    <a:pt x="29382" y="2954"/>
                    <a:pt x="28882" y="4355"/>
                    <a:pt x="28749" y="5823"/>
                  </a:cubicBezTo>
                  <a:cubicBezTo>
                    <a:pt x="28415" y="8592"/>
                    <a:pt x="28715" y="11427"/>
                    <a:pt x="28415" y="14162"/>
                  </a:cubicBezTo>
                  <a:cubicBezTo>
                    <a:pt x="28115" y="16931"/>
                    <a:pt x="27114" y="19900"/>
                    <a:pt x="24846" y="21468"/>
                  </a:cubicBezTo>
                  <a:cubicBezTo>
                    <a:pt x="22044" y="23402"/>
                    <a:pt x="18074" y="22969"/>
                    <a:pt x="15406" y="25004"/>
                  </a:cubicBezTo>
                  <a:cubicBezTo>
                    <a:pt x="13238" y="26671"/>
                    <a:pt x="12404" y="29507"/>
                    <a:pt x="10702" y="31675"/>
                  </a:cubicBezTo>
                  <a:cubicBezTo>
                    <a:pt x="9268" y="33476"/>
                    <a:pt x="7267" y="34677"/>
                    <a:pt x="5432" y="36111"/>
                  </a:cubicBezTo>
                  <a:cubicBezTo>
                    <a:pt x="3597" y="37512"/>
                    <a:pt x="1796" y="39180"/>
                    <a:pt x="1196" y="41415"/>
                  </a:cubicBezTo>
                  <a:cubicBezTo>
                    <a:pt x="0" y="45627"/>
                    <a:pt x="3320" y="49374"/>
                    <a:pt x="7207" y="49374"/>
                  </a:cubicBezTo>
                  <a:cubicBezTo>
                    <a:pt x="8092" y="49374"/>
                    <a:pt x="9005" y="49180"/>
                    <a:pt x="9902" y="48754"/>
                  </a:cubicBezTo>
                  <a:lnTo>
                    <a:pt x="8768" y="47420"/>
                  </a:lnTo>
                  <a:cubicBezTo>
                    <a:pt x="7433" y="44618"/>
                    <a:pt x="8601" y="41115"/>
                    <a:pt x="10769" y="38847"/>
                  </a:cubicBezTo>
                  <a:cubicBezTo>
                    <a:pt x="12937" y="36612"/>
                    <a:pt x="15873" y="35311"/>
                    <a:pt x="18708" y="34077"/>
                  </a:cubicBezTo>
                  <a:cubicBezTo>
                    <a:pt x="25013" y="31308"/>
                    <a:pt x="31617" y="28006"/>
                    <a:pt x="34786" y="21935"/>
                  </a:cubicBezTo>
                  <a:cubicBezTo>
                    <a:pt x="35887" y="19900"/>
                    <a:pt x="36454" y="17632"/>
                    <a:pt x="37088" y="15397"/>
                  </a:cubicBezTo>
                  <a:cubicBezTo>
                    <a:pt x="38255" y="11060"/>
                    <a:pt x="39390" y="6157"/>
                    <a:pt x="37021" y="2321"/>
                  </a:cubicBezTo>
                  <a:cubicBezTo>
                    <a:pt x="36354" y="1253"/>
                    <a:pt x="35287" y="252"/>
                    <a:pt x="34052" y="52"/>
                  </a:cubicBezTo>
                  <a:cubicBezTo>
                    <a:pt x="33861" y="17"/>
                    <a:pt x="33669" y="1"/>
                    <a:pt x="33479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4" name="Google Shape;3379;p69">
              <a:extLst>
                <a:ext uri="{FF2B5EF4-FFF2-40B4-BE49-F238E27FC236}">
                  <a16:creationId xmlns:a16="http://schemas.microsoft.com/office/drawing/2014/main" id="{82B2265C-E0DD-481C-ABE5-790B6A6780A6}"/>
                </a:ext>
              </a:extLst>
            </p:cNvPr>
            <p:cNvSpPr/>
            <p:nvPr/>
          </p:nvSpPr>
          <p:spPr>
            <a:xfrm>
              <a:off x="7018130" y="1432702"/>
              <a:ext cx="322128" cy="358470"/>
            </a:xfrm>
            <a:custGeom>
              <a:avLst/>
              <a:gdLst/>
              <a:ahLst/>
              <a:cxnLst/>
              <a:rect l="l" t="t" r="r" b="b"/>
              <a:pathLst>
                <a:path w="18348" h="20418" extrusionOk="0">
                  <a:moveTo>
                    <a:pt x="14033" y="0"/>
                  </a:moveTo>
                  <a:cubicBezTo>
                    <a:pt x="13216" y="0"/>
                    <a:pt x="12392" y="241"/>
                    <a:pt x="11676" y="736"/>
                  </a:cubicBezTo>
                  <a:cubicBezTo>
                    <a:pt x="10541" y="1537"/>
                    <a:pt x="9874" y="2838"/>
                    <a:pt x="8874" y="3805"/>
                  </a:cubicBezTo>
                  <a:cubicBezTo>
                    <a:pt x="7706" y="4873"/>
                    <a:pt x="6205" y="5406"/>
                    <a:pt x="4904" y="6307"/>
                  </a:cubicBezTo>
                  <a:cubicBezTo>
                    <a:pt x="4137" y="6841"/>
                    <a:pt x="3436" y="7508"/>
                    <a:pt x="2869" y="8242"/>
                  </a:cubicBezTo>
                  <a:cubicBezTo>
                    <a:pt x="1" y="12111"/>
                    <a:pt x="801" y="17548"/>
                    <a:pt x="4671" y="20417"/>
                  </a:cubicBezTo>
                  <a:lnTo>
                    <a:pt x="5871" y="19983"/>
                  </a:lnTo>
                  <a:cubicBezTo>
                    <a:pt x="6372" y="20150"/>
                    <a:pt x="6872" y="20250"/>
                    <a:pt x="7373" y="20350"/>
                  </a:cubicBezTo>
                  <a:cubicBezTo>
                    <a:pt x="7663" y="20386"/>
                    <a:pt x="7952" y="20404"/>
                    <a:pt x="8238" y="20404"/>
                  </a:cubicBezTo>
                  <a:cubicBezTo>
                    <a:pt x="11655" y="20404"/>
                    <a:pt x="14616" y="17891"/>
                    <a:pt x="15078" y="14413"/>
                  </a:cubicBezTo>
                  <a:cubicBezTo>
                    <a:pt x="15278" y="12812"/>
                    <a:pt x="14911" y="11044"/>
                    <a:pt x="15512" y="9476"/>
                  </a:cubicBezTo>
                  <a:cubicBezTo>
                    <a:pt x="16045" y="8008"/>
                    <a:pt x="17380" y="6907"/>
                    <a:pt x="17880" y="5473"/>
                  </a:cubicBezTo>
                  <a:cubicBezTo>
                    <a:pt x="18347" y="4205"/>
                    <a:pt x="18147" y="2804"/>
                    <a:pt x="17380" y="1704"/>
                  </a:cubicBezTo>
                  <a:cubicBezTo>
                    <a:pt x="16567" y="586"/>
                    <a:pt x="15308" y="0"/>
                    <a:pt x="14033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5" name="Google Shape;3380;p69">
              <a:extLst>
                <a:ext uri="{FF2B5EF4-FFF2-40B4-BE49-F238E27FC236}">
                  <a16:creationId xmlns:a16="http://schemas.microsoft.com/office/drawing/2014/main" id="{79D6CE5D-7610-458A-88E2-49C7A2039D56}"/>
                </a:ext>
              </a:extLst>
            </p:cNvPr>
            <p:cNvSpPr/>
            <p:nvPr/>
          </p:nvSpPr>
          <p:spPr>
            <a:xfrm>
              <a:off x="7018130" y="1432702"/>
              <a:ext cx="322128" cy="358470"/>
            </a:xfrm>
            <a:custGeom>
              <a:avLst/>
              <a:gdLst/>
              <a:ahLst/>
              <a:cxnLst/>
              <a:rect l="l" t="t" r="r" b="b"/>
              <a:pathLst>
                <a:path w="18348" h="20418" extrusionOk="0">
                  <a:moveTo>
                    <a:pt x="14033" y="0"/>
                  </a:moveTo>
                  <a:cubicBezTo>
                    <a:pt x="13216" y="0"/>
                    <a:pt x="12392" y="241"/>
                    <a:pt x="11676" y="736"/>
                  </a:cubicBezTo>
                  <a:cubicBezTo>
                    <a:pt x="10541" y="1537"/>
                    <a:pt x="9874" y="2838"/>
                    <a:pt x="8874" y="3805"/>
                  </a:cubicBezTo>
                  <a:cubicBezTo>
                    <a:pt x="7706" y="4873"/>
                    <a:pt x="6205" y="5406"/>
                    <a:pt x="4904" y="6307"/>
                  </a:cubicBezTo>
                  <a:cubicBezTo>
                    <a:pt x="4137" y="6841"/>
                    <a:pt x="3436" y="7508"/>
                    <a:pt x="2869" y="8242"/>
                  </a:cubicBezTo>
                  <a:cubicBezTo>
                    <a:pt x="1" y="12111"/>
                    <a:pt x="801" y="17548"/>
                    <a:pt x="4671" y="20417"/>
                  </a:cubicBezTo>
                  <a:lnTo>
                    <a:pt x="5871" y="19983"/>
                  </a:lnTo>
                  <a:cubicBezTo>
                    <a:pt x="6372" y="20150"/>
                    <a:pt x="6872" y="20250"/>
                    <a:pt x="7373" y="20350"/>
                  </a:cubicBezTo>
                  <a:cubicBezTo>
                    <a:pt x="7663" y="20386"/>
                    <a:pt x="7952" y="20404"/>
                    <a:pt x="8238" y="20404"/>
                  </a:cubicBezTo>
                  <a:cubicBezTo>
                    <a:pt x="11655" y="20404"/>
                    <a:pt x="14616" y="17891"/>
                    <a:pt x="15078" y="14413"/>
                  </a:cubicBezTo>
                  <a:cubicBezTo>
                    <a:pt x="15278" y="12812"/>
                    <a:pt x="14911" y="11044"/>
                    <a:pt x="15512" y="9476"/>
                  </a:cubicBezTo>
                  <a:cubicBezTo>
                    <a:pt x="16045" y="8008"/>
                    <a:pt x="17380" y="6907"/>
                    <a:pt x="17880" y="5473"/>
                  </a:cubicBezTo>
                  <a:cubicBezTo>
                    <a:pt x="18347" y="4205"/>
                    <a:pt x="18147" y="2804"/>
                    <a:pt x="17380" y="1704"/>
                  </a:cubicBezTo>
                  <a:cubicBezTo>
                    <a:pt x="16567" y="586"/>
                    <a:pt x="15308" y="0"/>
                    <a:pt x="14033" y="0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6" name="Google Shape;3381;p69">
              <a:extLst>
                <a:ext uri="{FF2B5EF4-FFF2-40B4-BE49-F238E27FC236}">
                  <a16:creationId xmlns:a16="http://schemas.microsoft.com/office/drawing/2014/main" id="{E345B4C2-9D61-4A80-8B53-E8E6A328C0DC}"/>
                </a:ext>
              </a:extLst>
            </p:cNvPr>
            <p:cNvSpPr/>
            <p:nvPr/>
          </p:nvSpPr>
          <p:spPr>
            <a:xfrm>
              <a:off x="7018130" y="1423362"/>
              <a:ext cx="322128" cy="374832"/>
            </a:xfrm>
            <a:custGeom>
              <a:avLst/>
              <a:gdLst/>
              <a:ahLst/>
              <a:cxnLst/>
              <a:rect l="l" t="t" r="r" b="b"/>
              <a:pathLst>
                <a:path w="18348" h="21350" fill="none" extrusionOk="0">
                  <a:moveTo>
                    <a:pt x="4671" y="20949"/>
                  </a:moveTo>
                  <a:cubicBezTo>
                    <a:pt x="801" y="18080"/>
                    <a:pt x="1" y="12643"/>
                    <a:pt x="2869" y="8774"/>
                  </a:cubicBezTo>
                  <a:cubicBezTo>
                    <a:pt x="3436" y="8040"/>
                    <a:pt x="4137" y="7373"/>
                    <a:pt x="4904" y="6839"/>
                  </a:cubicBezTo>
                  <a:cubicBezTo>
                    <a:pt x="6205" y="5938"/>
                    <a:pt x="7706" y="5405"/>
                    <a:pt x="8874" y="4337"/>
                  </a:cubicBezTo>
                  <a:cubicBezTo>
                    <a:pt x="9874" y="3370"/>
                    <a:pt x="10541" y="2069"/>
                    <a:pt x="11676" y="1268"/>
                  </a:cubicBezTo>
                  <a:cubicBezTo>
                    <a:pt x="13510" y="1"/>
                    <a:pt x="16045" y="401"/>
                    <a:pt x="17380" y="2236"/>
                  </a:cubicBezTo>
                  <a:cubicBezTo>
                    <a:pt x="18147" y="3336"/>
                    <a:pt x="18347" y="4737"/>
                    <a:pt x="17880" y="6005"/>
                  </a:cubicBezTo>
                  <a:cubicBezTo>
                    <a:pt x="17380" y="7439"/>
                    <a:pt x="16045" y="8540"/>
                    <a:pt x="15512" y="10008"/>
                  </a:cubicBezTo>
                  <a:cubicBezTo>
                    <a:pt x="14911" y="11576"/>
                    <a:pt x="15278" y="13344"/>
                    <a:pt x="15078" y="14945"/>
                  </a:cubicBezTo>
                  <a:cubicBezTo>
                    <a:pt x="14578" y="18714"/>
                    <a:pt x="11142" y="21349"/>
                    <a:pt x="7373" y="20882"/>
                  </a:cubicBezTo>
                  <a:cubicBezTo>
                    <a:pt x="6872" y="20782"/>
                    <a:pt x="6372" y="20682"/>
                    <a:pt x="5871" y="20515"/>
                  </a:cubicBezTo>
                </a:path>
              </a:pathLst>
            </a:custGeom>
            <a:noFill/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8" name="Google Shape;3382;p69">
              <a:extLst>
                <a:ext uri="{FF2B5EF4-FFF2-40B4-BE49-F238E27FC236}">
                  <a16:creationId xmlns:a16="http://schemas.microsoft.com/office/drawing/2014/main" id="{9B3FB44F-6A63-420D-8859-6DBB4E5FD865}"/>
                </a:ext>
              </a:extLst>
            </p:cNvPr>
            <p:cNvSpPr/>
            <p:nvPr/>
          </p:nvSpPr>
          <p:spPr>
            <a:xfrm>
              <a:off x="7103051" y="1634200"/>
              <a:ext cx="90206" cy="224320"/>
            </a:xfrm>
            <a:custGeom>
              <a:avLst/>
              <a:gdLst/>
              <a:ahLst/>
              <a:cxnLst/>
              <a:rect l="l" t="t" r="r" b="b"/>
              <a:pathLst>
                <a:path w="5138" h="12777" extrusionOk="0">
                  <a:moveTo>
                    <a:pt x="0" y="0"/>
                  </a:moveTo>
                  <a:lnTo>
                    <a:pt x="0" y="10541"/>
                  </a:lnTo>
                  <a:cubicBezTo>
                    <a:pt x="0" y="11756"/>
                    <a:pt x="970" y="12777"/>
                    <a:pt x="2177" y="12777"/>
                  </a:cubicBezTo>
                  <a:cubicBezTo>
                    <a:pt x="2197" y="12777"/>
                    <a:pt x="2216" y="12777"/>
                    <a:pt x="2235" y="12776"/>
                  </a:cubicBezTo>
                  <a:lnTo>
                    <a:pt x="2869" y="12776"/>
                  </a:lnTo>
                  <a:cubicBezTo>
                    <a:pt x="2889" y="12777"/>
                    <a:pt x="2908" y="12777"/>
                    <a:pt x="2927" y="12777"/>
                  </a:cubicBezTo>
                  <a:cubicBezTo>
                    <a:pt x="4136" y="12777"/>
                    <a:pt x="5137" y="11756"/>
                    <a:pt x="5137" y="10541"/>
                  </a:cubicBezTo>
                  <a:lnTo>
                    <a:pt x="5137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9" name="Google Shape;3383;p69">
              <a:extLst>
                <a:ext uri="{FF2B5EF4-FFF2-40B4-BE49-F238E27FC236}">
                  <a16:creationId xmlns:a16="http://schemas.microsoft.com/office/drawing/2014/main" id="{48F99CC6-F744-4413-8B2F-9A99D254F0AE}"/>
                </a:ext>
              </a:extLst>
            </p:cNvPr>
            <p:cNvSpPr/>
            <p:nvPr/>
          </p:nvSpPr>
          <p:spPr>
            <a:xfrm>
              <a:off x="7103051" y="1552210"/>
              <a:ext cx="90206" cy="82007"/>
            </a:xfrm>
            <a:custGeom>
              <a:avLst/>
              <a:gdLst/>
              <a:ahLst/>
              <a:cxnLst/>
              <a:rect l="l" t="t" r="r" b="b"/>
              <a:pathLst>
                <a:path w="5138" h="4671" extrusionOk="0">
                  <a:moveTo>
                    <a:pt x="2569" y="0"/>
                  </a:moveTo>
                  <a:lnTo>
                    <a:pt x="0" y="4670"/>
                  </a:lnTo>
                  <a:lnTo>
                    <a:pt x="5137" y="4670"/>
                  </a:lnTo>
                  <a:lnTo>
                    <a:pt x="2569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0" name="Google Shape;3384;p69">
              <a:extLst>
                <a:ext uri="{FF2B5EF4-FFF2-40B4-BE49-F238E27FC236}">
                  <a16:creationId xmlns:a16="http://schemas.microsoft.com/office/drawing/2014/main" id="{2F70FC61-BD11-4173-98B7-D1773EAB2432}"/>
                </a:ext>
              </a:extLst>
            </p:cNvPr>
            <p:cNvSpPr/>
            <p:nvPr/>
          </p:nvSpPr>
          <p:spPr>
            <a:xfrm>
              <a:off x="7129983" y="1551033"/>
              <a:ext cx="35745" cy="42504"/>
            </a:xfrm>
            <a:custGeom>
              <a:avLst/>
              <a:gdLst/>
              <a:ahLst/>
              <a:cxnLst/>
              <a:rect l="l" t="t" r="r" b="b"/>
              <a:pathLst>
                <a:path w="2036" h="2421" extrusionOk="0">
                  <a:moveTo>
                    <a:pt x="1035" y="1"/>
                  </a:moveTo>
                  <a:lnTo>
                    <a:pt x="1" y="1902"/>
                  </a:lnTo>
                  <a:cubicBezTo>
                    <a:pt x="1" y="1902"/>
                    <a:pt x="357" y="2421"/>
                    <a:pt x="960" y="2421"/>
                  </a:cubicBezTo>
                  <a:cubicBezTo>
                    <a:pt x="1261" y="2421"/>
                    <a:pt x="1624" y="2291"/>
                    <a:pt x="2036" y="1902"/>
                  </a:cubicBezTo>
                  <a:lnTo>
                    <a:pt x="1035" y="1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1" name="Google Shape;3385;p69">
              <a:extLst>
                <a:ext uri="{FF2B5EF4-FFF2-40B4-BE49-F238E27FC236}">
                  <a16:creationId xmlns:a16="http://schemas.microsoft.com/office/drawing/2014/main" id="{BAB5BB57-3F99-4ADE-BAE1-09257E698F69}"/>
                </a:ext>
              </a:extLst>
            </p:cNvPr>
            <p:cNvSpPr/>
            <p:nvPr/>
          </p:nvSpPr>
          <p:spPr>
            <a:xfrm>
              <a:off x="7103631" y="1808500"/>
              <a:ext cx="90803" cy="3775"/>
            </a:xfrm>
            <a:custGeom>
              <a:avLst/>
              <a:gdLst/>
              <a:ahLst/>
              <a:cxnLst/>
              <a:rect l="l" t="t" r="r" b="b"/>
              <a:pathLst>
                <a:path w="5172" h="215" extrusionOk="0">
                  <a:moveTo>
                    <a:pt x="1952" y="0"/>
                  </a:moveTo>
                  <a:cubicBezTo>
                    <a:pt x="1302" y="0"/>
                    <a:pt x="651" y="38"/>
                    <a:pt x="1" y="113"/>
                  </a:cubicBezTo>
                  <a:cubicBezTo>
                    <a:pt x="551" y="176"/>
                    <a:pt x="1100" y="200"/>
                    <a:pt x="1650" y="200"/>
                  </a:cubicBezTo>
                  <a:cubicBezTo>
                    <a:pt x="1968" y="200"/>
                    <a:pt x="2285" y="192"/>
                    <a:pt x="2603" y="180"/>
                  </a:cubicBezTo>
                  <a:cubicBezTo>
                    <a:pt x="2898" y="203"/>
                    <a:pt x="3198" y="214"/>
                    <a:pt x="3500" y="214"/>
                  </a:cubicBezTo>
                  <a:cubicBezTo>
                    <a:pt x="4051" y="214"/>
                    <a:pt x="4611" y="177"/>
                    <a:pt x="5171" y="113"/>
                  </a:cubicBezTo>
                  <a:cubicBezTo>
                    <a:pt x="4521" y="38"/>
                    <a:pt x="3870" y="0"/>
                    <a:pt x="3234" y="0"/>
                  </a:cubicBezTo>
                  <a:cubicBezTo>
                    <a:pt x="3022" y="0"/>
                    <a:pt x="2811" y="4"/>
                    <a:pt x="2603" y="13"/>
                  </a:cubicBezTo>
                  <a:cubicBezTo>
                    <a:pt x="2386" y="4"/>
                    <a:pt x="2169" y="0"/>
                    <a:pt x="195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2" name="Google Shape;3386;p69">
              <a:extLst>
                <a:ext uri="{FF2B5EF4-FFF2-40B4-BE49-F238E27FC236}">
                  <a16:creationId xmlns:a16="http://schemas.microsoft.com/office/drawing/2014/main" id="{A57D4374-45E5-4ADB-A341-43F671293B76}"/>
                </a:ext>
              </a:extLst>
            </p:cNvPr>
            <p:cNvSpPr/>
            <p:nvPr/>
          </p:nvSpPr>
          <p:spPr>
            <a:xfrm>
              <a:off x="7103631" y="1794894"/>
              <a:ext cx="89626" cy="3511"/>
            </a:xfrm>
            <a:custGeom>
              <a:avLst/>
              <a:gdLst/>
              <a:ahLst/>
              <a:cxnLst/>
              <a:rect l="l" t="t" r="r" b="b"/>
              <a:pathLst>
                <a:path w="5105" h="200" extrusionOk="0">
                  <a:moveTo>
                    <a:pt x="1610" y="1"/>
                  </a:moveTo>
                  <a:cubicBezTo>
                    <a:pt x="1072" y="1"/>
                    <a:pt x="529" y="24"/>
                    <a:pt x="1" y="87"/>
                  </a:cubicBezTo>
                  <a:cubicBezTo>
                    <a:pt x="626" y="162"/>
                    <a:pt x="1270" y="200"/>
                    <a:pt x="1905" y="200"/>
                  </a:cubicBezTo>
                  <a:cubicBezTo>
                    <a:pt x="2117" y="200"/>
                    <a:pt x="2327" y="196"/>
                    <a:pt x="2536" y="187"/>
                  </a:cubicBezTo>
                  <a:cubicBezTo>
                    <a:pt x="2753" y="196"/>
                    <a:pt x="2967" y="200"/>
                    <a:pt x="3181" y="200"/>
                  </a:cubicBezTo>
                  <a:cubicBezTo>
                    <a:pt x="3822" y="200"/>
                    <a:pt x="4454" y="162"/>
                    <a:pt x="5104" y="87"/>
                  </a:cubicBezTo>
                  <a:cubicBezTo>
                    <a:pt x="4555" y="24"/>
                    <a:pt x="4018" y="1"/>
                    <a:pt x="3478" y="1"/>
                  </a:cubicBezTo>
                  <a:cubicBezTo>
                    <a:pt x="3166" y="1"/>
                    <a:pt x="2853" y="8"/>
                    <a:pt x="2536" y="21"/>
                  </a:cubicBezTo>
                  <a:cubicBezTo>
                    <a:pt x="2231" y="8"/>
                    <a:pt x="1921" y="1"/>
                    <a:pt x="16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" name="Google Shape;3387;p69">
              <a:extLst>
                <a:ext uri="{FF2B5EF4-FFF2-40B4-BE49-F238E27FC236}">
                  <a16:creationId xmlns:a16="http://schemas.microsoft.com/office/drawing/2014/main" id="{2F7366D9-F0BB-4CC6-9929-B905F1A6E149}"/>
                </a:ext>
              </a:extLst>
            </p:cNvPr>
            <p:cNvSpPr/>
            <p:nvPr/>
          </p:nvSpPr>
          <p:spPr>
            <a:xfrm>
              <a:off x="7127648" y="1635375"/>
              <a:ext cx="2950" cy="161064"/>
            </a:xfrm>
            <a:custGeom>
              <a:avLst/>
              <a:gdLst/>
              <a:ahLst/>
              <a:cxnLst/>
              <a:rect l="l" t="t" r="r" b="b"/>
              <a:pathLst>
                <a:path w="168" h="9174" extrusionOk="0">
                  <a:moveTo>
                    <a:pt x="100" y="0"/>
                  </a:moveTo>
                  <a:cubicBezTo>
                    <a:pt x="67" y="0"/>
                    <a:pt x="0" y="2035"/>
                    <a:pt x="0" y="4603"/>
                  </a:cubicBezTo>
                  <a:cubicBezTo>
                    <a:pt x="0" y="7138"/>
                    <a:pt x="67" y="9173"/>
                    <a:pt x="100" y="9173"/>
                  </a:cubicBezTo>
                  <a:cubicBezTo>
                    <a:pt x="134" y="9173"/>
                    <a:pt x="167" y="7138"/>
                    <a:pt x="167" y="4603"/>
                  </a:cubicBezTo>
                  <a:cubicBezTo>
                    <a:pt x="167" y="2035"/>
                    <a:pt x="134" y="0"/>
                    <a:pt x="10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" name="Google Shape;3388;p69">
              <a:extLst>
                <a:ext uri="{FF2B5EF4-FFF2-40B4-BE49-F238E27FC236}">
                  <a16:creationId xmlns:a16="http://schemas.microsoft.com/office/drawing/2014/main" id="{29D5CC39-2C1B-40CA-946F-5DA12E174A35}"/>
                </a:ext>
              </a:extLst>
            </p:cNvPr>
            <p:cNvSpPr/>
            <p:nvPr/>
          </p:nvSpPr>
          <p:spPr>
            <a:xfrm>
              <a:off x="7164534" y="1635375"/>
              <a:ext cx="2950" cy="161064"/>
            </a:xfrm>
            <a:custGeom>
              <a:avLst/>
              <a:gdLst/>
              <a:ahLst/>
              <a:cxnLst/>
              <a:rect l="l" t="t" r="r" b="b"/>
              <a:pathLst>
                <a:path w="168" h="9174" extrusionOk="0">
                  <a:moveTo>
                    <a:pt x="68" y="0"/>
                  </a:moveTo>
                  <a:cubicBezTo>
                    <a:pt x="1" y="0"/>
                    <a:pt x="1" y="2035"/>
                    <a:pt x="1" y="4603"/>
                  </a:cubicBezTo>
                  <a:cubicBezTo>
                    <a:pt x="1" y="7138"/>
                    <a:pt x="34" y="9173"/>
                    <a:pt x="68" y="9173"/>
                  </a:cubicBezTo>
                  <a:cubicBezTo>
                    <a:pt x="134" y="9173"/>
                    <a:pt x="168" y="7138"/>
                    <a:pt x="168" y="4603"/>
                  </a:cubicBezTo>
                  <a:cubicBezTo>
                    <a:pt x="168" y="2035"/>
                    <a:pt x="134" y="0"/>
                    <a:pt x="6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5" name="Google Shape;3389;p69">
              <a:extLst>
                <a:ext uri="{FF2B5EF4-FFF2-40B4-BE49-F238E27FC236}">
                  <a16:creationId xmlns:a16="http://schemas.microsoft.com/office/drawing/2014/main" id="{3A418238-6D44-447C-A70D-F1480A003C9B}"/>
                </a:ext>
              </a:extLst>
            </p:cNvPr>
            <p:cNvSpPr/>
            <p:nvPr/>
          </p:nvSpPr>
          <p:spPr>
            <a:xfrm>
              <a:off x="7551639" y="4168838"/>
              <a:ext cx="751982" cy="476731"/>
            </a:xfrm>
            <a:custGeom>
              <a:avLst/>
              <a:gdLst/>
              <a:ahLst/>
              <a:cxnLst/>
              <a:rect l="l" t="t" r="r" b="b"/>
              <a:pathLst>
                <a:path w="42832" h="27154" extrusionOk="0">
                  <a:moveTo>
                    <a:pt x="18981" y="0"/>
                  </a:moveTo>
                  <a:lnTo>
                    <a:pt x="1" y="26319"/>
                  </a:lnTo>
                  <a:lnTo>
                    <a:pt x="27554" y="27153"/>
                  </a:lnTo>
                  <a:lnTo>
                    <a:pt x="42832" y="2402"/>
                  </a:lnTo>
                  <a:lnTo>
                    <a:pt x="42231" y="1001"/>
                  </a:lnTo>
                  <a:lnTo>
                    <a:pt x="1898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6" name="Google Shape;3390;p69">
              <a:extLst>
                <a:ext uri="{FF2B5EF4-FFF2-40B4-BE49-F238E27FC236}">
                  <a16:creationId xmlns:a16="http://schemas.microsoft.com/office/drawing/2014/main" id="{A8427038-5FC9-4C6C-8E99-71C3706C242D}"/>
                </a:ext>
              </a:extLst>
            </p:cNvPr>
            <p:cNvSpPr/>
            <p:nvPr/>
          </p:nvSpPr>
          <p:spPr>
            <a:xfrm>
              <a:off x="7533486" y="4222719"/>
              <a:ext cx="740852" cy="393565"/>
            </a:xfrm>
            <a:custGeom>
              <a:avLst/>
              <a:gdLst/>
              <a:ahLst/>
              <a:cxnLst/>
              <a:rect l="l" t="t" r="r" b="b"/>
              <a:pathLst>
                <a:path w="42198" h="22417" extrusionOk="0">
                  <a:moveTo>
                    <a:pt x="42198" y="0"/>
                  </a:moveTo>
                  <a:lnTo>
                    <a:pt x="32024" y="834"/>
                  </a:lnTo>
                  <a:lnTo>
                    <a:pt x="6305" y="9874"/>
                  </a:lnTo>
                  <a:lnTo>
                    <a:pt x="1" y="20848"/>
                  </a:lnTo>
                  <a:lnTo>
                    <a:pt x="27721" y="22416"/>
                  </a:lnTo>
                  <a:lnTo>
                    <a:pt x="42198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7" name="Google Shape;3391;p69">
              <a:extLst>
                <a:ext uri="{FF2B5EF4-FFF2-40B4-BE49-F238E27FC236}">
                  <a16:creationId xmlns:a16="http://schemas.microsoft.com/office/drawing/2014/main" id="{2849A8C9-9BF9-4B26-A0C0-A18C97099CCF}"/>
                </a:ext>
              </a:extLst>
            </p:cNvPr>
            <p:cNvSpPr/>
            <p:nvPr/>
          </p:nvSpPr>
          <p:spPr>
            <a:xfrm>
              <a:off x="7431587" y="4156531"/>
              <a:ext cx="858568" cy="410560"/>
            </a:xfrm>
            <a:custGeom>
              <a:avLst/>
              <a:gdLst/>
              <a:ahLst/>
              <a:cxnLst/>
              <a:rect l="l" t="t" r="r" b="b"/>
              <a:pathLst>
                <a:path w="48903" h="23385" extrusionOk="0">
                  <a:moveTo>
                    <a:pt x="24785" y="1"/>
                  </a:moveTo>
                  <a:cubicBezTo>
                    <a:pt x="23651" y="3303"/>
                    <a:pt x="21283" y="5471"/>
                    <a:pt x="17647" y="6806"/>
                  </a:cubicBezTo>
                  <a:cubicBezTo>
                    <a:pt x="14378" y="7973"/>
                    <a:pt x="10708" y="7973"/>
                    <a:pt x="7539" y="9308"/>
                  </a:cubicBezTo>
                  <a:cubicBezTo>
                    <a:pt x="2402" y="11376"/>
                    <a:pt x="1" y="18314"/>
                    <a:pt x="1902" y="22984"/>
                  </a:cubicBezTo>
                  <a:lnTo>
                    <a:pt x="1935" y="22984"/>
                  </a:lnTo>
                  <a:lnTo>
                    <a:pt x="27354" y="23384"/>
                  </a:lnTo>
                  <a:cubicBezTo>
                    <a:pt x="26320" y="20149"/>
                    <a:pt x="28755" y="15545"/>
                    <a:pt x="32190" y="14011"/>
                  </a:cubicBezTo>
                  <a:cubicBezTo>
                    <a:pt x="34425" y="12977"/>
                    <a:pt x="38728" y="11676"/>
                    <a:pt x="40963" y="10542"/>
                  </a:cubicBezTo>
                  <a:cubicBezTo>
                    <a:pt x="45133" y="8440"/>
                    <a:pt x="48902" y="4337"/>
                    <a:pt x="48569" y="835"/>
                  </a:cubicBezTo>
                  <a:lnTo>
                    <a:pt x="38128" y="501"/>
                  </a:lnTo>
                  <a:lnTo>
                    <a:pt x="24785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8" name="Google Shape;3392;p69">
              <a:extLst>
                <a:ext uri="{FF2B5EF4-FFF2-40B4-BE49-F238E27FC236}">
                  <a16:creationId xmlns:a16="http://schemas.microsoft.com/office/drawing/2014/main" id="{81B9E931-E443-47CF-A5D6-12D979C2A5F3}"/>
                </a:ext>
              </a:extLst>
            </p:cNvPr>
            <p:cNvSpPr/>
            <p:nvPr/>
          </p:nvSpPr>
          <p:spPr>
            <a:xfrm>
              <a:off x="7453252" y="4153617"/>
              <a:ext cx="834551" cy="413474"/>
            </a:xfrm>
            <a:custGeom>
              <a:avLst/>
              <a:gdLst/>
              <a:ahLst/>
              <a:cxnLst/>
              <a:rect l="l" t="t" r="r" b="b"/>
              <a:pathLst>
                <a:path w="47535" h="23551" extrusionOk="0">
                  <a:moveTo>
                    <a:pt x="363" y="16958"/>
                  </a:moveTo>
                  <a:lnTo>
                    <a:pt x="363" y="16958"/>
                  </a:lnTo>
                  <a:cubicBezTo>
                    <a:pt x="329" y="17098"/>
                    <a:pt x="297" y="17238"/>
                    <a:pt x="268" y="17379"/>
                  </a:cubicBezTo>
                  <a:cubicBezTo>
                    <a:pt x="68" y="18413"/>
                    <a:pt x="1" y="19514"/>
                    <a:pt x="68" y="20581"/>
                  </a:cubicBezTo>
                  <a:cubicBezTo>
                    <a:pt x="101" y="20982"/>
                    <a:pt x="168" y="21349"/>
                    <a:pt x="234" y="21749"/>
                  </a:cubicBezTo>
                  <a:cubicBezTo>
                    <a:pt x="268" y="22016"/>
                    <a:pt x="368" y="22316"/>
                    <a:pt x="435" y="22583"/>
                  </a:cubicBezTo>
                  <a:cubicBezTo>
                    <a:pt x="535" y="22783"/>
                    <a:pt x="568" y="22950"/>
                    <a:pt x="601" y="23083"/>
                  </a:cubicBezTo>
                  <a:cubicBezTo>
                    <a:pt x="635" y="23150"/>
                    <a:pt x="660" y="23167"/>
                    <a:pt x="676" y="23167"/>
                  </a:cubicBezTo>
                  <a:cubicBezTo>
                    <a:pt x="693" y="23167"/>
                    <a:pt x="701" y="23150"/>
                    <a:pt x="701" y="23150"/>
                  </a:cubicBezTo>
                  <a:lnTo>
                    <a:pt x="2469" y="23150"/>
                  </a:lnTo>
                  <a:lnTo>
                    <a:pt x="1135" y="23117"/>
                  </a:lnTo>
                  <a:lnTo>
                    <a:pt x="699" y="23148"/>
                  </a:lnTo>
                  <a:lnTo>
                    <a:pt x="699" y="23148"/>
                  </a:lnTo>
                  <a:cubicBezTo>
                    <a:pt x="635" y="23083"/>
                    <a:pt x="635" y="23049"/>
                    <a:pt x="635" y="22983"/>
                  </a:cubicBezTo>
                  <a:lnTo>
                    <a:pt x="468" y="22483"/>
                  </a:lnTo>
                  <a:cubicBezTo>
                    <a:pt x="401" y="22216"/>
                    <a:pt x="301" y="21916"/>
                    <a:pt x="268" y="21649"/>
                  </a:cubicBezTo>
                  <a:cubicBezTo>
                    <a:pt x="201" y="21249"/>
                    <a:pt x="134" y="20882"/>
                    <a:pt x="101" y="20481"/>
                  </a:cubicBezTo>
                  <a:cubicBezTo>
                    <a:pt x="8" y="19294"/>
                    <a:pt x="101" y="18106"/>
                    <a:pt x="363" y="16958"/>
                  </a:cubicBezTo>
                  <a:close/>
                  <a:moveTo>
                    <a:pt x="23551" y="0"/>
                  </a:moveTo>
                  <a:lnTo>
                    <a:pt x="23484" y="100"/>
                  </a:lnTo>
                  <a:cubicBezTo>
                    <a:pt x="23084" y="1334"/>
                    <a:pt x="22450" y="2502"/>
                    <a:pt x="21583" y="3503"/>
                  </a:cubicBezTo>
                  <a:cubicBezTo>
                    <a:pt x="21149" y="3970"/>
                    <a:pt x="20682" y="4403"/>
                    <a:pt x="20215" y="4804"/>
                  </a:cubicBezTo>
                  <a:cubicBezTo>
                    <a:pt x="19715" y="5204"/>
                    <a:pt x="19181" y="5537"/>
                    <a:pt x="18614" y="5838"/>
                  </a:cubicBezTo>
                  <a:cubicBezTo>
                    <a:pt x="17547" y="6405"/>
                    <a:pt x="16446" y="6838"/>
                    <a:pt x="15279" y="7172"/>
                  </a:cubicBezTo>
                  <a:cubicBezTo>
                    <a:pt x="14144" y="7472"/>
                    <a:pt x="12977" y="7672"/>
                    <a:pt x="11909" y="7872"/>
                  </a:cubicBezTo>
                  <a:cubicBezTo>
                    <a:pt x="9741" y="8306"/>
                    <a:pt x="7606" y="8673"/>
                    <a:pt x="5872" y="9540"/>
                  </a:cubicBezTo>
                  <a:cubicBezTo>
                    <a:pt x="5405" y="9774"/>
                    <a:pt x="5005" y="10007"/>
                    <a:pt x="4604" y="10307"/>
                  </a:cubicBezTo>
                  <a:cubicBezTo>
                    <a:pt x="4404" y="10441"/>
                    <a:pt x="4237" y="10574"/>
                    <a:pt x="4071" y="10708"/>
                  </a:cubicBezTo>
                  <a:cubicBezTo>
                    <a:pt x="3870" y="10875"/>
                    <a:pt x="3704" y="11008"/>
                    <a:pt x="3570" y="11175"/>
                  </a:cubicBezTo>
                  <a:lnTo>
                    <a:pt x="3103" y="11642"/>
                  </a:lnTo>
                  <a:cubicBezTo>
                    <a:pt x="2936" y="11809"/>
                    <a:pt x="2803" y="11975"/>
                    <a:pt x="2703" y="12142"/>
                  </a:cubicBezTo>
                  <a:cubicBezTo>
                    <a:pt x="2403" y="12442"/>
                    <a:pt x="2136" y="12809"/>
                    <a:pt x="1936" y="13176"/>
                  </a:cubicBezTo>
                  <a:cubicBezTo>
                    <a:pt x="1200" y="14342"/>
                    <a:pt x="668" y="15623"/>
                    <a:pt x="363" y="16958"/>
                  </a:cubicBezTo>
                  <a:lnTo>
                    <a:pt x="363" y="16958"/>
                  </a:lnTo>
                  <a:cubicBezTo>
                    <a:pt x="676" y="15677"/>
                    <a:pt x="1180" y="14459"/>
                    <a:pt x="1902" y="13376"/>
                  </a:cubicBezTo>
                  <a:lnTo>
                    <a:pt x="2670" y="12376"/>
                  </a:lnTo>
                  <a:cubicBezTo>
                    <a:pt x="2770" y="12175"/>
                    <a:pt x="2903" y="12009"/>
                    <a:pt x="3070" y="11875"/>
                  </a:cubicBezTo>
                  <a:lnTo>
                    <a:pt x="3570" y="11375"/>
                  </a:lnTo>
                  <a:cubicBezTo>
                    <a:pt x="3737" y="11208"/>
                    <a:pt x="3904" y="11041"/>
                    <a:pt x="4071" y="10908"/>
                  </a:cubicBezTo>
                  <a:cubicBezTo>
                    <a:pt x="4237" y="10774"/>
                    <a:pt x="4437" y="10608"/>
                    <a:pt x="4604" y="10508"/>
                  </a:cubicBezTo>
                  <a:cubicBezTo>
                    <a:pt x="5005" y="10241"/>
                    <a:pt x="5405" y="10007"/>
                    <a:pt x="5838" y="9774"/>
                  </a:cubicBezTo>
                  <a:cubicBezTo>
                    <a:pt x="7573" y="8906"/>
                    <a:pt x="9675" y="8540"/>
                    <a:pt x="11876" y="8173"/>
                  </a:cubicBezTo>
                  <a:cubicBezTo>
                    <a:pt x="12944" y="7939"/>
                    <a:pt x="14078" y="7772"/>
                    <a:pt x="15245" y="7439"/>
                  </a:cubicBezTo>
                  <a:cubicBezTo>
                    <a:pt x="16413" y="7105"/>
                    <a:pt x="17547" y="6638"/>
                    <a:pt x="18614" y="6071"/>
                  </a:cubicBezTo>
                  <a:cubicBezTo>
                    <a:pt x="19181" y="5771"/>
                    <a:pt x="19715" y="5404"/>
                    <a:pt x="20215" y="5037"/>
                  </a:cubicBezTo>
                  <a:cubicBezTo>
                    <a:pt x="20716" y="4637"/>
                    <a:pt x="21216" y="4203"/>
                    <a:pt x="21616" y="3703"/>
                  </a:cubicBezTo>
                  <a:cubicBezTo>
                    <a:pt x="22493" y="2729"/>
                    <a:pt x="23148" y="1565"/>
                    <a:pt x="23552" y="335"/>
                  </a:cubicBezTo>
                  <a:lnTo>
                    <a:pt x="23552" y="335"/>
                  </a:lnTo>
                  <a:lnTo>
                    <a:pt x="34626" y="701"/>
                  </a:lnTo>
                  <a:cubicBezTo>
                    <a:pt x="38462" y="867"/>
                    <a:pt x="42465" y="1001"/>
                    <a:pt x="46568" y="1134"/>
                  </a:cubicBezTo>
                  <a:lnTo>
                    <a:pt x="47238" y="1134"/>
                  </a:lnTo>
                  <a:cubicBezTo>
                    <a:pt x="47256" y="1868"/>
                    <a:pt x="47124" y="2600"/>
                    <a:pt x="46901" y="3302"/>
                  </a:cubicBezTo>
                  <a:cubicBezTo>
                    <a:pt x="46734" y="3669"/>
                    <a:pt x="46601" y="4003"/>
                    <a:pt x="46434" y="4337"/>
                  </a:cubicBezTo>
                  <a:cubicBezTo>
                    <a:pt x="46267" y="4670"/>
                    <a:pt x="46067" y="5004"/>
                    <a:pt x="45834" y="5304"/>
                  </a:cubicBezTo>
                  <a:cubicBezTo>
                    <a:pt x="44966" y="6538"/>
                    <a:pt x="43932" y="7672"/>
                    <a:pt x="42731" y="8606"/>
                  </a:cubicBezTo>
                  <a:cubicBezTo>
                    <a:pt x="41564" y="9507"/>
                    <a:pt x="40296" y="10307"/>
                    <a:pt x="38962" y="10941"/>
                  </a:cubicBezTo>
                  <a:cubicBezTo>
                    <a:pt x="37628" y="11508"/>
                    <a:pt x="36294" y="12042"/>
                    <a:pt x="34959" y="12509"/>
                  </a:cubicBezTo>
                  <a:cubicBezTo>
                    <a:pt x="33625" y="12976"/>
                    <a:pt x="32291" y="13476"/>
                    <a:pt x="31056" y="14010"/>
                  </a:cubicBezTo>
                  <a:cubicBezTo>
                    <a:pt x="30423" y="14277"/>
                    <a:pt x="29822" y="14644"/>
                    <a:pt x="29289" y="15044"/>
                  </a:cubicBezTo>
                  <a:cubicBezTo>
                    <a:pt x="29022" y="15244"/>
                    <a:pt x="28755" y="15478"/>
                    <a:pt x="28555" y="15711"/>
                  </a:cubicBezTo>
                  <a:cubicBezTo>
                    <a:pt x="28321" y="15978"/>
                    <a:pt x="28088" y="16212"/>
                    <a:pt x="27888" y="16479"/>
                  </a:cubicBezTo>
                  <a:cubicBezTo>
                    <a:pt x="27054" y="17479"/>
                    <a:pt x="26453" y="18647"/>
                    <a:pt x="26086" y="19881"/>
                  </a:cubicBezTo>
                  <a:cubicBezTo>
                    <a:pt x="25730" y="21048"/>
                    <a:pt x="25688" y="22278"/>
                    <a:pt x="26023" y="23449"/>
                  </a:cubicBezTo>
                  <a:lnTo>
                    <a:pt x="26023" y="23449"/>
                  </a:lnTo>
                  <a:lnTo>
                    <a:pt x="7606" y="23183"/>
                  </a:lnTo>
                  <a:lnTo>
                    <a:pt x="2469" y="23150"/>
                  </a:lnTo>
                  <a:lnTo>
                    <a:pt x="7606" y="23217"/>
                  </a:lnTo>
                  <a:lnTo>
                    <a:pt x="26053" y="23549"/>
                  </a:lnTo>
                  <a:lnTo>
                    <a:pt x="26053" y="23549"/>
                  </a:lnTo>
                  <a:cubicBezTo>
                    <a:pt x="26053" y="23549"/>
                    <a:pt x="26053" y="23550"/>
                    <a:pt x="26053" y="23550"/>
                  </a:cubicBezTo>
                  <a:lnTo>
                    <a:pt x="26054" y="23549"/>
                  </a:lnTo>
                  <a:lnTo>
                    <a:pt x="26054" y="23549"/>
                  </a:lnTo>
                  <a:lnTo>
                    <a:pt x="26120" y="23550"/>
                  </a:lnTo>
                  <a:lnTo>
                    <a:pt x="26253" y="23550"/>
                  </a:lnTo>
                  <a:lnTo>
                    <a:pt x="26186" y="23450"/>
                  </a:lnTo>
                  <a:cubicBezTo>
                    <a:pt x="25853" y="22283"/>
                    <a:pt x="25886" y="21048"/>
                    <a:pt x="26253" y="19881"/>
                  </a:cubicBezTo>
                  <a:cubicBezTo>
                    <a:pt x="26620" y="18680"/>
                    <a:pt x="27254" y="17546"/>
                    <a:pt x="28054" y="16545"/>
                  </a:cubicBezTo>
                  <a:cubicBezTo>
                    <a:pt x="28221" y="16278"/>
                    <a:pt x="28455" y="16045"/>
                    <a:pt x="28721" y="15811"/>
                  </a:cubicBezTo>
                  <a:cubicBezTo>
                    <a:pt x="28955" y="15545"/>
                    <a:pt x="29222" y="15344"/>
                    <a:pt x="29455" y="15144"/>
                  </a:cubicBezTo>
                  <a:cubicBezTo>
                    <a:pt x="29989" y="14711"/>
                    <a:pt x="30556" y="14377"/>
                    <a:pt x="31157" y="14110"/>
                  </a:cubicBezTo>
                  <a:cubicBezTo>
                    <a:pt x="32391" y="13543"/>
                    <a:pt x="33725" y="13109"/>
                    <a:pt x="35059" y="12609"/>
                  </a:cubicBezTo>
                  <a:cubicBezTo>
                    <a:pt x="36394" y="12109"/>
                    <a:pt x="37761" y="11642"/>
                    <a:pt x="39096" y="11008"/>
                  </a:cubicBezTo>
                  <a:cubicBezTo>
                    <a:pt x="40430" y="10374"/>
                    <a:pt x="41697" y="9607"/>
                    <a:pt x="42898" y="8673"/>
                  </a:cubicBezTo>
                  <a:cubicBezTo>
                    <a:pt x="44099" y="7739"/>
                    <a:pt x="45167" y="6605"/>
                    <a:pt x="46067" y="5337"/>
                  </a:cubicBezTo>
                  <a:cubicBezTo>
                    <a:pt x="46301" y="5037"/>
                    <a:pt x="46501" y="4703"/>
                    <a:pt x="46668" y="4337"/>
                  </a:cubicBezTo>
                  <a:cubicBezTo>
                    <a:pt x="46868" y="4003"/>
                    <a:pt x="47001" y="3636"/>
                    <a:pt x="47135" y="3269"/>
                  </a:cubicBezTo>
                  <a:cubicBezTo>
                    <a:pt x="47401" y="2502"/>
                    <a:pt x="47535" y="1701"/>
                    <a:pt x="47468" y="934"/>
                  </a:cubicBezTo>
                  <a:lnTo>
                    <a:pt x="47468" y="834"/>
                  </a:lnTo>
                  <a:lnTo>
                    <a:pt x="47401" y="834"/>
                  </a:lnTo>
                  <a:lnTo>
                    <a:pt x="46634" y="801"/>
                  </a:lnTo>
                  <a:cubicBezTo>
                    <a:pt x="42565" y="667"/>
                    <a:pt x="38562" y="600"/>
                    <a:pt x="34726" y="434"/>
                  </a:cubicBezTo>
                  <a:lnTo>
                    <a:pt x="2361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9" name="Google Shape;3393;p69">
              <a:extLst>
                <a:ext uri="{FF2B5EF4-FFF2-40B4-BE49-F238E27FC236}">
                  <a16:creationId xmlns:a16="http://schemas.microsoft.com/office/drawing/2014/main" id="{622588D9-49C7-4611-8E6C-F3DC9371F691}"/>
                </a:ext>
              </a:extLst>
            </p:cNvPr>
            <p:cNvSpPr/>
            <p:nvPr/>
          </p:nvSpPr>
          <p:spPr>
            <a:xfrm>
              <a:off x="7893658" y="4102071"/>
              <a:ext cx="100704" cy="91382"/>
            </a:xfrm>
            <a:custGeom>
              <a:avLst/>
              <a:gdLst/>
              <a:ahLst/>
              <a:cxnLst/>
              <a:rect l="l" t="t" r="r" b="b"/>
              <a:pathLst>
                <a:path w="5736" h="5205" extrusionOk="0">
                  <a:moveTo>
                    <a:pt x="5679" y="2888"/>
                  </a:moveTo>
                  <a:cubicBezTo>
                    <a:pt x="5676" y="2904"/>
                    <a:pt x="5674" y="2920"/>
                    <a:pt x="5671" y="2936"/>
                  </a:cubicBezTo>
                  <a:cubicBezTo>
                    <a:pt x="5671" y="3069"/>
                    <a:pt x="5638" y="3170"/>
                    <a:pt x="5571" y="3270"/>
                  </a:cubicBezTo>
                  <a:cubicBezTo>
                    <a:pt x="5605" y="3336"/>
                    <a:pt x="5605" y="3403"/>
                    <a:pt x="5605" y="3470"/>
                  </a:cubicBezTo>
                  <a:cubicBezTo>
                    <a:pt x="5638" y="3336"/>
                    <a:pt x="5671" y="3170"/>
                    <a:pt x="5671" y="3036"/>
                  </a:cubicBezTo>
                  <a:cubicBezTo>
                    <a:pt x="5675" y="2986"/>
                    <a:pt x="5678" y="2937"/>
                    <a:pt x="5679" y="2888"/>
                  </a:cubicBezTo>
                  <a:close/>
                  <a:moveTo>
                    <a:pt x="3022" y="1"/>
                  </a:moveTo>
                  <a:cubicBezTo>
                    <a:pt x="1873" y="1"/>
                    <a:pt x="784" y="676"/>
                    <a:pt x="334" y="1802"/>
                  </a:cubicBezTo>
                  <a:cubicBezTo>
                    <a:pt x="67" y="2402"/>
                    <a:pt x="1" y="3069"/>
                    <a:pt x="134" y="3703"/>
                  </a:cubicBezTo>
                  <a:cubicBezTo>
                    <a:pt x="201" y="4104"/>
                    <a:pt x="367" y="4504"/>
                    <a:pt x="601" y="4871"/>
                  </a:cubicBezTo>
                  <a:cubicBezTo>
                    <a:pt x="701" y="5004"/>
                    <a:pt x="834" y="5104"/>
                    <a:pt x="968" y="5204"/>
                  </a:cubicBezTo>
                  <a:cubicBezTo>
                    <a:pt x="1001" y="5204"/>
                    <a:pt x="868" y="5071"/>
                    <a:pt x="701" y="4804"/>
                  </a:cubicBezTo>
                  <a:cubicBezTo>
                    <a:pt x="468" y="4470"/>
                    <a:pt x="334" y="4104"/>
                    <a:pt x="267" y="3703"/>
                  </a:cubicBezTo>
                  <a:cubicBezTo>
                    <a:pt x="201" y="3103"/>
                    <a:pt x="301" y="2502"/>
                    <a:pt x="534" y="1935"/>
                  </a:cubicBezTo>
                  <a:cubicBezTo>
                    <a:pt x="534" y="1902"/>
                    <a:pt x="568" y="1902"/>
                    <a:pt x="568" y="1869"/>
                  </a:cubicBezTo>
                  <a:cubicBezTo>
                    <a:pt x="1054" y="871"/>
                    <a:pt x="2055" y="282"/>
                    <a:pt x="3092" y="282"/>
                  </a:cubicBezTo>
                  <a:cubicBezTo>
                    <a:pt x="3477" y="282"/>
                    <a:pt x="3867" y="363"/>
                    <a:pt x="4237" y="534"/>
                  </a:cubicBezTo>
                  <a:cubicBezTo>
                    <a:pt x="4804" y="768"/>
                    <a:pt x="5238" y="1235"/>
                    <a:pt x="5471" y="1802"/>
                  </a:cubicBezTo>
                  <a:cubicBezTo>
                    <a:pt x="5619" y="2156"/>
                    <a:pt x="5688" y="2510"/>
                    <a:pt x="5679" y="2888"/>
                  </a:cubicBezTo>
                  <a:lnTo>
                    <a:pt x="5679" y="2888"/>
                  </a:lnTo>
                  <a:cubicBezTo>
                    <a:pt x="5735" y="2498"/>
                    <a:pt x="5698" y="2054"/>
                    <a:pt x="5538" y="1702"/>
                  </a:cubicBezTo>
                  <a:cubicBezTo>
                    <a:pt x="5338" y="1068"/>
                    <a:pt x="4871" y="568"/>
                    <a:pt x="4304" y="267"/>
                  </a:cubicBezTo>
                  <a:cubicBezTo>
                    <a:pt x="4237" y="267"/>
                    <a:pt x="4204" y="234"/>
                    <a:pt x="4170" y="234"/>
                  </a:cubicBezTo>
                  <a:cubicBezTo>
                    <a:pt x="3795" y="76"/>
                    <a:pt x="3405" y="1"/>
                    <a:pt x="30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" name="Google Shape;3394;p69">
              <a:extLst>
                <a:ext uri="{FF2B5EF4-FFF2-40B4-BE49-F238E27FC236}">
                  <a16:creationId xmlns:a16="http://schemas.microsoft.com/office/drawing/2014/main" id="{6640B20D-6B3C-4B82-BF6A-0DD457D33F93}"/>
                </a:ext>
              </a:extLst>
            </p:cNvPr>
            <p:cNvSpPr/>
            <p:nvPr/>
          </p:nvSpPr>
          <p:spPr>
            <a:xfrm>
              <a:off x="7963937" y="4102071"/>
              <a:ext cx="100740" cy="91382"/>
            </a:xfrm>
            <a:custGeom>
              <a:avLst/>
              <a:gdLst/>
              <a:ahLst/>
              <a:cxnLst/>
              <a:rect l="l" t="t" r="r" b="b"/>
              <a:pathLst>
                <a:path w="5738" h="5205" extrusionOk="0">
                  <a:moveTo>
                    <a:pt x="5660" y="3201"/>
                  </a:moveTo>
                  <a:lnTo>
                    <a:pt x="5660" y="3201"/>
                  </a:lnTo>
                  <a:cubicBezTo>
                    <a:pt x="5653" y="3224"/>
                    <a:pt x="5645" y="3247"/>
                    <a:pt x="5638" y="3270"/>
                  </a:cubicBezTo>
                  <a:lnTo>
                    <a:pt x="5638" y="3470"/>
                  </a:lnTo>
                  <a:cubicBezTo>
                    <a:pt x="5638" y="3388"/>
                    <a:pt x="5650" y="3293"/>
                    <a:pt x="5660" y="3201"/>
                  </a:cubicBezTo>
                  <a:close/>
                  <a:moveTo>
                    <a:pt x="3022" y="1"/>
                  </a:moveTo>
                  <a:cubicBezTo>
                    <a:pt x="1873" y="1"/>
                    <a:pt x="784" y="676"/>
                    <a:pt x="334" y="1802"/>
                  </a:cubicBezTo>
                  <a:cubicBezTo>
                    <a:pt x="67" y="2402"/>
                    <a:pt x="0" y="3069"/>
                    <a:pt x="134" y="3703"/>
                  </a:cubicBezTo>
                  <a:cubicBezTo>
                    <a:pt x="201" y="4104"/>
                    <a:pt x="367" y="4504"/>
                    <a:pt x="634" y="4871"/>
                  </a:cubicBezTo>
                  <a:cubicBezTo>
                    <a:pt x="701" y="5004"/>
                    <a:pt x="834" y="5104"/>
                    <a:pt x="968" y="5204"/>
                  </a:cubicBezTo>
                  <a:cubicBezTo>
                    <a:pt x="1001" y="5204"/>
                    <a:pt x="868" y="5071"/>
                    <a:pt x="701" y="4804"/>
                  </a:cubicBezTo>
                  <a:cubicBezTo>
                    <a:pt x="467" y="4470"/>
                    <a:pt x="334" y="4104"/>
                    <a:pt x="301" y="3703"/>
                  </a:cubicBezTo>
                  <a:cubicBezTo>
                    <a:pt x="201" y="3103"/>
                    <a:pt x="301" y="2502"/>
                    <a:pt x="534" y="1935"/>
                  </a:cubicBezTo>
                  <a:cubicBezTo>
                    <a:pt x="534" y="1902"/>
                    <a:pt x="567" y="1902"/>
                    <a:pt x="567" y="1869"/>
                  </a:cubicBezTo>
                  <a:cubicBezTo>
                    <a:pt x="1054" y="871"/>
                    <a:pt x="2055" y="282"/>
                    <a:pt x="3092" y="282"/>
                  </a:cubicBezTo>
                  <a:cubicBezTo>
                    <a:pt x="3477" y="282"/>
                    <a:pt x="3867" y="363"/>
                    <a:pt x="4237" y="534"/>
                  </a:cubicBezTo>
                  <a:cubicBezTo>
                    <a:pt x="4804" y="768"/>
                    <a:pt x="5237" y="1235"/>
                    <a:pt x="5471" y="1802"/>
                  </a:cubicBezTo>
                  <a:cubicBezTo>
                    <a:pt x="5638" y="2202"/>
                    <a:pt x="5704" y="2602"/>
                    <a:pt x="5671" y="3036"/>
                  </a:cubicBezTo>
                  <a:cubicBezTo>
                    <a:pt x="5671" y="3087"/>
                    <a:pt x="5666" y="3144"/>
                    <a:pt x="5660" y="3201"/>
                  </a:cubicBezTo>
                  <a:lnTo>
                    <a:pt x="5660" y="3201"/>
                  </a:lnTo>
                  <a:cubicBezTo>
                    <a:pt x="5685" y="3122"/>
                    <a:pt x="5704" y="3039"/>
                    <a:pt x="5704" y="2936"/>
                  </a:cubicBezTo>
                  <a:cubicBezTo>
                    <a:pt x="5738" y="2502"/>
                    <a:pt x="5704" y="2102"/>
                    <a:pt x="5538" y="1702"/>
                  </a:cubicBezTo>
                  <a:cubicBezTo>
                    <a:pt x="5338" y="1068"/>
                    <a:pt x="4871" y="568"/>
                    <a:pt x="4303" y="267"/>
                  </a:cubicBezTo>
                  <a:cubicBezTo>
                    <a:pt x="4237" y="267"/>
                    <a:pt x="4203" y="234"/>
                    <a:pt x="4170" y="234"/>
                  </a:cubicBezTo>
                  <a:cubicBezTo>
                    <a:pt x="3795" y="76"/>
                    <a:pt x="3405" y="1"/>
                    <a:pt x="30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1" name="Google Shape;3395;p69">
              <a:extLst>
                <a:ext uri="{FF2B5EF4-FFF2-40B4-BE49-F238E27FC236}">
                  <a16:creationId xmlns:a16="http://schemas.microsoft.com/office/drawing/2014/main" id="{AC590CF4-15D4-46D8-962A-8BB6FCFE0355}"/>
                </a:ext>
              </a:extLst>
            </p:cNvPr>
            <p:cNvSpPr/>
            <p:nvPr/>
          </p:nvSpPr>
          <p:spPr>
            <a:xfrm>
              <a:off x="8002123" y="4110147"/>
              <a:ext cx="115856" cy="92681"/>
            </a:xfrm>
            <a:custGeom>
              <a:avLst/>
              <a:gdLst/>
              <a:ahLst/>
              <a:cxnLst/>
              <a:rect l="l" t="t" r="r" b="b"/>
              <a:pathLst>
                <a:path w="6599" h="5279" extrusionOk="0">
                  <a:moveTo>
                    <a:pt x="3981" y="0"/>
                  </a:moveTo>
                  <a:cubicBezTo>
                    <a:pt x="1610" y="0"/>
                    <a:pt x="0" y="2868"/>
                    <a:pt x="1661" y="4944"/>
                  </a:cubicBezTo>
                  <a:cubicBezTo>
                    <a:pt x="1728" y="5078"/>
                    <a:pt x="1862" y="5211"/>
                    <a:pt x="1995" y="5278"/>
                  </a:cubicBezTo>
                  <a:cubicBezTo>
                    <a:pt x="1995" y="5245"/>
                    <a:pt x="1862" y="5145"/>
                    <a:pt x="1695" y="4911"/>
                  </a:cubicBezTo>
                  <a:cubicBezTo>
                    <a:pt x="1461" y="4578"/>
                    <a:pt x="1261" y="4177"/>
                    <a:pt x="1194" y="3777"/>
                  </a:cubicBezTo>
                  <a:cubicBezTo>
                    <a:pt x="1094" y="3177"/>
                    <a:pt x="1128" y="2543"/>
                    <a:pt x="1361" y="1976"/>
                  </a:cubicBezTo>
                  <a:cubicBezTo>
                    <a:pt x="1595" y="1275"/>
                    <a:pt x="2128" y="708"/>
                    <a:pt x="2829" y="408"/>
                  </a:cubicBezTo>
                  <a:cubicBezTo>
                    <a:pt x="3181" y="232"/>
                    <a:pt x="3561" y="149"/>
                    <a:pt x="3940" y="149"/>
                  </a:cubicBezTo>
                  <a:cubicBezTo>
                    <a:pt x="4278" y="149"/>
                    <a:pt x="4615" y="215"/>
                    <a:pt x="4930" y="341"/>
                  </a:cubicBezTo>
                  <a:cubicBezTo>
                    <a:pt x="5531" y="575"/>
                    <a:pt x="5998" y="1008"/>
                    <a:pt x="6231" y="1575"/>
                  </a:cubicBezTo>
                  <a:cubicBezTo>
                    <a:pt x="6398" y="1942"/>
                    <a:pt x="6498" y="2343"/>
                    <a:pt x="6498" y="2776"/>
                  </a:cubicBezTo>
                  <a:cubicBezTo>
                    <a:pt x="6498" y="2910"/>
                    <a:pt x="6465" y="3076"/>
                    <a:pt x="6465" y="3243"/>
                  </a:cubicBezTo>
                  <a:cubicBezTo>
                    <a:pt x="6465" y="3210"/>
                    <a:pt x="6498" y="3143"/>
                    <a:pt x="6498" y="3110"/>
                  </a:cubicBezTo>
                  <a:cubicBezTo>
                    <a:pt x="6532" y="3010"/>
                    <a:pt x="6565" y="2876"/>
                    <a:pt x="6565" y="2776"/>
                  </a:cubicBezTo>
                  <a:cubicBezTo>
                    <a:pt x="6598" y="2343"/>
                    <a:pt x="6532" y="1909"/>
                    <a:pt x="6365" y="1509"/>
                  </a:cubicBezTo>
                  <a:cubicBezTo>
                    <a:pt x="6098" y="942"/>
                    <a:pt x="5631" y="441"/>
                    <a:pt x="5031" y="174"/>
                  </a:cubicBezTo>
                  <a:cubicBezTo>
                    <a:pt x="4997" y="174"/>
                    <a:pt x="4930" y="141"/>
                    <a:pt x="4897" y="141"/>
                  </a:cubicBezTo>
                  <a:cubicBezTo>
                    <a:pt x="4583" y="45"/>
                    <a:pt x="4276" y="0"/>
                    <a:pt x="398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2" name="Google Shape;3396;p69">
              <a:extLst>
                <a:ext uri="{FF2B5EF4-FFF2-40B4-BE49-F238E27FC236}">
                  <a16:creationId xmlns:a16="http://schemas.microsoft.com/office/drawing/2014/main" id="{74B9C011-0036-4A7B-8380-CA68C781FE83}"/>
                </a:ext>
              </a:extLst>
            </p:cNvPr>
            <p:cNvSpPr/>
            <p:nvPr/>
          </p:nvSpPr>
          <p:spPr>
            <a:xfrm>
              <a:off x="8073455" y="4114448"/>
              <a:ext cx="100160" cy="94226"/>
            </a:xfrm>
            <a:custGeom>
              <a:avLst/>
              <a:gdLst/>
              <a:ahLst/>
              <a:cxnLst/>
              <a:rect l="l" t="t" r="r" b="b"/>
              <a:pathLst>
                <a:path w="5705" h="5367" extrusionOk="0">
                  <a:moveTo>
                    <a:pt x="5638" y="2998"/>
                  </a:moveTo>
                  <a:lnTo>
                    <a:pt x="5638" y="3165"/>
                  </a:lnTo>
                  <a:cubicBezTo>
                    <a:pt x="5638" y="3165"/>
                    <a:pt x="5704" y="3098"/>
                    <a:pt x="5638" y="2998"/>
                  </a:cubicBezTo>
                  <a:close/>
                  <a:moveTo>
                    <a:pt x="3020" y="1"/>
                  </a:moveTo>
                  <a:cubicBezTo>
                    <a:pt x="2560" y="1"/>
                    <a:pt x="2102" y="113"/>
                    <a:pt x="1668" y="330"/>
                  </a:cubicBezTo>
                  <a:cubicBezTo>
                    <a:pt x="968" y="697"/>
                    <a:pt x="434" y="1330"/>
                    <a:pt x="234" y="2098"/>
                  </a:cubicBezTo>
                  <a:cubicBezTo>
                    <a:pt x="0" y="2731"/>
                    <a:pt x="0" y="3365"/>
                    <a:pt x="234" y="3999"/>
                  </a:cubicBezTo>
                  <a:cubicBezTo>
                    <a:pt x="367" y="4399"/>
                    <a:pt x="567" y="4766"/>
                    <a:pt x="834" y="5066"/>
                  </a:cubicBezTo>
                  <a:cubicBezTo>
                    <a:pt x="968" y="5166"/>
                    <a:pt x="1068" y="5267"/>
                    <a:pt x="1201" y="5367"/>
                  </a:cubicBezTo>
                  <a:cubicBezTo>
                    <a:pt x="1268" y="5367"/>
                    <a:pt x="1101" y="5233"/>
                    <a:pt x="934" y="5033"/>
                  </a:cubicBezTo>
                  <a:cubicBezTo>
                    <a:pt x="667" y="4699"/>
                    <a:pt x="501" y="4333"/>
                    <a:pt x="367" y="3932"/>
                  </a:cubicBezTo>
                  <a:cubicBezTo>
                    <a:pt x="200" y="3365"/>
                    <a:pt x="234" y="2731"/>
                    <a:pt x="434" y="2164"/>
                  </a:cubicBezTo>
                  <a:cubicBezTo>
                    <a:pt x="467" y="2098"/>
                    <a:pt x="467" y="2098"/>
                    <a:pt x="467" y="2064"/>
                  </a:cubicBezTo>
                  <a:cubicBezTo>
                    <a:pt x="864" y="928"/>
                    <a:pt x="1930" y="210"/>
                    <a:pt x="3070" y="210"/>
                  </a:cubicBezTo>
                  <a:cubicBezTo>
                    <a:pt x="3368" y="210"/>
                    <a:pt x="3672" y="259"/>
                    <a:pt x="3970" y="363"/>
                  </a:cubicBezTo>
                  <a:cubicBezTo>
                    <a:pt x="4537" y="563"/>
                    <a:pt x="5037" y="997"/>
                    <a:pt x="5304" y="1531"/>
                  </a:cubicBezTo>
                  <a:cubicBezTo>
                    <a:pt x="5504" y="1864"/>
                    <a:pt x="5638" y="2298"/>
                    <a:pt x="5638" y="2698"/>
                  </a:cubicBezTo>
                  <a:lnTo>
                    <a:pt x="5638" y="2998"/>
                  </a:lnTo>
                  <a:cubicBezTo>
                    <a:pt x="5671" y="2865"/>
                    <a:pt x="5704" y="2765"/>
                    <a:pt x="5671" y="2665"/>
                  </a:cubicBezTo>
                  <a:cubicBezTo>
                    <a:pt x="5671" y="2231"/>
                    <a:pt x="5571" y="1797"/>
                    <a:pt x="5371" y="1397"/>
                  </a:cubicBezTo>
                  <a:cubicBezTo>
                    <a:pt x="5104" y="797"/>
                    <a:pt x="4603" y="363"/>
                    <a:pt x="3970" y="163"/>
                  </a:cubicBezTo>
                  <a:cubicBezTo>
                    <a:pt x="3656" y="54"/>
                    <a:pt x="3338" y="1"/>
                    <a:pt x="302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3" name="Google Shape;3397;p69">
              <a:extLst>
                <a:ext uri="{FF2B5EF4-FFF2-40B4-BE49-F238E27FC236}">
                  <a16:creationId xmlns:a16="http://schemas.microsoft.com/office/drawing/2014/main" id="{8009EB0E-9440-4895-832A-0B4D1B80C6FA}"/>
                </a:ext>
              </a:extLst>
            </p:cNvPr>
            <p:cNvSpPr/>
            <p:nvPr/>
          </p:nvSpPr>
          <p:spPr>
            <a:xfrm>
              <a:off x="8132006" y="4113763"/>
              <a:ext cx="100160" cy="95490"/>
            </a:xfrm>
            <a:custGeom>
              <a:avLst/>
              <a:gdLst/>
              <a:ahLst/>
              <a:cxnLst/>
              <a:rect l="l" t="t" r="r" b="b"/>
              <a:pathLst>
                <a:path w="5705" h="5439" extrusionOk="0">
                  <a:moveTo>
                    <a:pt x="3001" y="1"/>
                  </a:moveTo>
                  <a:cubicBezTo>
                    <a:pt x="2521" y="1"/>
                    <a:pt x="2036" y="121"/>
                    <a:pt x="1602" y="369"/>
                  </a:cubicBezTo>
                  <a:cubicBezTo>
                    <a:pt x="902" y="736"/>
                    <a:pt x="368" y="1403"/>
                    <a:pt x="168" y="2203"/>
                  </a:cubicBezTo>
                  <a:cubicBezTo>
                    <a:pt x="1" y="2804"/>
                    <a:pt x="1" y="3471"/>
                    <a:pt x="234" y="4071"/>
                  </a:cubicBezTo>
                  <a:cubicBezTo>
                    <a:pt x="334" y="4472"/>
                    <a:pt x="568" y="4839"/>
                    <a:pt x="902" y="5139"/>
                  </a:cubicBezTo>
                  <a:cubicBezTo>
                    <a:pt x="1002" y="5272"/>
                    <a:pt x="1135" y="5372"/>
                    <a:pt x="1268" y="5439"/>
                  </a:cubicBezTo>
                  <a:lnTo>
                    <a:pt x="935" y="5105"/>
                  </a:lnTo>
                  <a:cubicBezTo>
                    <a:pt x="268" y="4305"/>
                    <a:pt x="34" y="3237"/>
                    <a:pt x="334" y="2237"/>
                  </a:cubicBezTo>
                  <a:cubicBezTo>
                    <a:pt x="401" y="2237"/>
                    <a:pt x="401" y="2203"/>
                    <a:pt x="401" y="2137"/>
                  </a:cubicBezTo>
                  <a:cubicBezTo>
                    <a:pt x="751" y="980"/>
                    <a:pt x="1816" y="235"/>
                    <a:pt x="2968" y="235"/>
                  </a:cubicBezTo>
                  <a:cubicBezTo>
                    <a:pt x="3245" y="235"/>
                    <a:pt x="3526" y="278"/>
                    <a:pt x="3804" y="369"/>
                  </a:cubicBezTo>
                  <a:cubicBezTo>
                    <a:pt x="4371" y="535"/>
                    <a:pt x="4871" y="936"/>
                    <a:pt x="5171" y="1469"/>
                  </a:cubicBezTo>
                  <a:cubicBezTo>
                    <a:pt x="5371" y="1836"/>
                    <a:pt x="5505" y="2237"/>
                    <a:pt x="5572" y="2637"/>
                  </a:cubicBezTo>
                  <a:lnTo>
                    <a:pt x="5572" y="3104"/>
                  </a:lnTo>
                  <a:cubicBezTo>
                    <a:pt x="5605" y="3071"/>
                    <a:pt x="5638" y="3004"/>
                    <a:pt x="5638" y="2937"/>
                  </a:cubicBezTo>
                  <a:cubicBezTo>
                    <a:pt x="5672" y="2837"/>
                    <a:pt x="5705" y="2737"/>
                    <a:pt x="5672" y="2604"/>
                  </a:cubicBezTo>
                  <a:cubicBezTo>
                    <a:pt x="5672" y="2170"/>
                    <a:pt x="5572" y="1736"/>
                    <a:pt x="5338" y="1369"/>
                  </a:cubicBezTo>
                  <a:cubicBezTo>
                    <a:pt x="5038" y="769"/>
                    <a:pt x="4504" y="369"/>
                    <a:pt x="3870" y="135"/>
                  </a:cubicBezTo>
                  <a:cubicBezTo>
                    <a:pt x="3591" y="46"/>
                    <a:pt x="3297" y="1"/>
                    <a:pt x="30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4" name="Google Shape;3398;p69">
              <a:extLst>
                <a:ext uri="{FF2B5EF4-FFF2-40B4-BE49-F238E27FC236}">
                  <a16:creationId xmlns:a16="http://schemas.microsoft.com/office/drawing/2014/main" id="{9E861064-8963-4719-B2D2-E42E02BE128B}"/>
                </a:ext>
              </a:extLst>
            </p:cNvPr>
            <p:cNvSpPr/>
            <p:nvPr/>
          </p:nvSpPr>
          <p:spPr>
            <a:xfrm>
              <a:off x="8178865" y="4118907"/>
              <a:ext cx="99581" cy="93875"/>
            </a:xfrm>
            <a:custGeom>
              <a:avLst/>
              <a:gdLst/>
              <a:ahLst/>
              <a:cxnLst/>
              <a:rect l="l" t="t" r="r" b="b"/>
              <a:pathLst>
                <a:path w="5672" h="5347" extrusionOk="0">
                  <a:moveTo>
                    <a:pt x="5638" y="2744"/>
                  </a:moveTo>
                  <a:cubicBezTo>
                    <a:pt x="5638" y="2844"/>
                    <a:pt x="5604" y="2978"/>
                    <a:pt x="5604" y="3078"/>
                  </a:cubicBezTo>
                  <a:cubicBezTo>
                    <a:pt x="5604" y="3111"/>
                    <a:pt x="5638" y="3145"/>
                    <a:pt x="5638" y="3178"/>
                  </a:cubicBezTo>
                  <a:lnTo>
                    <a:pt x="5638" y="2744"/>
                  </a:lnTo>
                  <a:close/>
                  <a:moveTo>
                    <a:pt x="3010" y="1"/>
                  </a:moveTo>
                  <a:cubicBezTo>
                    <a:pt x="2571" y="1"/>
                    <a:pt x="2132" y="102"/>
                    <a:pt x="1735" y="309"/>
                  </a:cubicBezTo>
                  <a:cubicBezTo>
                    <a:pt x="1001" y="676"/>
                    <a:pt x="467" y="1310"/>
                    <a:pt x="234" y="2077"/>
                  </a:cubicBezTo>
                  <a:cubicBezTo>
                    <a:pt x="0" y="2678"/>
                    <a:pt x="0" y="3311"/>
                    <a:pt x="167" y="3945"/>
                  </a:cubicBezTo>
                  <a:cubicBezTo>
                    <a:pt x="301" y="4345"/>
                    <a:pt x="501" y="4746"/>
                    <a:pt x="801" y="5079"/>
                  </a:cubicBezTo>
                  <a:cubicBezTo>
                    <a:pt x="901" y="5179"/>
                    <a:pt x="1035" y="5279"/>
                    <a:pt x="1168" y="5346"/>
                  </a:cubicBezTo>
                  <a:cubicBezTo>
                    <a:pt x="1168" y="5346"/>
                    <a:pt x="1035" y="5246"/>
                    <a:pt x="901" y="5013"/>
                  </a:cubicBezTo>
                  <a:cubicBezTo>
                    <a:pt x="267" y="4212"/>
                    <a:pt x="101" y="3111"/>
                    <a:pt x="434" y="2144"/>
                  </a:cubicBezTo>
                  <a:cubicBezTo>
                    <a:pt x="467" y="2110"/>
                    <a:pt x="467" y="2110"/>
                    <a:pt x="467" y="2077"/>
                  </a:cubicBezTo>
                  <a:cubicBezTo>
                    <a:pt x="862" y="948"/>
                    <a:pt x="1918" y="252"/>
                    <a:pt x="3049" y="252"/>
                  </a:cubicBezTo>
                  <a:cubicBezTo>
                    <a:pt x="3354" y="252"/>
                    <a:pt x="3665" y="303"/>
                    <a:pt x="3970" y="409"/>
                  </a:cubicBezTo>
                  <a:cubicBezTo>
                    <a:pt x="4537" y="609"/>
                    <a:pt x="5037" y="1010"/>
                    <a:pt x="5304" y="1577"/>
                  </a:cubicBezTo>
                  <a:cubicBezTo>
                    <a:pt x="5504" y="1910"/>
                    <a:pt x="5638" y="2311"/>
                    <a:pt x="5638" y="2744"/>
                  </a:cubicBezTo>
                  <a:cubicBezTo>
                    <a:pt x="5671" y="2311"/>
                    <a:pt x="5604" y="1877"/>
                    <a:pt x="5404" y="1477"/>
                  </a:cubicBezTo>
                  <a:cubicBezTo>
                    <a:pt x="5104" y="910"/>
                    <a:pt x="4604" y="443"/>
                    <a:pt x="4003" y="176"/>
                  </a:cubicBezTo>
                  <a:cubicBezTo>
                    <a:pt x="3685" y="60"/>
                    <a:pt x="3348" y="1"/>
                    <a:pt x="30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5" name="Google Shape;3399;p69">
              <a:extLst>
                <a:ext uri="{FF2B5EF4-FFF2-40B4-BE49-F238E27FC236}">
                  <a16:creationId xmlns:a16="http://schemas.microsoft.com/office/drawing/2014/main" id="{EE66A06A-1564-44C2-8031-5CB8BFCE2833}"/>
                </a:ext>
              </a:extLst>
            </p:cNvPr>
            <p:cNvSpPr/>
            <p:nvPr/>
          </p:nvSpPr>
          <p:spPr>
            <a:xfrm>
              <a:off x="8207553" y="2675303"/>
              <a:ext cx="633107" cy="725788"/>
            </a:xfrm>
            <a:custGeom>
              <a:avLst/>
              <a:gdLst/>
              <a:ahLst/>
              <a:cxnLst/>
              <a:rect l="l" t="t" r="r" b="b"/>
              <a:pathLst>
                <a:path w="36061" h="41340" extrusionOk="0">
                  <a:moveTo>
                    <a:pt x="15414" y="1"/>
                  </a:moveTo>
                  <a:cubicBezTo>
                    <a:pt x="14455" y="1"/>
                    <a:pt x="13510" y="66"/>
                    <a:pt x="12543" y="176"/>
                  </a:cubicBezTo>
                  <a:cubicBezTo>
                    <a:pt x="5371" y="1110"/>
                    <a:pt x="1" y="7248"/>
                    <a:pt x="34" y="14486"/>
                  </a:cubicBezTo>
                  <a:cubicBezTo>
                    <a:pt x="34" y="16788"/>
                    <a:pt x="335" y="19090"/>
                    <a:pt x="935" y="21325"/>
                  </a:cubicBezTo>
                  <a:cubicBezTo>
                    <a:pt x="2936" y="28463"/>
                    <a:pt x="3537" y="34701"/>
                    <a:pt x="3303" y="37770"/>
                  </a:cubicBezTo>
                  <a:lnTo>
                    <a:pt x="10008" y="41339"/>
                  </a:lnTo>
                  <a:cubicBezTo>
                    <a:pt x="10008" y="41339"/>
                    <a:pt x="13144" y="36869"/>
                    <a:pt x="16112" y="34968"/>
                  </a:cubicBezTo>
                  <a:cubicBezTo>
                    <a:pt x="19048" y="33033"/>
                    <a:pt x="29122" y="27863"/>
                    <a:pt x="33025" y="22592"/>
                  </a:cubicBezTo>
                  <a:cubicBezTo>
                    <a:pt x="35560" y="19156"/>
                    <a:pt x="36060" y="12151"/>
                    <a:pt x="29989" y="6014"/>
                  </a:cubicBezTo>
                  <a:cubicBezTo>
                    <a:pt x="26286" y="2278"/>
                    <a:pt x="21283" y="110"/>
                    <a:pt x="16012" y="9"/>
                  </a:cubicBezTo>
                  <a:cubicBezTo>
                    <a:pt x="15812" y="4"/>
                    <a:pt x="15613" y="1"/>
                    <a:pt x="15414" y="1"/>
                  </a:cubicBezTo>
                  <a:close/>
                </a:path>
              </a:pathLst>
            </a:custGeom>
            <a:solidFill>
              <a:srgbClr val="ACD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6" name="Google Shape;3400;p69">
              <a:extLst>
                <a:ext uri="{FF2B5EF4-FFF2-40B4-BE49-F238E27FC236}">
                  <a16:creationId xmlns:a16="http://schemas.microsoft.com/office/drawing/2014/main" id="{231AD1E3-1356-4AF7-9F60-7A56875AA3BC}"/>
                </a:ext>
              </a:extLst>
            </p:cNvPr>
            <p:cNvSpPr/>
            <p:nvPr/>
          </p:nvSpPr>
          <p:spPr>
            <a:xfrm>
              <a:off x="8175934" y="3473687"/>
              <a:ext cx="139996" cy="145842"/>
            </a:xfrm>
            <a:custGeom>
              <a:avLst/>
              <a:gdLst/>
              <a:ahLst/>
              <a:cxnLst/>
              <a:rect l="l" t="t" r="r" b="b"/>
              <a:pathLst>
                <a:path w="7974" h="8307" extrusionOk="0">
                  <a:moveTo>
                    <a:pt x="1935" y="0"/>
                  </a:moveTo>
                  <a:lnTo>
                    <a:pt x="1" y="6472"/>
                  </a:lnTo>
                  <a:lnTo>
                    <a:pt x="4070" y="8306"/>
                  </a:lnTo>
                  <a:lnTo>
                    <a:pt x="7973" y="3303"/>
                  </a:lnTo>
                  <a:lnTo>
                    <a:pt x="1935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7" name="Google Shape;3401;p69">
              <a:extLst>
                <a:ext uri="{FF2B5EF4-FFF2-40B4-BE49-F238E27FC236}">
                  <a16:creationId xmlns:a16="http://schemas.microsoft.com/office/drawing/2014/main" id="{CB9935A7-3028-4DBF-8531-2EAC86AFB836}"/>
                </a:ext>
              </a:extLst>
            </p:cNvPr>
            <p:cNvSpPr/>
            <p:nvPr/>
          </p:nvSpPr>
          <p:spPr>
            <a:xfrm>
              <a:off x="8213995" y="3337238"/>
              <a:ext cx="52143" cy="139978"/>
            </a:xfrm>
            <a:custGeom>
              <a:avLst/>
              <a:gdLst/>
              <a:ahLst/>
              <a:cxnLst/>
              <a:rect l="l" t="t" r="r" b="b"/>
              <a:pathLst>
                <a:path w="2970" h="7973" extrusionOk="0">
                  <a:moveTo>
                    <a:pt x="2936" y="0"/>
                  </a:moveTo>
                  <a:lnTo>
                    <a:pt x="2936" y="0"/>
                  </a:lnTo>
                  <a:cubicBezTo>
                    <a:pt x="2903" y="0"/>
                    <a:pt x="2169" y="1801"/>
                    <a:pt x="1402" y="3970"/>
                  </a:cubicBezTo>
                  <a:cubicBezTo>
                    <a:pt x="601" y="6138"/>
                    <a:pt x="1" y="7972"/>
                    <a:pt x="68" y="7972"/>
                  </a:cubicBezTo>
                  <a:cubicBezTo>
                    <a:pt x="101" y="7972"/>
                    <a:pt x="801" y="6171"/>
                    <a:pt x="1602" y="4003"/>
                  </a:cubicBezTo>
                  <a:cubicBezTo>
                    <a:pt x="2403" y="1835"/>
                    <a:pt x="2970" y="0"/>
                    <a:pt x="293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8" name="Google Shape;3402;p69">
              <a:extLst>
                <a:ext uri="{FF2B5EF4-FFF2-40B4-BE49-F238E27FC236}">
                  <a16:creationId xmlns:a16="http://schemas.microsoft.com/office/drawing/2014/main" id="{3E0810AB-1B50-446F-89BA-EBEEDD3A7372}"/>
                </a:ext>
              </a:extLst>
            </p:cNvPr>
            <p:cNvSpPr/>
            <p:nvPr/>
          </p:nvSpPr>
          <p:spPr>
            <a:xfrm>
              <a:off x="8308292" y="3395209"/>
              <a:ext cx="79654" cy="131779"/>
            </a:xfrm>
            <a:custGeom>
              <a:avLst/>
              <a:gdLst/>
              <a:ahLst/>
              <a:cxnLst/>
              <a:rect l="l" t="t" r="r" b="b"/>
              <a:pathLst>
                <a:path w="4537" h="7506" extrusionOk="0">
                  <a:moveTo>
                    <a:pt x="4470" y="0"/>
                  </a:moveTo>
                  <a:cubicBezTo>
                    <a:pt x="4437" y="0"/>
                    <a:pt x="3403" y="1635"/>
                    <a:pt x="2202" y="3703"/>
                  </a:cubicBezTo>
                  <a:cubicBezTo>
                    <a:pt x="968" y="5805"/>
                    <a:pt x="0" y="7472"/>
                    <a:pt x="67" y="7506"/>
                  </a:cubicBezTo>
                  <a:cubicBezTo>
                    <a:pt x="901" y="6305"/>
                    <a:pt x="1668" y="5071"/>
                    <a:pt x="2369" y="3803"/>
                  </a:cubicBezTo>
                  <a:cubicBezTo>
                    <a:pt x="3570" y="1702"/>
                    <a:pt x="4537" y="0"/>
                    <a:pt x="44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" name="Google Shape;3403;p69">
              <a:extLst>
                <a:ext uri="{FF2B5EF4-FFF2-40B4-BE49-F238E27FC236}">
                  <a16:creationId xmlns:a16="http://schemas.microsoft.com/office/drawing/2014/main" id="{484A813E-EC03-486C-9E7B-7127392CFEEA}"/>
                </a:ext>
              </a:extLst>
            </p:cNvPr>
            <p:cNvSpPr/>
            <p:nvPr/>
          </p:nvSpPr>
          <p:spPr>
            <a:xfrm>
              <a:off x="8303025" y="2678269"/>
              <a:ext cx="413474" cy="708758"/>
            </a:xfrm>
            <a:custGeom>
              <a:avLst/>
              <a:gdLst/>
              <a:ahLst/>
              <a:cxnLst/>
              <a:rect l="l" t="t" r="r" b="b"/>
              <a:pathLst>
                <a:path w="23551" h="40370" extrusionOk="0">
                  <a:moveTo>
                    <a:pt x="0" y="38668"/>
                  </a:moveTo>
                  <a:cubicBezTo>
                    <a:pt x="0" y="38670"/>
                    <a:pt x="0" y="38671"/>
                    <a:pt x="1" y="38671"/>
                  </a:cubicBezTo>
                  <a:cubicBezTo>
                    <a:pt x="1" y="38671"/>
                    <a:pt x="1" y="38670"/>
                    <a:pt x="2" y="38669"/>
                  </a:cubicBezTo>
                  <a:lnTo>
                    <a:pt x="2" y="38669"/>
                  </a:lnTo>
                  <a:cubicBezTo>
                    <a:pt x="1" y="38669"/>
                    <a:pt x="1" y="38669"/>
                    <a:pt x="0" y="38668"/>
                  </a:cubicBezTo>
                  <a:close/>
                  <a:moveTo>
                    <a:pt x="12829" y="0"/>
                  </a:moveTo>
                  <a:cubicBezTo>
                    <a:pt x="12743" y="0"/>
                    <a:pt x="12659" y="3"/>
                    <a:pt x="12576" y="7"/>
                  </a:cubicBezTo>
                  <a:cubicBezTo>
                    <a:pt x="12342" y="7"/>
                    <a:pt x="9007" y="3943"/>
                    <a:pt x="7506" y="6579"/>
                  </a:cubicBezTo>
                  <a:cubicBezTo>
                    <a:pt x="2535" y="15452"/>
                    <a:pt x="2268" y="24125"/>
                    <a:pt x="901" y="34198"/>
                  </a:cubicBezTo>
                  <a:cubicBezTo>
                    <a:pt x="706" y="35627"/>
                    <a:pt x="37" y="38603"/>
                    <a:pt x="2" y="38669"/>
                  </a:cubicBezTo>
                  <a:lnTo>
                    <a:pt x="2" y="38669"/>
                  </a:lnTo>
                  <a:cubicBezTo>
                    <a:pt x="737" y="39270"/>
                    <a:pt x="3202" y="40369"/>
                    <a:pt x="3202" y="40369"/>
                  </a:cubicBezTo>
                  <a:cubicBezTo>
                    <a:pt x="3202" y="40369"/>
                    <a:pt x="5537" y="37601"/>
                    <a:pt x="6438" y="36166"/>
                  </a:cubicBezTo>
                  <a:cubicBezTo>
                    <a:pt x="10174" y="30496"/>
                    <a:pt x="14177" y="26093"/>
                    <a:pt x="17346" y="20122"/>
                  </a:cubicBezTo>
                  <a:cubicBezTo>
                    <a:pt x="20515" y="14151"/>
                    <a:pt x="23550" y="8847"/>
                    <a:pt x="20615" y="2743"/>
                  </a:cubicBezTo>
                  <a:lnTo>
                    <a:pt x="20615" y="2743"/>
                  </a:lnTo>
                  <a:cubicBezTo>
                    <a:pt x="20615" y="2743"/>
                    <a:pt x="20616" y="2743"/>
                    <a:pt x="20616" y="2743"/>
                  </a:cubicBezTo>
                  <a:cubicBezTo>
                    <a:pt x="20624" y="2743"/>
                    <a:pt x="15838" y="0"/>
                    <a:pt x="12829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" name="Google Shape;3404;p69">
              <a:extLst>
                <a:ext uri="{FF2B5EF4-FFF2-40B4-BE49-F238E27FC236}">
                  <a16:creationId xmlns:a16="http://schemas.microsoft.com/office/drawing/2014/main" id="{FC559765-643A-4579-955C-72A90D0E5F4D}"/>
                </a:ext>
              </a:extLst>
            </p:cNvPr>
            <p:cNvSpPr/>
            <p:nvPr/>
          </p:nvSpPr>
          <p:spPr>
            <a:xfrm>
              <a:off x="8204638" y="2840667"/>
              <a:ext cx="584475" cy="246512"/>
            </a:xfrm>
            <a:custGeom>
              <a:avLst/>
              <a:gdLst/>
              <a:ahLst/>
              <a:cxnLst/>
              <a:rect l="l" t="t" r="r" b="b"/>
              <a:pathLst>
                <a:path w="33291" h="14041" extrusionOk="0">
                  <a:moveTo>
                    <a:pt x="5221" y="1"/>
                  </a:moveTo>
                  <a:cubicBezTo>
                    <a:pt x="4318" y="1"/>
                    <a:pt x="3416" y="182"/>
                    <a:pt x="2569" y="531"/>
                  </a:cubicBezTo>
                  <a:cubicBezTo>
                    <a:pt x="1868" y="798"/>
                    <a:pt x="1168" y="1198"/>
                    <a:pt x="567" y="1698"/>
                  </a:cubicBezTo>
                  <a:cubicBezTo>
                    <a:pt x="434" y="1832"/>
                    <a:pt x="267" y="1965"/>
                    <a:pt x="134" y="2099"/>
                  </a:cubicBezTo>
                  <a:cubicBezTo>
                    <a:pt x="67" y="2165"/>
                    <a:pt x="34" y="2232"/>
                    <a:pt x="0" y="2265"/>
                  </a:cubicBezTo>
                  <a:cubicBezTo>
                    <a:pt x="67" y="2232"/>
                    <a:pt x="134" y="2199"/>
                    <a:pt x="167" y="2165"/>
                  </a:cubicBezTo>
                  <a:cubicBezTo>
                    <a:pt x="234" y="2065"/>
                    <a:pt x="400" y="1932"/>
                    <a:pt x="634" y="1765"/>
                  </a:cubicBezTo>
                  <a:cubicBezTo>
                    <a:pt x="1234" y="1331"/>
                    <a:pt x="1902" y="931"/>
                    <a:pt x="2635" y="664"/>
                  </a:cubicBezTo>
                  <a:cubicBezTo>
                    <a:pt x="3469" y="311"/>
                    <a:pt x="4341" y="148"/>
                    <a:pt x="5222" y="148"/>
                  </a:cubicBezTo>
                  <a:cubicBezTo>
                    <a:pt x="5505" y="148"/>
                    <a:pt x="5788" y="165"/>
                    <a:pt x="6071" y="197"/>
                  </a:cubicBezTo>
                  <a:cubicBezTo>
                    <a:pt x="7606" y="397"/>
                    <a:pt x="9007" y="1031"/>
                    <a:pt x="10174" y="2032"/>
                  </a:cubicBezTo>
                  <a:lnTo>
                    <a:pt x="10207" y="2065"/>
                  </a:lnTo>
                  <a:lnTo>
                    <a:pt x="10241" y="2032"/>
                  </a:lnTo>
                  <a:cubicBezTo>
                    <a:pt x="11375" y="1231"/>
                    <a:pt x="12709" y="798"/>
                    <a:pt x="14077" y="731"/>
                  </a:cubicBezTo>
                  <a:cubicBezTo>
                    <a:pt x="14230" y="724"/>
                    <a:pt x="14382" y="721"/>
                    <a:pt x="14534" y="721"/>
                  </a:cubicBezTo>
                  <a:cubicBezTo>
                    <a:pt x="15909" y="721"/>
                    <a:pt x="17249" y="994"/>
                    <a:pt x="18480" y="1565"/>
                  </a:cubicBezTo>
                  <a:cubicBezTo>
                    <a:pt x="19848" y="2199"/>
                    <a:pt x="21082" y="3066"/>
                    <a:pt x="22183" y="4100"/>
                  </a:cubicBezTo>
                  <a:cubicBezTo>
                    <a:pt x="23183" y="5067"/>
                    <a:pt x="24084" y="6102"/>
                    <a:pt x="24885" y="7236"/>
                  </a:cubicBezTo>
                  <a:lnTo>
                    <a:pt x="24918" y="7269"/>
                  </a:lnTo>
                  <a:lnTo>
                    <a:pt x="24985" y="7269"/>
                  </a:lnTo>
                  <a:cubicBezTo>
                    <a:pt x="28487" y="7769"/>
                    <a:pt x="31489" y="10038"/>
                    <a:pt x="32957" y="13240"/>
                  </a:cubicBezTo>
                  <a:cubicBezTo>
                    <a:pt x="33024" y="13440"/>
                    <a:pt x="33124" y="13640"/>
                    <a:pt x="33191" y="13840"/>
                  </a:cubicBezTo>
                  <a:cubicBezTo>
                    <a:pt x="33191" y="13907"/>
                    <a:pt x="33224" y="13974"/>
                    <a:pt x="33291" y="14041"/>
                  </a:cubicBezTo>
                  <a:cubicBezTo>
                    <a:pt x="33257" y="13941"/>
                    <a:pt x="33224" y="13840"/>
                    <a:pt x="33191" y="13774"/>
                  </a:cubicBezTo>
                  <a:cubicBezTo>
                    <a:pt x="33157" y="13640"/>
                    <a:pt x="33057" y="13440"/>
                    <a:pt x="32990" y="13173"/>
                  </a:cubicBezTo>
                  <a:cubicBezTo>
                    <a:pt x="32690" y="12473"/>
                    <a:pt x="32323" y="11806"/>
                    <a:pt x="31856" y="11172"/>
                  </a:cubicBezTo>
                  <a:cubicBezTo>
                    <a:pt x="31156" y="10205"/>
                    <a:pt x="30288" y="9371"/>
                    <a:pt x="29288" y="8737"/>
                  </a:cubicBezTo>
                  <a:cubicBezTo>
                    <a:pt x="27990" y="7838"/>
                    <a:pt x="26527" y="7305"/>
                    <a:pt x="24996" y="7104"/>
                  </a:cubicBezTo>
                  <a:lnTo>
                    <a:pt x="24996" y="7104"/>
                  </a:lnTo>
                  <a:cubicBezTo>
                    <a:pt x="24233" y="5982"/>
                    <a:pt x="23307" y="4925"/>
                    <a:pt x="22316" y="3967"/>
                  </a:cubicBezTo>
                  <a:cubicBezTo>
                    <a:pt x="21215" y="2899"/>
                    <a:pt x="19948" y="2032"/>
                    <a:pt x="18547" y="1398"/>
                  </a:cubicBezTo>
                  <a:cubicBezTo>
                    <a:pt x="17352" y="844"/>
                    <a:pt x="16030" y="545"/>
                    <a:pt x="14691" y="545"/>
                  </a:cubicBezTo>
                  <a:cubicBezTo>
                    <a:pt x="14498" y="545"/>
                    <a:pt x="14304" y="552"/>
                    <a:pt x="14110" y="564"/>
                  </a:cubicBezTo>
                  <a:cubicBezTo>
                    <a:pt x="12739" y="630"/>
                    <a:pt x="11400" y="1078"/>
                    <a:pt x="10249" y="1848"/>
                  </a:cubicBezTo>
                  <a:lnTo>
                    <a:pt x="10249" y="1848"/>
                  </a:lnTo>
                  <a:cubicBezTo>
                    <a:pt x="9092" y="843"/>
                    <a:pt x="7647" y="195"/>
                    <a:pt x="6138" y="64"/>
                  </a:cubicBezTo>
                  <a:cubicBezTo>
                    <a:pt x="5834" y="22"/>
                    <a:pt x="5528" y="1"/>
                    <a:pt x="522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" name="Google Shape;3405;p69">
              <a:extLst>
                <a:ext uri="{FF2B5EF4-FFF2-40B4-BE49-F238E27FC236}">
                  <a16:creationId xmlns:a16="http://schemas.microsoft.com/office/drawing/2014/main" id="{D751E2DA-1E8D-407A-9175-AC674A285A2E}"/>
                </a:ext>
              </a:extLst>
            </p:cNvPr>
            <p:cNvSpPr/>
            <p:nvPr/>
          </p:nvSpPr>
          <p:spPr>
            <a:xfrm>
              <a:off x="8239189" y="3082860"/>
              <a:ext cx="331485" cy="160098"/>
            </a:xfrm>
            <a:custGeom>
              <a:avLst/>
              <a:gdLst/>
              <a:ahLst/>
              <a:cxnLst/>
              <a:rect l="l" t="t" r="r" b="b"/>
              <a:pathLst>
                <a:path w="18881" h="9119" extrusionOk="0">
                  <a:moveTo>
                    <a:pt x="2916" y="1"/>
                  </a:moveTo>
                  <a:cubicBezTo>
                    <a:pt x="2475" y="1"/>
                    <a:pt x="2032" y="69"/>
                    <a:pt x="1601" y="212"/>
                  </a:cubicBezTo>
                  <a:cubicBezTo>
                    <a:pt x="1168" y="346"/>
                    <a:pt x="767" y="579"/>
                    <a:pt x="367" y="813"/>
                  </a:cubicBezTo>
                  <a:cubicBezTo>
                    <a:pt x="234" y="946"/>
                    <a:pt x="100" y="1046"/>
                    <a:pt x="67" y="1080"/>
                  </a:cubicBezTo>
                  <a:lnTo>
                    <a:pt x="0" y="1146"/>
                  </a:lnTo>
                  <a:cubicBezTo>
                    <a:pt x="501" y="779"/>
                    <a:pt x="1068" y="512"/>
                    <a:pt x="1668" y="312"/>
                  </a:cubicBezTo>
                  <a:cubicBezTo>
                    <a:pt x="2057" y="215"/>
                    <a:pt x="2468" y="163"/>
                    <a:pt x="2876" y="163"/>
                  </a:cubicBezTo>
                  <a:cubicBezTo>
                    <a:pt x="3168" y="163"/>
                    <a:pt x="3458" y="190"/>
                    <a:pt x="3736" y="246"/>
                  </a:cubicBezTo>
                  <a:cubicBezTo>
                    <a:pt x="4637" y="412"/>
                    <a:pt x="5437" y="846"/>
                    <a:pt x="6071" y="1480"/>
                  </a:cubicBezTo>
                  <a:lnTo>
                    <a:pt x="6105" y="1547"/>
                  </a:lnTo>
                  <a:lnTo>
                    <a:pt x="6171" y="1480"/>
                  </a:lnTo>
                  <a:cubicBezTo>
                    <a:pt x="6872" y="1113"/>
                    <a:pt x="7672" y="879"/>
                    <a:pt x="8506" y="813"/>
                  </a:cubicBezTo>
                  <a:cubicBezTo>
                    <a:pt x="8592" y="809"/>
                    <a:pt x="8678" y="808"/>
                    <a:pt x="8765" y="808"/>
                  </a:cubicBezTo>
                  <a:cubicBezTo>
                    <a:pt x="9551" y="808"/>
                    <a:pt x="10354" y="946"/>
                    <a:pt x="11075" y="1246"/>
                  </a:cubicBezTo>
                  <a:cubicBezTo>
                    <a:pt x="12976" y="2047"/>
                    <a:pt x="14344" y="3748"/>
                    <a:pt x="14677" y="5783"/>
                  </a:cubicBezTo>
                  <a:lnTo>
                    <a:pt x="14677" y="5883"/>
                  </a:lnTo>
                  <a:lnTo>
                    <a:pt x="14744" y="5883"/>
                  </a:lnTo>
                  <a:cubicBezTo>
                    <a:pt x="14842" y="5874"/>
                    <a:pt x="14940" y="5870"/>
                    <a:pt x="15038" y="5870"/>
                  </a:cubicBezTo>
                  <a:cubicBezTo>
                    <a:pt x="15713" y="5870"/>
                    <a:pt x="16397" y="6067"/>
                    <a:pt x="16979" y="6417"/>
                  </a:cubicBezTo>
                  <a:cubicBezTo>
                    <a:pt x="17479" y="6717"/>
                    <a:pt x="17913" y="7151"/>
                    <a:pt x="18247" y="7651"/>
                  </a:cubicBezTo>
                  <a:cubicBezTo>
                    <a:pt x="18534" y="8098"/>
                    <a:pt x="18729" y="8575"/>
                    <a:pt x="18833" y="9053"/>
                  </a:cubicBezTo>
                  <a:lnTo>
                    <a:pt x="18833" y="9053"/>
                  </a:lnTo>
                  <a:cubicBezTo>
                    <a:pt x="18836" y="9011"/>
                    <a:pt x="18858" y="8974"/>
                    <a:pt x="18880" y="8952"/>
                  </a:cubicBezTo>
                  <a:cubicBezTo>
                    <a:pt x="18880" y="8852"/>
                    <a:pt x="18880" y="8752"/>
                    <a:pt x="18847" y="8652"/>
                  </a:cubicBezTo>
                  <a:cubicBezTo>
                    <a:pt x="18747" y="8251"/>
                    <a:pt x="18614" y="7884"/>
                    <a:pt x="18380" y="7551"/>
                  </a:cubicBezTo>
                  <a:cubicBezTo>
                    <a:pt x="18046" y="7050"/>
                    <a:pt x="17613" y="6583"/>
                    <a:pt x="17112" y="6283"/>
                  </a:cubicBezTo>
                  <a:cubicBezTo>
                    <a:pt x="16499" y="5845"/>
                    <a:pt x="15808" y="5637"/>
                    <a:pt x="15086" y="5637"/>
                  </a:cubicBezTo>
                  <a:cubicBezTo>
                    <a:pt x="15011" y="5637"/>
                    <a:pt x="14935" y="5639"/>
                    <a:pt x="14858" y="5644"/>
                  </a:cubicBezTo>
                  <a:lnTo>
                    <a:pt x="14858" y="5644"/>
                  </a:lnTo>
                  <a:cubicBezTo>
                    <a:pt x="14684" y="4717"/>
                    <a:pt x="14322" y="3852"/>
                    <a:pt x="13743" y="3081"/>
                  </a:cubicBezTo>
                  <a:cubicBezTo>
                    <a:pt x="12590" y="1522"/>
                    <a:pt x="10765" y="633"/>
                    <a:pt x="8842" y="633"/>
                  </a:cubicBezTo>
                  <a:cubicBezTo>
                    <a:pt x="8708" y="633"/>
                    <a:pt x="8574" y="637"/>
                    <a:pt x="8440" y="646"/>
                  </a:cubicBezTo>
                  <a:cubicBezTo>
                    <a:pt x="7670" y="742"/>
                    <a:pt x="6870" y="961"/>
                    <a:pt x="6158" y="1334"/>
                  </a:cubicBezTo>
                  <a:lnTo>
                    <a:pt x="6158" y="1334"/>
                  </a:lnTo>
                  <a:cubicBezTo>
                    <a:pt x="5497" y="691"/>
                    <a:pt x="4649" y="242"/>
                    <a:pt x="3736" y="79"/>
                  </a:cubicBezTo>
                  <a:cubicBezTo>
                    <a:pt x="3466" y="27"/>
                    <a:pt x="3192" y="1"/>
                    <a:pt x="2916" y="1"/>
                  </a:cubicBezTo>
                  <a:close/>
                  <a:moveTo>
                    <a:pt x="18833" y="9053"/>
                  </a:moveTo>
                  <a:cubicBezTo>
                    <a:pt x="18832" y="9074"/>
                    <a:pt x="18836" y="9096"/>
                    <a:pt x="18847" y="9119"/>
                  </a:cubicBezTo>
                  <a:cubicBezTo>
                    <a:pt x="18843" y="9097"/>
                    <a:pt x="18838" y="9075"/>
                    <a:pt x="18833" y="9053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" name="Google Shape;3406;p69">
              <a:extLst>
                <a:ext uri="{FF2B5EF4-FFF2-40B4-BE49-F238E27FC236}">
                  <a16:creationId xmlns:a16="http://schemas.microsoft.com/office/drawing/2014/main" id="{54FCB921-2D6A-4A25-A6CA-A515DF9721FE}"/>
                </a:ext>
              </a:extLst>
            </p:cNvPr>
            <p:cNvSpPr/>
            <p:nvPr/>
          </p:nvSpPr>
          <p:spPr>
            <a:xfrm>
              <a:off x="8198774" y="3511170"/>
              <a:ext cx="96649" cy="48035"/>
            </a:xfrm>
            <a:custGeom>
              <a:avLst/>
              <a:gdLst/>
              <a:ahLst/>
              <a:cxnLst/>
              <a:rect l="l" t="t" r="r" b="b"/>
              <a:pathLst>
                <a:path w="5505" h="2736" extrusionOk="0">
                  <a:moveTo>
                    <a:pt x="34" y="0"/>
                  </a:moveTo>
                  <a:cubicBezTo>
                    <a:pt x="1" y="67"/>
                    <a:pt x="1" y="200"/>
                    <a:pt x="34" y="267"/>
                  </a:cubicBezTo>
                  <a:cubicBezTo>
                    <a:pt x="134" y="734"/>
                    <a:pt x="468" y="1101"/>
                    <a:pt x="935" y="1201"/>
                  </a:cubicBezTo>
                  <a:cubicBezTo>
                    <a:pt x="993" y="1211"/>
                    <a:pt x="1052" y="1215"/>
                    <a:pt x="1110" y="1215"/>
                  </a:cubicBezTo>
                  <a:cubicBezTo>
                    <a:pt x="1252" y="1215"/>
                    <a:pt x="1394" y="1191"/>
                    <a:pt x="1535" y="1168"/>
                  </a:cubicBezTo>
                  <a:lnTo>
                    <a:pt x="2169" y="1034"/>
                  </a:lnTo>
                  <a:cubicBezTo>
                    <a:pt x="2369" y="1034"/>
                    <a:pt x="2569" y="1101"/>
                    <a:pt x="2703" y="1268"/>
                  </a:cubicBezTo>
                  <a:cubicBezTo>
                    <a:pt x="3003" y="1601"/>
                    <a:pt x="3136" y="2102"/>
                    <a:pt x="3470" y="2435"/>
                  </a:cubicBezTo>
                  <a:cubicBezTo>
                    <a:pt x="3603" y="2602"/>
                    <a:pt x="3837" y="2702"/>
                    <a:pt x="4037" y="2702"/>
                  </a:cubicBezTo>
                  <a:cubicBezTo>
                    <a:pt x="4237" y="2702"/>
                    <a:pt x="4404" y="2669"/>
                    <a:pt x="4604" y="2602"/>
                  </a:cubicBezTo>
                  <a:cubicBezTo>
                    <a:pt x="4714" y="2547"/>
                    <a:pt x="4844" y="2522"/>
                    <a:pt x="4978" y="2522"/>
                  </a:cubicBezTo>
                  <a:cubicBezTo>
                    <a:pt x="5088" y="2522"/>
                    <a:pt x="5199" y="2539"/>
                    <a:pt x="5304" y="2569"/>
                  </a:cubicBezTo>
                  <a:cubicBezTo>
                    <a:pt x="5371" y="2635"/>
                    <a:pt x="5438" y="2669"/>
                    <a:pt x="5505" y="2735"/>
                  </a:cubicBezTo>
                  <a:cubicBezTo>
                    <a:pt x="5505" y="2635"/>
                    <a:pt x="5438" y="2569"/>
                    <a:pt x="5371" y="2502"/>
                  </a:cubicBezTo>
                  <a:cubicBezTo>
                    <a:pt x="5220" y="2437"/>
                    <a:pt x="5042" y="2401"/>
                    <a:pt x="4871" y="2401"/>
                  </a:cubicBezTo>
                  <a:cubicBezTo>
                    <a:pt x="4778" y="2401"/>
                    <a:pt x="4687" y="2412"/>
                    <a:pt x="4604" y="2435"/>
                  </a:cubicBezTo>
                  <a:cubicBezTo>
                    <a:pt x="4437" y="2502"/>
                    <a:pt x="4270" y="2535"/>
                    <a:pt x="4104" y="2535"/>
                  </a:cubicBezTo>
                  <a:cubicBezTo>
                    <a:pt x="3903" y="2535"/>
                    <a:pt x="3737" y="2435"/>
                    <a:pt x="3637" y="2335"/>
                  </a:cubicBezTo>
                  <a:cubicBezTo>
                    <a:pt x="3336" y="2035"/>
                    <a:pt x="3270" y="1568"/>
                    <a:pt x="2869" y="1168"/>
                  </a:cubicBezTo>
                  <a:cubicBezTo>
                    <a:pt x="2720" y="988"/>
                    <a:pt x="2490" y="862"/>
                    <a:pt x="2251" y="862"/>
                  </a:cubicBezTo>
                  <a:cubicBezTo>
                    <a:pt x="2224" y="862"/>
                    <a:pt x="2196" y="864"/>
                    <a:pt x="2169" y="867"/>
                  </a:cubicBezTo>
                  <a:cubicBezTo>
                    <a:pt x="1935" y="867"/>
                    <a:pt x="1702" y="901"/>
                    <a:pt x="1502" y="1001"/>
                  </a:cubicBezTo>
                  <a:cubicBezTo>
                    <a:pt x="1384" y="1025"/>
                    <a:pt x="1249" y="1048"/>
                    <a:pt x="1121" y="1048"/>
                  </a:cubicBezTo>
                  <a:cubicBezTo>
                    <a:pt x="1069" y="1048"/>
                    <a:pt x="1017" y="1044"/>
                    <a:pt x="968" y="1034"/>
                  </a:cubicBezTo>
                  <a:cubicBezTo>
                    <a:pt x="801" y="968"/>
                    <a:pt x="668" y="901"/>
                    <a:pt x="534" y="834"/>
                  </a:cubicBezTo>
                  <a:cubicBezTo>
                    <a:pt x="334" y="667"/>
                    <a:pt x="201" y="467"/>
                    <a:pt x="134" y="234"/>
                  </a:cubicBezTo>
                  <a:cubicBezTo>
                    <a:pt x="67" y="167"/>
                    <a:pt x="67" y="67"/>
                    <a:pt x="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" name="Google Shape;3407;p69">
              <a:extLst>
                <a:ext uri="{FF2B5EF4-FFF2-40B4-BE49-F238E27FC236}">
                  <a16:creationId xmlns:a16="http://schemas.microsoft.com/office/drawing/2014/main" id="{DE2EE730-7A82-4C38-A4C7-EB9A7E8B1006}"/>
                </a:ext>
              </a:extLst>
            </p:cNvPr>
            <p:cNvSpPr/>
            <p:nvPr/>
          </p:nvSpPr>
          <p:spPr>
            <a:xfrm>
              <a:off x="8205218" y="3487733"/>
              <a:ext cx="102513" cy="53899"/>
            </a:xfrm>
            <a:custGeom>
              <a:avLst/>
              <a:gdLst/>
              <a:ahLst/>
              <a:cxnLst/>
              <a:rect l="l" t="t" r="r" b="b"/>
              <a:pathLst>
                <a:path w="5839" h="3070" extrusionOk="0">
                  <a:moveTo>
                    <a:pt x="1" y="1"/>
                  </a:moveTo>
                  <a:cubicBezTo>
                    <a:pt x="935" y="568"/>
                    <a:pt x="1902" y="1135"/>
                    <a:pt x="2903" y="1602"/>
                  </a:cubicBezTo>
                  <a:cubicBezTo>
                    <a:pt x="3837" y="2169"/>
                    <a:pt x="4837" y="2636"/>
                    <a:pt x="5838" y="3070"/>
                  </a:cubicBezTo>
                  <a:cubicBezTo>
                    <a:pt x="4937" y="2469"/>
                    <a:pt x="3970" y="1936"/>
                    <a:pt x="2969" y="1435"/>
                  </a:cubicBezTo>
                  <a:cubicBezTo>
                    <a:pt x="2002" y="902"/>
                    <a:pt x="1035" y="401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" name="Google Shape;3408;p69">
              <a:extLst>
                <a:ext uri="{FF2B5EF4-FFF2-40B4-BE49-F238E27FC236}">
                  <a16:creationId xmlns:a16="http://schemas.microsoft.com/office/drawing/2014/main" id="{CAB55CDA-3518-4D93-9C8D-39C68376184C}"/>
                </a:ext>
              </a:extLst>
            </p:cNvPr>
            <p:cNvSpPr/>
            <p:nvPr/>
          </p:nvSpPr>
          <p:spPr>
            <a:xfrm>
              <a:off x="8192927" y="3528726"/>
              <a:ext cx="93717" cy="45507"/>
            </a:xfrm>
            <a:custGeom>
              <a:avLst/>
              <a:gdLst/>
              <a:ahLst/>
              <a:cxnLst/>
              <a:rect l="l" t="t" r="r" b="b"/>
              <a:pathLst>
                <a:path w="5338" h="2592" extrusionOk="0">
                  <a:moveTo>
                    <a:pt x="33" y="1"/>
                  </a:moveTo>
                  <a:lnTo>
                    <a:pt x="33" y="1"/>
                  </a:lnTo>
                  <a:cubicBezTo>
                    <a:pt x="33" y="1"/>
                    <a:pt x="0" y="68"/>
                    <a:pt x="100" y="234"/>
                  </a:cubicBezTo>
                  <a:cubicBezTo>
                    <a:pt x="200" y="468"/>
                    <a:pt x="367" y="668"/>
                    <a:pt x="634" y="735"/>
                  </a:cubicBezTo>
                  <a:cubicBezTo>
                    <a:pt x="884" y="810"/>
                    <a:pt x="1153" y="847"/>
                    <a:pt x="1413" y="847"/>
                  </a:cubicBezTo>
                  <a:cubicBezTo>
                    <a:pt x="1499" y="847"/>
                    <a:pt x="1585" y="843"/>
                    <a:pt x="1668" y="835"/>
                  </a:cubicBezTo>
                  <a:cubicBezTo>
                    <a:pt x="1737" y="823"/>
                    <a:pt x="1804" y="818"/>
                    <a:pt x="1871" y="818"/>
                  </a:cubicBezTo>
                  <a:cubicBezTo>
                    <a:pt x="2193" y="818"/>
                    <a:pt x="2492" y="947"/>
                    <a:pt x="2769" y="1168"/>
                  </a:cubicBezTo>
                  <a:cubicBezTo>
                    <a:pt x="2869" y="1335"/>
                    <a:pt x="2969" y="1502"/>
                    <a:pt x="3036" y="1702"/>
                  </a:cubicBezTo>
                  <a:cubicBezTo>
                    <a:pt x="3136" y="1902"/>
                    <a:pt x="3269" y="2069"/>
                    <a:pt x="3436" y="2202"/>
                  </a:cubicBezTo>
                  <a:cubicBezTo>
                    <a:pt x="3703" y="2436"/>
                    <a:pt x="4070" y="2569"/>
                    <a:pt x="4437" y="2569"/>
                  </a:cubicBezTo>
                  <a:cubicBezTo>
                    <a:pt x="4492" y="2583"/>
                    <a:pt x="4547" y="2591"/>
                    <a:pt x="4602" y="2591"/>
                  </a:cubicBezTo>
                  <a:cubicBezTo>
                    <a:pt x="4681" y="2591"/>
                    <a:pt x="4759" y="2575"/>
                    <a:pt x="4837" y="2536"/>
                  </a:cubicBezTo>
                  <a:cubicBezTo>
                    <a:pt x="4937" y="2503"/>
                    <a:pt x="5037" y="2469"/>
                    <a:pt x="5137" y="2403"/>
                  </a:cubicBezTo>
                  <a:cubicBezTo>
                    <a:pt x="5204" y="2369"/>
                    <a:pt x="5270" y="2336"/>
                    <a:pt x="5337" y="2269"/>
                  </a:cubicBezTo>
                  <a:cubicBezTo>
                    <a:pt x="5270" y="2269"/>
                    <a:pt x="5204" y="2303"/>
                    <a:pt x="5137" y="2336"/>
                  </a:cubicBezTo>
                  <a:cubicBezTo>
                    <a:pt x="4987" y="2411"/>
                    <a:pt x="4818" y="2449"/>
                    <a:pt x="4645" y="2449"/>
                  </a:cubicBezTo>
                  <a:cubicBezTo>
                    <a:pt x="4587" y="2449"/>
                    <a:pt x="4528" y="2444"/>
                    <a:pt x="4470" y="2436"/>
                  </a:cubicBezTo>
                  <a:cubicBezTo>
                    <a:pt x="4136" y="2403"/>
                    <a:pt x="3836" y="2269"/>
                    <a:pt x="3603" y="2069"/>
                  </a:cubicBezTo>
                  <a:cubicBezTo>
                    <a:pt x="3436" y="1936"/>
                    <a:pt x="3336" y="1802"/>
                    <a:pt x="3269" y="1602"/>
                  </a:cubicBezTo>
                  <a:cubicBezTo>
                    <a:pt x="3169" y="1402"/>
                    <a:pt x="3069" y="1168"/>
                    <a:pt x="2935" y="1002"/>
                  </a:cubicBezTo>
                  <a:cubicBezTo>
                    <a:pt x="2630" y="724"/>
                    <a:pt x="2278" y="585"/>
                    <a:pt x="1898" y="585"/>
                  </a:cubicBezTo>
                  <a:cubicBezTo>
                    <a:pt x="1823" y="585"/>
                    <a:pt x="1746" y="590"/>
                    <a:pt x="1668" y="601"/>
                  </a:cubicBezTo>
                  <a:cubicBezTo>
                    <a:pt x="1540" y="627"/>
                    <a:pt x="1413" y="638"/>
                    <a:pt x="1286" y="638"/>
                  </a:cubicBezTo>
                  <a:cubicBezTo>
                    <a:pt x="1080" y="638"/>
                    <a:pt x="873" y="609"/>
                    <a:pt x="667" y="568"/>
                  </a:cubicBezTo>
                  <a:cubicBezTo>
                    <a:pt x="467" y="501"/>
                    <a:pt x="267" y="368"/>
                    <a:pt x="167" y="201"/>
                  </a:cubicBezTo>
                  <a:cubicBezTo>
                    <a:pt x="133" y="134"/>
                    <a:pt x="67" y="68"/>
                    <a:pt x="3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" name="Google Shape;3409;p69">
              <a:extLst>
                <a:ext uri="{FF2B5EF4-FFF2-40B4-BE49-F238E27FC236}">
                  <a16:creationId xmlns:a16="http://schemas.microsoft.com/office/drawing/2014/main" id="{B2194738-1326-4868-85B2-E9278688087D}"/>
                </a:ext>
              </a:extLst>
            </p:cNvPr>
            <p:cNvSpPr/>
            <p:nvPr/>
          </p:nvSpPr>
          <p:spPr>
            <a:xfrm>
              <a:off x="7450917" y="2734029"/>
              <a:ext cx="215524" cy="151689"/>
            </a:xfrm>
            <a:custGeom>
              <a:avLst/>
              <a:gdLst/>
              <a:ahLst/>
              <a:cxnLst/>
              <a:rect l="l" t="t" r="r" b="b"/>
              <a:pathLst>
                <a:path w="12276" h="8640" extrusionOk="0">
                  <a:moveTo>
                    <a:pt x="7272" y="0"/>
                  </a:moveTo>
                  <a:lnTo>
                    <a:pt x="4604" y="167"/>
                  </a:lnTo>
                  <a:cubicBezTo>
                    <a:pt x="2803" y="267"/>
                    <a:pt x="1201" y="1368"/>
                    <a:pt x="501" y="3036"/>
                  </a:cubicBezTo>
                  <a:cubicBezTo>
                    <a:pt x="101" y="3903"/>
                    <a:pt x="1" y="4904"/>
                    <a:pt x="201" y="5838"/>
                  </a:cubicBezTo>
                  <a:lnTo>
                    <a:pt x="1835" y="8640"/>
                  </a:lnTo>
                  <a:lnTo>
                    <a:pt x="12276" y="7072"/>
                  </a:lnTo>
                  <a:lnTo>
                    <a:pt x="7272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" name="Google Shape;3410;p69">
              <a:extLst>
                <a:ext uri="{FF2B5EF4-FFF2-40B4-BE49-F238E27FC236}">
                  <a16:creationId xmlns:a16="http://schemas.microsoft.com/office/drawing/2014/main" id="{33F12A35-822C-402C-B19E-9AE2BEF999A7}"/>
                </a:ext>
              </a:extLst>
            </p:cNvPr>
            <p:cNvSpPr/>
            <p:nvPr/>
          </p:nvSpPr>
          <p:spPr>
            <a:xfrm>
              <a:off x="7450917" y="2734029"/>
              <a:ext cx="215524" cy="151689"/>
            </a:xfrm>
            <a:custGeom>
              <a:avLst/>
              <a:gdLst/>
              <a:ahLst/>
              <a:cxnLst/>
              <a:rect l="l" t="t" r="r" b="b"/>
              <a:pathLst>
                <a:path w="12276" h="8640" extrusionOk="0">
                  <a:moveTo>
                    <a:pt x="7272" y="0"/>
                  </a:moveTo>
                  <a:lnTo>
                    <a:pt x="4604" y="167"/>
                  </a:lnTo>
                  <a:cubicBezTo>
                    <a:pt x="2803" y="267"/>
                    <a:pt x="1201" y="1368"/>
                    <a:pt x="501" y="3036"/>
                  </a:cubicBezTo>
                  <a:cubicBezTo>
                    <a:pt x="101" y="3903"/>
                    <a:pt x="1" y="4904"/>
                    <a:pt x="201" y="5838"/>
                  </a:cubicBezTo>
                  <a:lnTo>
                    <a:pt x="1835" y="8640"/>
                  </a:lnTo>
                  <a:lnTo>
                    <a:pt x="12276" y="7072"/>
                  </a:lnTo>
                  <a:lnTo>
                    <a:pt x="72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" name="Google Shape;3411;p69">
              <a:extLst>
                <a:ext uri="{FF2B5EF4-FFF2-40B4-BE49-F238E27FC236}">
                  <a16:creationId xmlns:a16="http://schemas.microsoft.com/office/drawing/2014/main" id="{B3AD350B-4B50-4D4B-BA59-9FD7CF8B602E}"/>
                </a:ext>
              </a:extLst>
            </p:cNvPr>
            <p:cNvSpPr/>
            <p:nvPr/>
          </p:nvSpPr>
          <p:spPr>
            <a:xfrm>
              <a:off x="8081654" y="2592893"/>
              <a:ext cx="362525" cy="579788"/>
            </a:xfrm>
            <a:custGeom>
              <a:avLst/>
              <a:gdLst/>
              <a:ahLst/>
              <a:cxnLst/>
              <a:rect l="l" t="t" r="r" b="b"/>
              <a:pathLst>
                <a:path w="20649" h="33024" extrusionOk="0">
                  <a:moveTo>
                    <a:pt x="6638" y="0"/>
                  </a:moveTo>
                  <a:lnTo>
                    <a:pt x="0" y="3803"/>
                  </a:lnTo>
                  <a:lnTo>
                    <a:pt x="10941" y="28287"/>
                  </a:lnTo>
                  <a:cubicBezTo>
                    <a:pt x="11041" y="28554"/>
                    <a:pt x="11141" y="28954"/>
                    <a:pt x="11275" y="29354"/>
                  </a:cubicBezTo>
                  <a:cubicBezTo>
                    <a:pt x="11342" y="29721"/>
                    <a:pt x="11375" y="30122"/>
                    <a:pt x="11375" y="30489"/>
                  </a:cubicBezTo>
                  <a:cubicBezTo>
                    <a:pt x="11375" y="30956"/>
                    <a:pt x="11308" y="31423"/>
                    <a:pt x="11141" y="31856"/>
                  </a:cubicBezTo>
                  <a:cubicBezTo>
                    <a:pt x="11007" y="32206"/>
                    <a:pt x="11220" y="32513"/>
                    <a:pt x="11500" y="32513"/>
                  </a:cubicBezTo>
                  <a:cubicBezTo>
                    <a:pt x="11567" y="32513"/>
                    <a:pt x="11638" y="32495"/>
                    <a:pt x="11709" y="32457"/>
                  </a:cubicBezTo>
                  <a:cubicBezTo>
                    <a:pt x="12075" y="32223"/>
                    <a:pt x="12542" y="31156"/>
                    <a:pt x="12542" y="29788"/>
                  </a:cubicBezTo>
                  <a:cubicBezTo>
                    <a:pt x="12542" y="29393"/>
                    <a:pt x="12654" y="29242"/>
                    <a:pt x="12825" y="29242"/>
                  </a:cubicBezTo>
                  <a:cubicBezTo>
                    <a:pt x="13263" y="29242"/>
                    <a:pt x="14094" y="30224"/>
                    <a:pt x="14477" y="30655"/>
                  </a:cubicBezTo>
                  <a:cubicBezTo>
                    <a:pt x="15011" y="31222"/>
                    <a:pt x="16712" y="33024"/>
                    <a:pt x="17046" y="33024"/>
                  </a:cubicBezTo>
                  <a:cubicBezTo>
                    <a:pt x="17513" y="32990"/>
                    <a:pt x="17546" y="32523"/>
                    <a:pt x="17012" y="31890"/>
                  </a:cubicBezTo>
                  <a:cubicBezTo>
                    <a:pt x="16479" y="31289"/>
                    <a:pt x="14978" y="29455"/>
                    <a:pt x="15311" y="29188"/>
                  </a:cubicBezTo>
                  <a:cubicBezTo>
                    <a:pt x="15323" y="29179"/>
                    <a:pt x="15339" y="29175"/>
                    <a:pt x="15357" y="29175"/>
                  </a:cubicBezTo>
                  <a:cubicBezTo>
                    <a:pt x="15834" y="29175"/>
                    <a:pt x="18280" y="32023"/>
                    <a:pt x="18280" y="32023"/>
                  </a:cubicBezTo>
                  <a:cubicBezTo>
                    <a:pt x="18280" y="32023"/>
                    <a:pt x="18583" y="32560"/>
                    <a:pt x="18917" y="32560"/>
                  </a:cubicBezTo>
                  <a:cubicBezTo>
                    <a:pt x="18982" y="32560"/>
                    <a:pt x="19048" y="32539"/>
                    <a:pt x="19114" y="32490"/>
                  </a:cubicBezTo>
                  <a:cubicBezTo>
                    <a:pt x="19814" y="31956"/>
                    <a:pt x="16745" y="28854"/>
                    <a:pt x="16445" y="28621"/>
                  </a:cubicBezTo>
                  <a:cubicBezTo>
                    <a:pt x="16269" y="28445"/>
                    <a:pt x="16415" y="28250"/>
                    <a:pt x="16612" y="28250"/>
                  </a:cubicBezTo>
                  <a:cubicBezTo>
                    <a:pt x="16676" y="28250"/>
                    <a:pt x="16746" y="28271"/>
                    <a:pt x="16812" y="28320"/>
                  </a:cubicBezTo>
                  <a:cubicBezTo>
                    <a:pt x="17027" y="28505"/>
                    <a:pt x="19028" y="31013"/>
                    <a:pt x="19888" y="31013"/>
                  </a:cubicBezTo>
                  <a:cubicBezTo>
                    <a:pt x="19961" y="31013"/>
                    <a:pt x="20026" y="30995"/>
                    <a:pt x="20081" y="30956"/>
                  </a:cubicBezTo>
                  <a:cubicBezTo>
                    <a:pt x="20648" y="30522"/>
                    <a:pt x="17579" y="28387"/>
                    <a:pt x="17446" y="27520"/>
                  </a:cubicBezTo>
                  <a:cubicBezTo>
                    <a:pt x="17423" y="27400"/>
                    <a:pt x="17447" y="27349"/>
                    <a:pt x="17507" y="27349"/>
                  </a:cubicBezTo>
                  <a:cubicBezTo>
                    <a:pt x="17851" y="27349"/>
                    <a:pt x="19376" y="29028"/>
                    <a:pt x="19953" y="29028"/>
                  </a:cubicBezTo>
                  <a:cubicBezTo>
                    <a:pt x="20004" y="29028"/>
                    <a:pt x="20047" y="29015"/>
                    <a:pt x="20081" y="28988"/>
                  </a:cubicBezTo>
                  <a:cubicBezTo>
                    <a:pt x="20315" y="28821"/>
                    <a:pt x="20415" y="28687"/>
                    <a:pt x="18847" y="27320"/>
                  </a:cubicBezTo>
                  <a:cubicBezTo>
                    <a:pt x="18080" y="26653"/>
                    <a:pt x="15211" y="24651"/>
                    <a:pt x="15211" y="24651"/>
                  </a:cubicBezTo>
                  <a:lnTo>
                    <a:pt x="6638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8" name="Google Shape;3412;p69">
              <a:extLst>
                <a:ext uri="{FF2B5EF4-FFF2-40B4-BE49-F238E27FC236}">
                  <a16:creationId xmlns:a16="http://schemas.microsoft.com/office/drawing/2014/main" id="{752C38F9-F7D4-4E17-948A-826A7DDC7A78}"/>
                </a:ext>
              </a:extLst>
            </p:cNvPr>
            <p:cNvSpPr/>
            <p:nvPr/>
          </p:nvSpPr>
          <p:spPr>
            <a:xfrm>
              <a:off x="6992357" y="1995513"/>
              <a:ext cx="737920" cy="420532"/>
            </a:xfrm>
            <a:custGeom>
              <a:avLst/>
              <a:gdLst/>
              <a:ahLst/>
              <a:cxnLst/>
              <a:rect l="l" t="t" r="r" b="b"/>
              <a:pathLst>
                <a:path w="42031" h="23953" extrusionOk="0">
                  <a:moveTo>
                    <a:pt x="6705" y="1"/>
                  </a:moveTo>
                  <a:cubicBezTo>
                    <a:pt x="6561" y="1"/>
                    <a:pt x="6414" y="60"/>
                    <a:pt x="6305" y="169"/>
                  </a:cubicBezTo>
                  <a:cubicBezTo>
                    <a:pt x="6239" y="369"/>
                    <a:pt x="6239" y="569"/>
                    <a:pt x="6339" y="769"/>
                  </a:cubicBezTo>
                  <a:cubicBezTo>
                    <a:pt x="6706" y="1603"/>
                    <a:pt x="7273" y="2337"/>
                    <a:pt x="8007" y="2937"/>
                  </a:cubicBezTo>
                  <a:cubicBezTo>
                    <a:pt x="7073" y="3204"/>
                    <a:pt x="5838" y="3638"/>
                    <a:pt x="5838" y="3638"/>
                  </a:cubicBezTo>
                  <a:cubicBezTo>
                    <a:pt x="5838" y="3638"/>
                    <a:pt x="3804" y="1436"/>
                    <a:pt x="2736" y="1436"/>
                  </a:cubicBezTo>
                  <a:cubicBezTo>
                    <a:pt x="1702" y="1436"/>
                    <a:pt x="3570" y="3371"/>
                    <a:pt x="3570" y="3371"/>
                  </a:cubicBezTo>
                  <a:cubicBezTo>
                    <a:pt x="3570" y="3371"/>
                    <a:pt x="2290" y="2193"/>
                    <a:pt x="1636" y="2193"/>
                  </a:cubicBezTo>
                  <a:cubicBezTo>
                    <a:pt x="1544" y="2193"/>
                    <a:pt x="1464" y="2216"/>
                    <a:pt x="1402" y="2270"/>
                  </a:cubicBezTo>
                  <a:cubicBezTo>
                    <a:pt x="935" y="2670"/>
                    <a:pt x="2202" y="3838"/>
                    <a:pt x="2202" y="3838"/>
                  </a:cubicBezTo>
                  <a:cubicBezTo>
                    <a:pt x="1843" y="3598"/>
                    <a:pt x="1429" y="3466"/>
                    <a:pt x="1010" y="3466"/>
                  </a:cubicBezTo>
                  <a:cubicBezTo>
                    <a:pt x="963" y="3466"/>
                    <a:pt x="915" y="3468"/>
                    <a:pt x="868" y="3471"/>
                  </a:cubicBezTo>
                  <a:cubicBezTo>
                    <a:pt x="435" y="3538"/>
                    <a:pt x="1" y="4105"/>
                    <a:pt x="268" y="4505"/>
                  </a:cubicBezTo>
                  <a:cubicBezTo>
                    <a:pt x="368" y="4638"/>
                    <a:pt x="501" y="4738"/>
                    <a:pt x="668" y="4839"/>
                  </a:cubicBezTo>
                  <a:lnTo>
                    <a:pt x="3203" y="6273"/>
                  </a:lnTo>
                  <a:cubicBezTo>
                    <a:pt x="3603" y="6540"/>
                    <a:pt x="4104" y="6707"/>
                    <a:pt x="4604" y="6773"/>
                  </a:cubicBezTo>
                  <a:cubicBezTo>
                    <a:pt x="4630" y="6774"/>
                    <a:pt x="4656" y="6774"/>
                    <a:pt x="4681" y="6774"/>
                  </a:cubicBezTo>
                  <a:cubicBezTo>
                    <a:pt x="5913" y="6774"/>
                    <a:pt x="6899" y="6006"/>
                    <a:pt x="8173" y="6006"/>
                  </a:cubicBezTo>
                  <a:cubicBezTo>
                    <a:pt x="8173" y="6006"/>
                    <a:pt x="15445" y="21284"/>
                    <a:pt x="16146" y="22051"/>
                  </a:cubicBezTo>
                  <a:cubicBezTo>
                    <a:pt x="16846" y="22851"/>
                    <a:pt x="32824" y="23952"/>
                    <a:pt x="32824" y="23952"/>
                  </a:cubicBezTo>
                  <a:lnTo>
                    <a:pt x="42031" y="15980"/>
                  </a:lnTo>
                  <a:lnTo>
                    <a:pt x="21783" y="15680"/>
                  </a:lnTo>
                  <a:lnTo>
                    <a:pt x="12143" y="4205"/>
                  </a:lnTo>
                  <a:cubicBezTo>
                    <a:pt x="12009" y="3838"/>
                    <a:pt x="11843" y="3438"/>
                    <a:pt x="11676" y="3037"/>
                  </a:cubicBezTo>
                  <a:cubicBezTo>
                    <a:pt x="11242" y="2137"/>
                    <a:pt x="10408" y="1436"/>
                    <a:pt x="9441" y="1169"/>
                  </a:cubicBezTo>
                  <a:cubicBezTo>
                    <a:pt x="8807" y="1036"/>
                    <a:pt x="8140" y="1103"/>
                    <a:pt x="7640" y="702"/>
                  </a:cubicBezTo>
                  <a:cubicBezTo>
                    <a:pt x="7440" y="535"/>
                    <a:pt x="7273" y="302"/>
                    <a:pt x="7039" y="135"/>
                  </a:cubicBezTo>
                  <a:cubicBezTo>
                    <a:pt x="6947" y="43"/>
                    <a:pt x="6828" y="1"/>
                    <a:pt x="6705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" name="Google Shape;3413;p69">
              <a:extLst>
                <a:ext uri="{FF2B5EF4-FFF2-40B4-BE49-F238E27FC236}">
                  <a16:creationId xmlns:a16="http://schemas.microsoft.com/office/drawing/2014/main" id="{28B9CB67-49F1-4F88-BA4A-CD8F2D1D0C7E}"/>
                </a:ext>
              </a:extLst>
            </p:cNvPr>
            <p:cNvSpPr/>
            <p:nvPr/>
          </p:nvSpPr>
          <p:spPr>
            <a:xfrm>
              <a:off x="7835090" y="3730785"/>
              <a:ext cx="217877" cy="289894"/>
            </a:xfrm>
            <a:custGeom>
              <a:avLst/>
              <a:gdLst/>
              <a:ahLst/>
              <a:cxnLst/>
              <a:rect l="l" t="t" r="r" b="b"/>
              <a:pathLst>
                <a:path w="12410" h="16512" extrusionOk="0">
                  <a:moveTo>
                    <a:pt x="2636" y="0"/>
                  </a:moveTo>
                  <a:lnTo>
                    <a:pt x="1" y="6071"/>
                  </a:lnTo>
                  <a:lnTo>
                    <a:pt x="6439" y="8573"/>
                  </a:lnTo>
                  <a:cubicBezTo>
                    <a:pt x="6439" y="8573"/>
                    <a:pt x="6038" y="15912"/>
                    <a:pt x="7173" y="16512"/>
                  </a:cubicBezTo>
                  <a:lnTo>
                    <a:pt x="12410" y="4237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0" name="Google Shape;3414;p69">
              <a:extLst>
                <a:ext uri="{FF2B5EF4-FFF2-40B4-BE49-F238E27FC236}">
                  <a16:creationId xmlns:a16="http://schemas.microsoft.com/office/drawing/2014/main" id="{9DF811B6-8BDC-4404-9E41-731C5F454AE2}"/>
                </a:ext>
              </a:extLst>
            </p:cNvPr>
            <p:cNvSpPr/>
            <p:nvPr/>
          </p:nvSpPr>
          <p:spPr>
            <a:xfrm>
              <a:off x="7961814" y="3807472"/>
              <a:ext cx="24860" cy="18136"/>
            </a:xfrm>
            <a:custGeom>
              <a:avLst/>
              <a:gdLst/>
              <a:ahLst/>
              <a:cxnLst/>
              <a:rect l="l" t="t" r="r" b="b"/>
              <a:pathLst>
                <a:path w="1416" h="1033" extrusionOk="0">
                  <a:moveTo>
                    <a:pt x="698" y="0"/>
                  </a:moveTo>
                  <a:cubicBezTo>
                    <a:pt x="564" y="0"/>
                    <a:pt x="429" y="59"/>
                    <a:pt x="322" y="202"/>
                  </a:cubicBezTo>
                  <a:lnTo>
                    <a:pt x="322" y="169"/>
                  </a:lnTo>
                  <a:lnTo>
                    <a:pt x="322" y="169"/>
                  </a:lnTo>
                  <a:cubicBezTo>
                    <a:pt x="1" y="564"/>
                    <a:pt x="338" y="1032"/>
                    <a:pt x="724" y="1032"/>
                  </a:cubicBezTo>
                  <a:cubicBezTo>
                    <a:pt x="859" y="1032"/>
                    <a:pt x="1001" y="974"/>
                    <a:pt x="1122" y="836"/>
                  </a:cubicBezTo>
                  <a:cubicBezTo>
                    <a:pt x="1415" y="445"/>
                    <a:pt x="1064" y="0"/>
                    <a:pt x="6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1" name="Google Shape;3415;p69">
              <a:extLst>
                <a:ext uri="{FF2B5EF4-FFF2-40B4-BE49-F238E27FC236}">
                  <a16:creationId xmlns:a16="http://schemas.microsoft.com/office/drawing/2014/main" id="{EE3284E7-00D4-466B-ADCC-04A623812496}"/>
                </a:ext>
              </a:extLst>
            </p:cNvPr>
            <p:cNvSpPr/>
            <p:nvPr/>
          </p:nvSpPr>
          <p:spPr>
            <a:xfrm>
              <a:off x="7954562" y="3799290"/>
              <a:ext cx="99581" cy="221985"/>
            </a:xfrm>
            <a:custGeom>
              <a:avLst/>
              <a:gdLst/>
              <a:ahLst/>
              <a:cxnLst/>
              <a:rect l="l" t="t" r="r" b="b"/>
              <a:pathLst>
                <a:path w="5672" h="12644" extrusionOk="0">
                  <a:moveTo>
                    <a:pt x="4671" y="1"/>
                  </a:moveTo>
                  <a:lnTo>
                    <a:pt x="1" y="11876"/>
                  </a:lnTo>
                  <a:cubicBezTo>
                    <a:pt x="1" y="11876"/>
                    <a:pt x="1" y="12543"/>
                    <a:pt x="401" y="12643"/>
                  </a:cubicBezTo>
                  <a:lnTo>
                    <a:pt x="5671" y="368"/>
                  </a:lnTo>
                  <a:lnTo>
                    <a:pt x="46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2" name="Google Shape;3416;p69">
              <a:extLst>
                <a:ext uri="{FF2B5EF4-FFF2-40B4-BE49-F238E27FC236}">
                  <a16:creationId xmlns:a16="http://schemas.microsoft.com/office/drawing/2014/main" id="{10569399-3FD7-4573-94A4-EAE64A841BC6}"/>
                </a:ext>
              </a:extLst>
            </p:cNvPr>
            <p:cNvSpPr/>
            <p:nvPr/>
          </p:nvSpPr>
          <p:spPr>
            <a:xfrm>
              <a:off x="7944028" y="3869991"/>
              <a:ext cx="22262" cy="14835"/>
            </a:xfrm>
            <a:custGeom>
              <a:avLst/>
              <a:gdLst/>
              <a:ahLst/>
              <a:cxnLst/>
              <a:rect l="l" t="t" r="r" b="b"/>
              <a:pathLst>
                <a:path w="1268" h="845" extrusionOk="0">
                  <a:moveTo>
                    <a:pt x="1065" y="1"/>
                  </a:moveTo>
                  <a:cubicBezTo>
                    <a:pt x="916" y="1"/>
                    <a:pt x="703" y="48"/>
                    <a:pt x="501" y="177"/>
                  </a:cubicBezTo>
                  <a:cubicBezTo>
                    <a:pt x="134" y="444"/>
                    <a:pt x="0" y="844"/>
                    <a:pt x="100" y="844"/>
                  </a:cubicBezTo>
                  <a:cubicBezTo>
                    <a:pt x="267" y="677"/>
                    <a:pt x="434" y="544"/>
                    <a:pt x="634" y="410"/>
                  </a:cubicBezTo>
                  <a:cubicBezTo>
                    <a:pt x="968" y="177"/>
                    <a:pt x="1268" y="144"/>
                    <a:pt x="1268" y="77"/>
                  </a:cubicBezTo>
                  <a:cubicBezTo>
                    <a:pt x="1268" y="32"/>
                    <a:pt x="1187" y="1"/>
                    <a:pt x="106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" name="Google Shape;3417;p69">
              <a:extLst>
                <a:ext uri="{FF2B5EF4-FFF2-40B4-BE49-F238E27FC236}">
                  <a16:creationId xmlns:a16="http://schemas.microsoft.com/office/drawing/2014/main" id="{84540E7B-96D2-48E2-8FD1-45E614E48468}"/>
                </a:ext>
              </a:extLst>
            </p:cNvPr>
            <p:cNvSpPr/>
            <p:nvPr/>
          </p:nvSpPr>
          <p:spPr>
            <a:xfrm>
              <a:off x="7944028" y="3902751"/>
              <a:ext cx="23877" cy="8638"/>
            </a:xfrm>
            <a:custGeom>
              <a:avLst/>
              <a:gdLst/>
              <a:ahLst/>
              <a:cxnLst/>
              <a:rect l="l" t="t" r="r" b="b"/>
              <a:pathLst>
                <a:path w="1360" h="492" extrusionOk="0">
                  <a:moveTo>
                    <a:pt x="912" y="0"/>
                  </a:moveTo>
                  <a:cubicBezTo>
                    <a:pt x="826" y="0"/>
                    <a:pt x="732" y="13"/>
                    <a:pt x="634" y="46"/>
                  </a:cubicBezTo>
                  <a:cubicBezTo>
                    <a:pt x="200" y="146"/>
                    <a:pt x="0" y="446"/>
                    <a:pt x="34" y="479"/>
                  </a:cubicBezTo>
                  <a:cubicBezTo>
                    <a:pt x="42" y="487"/>
                    <a:pt x="52" y="491"/>
                    <a:pt x="64" y="491"/>
                  </a:cubicBezTo>
                  <a:cubicBezTo>
                    <a:pt x="152" y="491"/>
                    <a:pt x="346" y="304"/>
                    <a:pt x="667" y="246"/>
                  </a:cubicBezTo>
                  <a:cubicBezTo>
                    <a:pt x="1034" y="146"/>
                    <a:pt x="1301" y="212"/>
                    <a:pt x="1335" y="146"/>
                  </a:cubicBezTo>
                  <a:cubicBezTo>
                    <a:pt x="1360" y="120"/>
                    <a:pt x="1176" y="0"/>
                    <a:pt x="91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" name="Google Shape;3418;p69">
              <a:extLst>
                <a:ext uri="{FF2B5EF4-FFF2-40B4-BE49-F238E27FC236}">
                  <a16:creationId xmlns:a16="http://schemas.microsoft.com/office/drawing/2014/main" id="{FCEB9AB6-602F-4660-9D4B-62B6533A9CE0}"/>
                </a:ext>
              </a:extLst>
            </p:cNvPr>
            <p:cNvSpPr/>
            <p:nvPr/>
          </p:nvSpPr>
          <p:spPr>
            <a:xfrm>
              <a:off x="7944607" y="3930982"/>
              <a:ext cx="22859" cy="5372"/>
            </a:xfrm>
            <a:custGeom>
              <a:avLst/>
              <a:gdLst/>
              <a:ahLst/>
              <a:cxnLst/>
              <a:rect l="l" t="t" r="r" b="b"/>
              <a:pathLst>
                <a:path w="1302" h="306" extrusionOk="0">
                  <a:moveTo>
                    <a:pt x="561" y="0"/>
                  </a:moveTo>
                  <a:cubicBezTo>
                    <a:pt x="347" y="0"/>
                    <a:pt x="120" y="126"/>
                    <a:pt x="1" y="306"/>
                  </a:cubicBezTo>
                  <a:cubicBezTo>
                    <a:pt x="234" y="306"/>
                    <a:pt x="434" y="272"/>
                    <a:pt x="634" y="272"/>
                  </a:cubicBezTo>
                  <a:cubicBezTo>
                    <a:pt x="857" y="272"/>
                    <a:pt x="1050" y="302"/>
                    <a:pt x="1163" y="302"/>
                  </a:cubicBezTo>
                  <a:cubicBezTo>
                    <a:pt x="1220" y="302"/>
                    <a:pt x="1257" y="294"/>
                    <a:pt x="1268" y="272"/>
                  </a:cubicBezTo>
                  <a:cubicBezTo>
                    <a:pt x="1302" y="205"/>
                    <a:pt x="1035" y="5"/>
                    <a:pt x="634" y="5"/>
                  </a:cubicBezTo>
                  <a:cubicBezTo>
                    <a:pt x="610" y="2"/>
                    <a:pt x="586" y="0"/>
                    <a:pt x="56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" name="Google Shape;3419;p69">
              <a:extLst>
                <a:ext uri="{FF2B5EF4-FFF2-40B4-BE49-F238E27FC236}">
                  <a16:creationId xmlns:a16="http://schemas.microsoft.com/office/drawing/2014/main" id="{B186A301-140B-4519-A9E1-8667BD790D66}"/>
                </a:ext>
              </a:extLst>
            </p:cNvPr>
            <p:cNvSpPr/>
            <p:nvPr/>
          </p:nvSpPr>
          <p:spPr>
            <a:xfrm>
              <a:off x="7918378" y="3850591"/>
              <a:ext cx="13361" cy="21384"/>
            </a:xfrm>
            <a:custGeom>
              <a:avLst/>
              <a:gdLst/>
              <a:ahLst/>
              <a:cxnLst/>
              <a:rect l="l" t="t" r="r" b="b"/>
              <a:pathLst>
                <a:path w="761" h="1218" extrusionOk="0">
                  <a:moveTo>
                    <a:pt x="684" y="0"/>
                  </a:moveTo>
                  <a:cubicBezTo>
                    <a:pt x="569" y="0"/>
                    <a:pt x="303" y="172"/>
                    <a:pt x="160" y="515"/>
                  </a:cubicBezTo>
                  <a:cubicBezTo>
                    <a:pt x="1" y="866"/>
                    <a:pt x="86" y="1217"/>
                    <a:pt x="122" y="1217"/>
                  </a:cubicBezTo>
                  <a:cubicBezTo>
                    <a:pt x="124" y="1217"/>
                    <a:pt x="126" y="1217"/>
                    <a:pt x="127" y="1215"/>
                  </a:cubicBezTo>
                  <a:cubicBezTo>
                    <a:pt x="227" y="1215"/>
                    <a:pt x="227" y="882"/>
                    <a:pt x="394" y="581"/>
                  </a:cubicBezTo>
                  <a:cubicBezTo>
                    <a:pt x="561" y="281"/>
                    <a:pt x="761" y="48"/>
                    <a:pt x="727" y="14"/>
                  </a:cubicBezTo>
                  <a:cubicBezTo>
                    <a:pt x="718" y="5"/>
                    <a:pt x="703" y="0"/>
                    <a:pt x="68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" name="Google Shape;3420;p69">
              <a:extLst>
                <a:ext uri="{FF2B5EF4-FFF2-40B4-BE49-F238E27FC236}">
                  <a16:creationId xmlns:a16="http://schemas.microsoft.com/office/drawing/2014/main" id="{FD9DCFB1-45D9-4504-9DE1-2D5808174609}"/>
                </a:ext>
              </a:extLst>
            </p:cNvPr>
            <p:cNvSpPr/>
            <p:nvPr/>
          </p:nvSpPr>
          <p:spPr>
            <a:xfrm>
              <a:off x="7888971" y="3817461"/>
              <a:ext cx="14660" cy="39239"/>
            </a:xfrm>
            <a:custGeom>
              <a:avLst/>
              <a:gdLst/>
              <a:ahLst/>
              <a:cxnLst/>
              <a:rect l="l" t="t" r="r" b="b"/>
              <a:pathLst>
                <a:path w="835" h="2235" extrusionOk="0">
                  <a:moveTo>
                    <a:pt x="434" y="0"/>
                  </a:moveTo>
                  <a:cubicBezTo>
                    <a:pt x="301" y="67"/>
                    <a:pt x="234" y="100"/>
                    <a:pt x="167" y="234"/>
                  </a:cubicBezTo>
                  <a:cubicBezTo>
                    <a:pt x="134" y="334"/>
                    <a:pt x="134" y="400"/>
                    <a:pt x="101" y="467"/>
                  </a:cubicBezTo>
                  <a:cubicBezTo>
                    <a:pt x="1" y="867"/>
                    <a:pt x="34" y="1268"/>
                    <a:pt x="167" y="1635"/>
                  </a:cubicBezTo>
                  <a:cubicBezTo>
                    <a:pt x="234" y="1868"/>
                    <a:pt x="334" y="2068"/>
                    <a:pt x="501" y="2235"/>
                  </a:cubicBezTo>
                  <a:lnTo>
                    <a:pt x="301" y="1601"/>
                  </a:lnTo>
                  <a:cubicBezTo>
                    <a:pt x="268" y="1368"/>
                    <a:pt x="234" y="1168"/>
                    <a:pt x="234" y="934"/>
                  </a:cubicBezTo>
                  <a:cubicBezTo>
                    <a:pt x="201" y="801"/>
                    <a:pt x="234" y="634"/>
                    <a:pt x="268" y="500"/>
                  </a:cubicBezTo>
                  <a:cubicBezTo>
                    <a:pt x="268" y="400"/>
                    <a:pt x="334" y="267"/>
                    <a:pt x="401" y="267"/>
                  </a:cubicBezTo>
                  <a:cubicBezTo>
                    <a:pt x="434" y="267"/>
                    <a:pt x="434" y="267"/>
                    <a:pt x="434" y="300"/>
                  </a:cubicBezTo>
                  <a:cubicBezTo>
                    <a:pt x="468" y="367"/>
                    <a:pt x="468" y="400"/>
                    <a:pt x="468" y="467"/>
                  </a:cubicBezTo>
                  <a:cubicBezTo>
                    <a:pt x="501" y="600"/>
                    <a:pt x="501" y="734"/>
                    <a:pt x="501" y="901"/>
                  </a:cubicBezTo>
                  <a:cubicBezTo>
                    <a:pt x="501" y="1101"/>
                    <a:pt x="501" y="1334"/>
                    <a:pt x="468" y="1568"/>
                  </a:cubicBezTo>
                  <a:cubicBezTo>
                    <a:pt x="534" y="1768"/>
                    <a:pt x="534" y="1968"/>
                    <a:pt x="501" y="2168"/>
                  </a:cubicBezTo>
                  <a:cubicBezTo>
                    <a:pt x="568" y="2168"/>
                    <a:pt x="668" y="1968"/>
                    <a:pt x="768" y="1568"/>
                  </a:cubicBezTo>
                  <a:cubicBezTo>
                    <a:pt x="801" y="1334"/>
                    <a:pt x="835" y="1101"/>
                    <a:pt x="835" y="834"/>
                  </a:cubicBezTo>
                  <a:cubicBezTo>
                    <a:pt x="835" y="701"/>
                    <a:pt x="835" y="567"/>
                    <a:pt x="801" y="434"/>
                  </a:cubicBezTo>
                  <a:cubicBezTo>
                    <a:pt x="801" y="334"/>
                    <a:pt x="768" y="267"/>
                    <a:pt x="735" y="167"/>
                  </a:cubicBezTo>
                  <a:cubicBezTo>
                    <a:pt x="668" y="67"/>
                    <a:pt x="534" y="0"/>
                    <a:pt x="4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" name="Google Shape;3421;p69">
              <a:extLst>
                <a:ext uri="{FF2B5EF4-FFF2-40B4-BE49-F238E27FC236}">
                  <a16:creationId xmlns:a16="http://schemas.microsoft.com/office/drawing/2014/main" id="{D1808AD0-2537-4D4C-A845-8871230EFE36}"/>
                </a:ext>
              </a:extLst>
            </p:cNvPr>
            <p:cNvSpPr/>
            <p:nvPr/>
          </p:nvSpPr>
          <p:spPr>
            <a:xfrm>
              <a:off x="7862039" y="3843814"/>
              <a:ext cx="37501" cy="16854"/>
            </a:xfrm>
            <a:custGeom>
              <a:avLst/>
              <a:gdLst/>
              <a:ahLst/>
              <a:cxnLst/>
              <a:rect l="l" t="t" r="r" b="b"/>
              <a:pathLst>
                <a:path w="2136" h="960" extrusionOk="0">
                  <a:moveTo>
                    <a:pt x="501" y="0"/>
                  </a:moveTo>
                  <a:cubicBezTo>
                    <a:pt x="300" y="0"/>
                    <a:pt x="134" y="100"/>
                    <a:pt x="34" y="267"/>
                  </a:cubicBezTo>
                  <a:cubicBezTo>
                    <a:pt x="0" y="367"/>
                    <a:pt x="34" y="500"/>
                    <a:pt x="100" y="601"/>
                  </a:cubicBezTo>
                  <a:cubicBezTo>
                    <a:pt x="134" y="667"/>
                    <a:pt x="200" y="734"/>
                    <a:pt x="300" y="767"/>
                  </a:cubicBezTo>
                  <a:cubicBezTo>
                    <a:pt x="434" y="834"/>
                    <a:pt x="567" y="901"/>
                    <a:pt x="701" y="934"/>
                  </a:cubicBezTo>
                  <a:cubicBezTo>
                    <a:pt x="834" y="951"/>
                    <a:pt x="959" y="959"/>
                    <a:pt x="1084" y="959"/>
                  </a:cubicBezTo>
                  <a:cubicBezTo>
                    <a:pt x="1209" y="959"/>
                    <a:pt x="1335" y="951"/>
                    <a:pt x="1468" y="934"/>
                  </a:cubicBezTo>
                  <a:cubicBezTo>
                    <a:pt x="1701" y="901"/>
                    <a:pt x="1902" y="767"/>
                    <a:pt x="2035" y="601"/>
                  </a:cubicBezTo>
                  <a:lnTo>
                    <a:pt x="2035" y="601"/>
                  </a:lnTo>
                  <a:cubicBezTo>
                    <a:pt x="1835" y="667"/>
                    <a:pt x="1635" y="734"/>
                    <a:pt x="1435" y="767"/>
                  </a:cubicBezTo>
                  <a:cubicBezTo>
                    <a:pt x="1366" y="777"/>
                    <a:pt x="1298" y="781"/>
                    <a:pt x="1229" y="781"/>
                  </a:cubicBezTo>
                  <a:cubicBezTo>
                    <a:pt x="1064" y="781"/>
                    <a:pt x="899" y="758"/>
                    <a:pt x="734" y="734"/>
                  </a:cubicBezTo>
                  <a:cubicBezTo>
                    <a:pt x="634" y="701"/>
                    <a:pt x="501" y="634"/>
                    <a:pt x="401" y="567"/>
                  </a:cubicBezTo>
                  <a:cubicBezTo>
                    <a:pt x="300" y="467"/>
                    <a:pt x="200" y="400"/>
                    <a:pt x="267" y="334"/>
                  </a:cubicBezTo>
                  <a:cubicBezTo>
                    <a:pt x="334" y="267"/>
                    <a:pt x="434" y="234"/>
                    <a:pt x="534" y="234"/>
                  </a:cubicBezTo>
                  <a:lnTo>
                    <a:pt x="968" y="234"/>
                  </a:lnTo>
                  <a:cubicBezTo>
                    <a:pt x="1201" y="234"/>
                    <a:pt x="1401" y="300"/>
                    <a:pt x="1635" y="334"/>
                  </a:cubicBezTo>
                  <a:cubicBezTo>
                    <a:pt x="1909" y="486"/>
                    <a:pt x="2099" y="638"/>
                    <a:pt x="2131" y="638"/>
                  </a:cubicBezTo>
                  <a:cubicBezTo>
                    <a:pt x="2134" y="638"/>
                    <a:pt x="2135" y="637"/>
                    <a:pt x="2135" y="634"/>
                  </a:cubicBezTo>
                  <a:cubicBezTo>
                    <a:pt x="2002" y="467"/>
                    <a:pt x="1835" y="334"/>
                    <a:pt x="1635" y="234"/>
                  </a:cubicBezTo>
                  <a:cubicBezTo>
                    <a:pt x="1401" y="100"/>
                    <a:pt x="1168" y="33"/>
                    <a:pt x="9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" name="Google Shape;3422;p69">
              <a:extLst>
                <a:ext uri="{FF2B5EF4-FFF2-40B4-BE49-F238E27FC236}">
                  <a16:creationId xmlns:a16="http://schemas.microsoft.com/office/drawing/2014/main" id="{240732DC-A85F-4DE8-B4C1-AFEE64C2DC0B}"/>
                </a:ext>
              </a:extLst>
            </p:cNvPr>
            <p:cNvSpPr/>
            <p:nvPr/>
          </p:nvSpPr>
          <p:spPr>
            <a:xfrm>
              <a:off x="7749010" y="3989042"/>
              <a:ext cx="187416" cy="335313"/>
            </a:xfrm>
            <a:custGeom>
              <a:avLst/>
              <a:gdLst/>
              <a:ahLst/>
              <a:cxnLst/>
              <a:rect l="l" t="t" r="r" b="b"/>
              <a:pathLst>
                <a:path w="10675" h="19099" extrusionOk="0">
                  <a:moveTo>
                    <a:pt x="6605" y="1"/>
                  </a:moveTo>
                  <a:lnTo>
                    <a:pt x="0" y="2136"/>
                  </a:lnTo>
                  <a:lnTo>
                    <a:pt x="4037" y="10642"/>
                  </a:lnTo>
                  <a:lnTo>
                    <a:pt x="5337" y="18314"/>
                  </a:lnTo>
                  <a:cubicBezTo>
                    <a:pt x="5396" y="18784"/>
                    <a:pt x="5791" y="19099"/>
                    <a:pt x="6249" y="19099"/>
                  </a:cubicBezTo>
                  <a:cubicBezTo>
                    <a:pt x="6311" y="19099"/>
                    <a:pt x="6375" y="19093"/>
                    <a:pt x="6438" y="19081"/>
                  </a:cubicBezTo>
                  <a:lnTo>
                    <a:pt x="6538" y="19081"/>
                  </a:lnTo>
                  <a:cubicBezTo>
                    <a:pt x="6839" y="19014"/>
                    <a:pt x="7072" y="18781"/>
                    <a:pt x="7205" y="18514"/>
                  </a:cubicBezTo>
                  <a:cubicBezTo>
                    <a:pt x="7939" y="16679"/>
                    <a:pt x="10675" y="9841"/>
                    <a:pt x="10341" y="9241"/>
                  </a:cubicBezTo>
                  <a:cubicBezTo>
                    <a:pt x="9941" y="8540"/>
                    <a:pt x="6605" y="1"/>
                    <a:pt x="6605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" name="Google Shape;3423;p69">
              <a:extLst>
                <a:ext uri="{FF2B5EF4-FFF2-40B4-BE49-F238E27FC236}">
                  <a16:creationId xmlns:a16="http://schemas.microsoft.com/office/drawing/2014/main" id="{B0505269-11EB-47B9-8C9E-6812C46041AA}"/>
                </a:ext>
              </a:extLst>
            </p:cNvPr>
            <p:cNvSpPr/>
            <p:nvPr/>
          </p:nvSpPr>
          <p:spPr>
            <a:xfrm>
              <a:off x="7862618" y="4140730"/>
              <a:ext cx="67961" cy="182729"/>
            </a:xfrm>
            <a:custGeom>
              <a:avLst/>
              <a:gdLst/>
              <a:ahLst/>
              <a:cxnLst/>
              <a:rect l="l" t="t" r="r" b="b"/>
              <a:pathLst>
                <a:path w="3871" h="10408" extrusionOk="0">
                  <a:moveTo>
                    <a:pt x="3570" y="0"/>
                  </a:moveTo>
                  <a:lnTo>
                    <a:pt x="1" y="10408"/>
                  </a:lnTo>
                  <a:cubicBezTo>
                    <a:pt x="334" y="10341"/>
                    <a:pt x="601" y="10141"/>
                    <a:pt x="701" y="9841"/>
                  </a:cubicBezTo>
                  <a:cubicBezTo>
                    <a:pt x="2769" y="4704"/>
                    <a:pt x="3536" y="2235"/>
                    <a:pt x="3803" y="1368"/>
                  </a:cubicBezTo>
                  <a:cubicBezTo>
                    <a:pt x="3870" y="1034"/>
                    <a:pt x="3837" y="667"/>
                    <a:pt x="3703" y="367"/>
                  </a:cubicBezTo>
                  <a:lnTo>
                    <a:pt x="35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" name="Google Shape;3424;p69">
              <a:extLst>
                <a:ext uri="{FF2B5EF4-FFF2-40B4-BE49-F238E27FC236}">
                  <a16:creationId xmlns:a16="http://schemas.microsoft.com/office/drawing/2014/main" id="{EF93B35A-6D93-4DF1-8706-2E721265203D}"/>
                </a:ext>
              </a:extLst>
            </p:cNvPr>
            <p:cNvSpPr/>
            <p:nvPr/>
          </p:nvSpPr>
          <p:spPr>
            <a:xfrm>
              <a:off x="7867675" y="4101368"/>
              <a:ext cx="23666" cy="19523"/>
            </a:xfrm>
            <a:custGeom>
              <a:avLst/>
              <a:gdLst/>
              <a:ahLst/>
              <a:cxnLst/>
              <a:rect l="l" t="t" r="r" b="b"/>
              <a:pathLst>
                <a:path w="1348" h="1112" extrusionOk="0">
                  <a:moveTo>
                    <a:pt x="760" y="0"/>
                  </a:moveTo>
                  <a:cubicBezTo>
                    <a:pt x="563" y="0"/>
                    <a:pt x="373" y="122"/>
                    <a:pt x="280" y="307"/>
                  </a:cubicBezTo>
                  <a:lnTo>
                    <a:pt x="280" y="274"/>
                  </a:lnTo>
                  <a:lnTo>
                    <a:pt x="280" y="274"/>
                  </a:lnTo>
                  <a:cubicBezTo>
                    <a:pt x="0" y="693"/>
                    <a:pt x="354" y="1112"/>
                    <a:pt x="730" y="1112"/>
                  </a:cubicBezTo>
                  <a:cubicBezTo>
                    <a:pt x="892" y="1112"/>
                    <a:pt x="1059" y="1033"/>
                    <a:pt x="1180" y="841"/>
                  </a:cubicBezTo>
                  <a:cubicBezTo>
                    <a:pt x="1347" y="574"/>
                    <a:pt x="1280" y="241"/>
                    <a:pt x="1014" y="74"/>
                  </a:cubicBezTo>
                  <a:cubicBezTo>
                    <a:pt x="933" y="23"/>
                    <a:pt x="84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" name="Google Shape;3425;p69">
              <a:extLst>
                <a:ext uri="{FF2B5EF4-FFF2-40B4-BE49-F238E27FC236}">
                  <a16:creationId xmlns:a16="http://schemas.microsoft.com/office/drawing/2014/main" id="{407582A4-8BD0-4DCE-9183-0E76475FEA81}"/>
                </a:ext>
              </a:extLst>
            </p:cNvPr>
            <p:cNvSpPr/>
            <p:nvPr/>
          </p:nvSpPr>
          <p:spPr>
            <a:xfrm>
              <a:off x="7830402" y="4232674"/>
              <a:ext cx="37501" cy="9375"/>
            </a:xfrm>
            <a:custGeom>
              <a:avLst/>
              <a:gdLst/>
              <a:ahLst/>
              <a:cxnLst/>
              <a:rect l="l" t="t" r="r" b="b"/>
              <a:pathLst>
                <a:path w="2136" h="534" extrusionOk="0">
                  <a:moveTo>
                    <a:pt x="1102" y="0"/>
                  </a:moveTo>
                  <a:cubicBezTo>
                    <a:pt x="802" y="0"/>
                    <a:pt x="501" y="67"/>
                    <a:pt x="268" y="200"/>
                  </a:cubicBezTo>
                  <a:cubicBezTo>
                    <a:pt x="134" y="267"/>
                    <a:pt x="68" y="367"/>
                    <a:pt x="1" y="467"/>
                  </a:cubicBezTo>
                  <a:cubicBezTo>
                    <a:pt x="313" y="296"/>
                    <a:pt x="661" y="212"/>
                    <a:pt x="1008" y="212"/>
                  </a:cubicBezTo>
                  <a:cubicBezTo>
                    <a:pt x="1404" y="212"/>
                    <a:pt x="1798" y="321"/>
                    <a:pt x="2136" y="534"/>
                  </a:cubicBezTo>
                  <a:cubicBezTo>
                    <a:pt x="2102" y="434"/>
                    <a:pt x="2002" y="334"/>
                    <a:pt x="1936" y="267"/>
                  </a:cubicBezTo>
                  <a:cubicBezTo>
                    <a:pt x="1669" y="100"/>
                    <a:pt x="1402" y="0"/>
                    <a:pt x="110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" name="Google Shape;3426;p69">
              <a:extLst>
                <a:ext uri="{FF2B5EF4-FFF2-40B4-BE49-F238E27FC236}">
                  <a16:creationId xmlns:a16="http://schemas.microsoft.com/office/drawing/2014/main" id="{C4DEE6C7-FC61-4E4E-9BCB-8A379A2BA3FF}"/>
                </a:ext>
              </a:extLst>
            </p:cNvPr>
            <p:cNvSpPr/>
            <p:nvPr/>
          </p:nvSpPr>
          <p:spPr>
            <a:xfrm>
              <a:off x="7833931" y="4262432"/>
              <a:ext cx="32813" cy="8322"/>
            </a:xfrm>
            <a:custGeom>
              <a:avLst/>
              <a:gdLst/>
              <a:ahLst/>
              <a:cxnLst/>
              <a:rect l="l" t="t" r="r" b="b"/>
              <a:pathLst>
                <a:path w="1869" h="474" extrusionOk="0">
                  <a:moveTo>
                    <a:pt x="1061" y="0"/>
                  </a:moveTo>
                  <a:cubicBezTo>
                    <a:pt x="1019" y="0"/>
                    <a:pt x="976" y="2"/>
                    <a:pt x="934" y="7"/>
                  </a:cubicBezTo>
                  <a:cubicBezTo>
                    <a:pt x="334" y="73"/>
                    <a:pt x="0" y="440"/>
                    <a:pt x="67" y="474"/>
                  </a:cubicBezTo>
                  <a:lnTo>
                    <a:pt x="934" y="240"/>
                  </a:lnTo>
                  <a:cubicBezTo>
                    <a:pt x="1022" y="230"/>
                    <a:pt x="1110" y="226"/>
                    <a:pt x="1199" y="226"/>
                  </a:cubicBezTo>
                  <a:cubicBezTo>
                    <a:pt x="1413" y="226"/>
                    <a:pt x="1632" y="250"/>
                    <a:pt x="1868" y="273"/>
                  </a:cubicBezTo>
                  <a:cubicBezTo>
                    <a:pt x="1635" y="99"/>
                    <a:pt x="1351" y="0"/>
                    <a:pt x="106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" name="Google Shape;3427;p69">
              <a:extLst>
                <a:ext uri="{FF2B5EF4-FFF2-40B4-BE49-F238E27FC236}">
                  <a16:creationId xmlns:a16="http://schemas.microsoft.com/office/drawing/2014/main" id="{CCD0AD31-ECA0-44DC-9ABC-84EEFFF829D6}"/>
                </a:ext>
              </a:extLst>
            </p:cNvPr>
            <p:cNvSpPr/>
            <p:nvPr/>
          </p:nvSpPr>
          <p:spPr>
            <a:xfrm>
              <a:off x="7826311" y="4201037"/>
              <a:ext cx="49790" cy="8813"/>
            </a:xfrm>
            <a:custGeom>
              <a:avLst/>
              <a:gdLst/>
              <a:ahLst/>
              <a:cxnLst/>
              <a:rect l="l" t="t" r="r" b="b"/>
              <a:pathLst>
                <a:path w="2836" h="502" extrusionOk="0">
                  <a:moveTo>
                    <a:pt x="1550" y="1"/>
                  </a:moveTo>
                  <a:cubicBezTo>
                    <a:pt x="1004" y="1"/>
                    <a:pt x="462" y="169"/>
                    <a:pt x="0" y="501"/>
                  </a:cubicBezTo>
                  <a:cubicBezTo>
                    <a:pt x="434" y="368"/>
                    <a:pt x="934" y="268"/>
                    <a:pt x="1401" y="234"/>
                  </a:cubicBezTo>
                  <a:cubicBezTo>
                    <a:pt x="1868" y="234"/>
                    <a:pt x="2369" y="268"/>
                    <a:pt x="2836" y="335"/>
                  </a:cubicBezTo>
                  <a:cubicBezTo>
                    <a:pt x="2433" y="111"/>
                    <a:pt x="1991" y="1"/>
                    <a:pt x="155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" name="Google Shape;3428;p69">
              <a:extLst>
                <a:ext uri="{FF2B5EF4-FFF2-40B4-BE49-F238E27FC236}">
                  <a16:creationId xmlns:a16="http://schemas.microsoft.com/office/drawing/2014/main" id="{243C7392-6939-4EEA-A007-6E4CEB58358A}"/>
                </a:ext>
              </a:extLst>
            </p:cNvPr>
            <p:cNvSpPr/>
            <p:nvPr/>
          </p:nvSpPr>
          <p:spPr>
            <a:xfrm>
              <a:off x="7818112" y="4159094"/>
              <a:ext cx="40433" cy="17416"/>
            </a:xfrm>
            <a:custGeom>
              <a:avLst/>
              <a:gdLst/>
              <a:ahLst/>
              <a:cxnLst/>
              <a:rect l="l" t="t" r="r" b="b"/>
              <a:pathLst>
                <a:path w="2303" h="992" extrusionOk="0">
                  <a:moveTo>
                    <a:pt x="1827" y="0"/>
                  </a:moveTo>
                  <a:cubicBezTo>
                    <a:pt x="1542" y="0"/>
                    <a:pt x="1258" y="60"/>
                    <a:pt x="1001" y="188"/>
                  </a:cubicBezTo>
                  <a:cubicBezTo>
                    <a:pt x="601" y="355"/>
                    <a:pt x="267" y="622"/>
                    <a:pt x="0" y="989"/>
                  </a:cubicBezTo>
                  <a:cubicBezTo>
                    <a:pt x="3" y="990"/>
                    <a:pt x="7" y="991"/>
                    <a:pt x="11" y="991"/>
                  </a:cubicBezTo>
                  <a:cubicBezTo>
                    <a:pt x="102" y="991"/>
                    <a:pt x="495" y="644"/>
                    <a:pt x="1101" y="389"/>
                  </a:cubicBezTo>
                  <a:cubicBezTo>
                    <a:pt x="1735" y="155"/>
                    <a:pt x="2302" y="122"/>
                    <a:pt x="2302" y="55"/>
                  </a:cubicBezTo>
                  <a:cubicBezTo>
                    <a:pt x="2146" y="19"/>
                    <a:pt x="1987" y="0"/>
                    <a:pt x="182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" name="Google Shape;3429;p69">
              <a:extLst>
                <a:ext uri="{FF2B5EF4-FFF2-40B4-BE49-F238E27FC236}">
                  <a16:creationId xmlns:a16="http://schemas.microsoft.com/office/drawing/2014/main" id="{250E72FE-513B-4A8F-BFFB-50202000F86E}"/>
                </a:ext>
              </a:extLst>
            </p:cNvPr>
            <p:cNvSpPr/>
            <p:nvPr/>
          </p:nvSpPr>
          <p:spPr>
            <a:xfrm>
              <a:off x="7799380" y="4114220"/>
              <a:ext cx="39239" cy="21243"/>
            </a:xfrm>
            <a:custGeom>
              <a:avLst/>
              <a:gdLst/>
              <a:ahLst/>
              <a:cxnLst/>
              <a:rect l="l" t="t" r="r" b="b"/>
              <a:pathLst>
                <a:path w="2235" h="1210" extrusionOk="0">
                  <a:moveTo>
                    <a:pt x="1701" y="1"/>
                  </a:moveTo>
                  <a:cubicBezTo>
                    <a:pt x="1424" y="1"/>
                    <a:pt x="1151" y="70"/>
                    <a:pt x="901" y="209"/>
                  </a:cubicBezTo>
                  <a:cubicBezTo>
                    <a:pt x="600" y="376"/>
                    <a:pt x="367" y="576"/>
                    <a:pt x="133" y="843"/>
                  </a:cubicBezTo>
                  <a:cubicBezTo>
                    <a:pt x="67" y="943"/>
                    <a:pt x="0" y="1077"/>
                    <a:pt x="0" y="1210"/>
                  </a:cubicBezTo>
                  <a:cubicBezTo>
                    <a:pt x="534" y="543"/>
                    <a:pt x="1368" y="143"/>
                    <a:pt x="2235" y="76"/>
                  </a:cubicBezTo>
                  <a:cubicBezTo>
                    <a:pt x="2102" y="42"/>
                    <a:pt x="2001" y="9"/>
                    <a:pt x="1868" y="9"/>
                  </a:cubicBezTo>
                  <a:cubicBezTo>
                    <a:pt x="1812" y="4"/>
                    <a:pt x="1757" y="1"/>
                    <a:pt x="17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" name="Google Shape;3430;p69">
              <a:extLst>
                <a:ext uri="{FF2B5EF4-FFF2-40B4-BE49-F238E27FC236}">
                  <a16:creationId xmlns:a16="http://schemas.microsoft.com/office/drawing/2014/main" id="{F5007296-D85D-4691-A0C7-C75FCAAA7D3D}"/>
                </a:ext>
              </a:extLst>
            </p:cNvPr>
            <p:cNvSpPr/>
            <p:nvPr/>
          </p:nvSpPr>
          <p:spPr>
            <a:xfrm>
              <a:off x="7780050" y="4076017"/>
              <a:ext cx="48614" cy="39186"/>
            </a:xfrm>
            <a:custGeom>
              <a:avLst/>
              <a:gdLst/>
              <a:ahLst/>
              <a:cxnLst/>
              <a:rect l="l" t="t" r="r" b="b"/>
              <a:pathLst>
                <a:path w="2769" h="2232" extrusionOk="0">
                  <a:moveTo>
                    <a:pt x="2136" y="203"/>
                  </a:moveTo>
                  <a:cubicBezTo>
                    <a:pt x="2160" y="203"/>
                    <a:pt x="2182" y="207"/>
                    <a:pt x="2202" y="217"/>
                  </a:cubicBezTo>
                  <a:cubicBezTo>
                    <a:pt x="2302" y="284"/>
                    <a:pt x="2369" y="384"/>
                    <a:pt x="2435" y="451"/>
                  </a:cubicBezTo>
                  <a:cubicBezTo>
                    <a:pt x="2577" y="932"/>
                    <a:pt x="2430" y="1412"/>
                    <a:pt x="2077" y="1731"/>
                  </a:cubicBezTo>
                  <a:lnTo>
                    <a:pt x="2077" y="1731"/>
                  </a:lnTo>
                  <a:cubicBezTo>
                    <a:pt x="2038" y="1691"/>
                    <a:pt x="1974" y="1645"/>
                    <a:pt x="1868" y="1585"/>
                  </a:cubicBezTo>
                  <a:cubicBezTo>
                    <a:pt x="1833" y="1555"/>
                    <a:pt x="1797" y="1526"/>
                    <a:pt x="1759" y="1499"/>
                  </a:cubicBezTo>
                  <a:lnTo>
                    <a:pt x="1759" y="1499"/>
                  </a:lnTo>
                  <a:cubicBezTo>
                    <a:pt x="1735" y="1280"/>
                    <a:pt x="1733" y="1061"/>
                    <a:pt x="1768" y="851"/>
                  </a:cubicBezTo>
                  <a:cubicBezTo>
                    <a:pt x="1768" y="617"/>
                    <a:pt x="1835" y="417"/>
                    <a:pt x="1968" y="250"/>
                  </a:cubicBezTo>
                  <a:cubicBezTo>
                    <a:pt x="2016" y="227"/>
                    <a:pt x="2079" y="203"/>
                    <a:pt x="2136" y="203"/>
                  </a:cubicBezTo>
                  <a:close/>
                  <a:moveTo>
                    <a:pt x="1779" y="1651"/>
                  </a:moveTo>
                  <a:lnTo>
                    <a:pt x="1779" y="1651"/>
                  </a:lnTo>
                  <a:cubicBezTo>
                    <a:pt x="1860" y="1691"/>
                    <a:pt x="1940" y="1734"/>
                    <a:pt x="2019" y="1780"/>
                  </a:cubicBezTo>
                  <a:lnTo>
                    <a:pt x="2019" y="1780"/>
                  </a:lnTo>
                  <a:cubicBezTo>
                    <a:pt x="1972" y="1818"/>
                    <a:pt x="1921" y="1853"/>
                    <a:pt x="1868" y="1885"/>
                  </a:cubicBezTo>
                  <a:cubicBezTo>
                    <a:pt x="1855" y="1893"/>
                    <a:pt x="1841" y="1900"/>
                    <a:pt x="1827" y="1908"/>
                  </a:cubicBezTo>
                  <a:lnTo>
                    <a:pt x="1827" y="1908"/>
                  </a:lnTo>
                  <a:cubicBezTo>
                    <a:pt x="1809" y="1823"/>
                    <a:pt x="1792" y="1737"/>
                    <a:pt x="1779" y="1651"/>
                  </a:cubicBezTo>
                  <a:close/>
                  <a:moveTo>
                    <a:pt x="651" y="1301"/>
                  </a:moveTo>
                  <a:cubicBezTo>
                    <a:pt x="759" y="1301"/>
                    <a:pt x="868" y="1318"/>
                    <a:pt x="968" y="1351"/>
                  </a:cubicBezTo>
                  <a:cubicBezTo>
                    <a:pt x="1203" y="1410"/>
                    <a:pt x="1439" y="1492"/>
                    <a:pt x="1668" y="1598"/>
                  </a:cubicBezTo>
                  <a:lnTo>
                    <a:pt x="1668" y="1598"/>
                  </a:lnTo>
                  <a:cubicBezTo>
                    <a:pt x="1679" y="1650"/>
                    <a:pt x="1690" y="1701"/>
                    <a:pt x="1701" y="1751"/>
                  </a:cubicBezTo>
                  <a:cubicBezTo>
                    <a:pt x="1718" y="1820"/>
                    <a:pt x="1744" y="1879"/>
                    <a:pt x="1774" y="1934"/>
                  </a:cubicBezTo>
                  <a:lnTo>
                    <a:pt x="1774" y="1934"/>
                  </a:lnTo>
                  <a:cubicBezTo>
                    <a:pt x="1582" y="2025"/>
                    <a:pt x="1367" y="2074"/>
                    <a:pt x="1153" y="2074"/>
                  </a:cubicBezTo>
                  <a:cubicBezTo>
                    <a:pt x="860" y="2074"/>
                    <a:pt x="568" y="1983"/>
                    <a:pt x="334" y="1785"/>
                  </a:cubicBezTo>
                  <a:cubicBezTo>
                    <a:pt x="234" y="1751"/>
                    <a:pt x="167" y="1651"/>
                    <a:pt x="167" y="1551"/>
                  </a:cubicBezTo>
                  <a:cubicBezTo>
                    <a:pt x="167" y="1418"/>
                    <a:pt x="267" y="1385"/>
                    <a:pt x="334" y="1351"/>
                  </a:cubicBezTo>
                  <a:cubicBezTo>
                    <a:pt x="434" y="1318"/>
                    <a:pt x="542" y="1301"/>
                    <a:pt x="651" y="1301"/>
                  </a:cubicBezTo>
                  <a:close/>
                  <a:moveTo>
                    <a:pt x="2054" y="1"/>
                  </a:moveTo>
                  <a:cubicBezTo>
                    <a:pt x="1960" y="1"/>
                    <a:pt x="1867" y="52"/>
                    <a:pt x="1802" y="117"/>
                  </a:cubicBezTo>
                  <a:cubicBezTo>
                    <a:pt x="1668" y="317"/>
                    <a:pt x="1601" y="551"/>
                    <a:pt x="1601" y="784"/>
                  </a:cubicBezTo>
                  <a:cubicBezTo>
                    <a:pt x="1580" y="999"/>
                    <a:pt x="1600" y="1213"/>
                    <a:pt x="1635" y="1419"/>
                  </a:cubicBezTo>
                  <a:lnTo>
                    <a:pt x="1635" y="1419"/>
                  </a:lnTo>
                  <a:cubicBezTo>
                    <a:pt x="1447" y="1309"/>
                    <a:pt x="1232" y="1231"/>
                    <a:pt x="1001" y="1184"/>
                  </a:cubicBezTo>
                  <a:cubicBezTo>
                    <a:pt x="853" y="1121"/>
                    <a:pt x="705" y="1098"/>
                    <a:pt x="557" y="1098"/>
                  </a:cubicBezTo>
                  <a:cubicBezTo>
                    <a:pt x="471" y="1098"/>
                    <a:pt x="386" y="1105"/>
                    <a:pt x="300" y="1118"/>
                  </a:cubicBezTo>
                  <a:cubicBezTo>
                    <a:pt x="134" y="1151"/>
                    <a:pt x="0" y="1284"/>
                    <a:pt x="0" y="1451"/>
                  </a:cubicBezTo>
                  <a:cubicBezTo>
                    <a:pt x="0" y="1618"/>
                    <a:pt x="67" y="1785"/>
                    <a:pt x="200" y="1885"/>
                  </a:cubicBezTo>
                  <a:cubicBezTo>
                    <a:pt x="484" y="2112"/>
                    <a:pt x="833" y="2232"/>
                    <a:pt x="1185" y="2232"/>
                  </a:cubicBezTo>
                  <a:cubicBezTo>
                    <a:pt x="1415" y="2232"/>
                    <a:pt x="1646" y="2181"/>
                    <a:pt x="1862" y="2076"/>
                  </a:cubicBezTo>
                  <a:lnTo>
                    <a:pt x="1862" y="2076"/>
                  </a:lnTo>
                  <a:cubicBezTo>
                    <a:pt x="1864" y="2079"/>
                    <a:pt x="1866" y="2082"/>
                    <a:pt x="1868" y="2085"/>
                  </a:cubicBezTo>
                  <a:cubicBezTo>
                    <a:pt x="1867" y="2081"/>
                    <a:pt x="1866" y="2078"/>
                    <a:pt x="1865" y="2074"/>
                  </a:cubicBezTo>
                  <a:lnTo>
                    <a:pt x="1865" y="2074"/>
                  </a:lnTo>
                  <a:cubicBezTo>
                    <a:pt x="1900" y="2057"/>
                    <a:pt x="1934" y="2038"/>
                    <a:pt x="1968" y="2018"/>
                  </a:cubicBezTo>
                  <a:cubicBezTo>
                    <a:pt x="2535" y="1685"/>
                    <a:pt x="2769" y="984"/>
                    <a:pt x="2535" y="384"/>
                  </a:cubicBezTo>
                  <a:cubicBezTo>
                    <a:pt x="2469" y="250"/>
                    <a:pt x="2335" y="117"/>
                    <a:pt x="2202" y="50"/>
                  </a:cubicBezTo>
                  <a:cubicBezTo>
                    <a:pt x="2155" y="15"/>
                    <a:pt x="2105" y="1"/>
                    <a:pt x="205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" name="Google Shape;3431;p69">
              <a:extLst>
                <a:ext uri="{FF2B5EF4-FFF2-40B4-BE49-F238E27FC236}">
                  <a16:creationId xmlns:a16="http://schemas.microsoft.com/office/drawing/2014/main" id="{25C43CEC-CA7C-4558-AD1F-47CD848B44E2}"/>
                </a:ext>
              </a:extLst>
            </p:cNvPr>
            <p:cNvSpPr/>
            <p:nvPr/>
          </p:nvSpPr>
          <p:spPr>
            <a:xfrm>
              <a:off x="7287518" y="2834172"/>
              <a:ext cx="701033" cy="1307735"/>
            </a:xfrm>
            <a:custGeom>
              <a:avLst/>
              <a:gdLst/>
              <a:ahLst/>
              <a:cxnLst/>
              <a:rect l="l" t="t" r="r" b="b"/>
              <a:pathLst>
                <a:path w="39930" h="74487" extrusionOk="0">
                  <a:moveTo>
                    <a:pt x="17280" y="22983"/>
                  </a:moveTo>
                  <a:lnTo>
                    <a:pt x="17280" y="22983"/>
                  </a:lnTo>
                  <a:cubicBezTo>
                    <a:pt x="17013" y="26686"/>
                    <a:pt x="16746" y="30522"/>
                    <a:pt x="16579" y="34191"/>
                  </a:cubicBezTo>
                  <a:cubicBezTo>
                    <a:pt x="15979" y="32457"/>
                    <a:pt x="15779" y="30589"/>
                    <a:pt x="16012" y="28788"/>
                  </a:cubicBezTo>
                  <a:lnTo>
                    <a:pt x="17280" y="22983"/>
                  </a:lnTo>
                  <a:close/>
                  <a:moveTo>
                    <a:pt x="12310" y="0"/>
                  </a:moveTo>
                  <a:cubicBezTo>
                    <a:pt x="12310" y="0"/>
                    <a:pt x="8240" y="8373"/>
                    <a:pt x="6472" y="13743"/>
                  </a:cubicBezTo>
                  <a:cubicBezTo>
                    <a:pt x="2669" y="25185"/>
                    <a:pt x="1" y="29288"/>
                    <a:pt x="568" y="37527"/>
                  </a:cubicBezTo>
                  <a:cubicBezTo>
                    <a:pt x="801" y="40162"/>
                    <a:pt x="10408" y="46700"/>
                    <a:pt x="16546" y="50336"/>
                  </a:cubicBezTo>
                  <a:cubicBezTo>
                    <a:pt x="16613" y="51070"/>
                    <a:pt x="16713" y="51771"/>
                    <a:pt x="16880" y="52505"/>
                  </a:cubicBezTo>
                  <a:cubicBezTo>
                    <a:pt x="18981" y="61911"/>
                    <a:pt x="25352" y="74487"/>
                    <a:pt x="25352" y="74487"/>
                  </a:cubicBezTo>
                  <a:lnTo>
                    <a:pt x="35026" y="69950"/>
                  </a:lnTo>
                  <a:lnTo>
                    <a:pt x="31890" y="59276"/>
                  </a:lnTo>
                  <a:lnTo>
                    <a:pt x="35159" y="61177"/>
                  </a:lnTo>
                  <a:lnTo>
                    <a:pt x="39929" y="52138"/>
                  </a:lnTo>
                  <a:lnTo>
                    <a:pt x="28821" y="44632"/>
                  </a:lnTo>
                  <a:lnTo>
                    <a:pt x="32491" y="8440"/>
                  </a:lnTo>
                  <a:lnTo>
                    <a:pt x="21917" y="2235"/>
                  </a:lnTo>
                  <a:lnTo>
                    <a:pt x="12310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" name="Google Shape;3432;p69">
              <a:extLst>
                <a:ext uri="{FF2B5EF4-FFF2-40B4-BE49-F238E27FC236}">
                  <a16:creationId xmlns:a16="http://schemas.microsoft.com/office/drawing/2014/main" id="{A19488CA-77B8-4EE6-AFB1-6C1F3F23D0BC}"/>
                </a:ext>
              </a:extLst>
            </p:cNvPr>
            <p:cNvSpPr/>
            <p:nvPr/>
          </p:nvSpPr>
          <p:spPr>
            <a:xfrm>
              <a:off x="7566878" y="3020394"/>
              <a:ext cx="165751" cy="1121513"/>
            </a:xfrm>
            <a:custGeom>
              <a:avLst/>
              <a:gdLst/>
              <a:ahLst/>
              <a:cxnLst/>
              <a:rect l="l" t="t" r="r" b="b"/>
              <a:pathLst>
                <a:path w="9441" h="63880" extrusionOk="0">
                  <a:moveTo>
                    <a:pt x="2435" y="1"/>
                  </a:moveTo>
                  <a:lnTo>
                    <a:pt x="2369" y="501"/>
                  </a:lnTo>
                  <a:cubicBezTo>
                    <a:pt x="2369" y="968"/>
                    <a:pt x="2335" y="1602"/>
                    <a:pt x="2302" y="2436"/>
                  </a:cubicBezTo>
                  <a:cubicBezTo>
                    <a:pt x="2235" y="4104"/>
                    <a:pt x="2068" y="6506"/>
                    <a:pt x="1802" y="9474"/>
                  </a:cubicBezTo>
                  <a:cubicBezTo>
                    <a:pt x="1568" y="12443"/>
                    <a:pt x="1268" y="15979"/>
                    <a:pt x="934" y="19882"/>
                  </a:cubicBezTo>
                  <a:cubicBezTo>
                    <a:pt x="601" y="23818"/>
                    <a:pt x="234" y="28121"/>
                    <a:pt x="67" y="32658"/>
                  </a:cubicBezTo>
                  <a:cubicBezTo>
                    <a:pt x="0" y="33225"/>
                    <a:pt x="67" y="33825"/>
                    <a:pt x="67" y="34359"/>
                  </a:cubicBezTo>
                  <a:cubicBezTo>
                    <a:pt x="67" y="34893"/>
                    <a:pt x="100" y="35493"/>
                    <a:pt x="134" y="36027"/>
                  </a:cubicBezTo>
                  <a:cubicBezTo>
                    <a:pt x="200" y="37127"/>
                    <a:pt x="300" y="38195"/>
                    <a:pt x="434" y="39296"/>
                  </a:cubicBezTo>
                  <a:lnTo>
                    <a:pt x="501" y="40063"/>
                  </a:lnTo>
                  <a:lnTo>
                    <a:pt x="534" y="40497"/>
                  </a:lnTo>
                  <a:cubicBezTo>
                    <a:pt x="601" y="40630"/>
                    <a:pt x="601" y="40730"/>
                    <a:pt x="634" y="40863"/>
                  </a:cubicBezTo>
                  <a:cubicBezTo>
                    <a:pt x="701" y="41364"/>
                    <a:pt x="868" y="41864"/>
                    <a:pt x="1001" y="42365"/>
                  </a:cubicBezTo>
                  <a:cubicBezTo>
                    <a:pt x="1301" y="43365"/>
                    <a:pt x="1635" y="44333"/>
                    <a:pt x="1968" y="45233"/>
                  </a:cubicBezTo>
                  <a:cubicBezTo>
                    <a:pt x="3303" y="48969"/>
                    <a:pt x="4637" y="52238"/>
                    <a:pt x="5704" y="55007"/>
                  </a:cubicBezTo>
                  <a:cubicBezTo>
                    <a:pt x="6805" y="57742"/>
                    <a:pt x="7772" y="59977"/>
                    <a:pt x="8373" y="61512"/>
                  </a:cubicBezTo>
                  <a:lnTo>
                    <a:pt x="9140" y="63246"/>
                  </a:lnTo>
                  <a:lnTo>
                    <a:pt x="9298" y="63615"/>
                  </a:lnTo>
                  <a:lnTo>
                    <a:pt x="9298" y="63615"/>
                  </a:lnTo>
                  <a:cubicBezTo>
                    <a:pt x="9272" y="63534"/>
                    <a:pt x="9235" y="63436"/>
                    <a:pt x="9173" y="63313"/>
                  </a:cubicBezTo>
                  <a:cubicBezTo>
                    <a:pt x="9007" y="62879"/>
                    <a:pt x="8773" y="62245"/>
                    <a:pt x="8473" y="61512"/>
                  </a:cubicBezTo>
                  <a:cubicBezTo>
                    <a:pt x="7839" y="59977"/>
                    <a:pt x="6939" y="57742"/>
                    <a:pt x="5838" y="54974"/>
                  </a:cubicBezTo>
                  <a:cubicBezTo>
                    <a:pt x="4770" y="52172"/>
                    <a:pt x="3469" y="48869"/>
                    <a:pt x="2168" y="45167"/>
                  </a:cubicBezTo>
                  <a:cubicBezTo>
                    <a:pt x="1835" y="44199"/>
                    <a:pt x="1501" y="43299"/>
                    <a:pt x="1201" y="42298"/>
                  </a:cubicBezTo>
                  <a:cubicBezTo>
                    <a:pt x="1101" y="41797"/>
                    <a:pt x="934" y="41297"/>
                    <a:pt x="834" y="40797"/>
                  </a:cubicBezTo>
                  <a:cubicBezTo>
                    <a:pt x="801" y="40663"/>
                    <a:pt x="767" y="40530"/>
                    <a:pt x="767" y="40396"/>
                  </a:cubicBezTo>
                  <a:lnTo>
                    <a:pt x="701" y="40030"/>
                  </a:lnTo>
                  <a:lnTo>
                    <a:pt x="634" y="39229"/>
                  </a:lnTo>
                  <a:cubicBezTo>
                    <a:pt x="501" y="38195"/>
                    <a:pt x="434" y="37127"/>
                    <a:pt x="334" y="35993"/>
                  </a:cubicBezTo>
                  <a:cubicBezTo>
                    <a:pt x="300" y="35460"/>
                    <a:pt x="267" y="34859"/>
                    <a:pt x="267" y="34325"/>
                  </a:cubicBezTo>
                  <a:cubicBezTo>
                    <a:pt x="267" y="33792"/>
                    <a:pt x="200" y="33225"/>
                    <a:pt x="267" y="32658"/>
                  </a:cubicBezTo>
                  <a:cubicBezTo>
                    <a:pt x="434" y="28154"/>
                    <a:pt x="767" y="23818"/>
                    <a:pt x="1101" y="19882"/>
                  </a:cubicBezTo>
                  <a:cubicBezTo>
                    <a:pt x="1435" y="15979"/>
                    <a:pt x="1668" y="12443"/>
                    <a:pt x="1935" y="9474"/>
                  </a:cubicBezTo>
                  <a:cubicBezTo>
                    <a:pt x="2168" y="6506"/>
                    <a:pt x="2302" y="4104"/>
                    <a:pt x="2369" y="2436"/>
                  </a:cubicBezTo>
                  <a:cubicBezTo>
                    <a:pt x="2369" y="1602"/>
                    <a:pt x="2435" y="935"/>
                    <a:pt x="2435" y="501"/>
                  </a:cubicBezTo>
                  <a:lnTo>
                    <a:pt x="2435" y="1"/>
                  </a:lnTo>
                  <a:close/>
                  <a:moveTo>
                    <a:pt x="9298" y="63615"/>
                  </a:moveTo>
                  <a:lnTo>
                    <a:pt x="9298" y="63615"/>
                  </a:lnTo>
                  <a:cubicBezTo>
                    <a:pt x="9315" y="63665"/>
                    <a:pt x="9327" y="63708"/>
                    <a:pt x="9340" y="63746"/>
                  </a:cubicBezTo>
                  <a:cubicBezTo>
                    <a:pt x="9349" y="63763"/>
                    <a:pt x="9357" y="63778"/>
                    <a:pt x="9365" y="63791"/>
                  </a:cubicBezTo>
                  <a:lnTo>
                    <a:pt x="9365" y="63791"/>
                  </a:lnTo>
                  <a:cubicBezTo>
                    <a:pt x="9358" y="63770"/>
                    <a:pt x="9351" y="63745"/>
                    <a:pt x="9340" y="63713"/>
                  </a:cubicBezTo>
                  <a:lnTo>
                    <a:pt x="9298" y="63615"/>
                  </a:lnTo>
                  <a:close/>
                  <a:moveTo>
                    <a:pt x="9365" y="63791"/>
                  </a:moveTo>
                  <a:lnTo>
                    <a:pt x="9365" y="63791"/>
                  </a:lnTo>
                  <a:cubicBezTo>
                    <a:pt x="9380" y="63835"/>
                    <a:pt x="9395" y="63857"/>
                    <a:pt x="9440" y="63880"/>
                  </a:cubicBezTo>
                  <a:cubicBezTo>
                    <a:pt x="9415" y="63855"/>
                    <a:pt x="9390" y="63830"/>
                    <a:pt x="9365" y="6379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" name="Google Shape;3433;p69">
              <a:extLst>
                <a:ext uri="{FF2B5EF4-FFF2-40B4-BE49-F238E27FC236}">
                  <a16:creationId xmlns:a16="http://schemas.microsoft.com/office/drawing/2014/main" id="{B9D016EA-0405-4000-B1C0-F8237000AB3F}"/>
                </a:ext>
              </a:extLst>
            </p:cNvPr>
            <p:cNvSpPr/>
            <p:nvPr/>
          </p:nvSpPr>
          <p:spPr>
            <a:xfrm>
              <a:off x="7580923" y="2855837"/>
              <a:ext cx="21700" cy="139978"/>
            </a:xfrm>
            <a:custGeom>
              <a:avLst/>
              <a:gdLst/>
              <a:ahLst/>
              <a:cxnLst/>
              <a:rect l="l" t="t" r="r" b="b"/>
              <a:pathLst>
                <a:path w="1236" h="7973" extrusionOk="0">
                  <a:moveTo>
                    <a:pt x="334" y="0"/>
                  </a:moveTo>
                  <a:cubicBezTo>
                    <a:pt x="234" y="401"/>
                    <a:pt x="201" y="801"/>
                    <a:pt x="168" y="1201"/>
                  </a:cubicBezTo>
                  <a:cubicBezTo>
                    <a:pt x="101" y="2169"/>
                    <a:pt x="68" y="3169"/>
                    <a:pt x="68" y="4137"/>
                  </a:cubicBezTo>
                  <a:cubicBezTo>
                    <a:pt x="1" y="5104"/>
                    <a:pt x="168" y="6071"/>
                    <a:pt x="501" y="7005"/>
                  </a:cubicBezTo>
                  <a:cubicBezTo>
                    <a:pt x="601" y="7272"/>
                    <a:pt x="768" y="7539"/>
                    <a:pt x="968" y="7739"/>
                  </a:cubicBezTo>
                  <a:cubicBezTo>
                    <a:pt x="1035" y="7839"/>
                    <a:pt x="1135" y="7906"/>
                    <a:pt x="1235" y="7973"/>
                  </a:cubicBezTo>
                  <a:cubicBezTo>
                    <a:pt x="1168" y="7873"/>
                    <a:pt x="1135" y="7773"/>
                    <a:pt x="1102" y="7673"/>
                  </a:cubicBezTo>
                  <a:cubicBezTo>
                    <a:pt x="901" y="7439"/>
                    <a:pt x="768" y="7206"/>
                    <a:pt x="668" y="6905"/>
                  </a:cubicBezTo>
                  <a:cubicBezTo>
                    <a:pt x="401" y="6005"/>
                    <a:pt x="268" y="5037"/>
                    <a:pt x="268" y="4070"/>
                  </a:cubicBezTo>
                  <a:cubicBezTo>
                    <a:pt x="268" y="2969"/>
                    <a:pt x="301" y="1969"/>
                    <a:pt x="334" y="1201"/>
                  </a:cubicBezTo>
                  <a:cubicBezTo>
                    <a:pt x="401" y="801"/>
                    <a:pt x="401" y="401"/>
                    <a:pt x="3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0" name="Google Shape;3434;p69">
              <a:extLst>
                <a:ext uri="{FF2B5EF4-FFF2-40B4-BE49-F238E27FC236}">
                  <a16:creationId xmlns:a16="http://schemas.microsoft.com/office/drawing/2014/main" id="{FE3F4266-B5F3-4DB5-94F7-7269D7474F0E}"/>
                </a:ext>
              </a:extLst>
            </p:cNvPr>
            <p:cNvSpPr/>
            <p:nvPr/>
          </p:nvSpPr>
          <p:spPr>
            <a:xfrm>
              <a:off x="7466736" y="2844126"/>
              <a:ext cx="64433" cy="91382"/>
            </a:xfrm>
            <a:custGeom>
              <a:avLst/>
              <a:gdLst/>
              <a:ahLst/>
              <a:cxnLst/>
              <a:rect l="l" t="t" r="r" b="b"/>
              <a:pathLst>
                <a:path w="3670" h="5205" extrusionOk="0">
                  <a:moveTo>
                    <a:pt x="3569" y="0"/>
                  </a:moveTo>
                  <a:cubicBezTo>
                    <a:pt x="3503" y="0"/>
                    <a:pt x="3569" y="401"/>
                    <a:pt x="3503" y="1001"/>
                  </a:cubicBezTo>
                  <a:cubicBezTo>
                    <a:pt x="3336" y="2602"/>
                    <a:pt x="2369" y="4037"/>
                    <a:pt x="934" y="4804"/>
                  </a:cubicBezTo>
                  <a:cubicBezTo>
                    <a:pt x="367" y="5071"/>
                    <a:pt x="0" y="5171"/>
                    <a:pt x="0" y="5204"/>
                  </a:cubicBezTo>
                  <a:cubicBezTo>
                    <a:pt x="334" y="5171"/>
                    <a:pt x="667" y="5071"/>
                    <a:pt x="968" y="4904"/>
                  </a:cubicBezTo>
                  <a:cubicBezTo>
                    <a:pt x="2502" y="4203"/>
                    <a:pt x="3503" y="2702"/>
                    <a:pt x="3636" y="1001"/>
                  </a:cubicBezTo>
                  <a:cubicBezTo>
                    <a:pt x="3669" y="667"/>
                    <a:pt x="3636" y="334"/>
                    <a:pt x="356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" name="Google Shape;3435;p69">
              <a:extLst>
                <a:ext uri="{FF2B5EF4-FFF2-40B4-BE49-F238E27FC236}">
                  <a16:creationId xmlns:a16="http://schemas.microsoft.com/office/drawing/2014/main" id="{8A9601A6-4E46-438A-A5EC-847C18B59226}"/>
                </a:ext>
              </a:extLst>
            </p:cNvPr>
            <p:cNvSpPr/>
            <p:nvPr/>
          </p:nvSpPr>
          <p:spPr>
            <a:xfrm>
              <a:off x="7783561" y="3213656"/>
              <a:ext cx="89029" cy="732653"/>
            </a:xfrm>
            <a:custGeom>
              <a:avLst/>
              <a:gdLst/>
              <a:ahLst/>
              <a:cxnLst/>
              <a:rect l="l" t="t" r="r" b="b"/>
              <a:pathLst>
                <a:path w="5071" h="41731" extrusionOk="0">
                  <a:moveTo>
                    <a:pt x="2802" y="1"/>
                  </a:moveTo>
                  <a:cubicBezTo>
                    <a:pt x="2802" y="67"/>
                    <a:pt x="2769" y="1"/>
                    <a:pt x="2769" y="101"/>
                  </a:cubicBezTo>
                  <a:cubicBezTo>
                    <a:pt x="2769" y="168"/>
                    <a:pt x="2702" y="301"/>
                    <a:pt x="2702" y="434"/>
                  </a:cubicBezTo>
                  <a:cubicBezTo>
                    <a:pt x="2669" y="768"/>
                    <a:pt x="2636" y="1135"/>
                    <a:pt x="2536" y="1669"/>
                  </a:cubicBezTo>
                  <a:cubicBezTo>
                    <a:pt x="2369" y="2769"/>
                    <a:pt x="2235" y="4304"/>
                    <a:pt x="1968" y="6205"/>
                  </a:cubicBezTo>
                  <a:cubicBezTo>
                    <a:pt x="1501" y="10041"/>
                    <a:pt x="901" y="15345"/>
                    <a:pt x="201" y="21183"/>
                  </a:cubicBezTo>
                  <a:cubicBezTo>
                    <a:pt x="0" y="23951"/>
                    <a:pt x="201" y="26720"/>
                    <a:pt x="801" y="29455"/>
                  </a:cubicBezTo>
                  <a:cubicBezTo>
                    <a:pt x="1068" y="30623"/>
                    <a:pt x="1435" y="31790"/>
                    <a:pt x="1835" y="32958"/>
                  </a:cubicBezTo>
                  <a:cubicBezTo>
                    <a:pt x="2269" y="33992"/>
                    <a:pt x="2602" y="34992"/>
                    <a:pt x="2936" y="35893"/>
                  </a:cubicBezTo>
                  <a:lnTo>
                    <a:pt x="4470" y="40196"/>
                  </a:lnTo>
                  <a:cubicBezTo>
                    <a:pt x="4637" y="40697"/>
                    <a:pt x="4770" y="41063"/>
                    <a:pt x="4871" y="41364"/>
                  </a:cubicBezTo>
                  <a:cubicBezTo>
                    <a:pt x="4904" y="41464"/>
                    <a:pt x="4971" y="41564"/>
                    <a:pt x="5004" y="41664"/>
                  </a:cubicBezTo>
                  <a:lnTo>
                    <a:pt x="4937" y="41364"/>
                  </a:lnTo>
                  <a:cubicBezTo>
                    <a:pt x="4804" y="41063"/>
                    <a:pt x="4670" y="40697"/>
                    <a:pt x="4504" y="40196"/>
                  </a:cubicBezTo>
                  <a:cubicBezTo>
                    <a:pt x="4137" y="39162"/>
                    <a:pt x="3636" y="37661"/>
                    <a:pt x="3003" y="35860"/>
                  </a:cubicBezTo>
                  <a:cubicBezTo>
                    <a:pt x="2669" y="34992"/>
                    <a:pt x="2335" y="33992"/>
                    <a:pt x="1968" y="32891"/>
                  </a:cubicBezTo>
                  <a:cubicBezTo>
                    <a:pt x="1568" y="31790"/>
                    <a:pt x="1235" y="30623"/>
                    <a:pt x="968" y="29455"/>
                  </a:cubicBezTo>
                  <a:cubicBezTo>
                    <a:pt x="367" y="26753"/>
                    <a:pt x="201" y="23985"/>
                    <a:pt x="434" y="21216"/>
                  </a:cubicBezTo>
                  <a:cubicBezTo>
                    <a:pt x="1101" y="15378"/>
                    <a:pt x="1735" y="10108"/>
                    <a:pt x="2135" y="6272"/>
                  </a:cubicBezTo>
                  <a:cubicBezTo>
                    <a:pt x="2335" y="4337"/>
                    <a:pt x="2502" y="2803"/>
                    <a:pt x="2636" y="1702"/>
                  </a:cubicBezTo>
                  <a:cubicBezTo>
                    <a:pt x="2669" y="1168"/>
                    <a:pt x="2702" y="768"/>
                    <a:pt x="2769" y="468"/>
                  </a:cubicBezTo>
                  <a:cubicBezTo>
                    <a:pt x="2802" y="368"/>
                    <a:pt x="2802" y="234"/>
                    <a:pt x="2802" y="134"/>
                  </a:cubicBezTo>
                  <a:lnTo>
                    <a:pt x="2802" y="1"/>
                  </a:lnTo>
                  <a:close/>
                  <a:moveTo>
                    <a:pt x="5004" y="41664"/>
                  </a:moveTo>
                  <a:cubicBezTo>
                    <a:pt x="5004" y="41697"/>
                    <a:pt x="5037" y="41731"/>
                    <a:pt x="5071" y="41731"/>
                  </a:cubicBezTo>
                  <a:cubicBezTo>
                    <a:pt x="5037" y="41697"/>
                    <a:pt x="5037" y="41697"/>
                    <a:pt x="5004" y="41664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2" name="Google Shape;3436;p69">
              <a:extLst>
                <a:ext uri="{FF2B5EF4-FFF2-40B4-BE49-F238E27FC236}">
                  <a16:creationId xmlns:a16="http://schemas.microsoft.com/office/drawing/2014/main" id="{1B6A8E1E-CA8B-4865-8228-F7D2ED70ECBD}"/>
                </a:ext>
              </a:extLst>
            </p:cNvPr>
            <p:cNvSpPr/>
            <p:nvPr/>
          </p:nvSpPr>
          <p:spPr>
            <a:xfrm>
              <a:off x="7503622" y="2756871"/>
              <a:ext cx="98405" cy="101916"/>
            </a:xfrm>
            <a:custGeom>
              <a:avLst/>
              <a:gdLst/>
              <a:ahLst/>
              <a:cxnLst/>
              <a:rect l="l" t="t" r="r" b="b"/>
              <a:pathLst>
                <a:path w="5605" h="5805" extrusionOk="0">
                  <a:moveTo>
                    <a:pt x="1702" y="0"/>
                  </a:moveTo>
                  <a:lnTo>
                    <a:pt x="1" y="4370"/>
                  </a:lnTo>
                  <a:lnTo>
                    <a:pt x="401" y="4503"/>
                  </a:lnTo>
                  <a:lnTo>
                    <a:pt x="5605" y="5804"/>
                  </a:lnTo>
                  <a:lnTo>
                    <a:pt x="1702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" name="Google Shape;3437;p69">
              <a:extLst>
                <a:ext uri="{FF2B5EF4-FFF2-40B4-BE49-F238E27FC236}">
                  <a16:creationId xmlns:a16="http://schemas.microsoft.com/office/drawing/2014/main" id="{01FE3315-9E96-4F66-B390-9197508B7439}"/>
                </a:ext>
              </a:extLst>
            </p:cNvPr>
            <p:cNvSpPr/>
            <p:nvPr/>
          </p:nvSpPr>
          <p:spPr>
            <a:xfrm>
              <a:off x="7369507" y="2244745"/>
              <a:ext cx="849790" cy="788553"/>
            </a:xfrm>
            <a:custGeom>
              <a:avLst/>
              <a:gdLst/>
              <a:ahLst/>
              <a:cxnLst/>
              <a:rect l="l" t="t" r="r" b="b"/>
              <a:pathLst>
                <a:path w="48403" h="44915" extrusionOk="0">
                  <a:moveTo>
                    <a:pt x="26610" y="1"/>
                  </a:moveTo>
                  <a:cubicBezTo>
                    <a:pt x="20136" y="1"/>
                    <a:pt x="16679" y="8755"/>
                    <a:pt x="16679" y="8755"/>
                  </a:cubicBezTo>
                  <a:lnTo>
                    <a:pt x="9007" y="26268"/>
                  </a:lnTo>
                  <a:cubicBezTo>
                    <a:pt x="1" y="29270"/>
                    <a:pt x="6372" y="36208"/>
                    <a:pt x="6372" y="36208"/>
                  </a:cubicBezTo>
                  <a:cubicBezTo>
                    <a:pt x="6372" y="36208"/>
                    <a:pt x="3904" y="31939"/>
                    <a:pt x="6339" y="30404"/>
                  </a:cubicBezTo>
                  <a:cubicBezTo>
                    <a:pt x="6719" y="30159"/>
                    <a:pt x="7106" y="30047"/>
                    <a:pt x="7497" y="30047"/>
                  </a:cubicBezTo>
                  <a:cubicBezTo>
                    <a:pt x="9712" y="30047"/>
                    <a:pt x="12077" y="33646"/>
                    <a:pt x="14344" y="37076"/>
                  </a:cubicBezTo>
                  <a:cubicBezTo>
                    <a:pt x="17513" y="41846"/>
                    <a:pt x="27854" y="44915"/>
                    <a:pt x="27854" y="44915"/>
                  </a:cubicBezTo>
                  <a:cubicBezTo>
                    <a:pt x="29055" y="43614"/>
                    <a:pt x="28721" y="39177"/>
                    <a:pt x="29689" y="36776"/>
                  </a:cubicBezTo>
                  <a:cubicBezTo>
                    <a:pt x="29956" y="36042"/>
                    <a:pt x="37127" y="19430"/>
                    <a:pt x="37127" y="19430"/>
                  </a:cubicBezTo>
                  <a:lnTo>
                    <a:pt x="39896" y="26168"/>
                  </a:lnTo>
                  <a:cubicBezTo>
                    <a:pt x="39896" y="26168"/>
                    <a:pt x="43432" y="21998"/>
                    <a:pt x="45200" y="21331"/>
                  </a:cubicBezTo>
                  <a:cubicBezTo>
                    <a:pt x="46234" y="20964"/>
                    <a:pt x="47301" y="20664"/>
                    <a:pt x="48402" y="20431"/>
                  </a:cubicBezTo>
                  <a:lnTo>
                    <a:pt x="43765" y="10023"/>
                  </a:lnTo>
                  <a:cubicBezTo>
                    <a:pt x="43232" y="8355"/>
                    <a:pt x="42198" y="8122"/>
                    <a:pt x="41297" y="7154"/>
                  </a:cubicBezTo>
                  <a:lnTo>
                    <a:pt x="29722" y="650"/>
                  </a:lnTo>
                  <a:cubicBezTo>
                    <a:pt x="28618" y="198"/>
                    <a:pt x="27580" y="1"/>
                    <a:pt x="26610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4" name="Google Shape;3438;p69">
              <a:extLst>
                <a:ext uri="{FF2B5EF4-FFF2-40B4-BE49-F238E27FC236}">
                  <a16:creationId xmlns:a16="http://schemas.microsoft.com/office/drawing/2014/main" id="{95D60E93-4243-4B62-A3D3-45E3CED29A5F}"/>
                </a:ext>
              </a:extLst>
            </p:cNvPr>
            <p:cNvSpPr/>
            <p:nvPr/>
          </p:nvSpPr>
          <p:spPr>
            <a:xfrm>
              <a:off x="7686930" y="2706465"/>
              <a:ext cx="172195" cy="47824"/>
            </a:xfrm>
            <a:custGeom>
              <a:avLst/>
              <a:gdLst/>
              <a:ahLst/>
              <a:cxnLst/>
              <a:rect l="l" t="t" r="r" b="b"/>
              <a:pathLst>
                <a:path w="9808" h="2724" extrusionOk="0">
                  <a:moveTo>
                    <a:pt x="5" y="1"/>
                  </a:moveTo>
                  <a:cubicBezTo>
                    <a:pt x="3" y="1"/>
                    <a:pt x="2" y="1"/>
                    <a:pt x="0" y="2"/>
                  </a:cubicBezTo>
                  <a:cubicBezTo>
                    <a:pt x="67" y="136"/>
                    <a:pt x="167" y="236"/>
                    <a:pt x="267" y="336"/>
                  </a:cubicBezTo>
                  <a:cubicBezTo>
                    <a:pt x="501" y="603"/>
                    <a:pt x="801" y="870"/>
                    <a:pt x="1101" y="1137"/>
                  </a:cubicBezTo>
                  <a:cubicBezTo>
                    <a:pt x="2445" y="2177"/>
                    <a:pt x="4098" y="2724"/>
                    <a:pt x="5768" y="2724"/>
                  </a:cubicBezTo>
                  <a:cubicBezTo>
                    <a:pt x="6669" y="2724"/>
                    <a:pt x="7575" y="2565"/>
                    <a:pt x="8440" y="2237"/>
                  </a:cubicBezTo>
                  <a:cubicBezTo>
                    <a:pt x="8807" y="2104"/>
                    <a:pt x="9140" y="1937"/>
                    <a:pt x="9474" y="1737"/>
                  </a:cubicBezTo>
                  <a:cubicBezTo>
                    <a:pt x="9607" y="1670"/>
                    <a:pt x="9674" y="1570"/>
                    <a:pt x="9807" y="1503"/>
                  </a:cubicBezTo>
                  <a:cubicBezTo>
                    <a:pt x="9807" y="1502"/>
                    <a:pt x="9806" y="1501"/>
                    <a:pt x="9804" y="1501"/>
                  </a:cubicBezTo>
                  <a:cubicBezTo>
                    <a:pt x="9757" y="1501"/>
                    <a:pt x="9232" y="1819"/>
                    <a:pt x="8373" y="2137"/>
                  </a:cubicBezTo>
                  <a:cubicBezTo>
                    <a:pt x="7565" y="2418"/>
                    <a:pt x="6723" y="2555"/>
                    <a:pt x="5883" y="2555"/>
                  </a:cubicBezTo>
                  <a:cubicBezTo>
                    <a:pt x="4225" y="2555"/>
                    <a:pt x="2574" y="2021"/>
                    <a:pt x="1201" y="1003"/>
                  </a:cubicBezTo>
                  <a:cubicBezTo>
                    <a:pt x="458" y="486"/>
                    <a:pt x="60" y="1"/>
                    <a:pt x="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5" name="Google Shape;3439;p69">
              <a:extLst>
                <a:ext uri="{FF2B5EF4-FFF2-40B4-BE49-F238E27FC236}">
                  <a16:creationId xmlns:a16="http://schemas.microsoft.com/office/drawing/2014/main" id="{920D7667-7F43-4795-808B-B464B6FA2373}"/>
                </a:ext>
              </a:extLst>
            </p:cNvPr>
            <p:cNvSpPr/>
            <p:nvPr/>
          </p:nvSpPr>
          <p:spPr>
            <a:xfrm>
              <a:off x="7520020" y="2238565"/>
              <a:ext cx="327974" cy="216718"/>
            </a:xfrm>
            <a:custGeom>
              <a:avLst/>
              <a:gdLst/>
              <a:ahLst/>
              <a:cxnLst/>
              <a:rect l="l" t="t" r="r" b="b"/>
              <a:pathLst>
                <a:path w="18681" h="12344" extrusionOk="0">
                  <a:moveTo>
                    <a:pt x="11976" y="1"/>
                  </a:moveTo>
                  <a:lnTo>
                    <a:pt x="1" y="1168"/>
                  </a:lnTo>
                  <a:cubicBezTo>
                    <a:pt x="634" y="4638"/>
                    <a:pt x="668" y="8207"/>
                    <a:pt x="134" y="11676"/>
                  </a:cubicBezTo>
                  <a:lnTo>
                    <a:pt x="7273" y="12343"/>
                  </a:lnTo>
                  <a:lnTo>
                    <a:pt x="18681" y="268"/>
                  </a:lnTo>
                  <a:lnTo>
                    <a:pt x="11976" y="1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6" name="Google Shape;3440;p69">
              <a:extLst>
                <a:ext uri="{FF2B5EF4-FFF2-40B4-BE49-F238E27FC236}">
                  <a16:creationId xmlns:a16="http://schemas.microsoft.com/office/drawing/2014/main" id="{8B35D49B-D842-4878-9E6C-C1BB3C252F8A}"/>
                </a:ext>
              </a:extLst>
            </p:cNvPr>
            <p:cNvSpPr/>
            <p:nvPr/>
          </p:nvSpPr>
          <p:spPr>
            <a:xfrm>
              <a:off x="7528815" y="2331685"/>
              <a:ext cx="168086" cy="373077"/>
            </a:xfrm>
            <a:custGeom>
              <a:avLst/>
              <a:gdLst/>
              <a:ahLst/>
              <a:cxnLst/>
              <a:rect l="l" t="t" r="r" b="b"/>
              <a:pathLst>
                <a:path w="9574" h="21250" extrusionOk="0">
                  <a:moveTo>
                    <a:pt x="9574" y="1"/>
                  </a:moveTo>
                  <a:lnTo>
                    <a:pt x="9574" y="1"/>
                  </a:lnTo>
                  <a:cubicBezTo>
                    <a:pt x="9507" y="67"/>
                    <a:pt x="9473" y="134"/>
                    <a:pt x="9473" y="201"/>
                  </a:cubicBezTo>
                  <a:cubicBezTo>
                    <a:pt x="9540" y="134"/>
                    <a:pt x="9540" y="67"/>
                    <a:pt x="9574" y="1"/>
                  </a:cubicBezTo>
                  <a:close/>
                  <a:moveTo>
                    <a:pt x="9473" y="201"/>
                  </a:moveTo>
                  <a:lnTo>
                    <a:pt x="9473" y="201"/>
                  </a:lnTo>
                  <a:cubicBezTo>
                    <a:pt x="9340" y="401"/>
                    <a:pt x="9240" y="601"/>
                    <a:pt x="9140" y="801"/>
                  </a:cubicBezTo>
                  <a:cubicBezTo>
                    <a:pt x="8840" y="1335"/>
                    <a:pt x="8473" y="2069"/>
                    <a:pt x="8006" y="3036"/>
                  </a:cubicBezTo>
                  <a:cubicBezTo>
                    <a:pt x="7105" y="4904"/>
                    <a:pt x="5838" y="7573"/>
                    <a:pt x="4603" y="10542"/>
                  </a:cubicBezTo>
                  <a:cubicBezTo>
                    <a:pt x="3336" y="13510"/>
                    <a:pt x="2168" y="16179"/>
                    <a:pt x="1334" y="18147"/>
                  </a:cubicBezTo>
                  <a:lnTo>
                    <a:pt x="334" y="20415"/>
                  </a:lnTo>
                  <a:lnTo>
                    <a:pt x="100" y="21049"/>
                  </a:lnTo>
                  <a:cubicBezTo>
                    <a:pt x="67" y="21083"/>
                    <a:pt x="67" y="21183"/>
                    <a:pt x="0" y="21249"/>
                  </a:cubicBezTo>
                  <a:cubicBezTo>
                    <a:pt x="67" y="21183"/>
                    <a:pt x="100" y="21149"/>
                    <a:pt x="133" y="21049"/>
                  </a:cubicBezTo>
                  <a:lnTo>
                    <a:pt x="434" y="20415"/>
                  </a:lnTo>
                  <a:cubicBezTo>
                    <a:pt x="667" y="19915"/>
                    <a:pt x="1001" y="19148"/>
                    <a:pt x="1468" y="18180"/>
                  </a:cubicBezTo>
                  <a:cubicBezTo>
                    <a:pt x="2335" y="16246"/>
                    <a:pt x="3569" y="13577"/>
                    <a:pt x="4803" y="10642"/>
                  </a:cubicBezTo>
                  <a:cubicBezTo>
                    <a:pt x="6071" y="7673"/>
                    <a:pt x="7272" y="5004"/>
                    <a:pt x="8139" y="3070"/>
                  </a:cubicBezTo>
                  <a:cubicBezTo>
                    <a:pt x="8573" y="2169"/>
                    <a:pt x="8940" y="1368"/>
                    <a:pt x="9173" y="835"/>
                  </a:cubicBezTo>
                  <a:lnTo>
                    <a:pt x="9473" y="20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7" name="Google Shape;3441;p69">
              <a:extLst>
                <a:ext uri="{FF2B5EF4-FFF2-40B4-BE49-F238E27FC236}">
                  <a16:creationId xmlns:a16="http://schemas.microsoft.com/office/drawing/2014/main" id="{953BBF00-92F4-4E51-B9D9-23169D01960C}"/>
                </a:ext>
              </a:extLst>
            </p:cNvPr>
            <p:cNvSpPr/>
            <p:nvPr/>
          </p:nvSpPr>
          <p:spPr>
            <a:xfrm>
              <a:off x="8011954" y="2393765"/>
              <a:ext cx="67365" cy="131797"/>
            </a:xfrm>
            <a:custGeom>
              <a:avLst/>
              <a:gdLst/>
              <a:ahLst/>
              <a:cxnLst/>
              <a:rect l="l" t="t" r="r" b="b"/>
              <a:pathLst>
                <a:path w="3837" h="7507" extrusionOk="0">
                  <a:moveTo>
                    <a:pt x="3837" y="1"/>
                  </a:moveTo>
                  <a:cubicBezTo>
                    <a:pt x="3737" y="1"/>
                    <a:pt x="3637" y="34"/>
                    <a:pt x="3603" y="134"/>
                  </a:cubicBezTo>
                  <a:cubicBezTo>
                    <a:pt x="3470" y="167"/>
                    <a:pt x="3336" y="267"/>
                    <a:pt x="3236" y="334"/>
                  </a:cubicBezTo>
                  <a:cubicBezTo>
                    <a:pt x="3070" y="434"/>
                    <a:pt x="2903" y="534"/>
                    <a:pt x="2769" y="668"/>
                  </a:cubicBezTo>
                  <a:cubicBezTo>
                    <a:pt x="2369" y="968"/>
                    <a:pt x="2035" y="1302"/>
                    <a:pt x="1735" y="1669"/>
                  </a:cubicBezTo>
                  <a:cubicBezTo>
                    <a:pt x="1335" y="2102"/>
                    <a:pt x="1001" y="2603"/>
                    <a:pt x="768" y="3136"/>
                  </a:cubicBezTo>
                  <a:cubicBezTo>
                    <a:pt x="501" y="3670"/>
                    <a:pt x="301" y="4237"/>
                    <a:pt x="167" y="4804"/>
                  </a:cubicBezTo>
                  <a:cubicBezTo>
                    <a:pt x="67" y="5271"/>
                    <a:pt x="1" y="5738"/>
                    <a:pt x="1" y="6205"/>
                  </a:cubicBezTo>
                  <a:cubicBezTo>
                    <a:pt x="1" y="6405"/>
                    <a:pt x="1" y="6572"/>
                    <a:pt x="67" y="6772"/>
                  </a:cubicBezTo>
                  <a:cubicBezTo>
                    <a:pt x="34" y="6906"/>
                    <a:pt x="67" y="7039"/>
                    <a:pt x="101" y="7172"/>
                  </a:cubicBezTo>
                  <a:cubicBezTo>
                    <a:pt x="101" y="7306"/>
                    <a:pt x="134" y="7406"/>
                    <a:pt x="167" y="7506"/>
                  </a:cubicBezTo>
                  <a:cubicBezTo>
                    <a:pt x="234" y="7506"/>
                    <a:pt x="134" y="7006"/>
                    <a:pt x="167" y="6205"/>
                  </a:cubicBezTo>
                  <a:cubicBezTo>
                    <a:pt x="167" y="5738"/>
                    <a:pt x="234" y="5304"/>
                    <a:pt x="334" y="4837"/>
                  </a:cubicBezTo>
                  <a:cubicBezTo>
                    <a:pt x="501" y="4304"/>
                    <a:pt x="701" y="3770"/>
                    <a:pt x="935" y="3270"/>
                  </a:cubicBezTo>
                  <a:cubicBezTo>
                    <a:pt x="1168" y="2736"/>
                    <a:pt x="1502" y="2269"/>
                    <a:pt x="1835" y="1802"/>
                  </a:cubicBezTo>
                  <a:cubicBezTo>
                    <a:pt x="2136" y="1435"/>
                    <a:pt x="2436" y="1101"/>
                    <a:pt x="2803" y="801"/>
                  </a:cubicBezTo>
                  <a:cubicBezTo>
                    <a:pt x="3436" y="267"/>
                    <a:pt x="3837" y="34"/>
                    <a:pt x="383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8" name="Google Shape;3442;p69">
              <a:extLst>
                <a:ext uri="{FF2B5EF4-FFF2-40B4-BE49-F238E27FC236}">
                  <a16:creationId xmlns:a16="http://schemas.microsoft.com/office/drawing/2014/main" id="{A7B25BCA-FCC2-4DAD-A4EF-EC378F14C307}"/>
                </a:ext>
              </a:extLst>
            </p:cNvPr>
            <p:cNvSpPr/>
            <p:nvPr/>
          </p:nvSpPr>
          <p:spPr>
            <a:xfrm>
              <a:off x="7829243" y="1905342"/>
              <a:ext cx="316264" cy="458489"/>
            </a:xfrm>
            <a:custGeom>
              <a:avLst/>
              <a:gdLst/>
              <a:ahLst/>
              <a:cxnLst/>
              <a:rect l="l" t="t" r="r" b="b"/>
              <a:pathLst>
                <a:path w="18014" h="26115" extrusionOk="0">
                  <a:moveTo>
                    <a:pt x="8006" y="1"/>
                  </a:moveTo>
                  <a:cubicBezTo>
                    <a:pt x="7039" y="1669"/>
                    <a:pt x="2602" y="9641"/>
                    <a:pt x="1368" y="12410"/>
                  </a:cubicBezTo>
                  <a:cubicBezTo>
                    <a:pt x="0" y="15579"/>
                    <a:pt x="2936" y="17480"/>
                    <a:pt x="2936" y="17480"/>
                  </a:cubicBezTo>
                  <a:lnTo>
                    <a:pt x="1768" y="19615"/>
                  </a:lnTo>
                  <a:lnTo>
                    <a:pt x="1635" y="19882"/>
                  </a:lnTo>
                  <a:cubicBezTo>
                    <a:pt x="634" y="22117"/>
                    <a:pt x="1635" y="24718"/>
                    <a:pt x="3836" y="25719"/>
                  </a:cubicBezTo>
                  <a:cubicBezTo>
                    <a:pt x="4427" y="25987"/>
                    <a:pt x="5047" y="26114"/>
                    <a:pt x="5656" y="26114"/>
                  </a:cubicBezTo>
                  <a:cubicBezTo>
                    <a:pt x="7247" y="26114"/>
                    <a:pt x="8769" y="25247"/>
                    <a:pt x="9540" y="23751"/>
                  </a:cubicBezTo>
                  <a:lnTo>
                    <a:pt x="16279" y="11209"/>
                  </a:lnTo>
                  <a:cubicBezTo>
                    <a:pt x="16312" y="11142"/>
                    <a:pt x="16312" y="11109"/>
                    <a:pt x="16379" y="11075"/>
                  </a:cubicBezTo>
                  <a:cubicBezTo>
                    <a:pt x="18013" y="7973"/>
                    <a:pt x="16779" y="4137"/>
                    <a:pt x="13677" y="2536"/>
                  </a:cubicBezTo>
                  <a:lnTo>
                    <a:pt x="8006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9" name="Google Shape;3443;p69">
              <a:extLst>
                <a:ext uri="{FF2B5EF4-FFF2-40B4-BE49-F238E27FC236}">
                  <a16:creationId xmlns:a16="http://schemas.microsoft.com/office/drawing/2014/main" id="{A52FEBA7-0889-4CB8-A368-ED45E2019DC4}"/>
                </a:ext>
              </a:extLst>
            </p:cNvPr>
            <p:cNvSpPr/>
            <p:nvPr/>
          </p:nvSpPr>
          <p:spPr>
            <a:xfrm>
              <a:off x="7873749" y="2209878"/>
              <a:ext cx="87274" cy="26774"/>
            </a:xfrm>
            <a:custGeom>
              <a:avLst/>
              <a:gdLst/>
              <a:ahLst/>
              <a:cxnLst/>
              <a:rect l="l" t="t" r="r" b="b"/>
              <a:pathLst>
                <a:path w="4971" h="1525" extrusionOk="0">
                  <a:moveTo>
                    <a:pt x="401" y="0"/>
                  </a:moveTo>
                  <a:lnTo>
                    <a:pt x="0" y="801"/>
                  </a:lnTo>
                  <a:cubicBezTo>
                    <a:pt x="951" y="1340"/>
                    <a:pt x="1799" y="1524"/>
                    <a:pt x="2512" y="1524"/>
                  </a:cubicBezTo>
                  <a:cubicBezTo>
                    <a:pt x="4052" y="1524"/>
                    <a:pt x="4971" y="668"/>
                    <a:pt x="4971" y="668"/>
                  </a:cubicBezTo>
                  <a:lnTo>
                    <a:pt x="4971" y="668"/>
                  </a:lnTo>
                  <a:cubicBezTo>
                    <a:pt x="4549" y="739"/>
                    <a:pt x="4124" y="775"/>
                    <a:pt x="3702" y="775"/>
                  </a:cubicBezTo>
                  <a:cubicBezTo>
                    <a:pt x="2556" y="775"/>
                    <a:pt x="1425" y="512"/>
                    <a:pt x="401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0" name="Google Shape;3444;p69">
              <a:extLst>
                <a:ext uri="{FF2B5EF4-FFF2-40B4-BE49-F238E27FC236}">
                  <a16:creationId xmlns:a16="http://schemas.microsoft.com/office/drawing/2014/main" id="{22D5DED0-74EF-460E-B6F8-90FF24908AC4}"/>
                </a:ext>
              </a:extLst>
            </p:cNvPr>
            <p:cNvSpPr/>
            <p:nvPr/>
          </p:nvSpPr>
          <p:spPr>
            <a:xfrm>
              <a:off x="7916499" y="2029625"/>
              <a:ext cx="18750" cy="16749"/>
            </a:xfrm>
            <a:custGeom>
              <a:avLst/>
              <a:gdLst/>
              <a:ahLst/>
              <a:cxnLst/>
              <a:rect l="l" t="t" r="r" b="b"/>
              <a:pathLst>
                <a:path w="1068" h="954" extrusionOk="0">
                  <a:moveTo>
                    <a:pt x="516" y="0"/>
                  </a:moveTo>
                  <a:cubicBezTo>
                    <a:pt x="350" y="0"/>
                    <a:pt x="193" y="98"/>
                    <a:pt x="101" y="260"/>
                  </a:cubicBezTo>
                  <a:cubicBezTo>
                    <a:pt x="0" y="494"/>
                    <a:pt x="67" y="794"/>
                    <a:pt x="334" y="894"/>
                  </a:cubicBezTo>
                  <a:cubicBezTo>
                    <a:pt x="395" y="935"/>
                    <a:pt x="466" y="954"/>
                    <a:pt x="537" y="954"/>
                  </a:cubicBezTo>
                  <a:cubicBezTo>
                    <a:pt x="699" y="954"/>
                    <a:pt x="865" y="856"/>
                    <a:pt x="934" y="694"/>
                  </a:cubicBezTo>
                  <a:cubicBezTo>
                    <a:pt x="1068" y="460"/>
                    <a:pt x="968" y="160"/>
                    <a:pt x="734" y="60"/>
                  </a:cubicBezTo>
                  <a:cubicBezTo>
                    <a:pt x="663" y="19"/>
                    <a:pt x="588" y="0"/>
                    <a:pt x="51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1" name="Google Shape;3445;p69">
              <a:extLst>
                <a:ext uri="{FF2B5EF4-FFF2-40B4-BE49-F238E27FC236}">
                  <a16:creationId xmlns:a16="http://schemas.microsoft.com/office/drawing/2014/main" id="{CDDBEDD7-CE88-4266-8C11-533801A6611E}"/>
                </a:ext>
              </a:extLst>
            </p:cNvPr>
            <p:cNvSpPr/>
            <p:nvPr/>
          </p:nvSpPr>
          <p:spPr>
            <a:xfrm>
              <a:off x="7918255" y="2023621"/>
              <a:ext cx="32234" cy="17644"/>
            </a:xfrm>
            <a:custGeom>
              <a:avLst/>
              <a:gdLst/>
              <a:ahLst/>
              <a:cxnLst/>
              <a:rect l="l" t="t" r="r" b="b"/>
              <a:pathLst>
                <a:path w="1836" h="1005" extrusionOk="0">
                  <a:moveTo>
                    <a:pt x="551" y="1"/>
                  </a:moveTo>
                  <a:cubicBezTo>
                    <a:pt x="456" y="1"/>
                    <a:pt x="362" y="12"/>
                    <a:pt x="267" y="35"/>
                  </a:cubicBezTo>
                  <a:cubicBezTo>
                    <a:pt x="101" y="69"/>
                    <a:pt x="1" y="169"/>
                    <a:pt x="1" y="202"/>
                  </a:cubicBezTo>
                  <a:cubicBezTo>
                    <a:pt x="67" y="269"/>
                    <a:pt x="468" y="202"/>
                    <a:pt x="968" y="402"/>
                  </a:cubicBezTo>
                  <a:cubicBezTo>
                    <a:pt x="1450" y="595"/>
                    <a:pt x="1653" y="1004"/>
                    <a:pt x="1757" y="1004"/>
                  </a:cubicBezTo>
                  <a:cubicBezTo>
                    <a:pt x="1761" y="1004"/>
                    <a:pt x="1765" y="1004"/>
                    <a:pt x="1768" y="1003"/>
                  </a:cubicBezTo>
                  <a:cubicBezTo>
                    <a:pt x="1835" y="936"/>
                    <a:pt x="1802" y="869"/>
                    <a:pt x="1668" y="669"/>
                  </a:cubicBezTo>
                  <a:cubicBezTo>
                    <a:pt x="1535" y="402"/>
                    <a:pt x="1301" y="235"/>
                    <a:pt x="1068" y="102"/>
                  </a:cubicBezTo>
                  <a:cubicBezTo>
                    <a:pt x="896" y="37"/>
                    <a:pt x="723" y="1"/>
                    <a:pt x="55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2" name="Google Shape;3446;p69">
              <a:extLst>
                <a:ext uri="{FF2B5EF4-FFF2-40B4-BE49-F238E27FC236}">
                  <a16:creationId xmlns:a16="http://schemas.microsoft.com/office/drawing/2014/main" id="{E34DF246-D211-4C41-84A5-FBD5FB5AAEC3}"/>
                </a:ext>
              </a:extLst>
            </p:cNvPr>
            <p:cNvSpPr/>
            <p:nvPr/>
          </p:nvSpPr>
          <p:spPr>
            <a:xfrm>
              <a:off x="7995557" y="2068549"/>
              <a:ext cx="18768" cy="16486"/>
            </a:xfrm>
            <a:custGeom>
              <a:avLst/>
              <a:gdLst/>
              <a:ahLst/>
              <a:cxnLst/>
              <a:rect l="l" t="t" r="r" b="b"/>
              <a:pathLst>
                <a:path w="1069" h="939" extrusionOk="0">
                  <a:moveTo>
                    <a:pt x="527" y="1"/>
                  </a:moveTo>
                  <a:cubicBezTo>
                    <a:pt x="360" y="1"/>
                    <a:pt x="205" y="89"/>
                    <a:pt x="134" y="278"/>
                  </a:cubicBezTo>
                  <a:cubicBezTo>
                    <a:pt x="1" y="512"/>
                    <a:pt x="101" y="779"/>
                    <a:pt x="334" y="879"/>
                  </a:cubicBezTo>
                  <a:cubicBezTo>
                    <a:pt x="406" y="919"/>
                    <a:pt x="480" y="938"/>
                    <a:pt x="553" y="938"/>
                  </a:cubicBezTo>
                  <a:cubicBezTo>
                    <a:pt x="718" y="938"/>
                    <a:pt x="875" y="841"/>
                    <a:pt x="968" y="679"/>
                  </a:cubicBezTo>
                  <a:cubicBezTo>
                    <a:pt x="1068" y="445"/>
                    <a:pt x="968" y="178"/>
                    <a:pt x="735" y="45"/>
                  </a:cubicBezTo>
                  <a:cubicBezTo>
                    <a:pt x="666" y="16"/>
                    <a:pt x="596" y="1"/>
                    <a:pt x="52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3" name="Google Shape;3447;p69">
              <a:extLst>
                <a:ext uri="{FF2B5EF4-FFF2-40B4-BE49-F238E27FC236}">
                  <a16:creationId xmlns:a16="http://schemas.microsoft.com/office/drawing/2014/main" id="{D20124CB-ACFB-44BF-920C-053E20E9AE94}"/>
                </a:ext>
              </a:extLst>
            </p:cNvPr>
            <p:cNvSpPr/>
            <p:nvPr/>
          </p:nvSpPr>
          <p:spPr>
            <a:xfrm>
              <a:off x="8001420" y="2062298"/>
              <a:ext cx="32216" cy="17627"/>
            </a:xfrm>
            <a:custGeom>
              <a:avLst/>
              <a:gdLst/>
              <a:ahLst/>
              <a:cxnLst/>
              <a:rect l="l" t="t" r="r" b="b"/>
              <a:pathLst>
                <a:path w="1835" h="1004" extrusionOk="0">
                  <a:moveTo>
                    <a:pt x="501" y="0"/>
                  </a:moveTo>
                  <a:cubicBezTo>
                    <a:pt x="412" y="0"/>
                    <a:pt x="323" y="12"/>
                    <a:pt x="234" y="34"/>
                  </a:cubicBezTo>
                  <a:cubicBezTo>
                    <a:pt x="67" y="67"/>
                    <a:pt x="0" y="201"/>
                    <a:pt x="0" y="201"/>
                  </a:cubicBezTo>
                  <a:cubicBezTo>
                    <a:pt x="34" y="301"/>
                    <a:pt x="434" y="201"/>
                    <a:pt x="934" y="401"/>
                  </a:cubicBezTo>
                  <a:cubicBezTo>
                    <a:pt x="1415" y="625"/>
                    <a:pt x="1649" y="1003"/>
                    <a:pt x="1726" y="1003"/>
                  </a:cubicBezTo>
                  <a:cubicBezTo>
                    <a:pt x="1729" y="1003"/>
                    <a:pt x="1732" y="1002"/>
                    <a:pt x="1735" y="1001"/>
                  </a:cubicBezTo>
                  <a:cubicBezTo>
                    <a:pt x="1835" y="968"/>
                    <a:pt x="1768" y="834"/>
                    <a:pt x="1668" y="668"/>
                  </a:cubicBezTo>
                  <a:cubicBezTo>
                    <a:pt x="1501" y="434"/>
                    <a:pt x="1301" y="234"/>
                    <a:pt x="1034" y="134"/>
                  </a:cubicBezTo>
                  <a:cubicBezTo>
                    <a:pt x="856" y="45"/>
                    <a:pt x="679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4" name="Google Shape;3448;p69">
              <a:extLst>
                <a:ext uri="{FF2B5EF4-FFF2-40B4-BE49-F238E27FC236}">
                  <a16:creationId xmlns:a16="http://schemas.microsoft.com/office/drawing/2014/main" id="{1F7B8C91-5518-4F0B-AD80-DC254828EE10}"/>
                </a:ext>
              </a:extLst>
            </p:cNvPr>
            <p:cNvSpPr/>
            <p:nvPr/>
          </p:nvSpPr>
          <p:spPr>
            <a:xfrm>
              <a:off x="7922943" y="2045320"/>
              <a:ext cx="55654" cy="69700"/>
            </a:xfrm>
            <a:custGeom>
              <a:avLst/>
              <a:gdLst/>
              <a:ahLst/>
              <a:cxnLst/>
              <a:rect l="l" t="t" r="r" b="b"/>
              <a:pathLst>
                <a:path w="3170" h="3970" extrusionOk="0">
                  <a:moveTo>
                    <a:pt x="3169" y="0"/>
                  </a:moveTo>
                  <a:lnTo>
                    <a:pt x="3169" y="0"/>
                  </a:lnTo>
                  <a:cubicBezTo>
                    <a:pt x="2402" y="567"/>
                    <a:pt x="1702" y="1234"/>
                    <a:pt x="1068" y="1935"/>
                  </a:cubicBezTo>
                  <a:lnTo>
                    <a:pt x="301" y="2702"/>
                  </a:lnTo>
                  <a:cubicBezTo>
                    <a:pt x="134" y="2835"/>
                    <a:pt x="34" y="3002"/>
                    <a:pt x="0" y="3169"/>
                  </a:cubicBezTo>
                  <a:cubicBezTo>
                    <a:pt x="0" y="3269"/>
                    <a:pt x="34" y="3403"/>
                    <a:pt x="134" y="3469"/>
                  </a:cubicBezTo>
                  <a:cubicBezTo>
                    <a:pt x="167" y="3503"/>
                    <a:pt x="267" y="3569"/>
                    <a:pt x="334" y="3603"/>
                  </a:cubicBezTo>
                  <a:cubicBezTo>
                    <a:pt x="567" y="3769"/>
                    <a:pt x="834" y="3903"/>
                    <a:pt x="1135" y="3970"/>
                  </a:cubicBezTo>
                  <a:cubicBezTo>
                    <a:pt x="901" y="3769"/>
                    <a:pt x="668" y="3603"/>
                    <a:pt x="401" y="3469"/>
                  </a:cubicBezTo>
                  <a:cubicBezTo>
                    <a:pt x="301" y="3369"/>
                    <a:pt x="201" y="3336"/>
                    <a:pt x="201" y="3202"/>
                  </a:cubicBezTo>
                  <a:cubicBezTo>
                    <a:pt x="201" y="3102"/>
                    <a:pt x="334" y="3002"/>
                    <a:pt x="467" y="2869"/>
                  </a:cubicBezTo>
                  <a:lnTo>
                    <a:pt x="1235" y="2102"/>
                  </a:lnTo>
                  <a:cubicBezTo>
                    <a:pt x="1935" y="1468"/>
                    <a:pt x="2602" y="767"/>
                    <a:pt x="316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5" name="Google Shape;3449;p69">
              <a:extLst>
                <a:ext uri="{FF2B5EF4-FFF2-40B4-BE49-F238E27FC236}">
                  <a16:creationId xmlns:a16="http://schemas.microsoft.com/office/drawing/2014/main" id="{2DAA510E-7EA7-4139-AE31-2813C697A51E}"/>
                </a:ext>
              </a:extLst>
            </p:cNvPr>
            <p:cNvSpPr/>
            <p:nvPr/>
          </p:nvSpPr>
          <p:spPr>
            <a:xfrm>
              <a:off x="7928210" y="2131893"/>
              <a:ext cx="36921" cy="17539"/>
            </a:xfrm>
            <a:custGeom>
              <a:avLst/>
              <a:gdLst/>
              <a:ahLst/>
              <a:cxnLst/>
              <a:rect l="l" t="t" r="r" b="b"/>
              <a:pathLst>
                <a:path w="2103" h="999" extrusionOk="0">
                  <a:moveTo>
                    <a:pt x="2056" y="1"/>
                  </a:moveTo>
                  <a:cubicBezTo>
                    <a:pt x="1975" y="1"/>
                    <a:pt x="1735" y="516"/>
                    <a:pt x="1168" y="673"/>
                  </a:cubicBezTo>
                  <a:cubicBezTo>
                    <a:pt x="1027" y="710"/>
                    <a:pt x="890" y="724"/>
                    <a:pt x="764" y="724"/>
                  </a:cubicBezTo>
                  <a:cubicBezTo>
                    <a:pt x="381" y="724"/>
                    <a:pt x="88" y="597"/>
                    <a:pt x="17" y="597"/>
                  </a:cubicBezTo>
                  <a:cubicBezTo>
                    <a:pt x="6" y="597"/>
                    <a:pt x="1" y="600"/>
                    <a:pt x="1" y="606"/>
                  </a:cubicBezTo>
                  <a:cubicBezTo>
                    <a:pt x="1" y="706"/>
                    <a:pt x="67" y="773"/>
                    <a:pt x="334" y="873"/>
                  </a:cubicBezTo>
                  <a:cubicBezTo>
                    <a:pt x="516" y="954"/>
                    <a:pt x="710" y="998"/>
                    <a:pt x="901" y="998"/>
                  </a:cubicBezTo>
                  <a:cubicBezTo>
                    <a:pt x="1026" y="998"/>
                    <a:pt x="1150" y="979"/>
                    <a:pt x="1268" y="940"/>
                  </a:cubicBezTo>
                  <a:cubicBezTo>
                    <a:pt x="1602" y="873"/>
                    <a:pt x="1869" y="640"/>
                    <a:pt x="2035" y="373"/>
                  </a:cubicBezTo>
                  <a:cubicBezTo>
                    <a:pt x="2102" y="173"/>
                    <a:pt x="2102" y="39"/>
                    <a:pt x="2069" y="6"/>
                  </a:cubicBezTo>
                  <a:cubicBezTo>
                    <a:pt x="2065" y="2"/>
                    <a:pt x="2061" y="1"/>
                    <a:pt x="205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6" name="Google Shape;3450;p69">
              <a:extLst>
                <a:ext uri="{FF2B5EF4-FFF2-40B4-BE49-F238E27FC236}">
                  <a16:creationId xmlns:a16="http://schemas.microsoft.com/office/drawing/2014/main" id="{A2563C52-46A6-45DC-AE0B-834A5F2BD49E}"/>
                </a:ext>
              </a:extLst>
            </p:cNvPr>
            <p:cNvSpPr/>
            <p:nvPr/>
          </p:nvSpPr>
          <p:spPr>
            <a:xfrm>
              <a:off x="8013711" y="2030082"/>
              <a:ext cx="37501" cy="23596"/>
            </a:xfrm>
            <a:custGeom>
              <a:avLst/>
              <a:gdLst/>
              <a:ahLst/>
              <a:cxnLst/>
              <a:rect l="l" t="t" r="r" b="b"/>
              <a:pathLst>
                <a:path w="2136" h="1344" extrusionOk="0">
                  <a:moveTo>
                    <a:pt x="401" y="1"/>
                  </a:moveTo>
                  <a:cubicBezTo>
                    <a:pt x="168" y="1"/>
                    <a:pt x="1" y="34"/>
                    <a:pt x="1" y="134"/>
                  </a:cubicBezTo>
                  <a:cubicBezTo>
                    <a:pt x="1" y="301"/>
                    <a:pt x="501" y="401"/>
                    <a:pt x="1035" y="735"/>
                  </a:cubicBezTo>
                  <a:cubicBezTo>
                    <a:pt x="1522" y="1039"/>
                    <a:pt x="1898" y="1344"/>
                    <a:pt x="2036" y="1344"/>
                  </a:cubicBezTo>
                  <a:cubicBezTo>
                    <a:pt x="2049" y="1344"/>
                    <a:pt x="2060" y="1341"/>
                    <a:pt x="2069" y="1335"/>
                  </a:cubicBezTo>
                  <a:cubicBezTo>
                    <a:pt x="2136" y="1302"/>
                    <a:pt x="2136" y="1135"/>
                    <a:pt x="2002" y="901"/>
                  </a:cubicBezTo>
                  <a:cubicBezTo>
                    <a:pt x="1635" y="368"/>
                    <a:pt x="1035" y="34"/>
                    <a:pt x="4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7" name="Google Shape;3451;p69">
              <a:extLst>
                <a:ext uri="{FF2B5EF4-FFF2-40B4-BE49-F238E27FC236}">
                  <a16:creationId xmlns:a16="http://schemas.microsoft.com/office/drawing/2014/main" id="{ACE8C374-A112-417E-93FB-B21AF371BACE}"/>
                </a:ext>
              </a:extLst>
            </p:cNvPr>
            <p:cNvSpPr/>
            <p:nvPr/>
          </p:nvSpPr>
          <p:spPr>
            <a:xfrm>
              <a:off x="7932318" y="2001166"/>
              <a:ext cx="31637" cy="15941"/>
            </a:xfrm>
            <a:custGeom>
              <a:avLst/>
              <a:gdLst/>
              <a:ahLst/>
              <a:cxnLst/>
              <a:rect l="l" t="t" r="r" b="b"/>
              <a:pathLst>
                <a:path w="1802" h="908" extrusionOk="0">
                  <a:moveTo>
                    <a:pt x="481" y="1"/>
                  </a:moveTo>
                  <a:cubicBezTo>
                    <a:pt x="419" y="1"/>
                    <a:pt x="359" y="5"/>
                    <a:pt x="300" y="13"/>
                  </a:cubicBezTo>
                  <a:cubicBezTo>
                    <a:pt x="67" y="13"/>
                    <a:pt x="0" y="113"/>
                    <a:pt x="0" y="180"/>
                  </a:cubicBezTo>
                  <a:cubicBezTo>
                    <a:pt x="33" y="347"/>
                    <a:pt x="434" y="347"/>
                    <a:pt x="834" y="547"/>
                  </a:cubicBezTo>
                  <a:cubicBezTo>
                    <a:pt x="1189" y="738"/>
                    <a:pt x="1432" y="907"/>
                    <a:pt x="1582" y="907"/>
                  </a:cubicBezTo>
                  <a:cubicBezTo>
                    <a:pt x="1615" y="907"/>
                    <a:pt x="1644" y="899"/>
                    <a:pt x="1668" y="881"/>
                  </a:cubicBezTo>
                  <a:cubicBezTo>
                    <a:pt x="1801" y="814"/>
                    <a:pt x="1701" y="714"/>
                    <a:pt x="1635" y="547"/>
                  </a:cubicBezTo>
                  <a:cubicBezTo>
                    <a:pt x="1501" y="347"/>
                    <a:pt x="1301" y="180"/>
                    <a:pt x="1034" y="113"/>
                  </a:cubicBezTo>
                  <a:cubicBezTo>
                    <a:pt x="859" y="38"/>
                    <a:pt x="665" y="1"/>
                    <a:pt x="48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8" name="Google Shape;3452;p69">
              <a:extLst>
                <a:ext uri="{FF2B5EF4-FFF2-40B4-BE49-F238E27FC236}">
                  <a16:creationId xmlns:a16="http://schemas.microsoft.com/office/drawing/2014/main" id="{BE7EAB35-3044-4E21-912B-5DEA3356A533}"/>
                </a:ext>
              </a:extLst>
            </p:cNvPr>
            <p:cNvSpPr/>
            <p:nvPr/>
          </p:nvSpPr>
          <p:spPr>
            <a:xfrm>
              <a:off x="8051773" y="2135509"/>
              <a:ext cx="69717" cy="63326"/>
            </a:xfrm>
            <a:custGeom>
              <a:avLst/>
              <a:gdLst/>
              <a:ahLst/>
              <a:cxnLst/>
              <a:rect l="l" t="t" r="r" b="b"/>
              <a:pathLst>
                <a:path w="3971" h="3607" extrusionOk="0">
                  <a:moveTo>
                    <a:pt x="1502" y="0"/>
                  </a:moveTo>
                  <a:cubicBezTo>
                    <a:pt x="1502" y="0"/>
                    <a:pt x="1" y="2969"/>
                    <a:pt x="1" y="3036"/>
                  </a:cubicBezTo>
                  <a:cubicBezTo>
                    <a:pt x="1" y="3094"/>
                    <a:pt x="636" y="3606"/>
                    <a:pt x="1371" y="3606"/>
                  </a:cubicBezTo>
                  <a:cubicBezTo>
                    <a:pt x="1896" y="3606"/>
                    <a:pt x="2472" y="3344"/>
                    <a:pt x="2903" y="2469"/>
                  </a:cubicBezTo>
                  <a:cubicBezTo>
                    <a:pt x="3970" y="334"/>
                    <a:pt x="1602" y="0"/>
                    <a:pt x="1502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9" name="Google Shape;3453;p69">
              <a:extLst>
                <a:ext uri="{FF2B5EF4-FFF2-40B4-BE49-F238E27FC236}">
                  <a16:creationId xmlns:a16="http://schemas.microsoft.com/office/drawing/2014/main" id="{46580849-D2D1-401B-B3EA-0BD4FFCEB1D6}"/>
                </a:ext>
              </a:extLst>
            </p:cNvPr>
            <p:cNvSpPr/>
            <p:nvPr/>
          </p:nvSpPr>
          <p:spPr>
            <a:xfrm>
              <a:off x="8069347" y="2152240"/>
              <a:ext cx="27546" cy="33059"/>
            </a:xfrm>
            <a:custGeom>
              <a:avLst/>
              <a:gdLst/>
              <a:ahLst/>
              <a:cxnLst/>
              <a:rect l="l" t="t" r="r" b="b"/>
              <a:pathLst>
                <a:path w="1569" h="1883" extrusionOk="0">
                  <a:moveTo>
                    <a:pt x="1182" y="1"/>
                  </a:moveTo>
                  <a:cubicBezTo>
                    <a:pt x="1157" y="1"/>
                    <a:pt x="1131" y="5"/>
                    <a:pt x="1101" y="14"/>
                  </a:cubicBezTo>
                  <a:cubicBezTo>
                    <a:pt x="1068" y="14"/>
                    <a:pt x="1001" y="48"/>
                    <a:pt x="935" y="81"/>
                  </a:cubicBezTo>
                  <a:cubicBezTo>
                    <a:pt x="868" y="181"/>
                    <a:pt x="868" y="215"/>
                    <a:pt x="901" y="215"/>
                  </a:cubicBezTo>
                  <a:cubicBezTo>
                    <a:pt x="935" y="215"/>
                    <a:pt x="935" y="215"/>
                    <a:pt x="1001" y="115"/>
                  </a:cubicBezTo>
                  <a:cubicBezTo>
                    <a:pt x="1018" y="81"/>
                    <a:pt x="1060" y="65"/>
                    <a:pt x="1106" y="65"/>
                  </a:cubicBezTo>
                  <a:cubicBezTo>
                    <a:pt x="1152" y="65"/>
                    <a:pt x="1202" y="81"/>
                    <a:pt x="1235" y="115"/>
                  </a:cubicBezTo>
                  <a:cubicBezTo>
                    <a:pt x="1335" y="248"/>
                    <a:pt x="1402" y="381"/>
                    <a:pt x="1368" y="548"/>
                  </a:cubicBezTo>
                  <a:cubicBezTo>
                    <a:pt x="1335" y="748"/>
                    <a:pt x="1268" y="948"/>
                    <a:pt x="1202" y="1115"/>
                  </a:cubicBezTo>
                  <a:cubicBezTo>
                    <a:pt x="1068" y="1482"/>
                    <a:pt x="735" y="1716"/>
                    <a:pt x="368" y="1749"/>
                  </a:cubicBezTo>
                  <a:cubicBezTo>
                    <a:pt x="268" y="1749"/>
                    <a:pt x="134" y="1716"/>
                    <a:pt x="67" y="1616"/>
                  </a:cubicBezTo>
                  <a:lnTo>
                    <a:pt x="1" y="1549"/>
                  </a:lnTo>
                  <a:lnTo>
                    <a:pt x="1" y="1549"/>
                  </a:lnTo>
                  <a:cubicBezTo>
                    <a:pt x="1" y="1582"/>
                    <a:pt x="1" y="1649"/>
                    <a:pt x="34" y="1682"/>
                  </a:cubicBezTo>
                  <a:cubicBezTo>
                    <a:pt x="134" y="1749"/>
                    <a:pt x="234" y="1849"/>
                    <a:pt x="368" y="1882"/>
                  </a:cubicBezTo>
                  <a:cubicBezTo>
                    <a:pt x="801" y="1882"/>
                    <a:pt x="1202" y="1616"/>
                    <a:pt x="1368" y="1215"/>
                  </a:cubicBezTo>
                  <a:cubicBezTo>
                    <a:pt x="1468" y="1015"/>
                    <a:pt x="1535" y="782"/>
                    <a:pt x="1535" y="548"/>
                  </a:cubicBezTo>
                  <a:cubicBezTo>
                    <a:pt x="1568" y="348"/>
                    <a:pt x="1502" y="148"/>
                    <a:pt x="1335" y="48"/>
                  </a:cubicBezTo>
                  <a:cubicBezTo>
                    <a:pt x="1288" y="24"/>
                    <a:pt x="1241" y="1"/>
                    <a:pt x="1182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0" name="Google Shape;3454;p69">
              <a:extLst>
                <a:ext uri="{FF2B5EF4-FFF2-40B4-BE49-F238E27FC236}">
                  <a16:creationId xmlns:a16="http://schemas.microsoft.com/office/drawing/2014/main" id="{DA647A4F-88F0-4985-BDEB-D029F0354521}"/>
                </a:ext>
              </a:extLst>
            </p:cNvPr>
            <p:cNvSpPr/>
            <p:nvPr/>
          </p:nvSpPr>
          <p:spPr>
            <a:xfrm>
              <a:off x="7981511" y="1929289"/>
              <a:ext cx="159308" cy="234766"/>
            </a:xfrm>
            <a:custGeom>
              <a:avLst/>
              <a:gdLst/>
              <a:ahLst/>
              <a:cxnLst/>
              <a:rect l="l" t="t" r="r" b="b"/>
              <a:pathLst>
                <a:path w="9074" h="13372" extrusionOk="0">
                  <a:moveTo>
                    <a:pt x="2041" y="0"/>
                  </a:moveTo>
                  <a:cubicBezTo>
                    <a:pt x="1504" y="0"/>
                    <a:pt x="981" y="75"/>
                    <a:pt x="500" y="238"/>
                  </a:cubicBezTo>
                  <a:cubicBezTo>
                    <a:pt x="300" y="305"/>
                    <a:pt x="33" y="738"/>
                    <a:pt x="0" y="772"/>
                  </a:cubicBezTo>
                  <a:cubicBezTo>
                    <a:pt x="100" y="905"/>
                    <a:pt x="200" y="1072"/>
                    <a:pt x="300" y="1239"/>
                  </a:cubicBezTo>
                  <a:cubicBezTo>
                    <a:pt x="601" y="2073"/>
                    <a:pt x="1268" y="2706"/>
                    <a:pt x="2135" y="2940"/>
                  </a:cubicBezTo>
                  <a:cubicBezTo>
                    <a:pt x="2835" y="3140"/>
                    <a:pt x="3636" y="3073"/>
                    <a:pt x="4303" y="3307"/>
                  </a:cubicBezTo>
                  <a:cubicBezTo>
                    <a:pt x="5337" y="3774"/>
                    <a:pt x="6038" y="4741"/>
                    <a:pt x="6171" y="5875"/>
                  </a:cubicBezTo>
                  <a:cubicBezTo>
                    <a:pt x="6271" y="6976"/>
                    <a:pt x="6038" y="8077"/>
                    <a:pt x="5504" y="9078"/>
                  </a:cubicBezTo>
                  <a:cubicBezTo>
                    <a:pt x="5004" y="10078"/>
                    <a:pt x="4370" y="10946"/>
                    <a:pt x="3803" y="11913"/>
                  </a:cubicBezTo>
                  <a:cubicBezTo>
                    <a:pt x="3636" y="12113"/>
                    <a:pt x="3536" y="12380"/>
                    <a:pt x="3503" y="12613"/>
                  </a:cubicBezTo>
                  <a:cubicBezTo>
                    <a:pt x="3403" y="12847"/>
                    <a:pt x="3503" y="13147"/>
                    <a:pt x="3703" y="13281"/>
                  </a:cubicBezTo>
                  <a:cubicBezTo>
                    <a:pt x="3825" y="13342"/>
                    <a:pt x="3956" y="13371"/>
                    <a:pt x="4087" y="13371"/>
                  </a:cubicBezTo>
                  <a:cubicBezTo>
                    <a:pt x="4312" y="13371"/>
                    <a:pt x="4534" y="13283"/>
                    <a:pt x="4703" y="13114"/>
                  </a:cubicBezTo>
                  <a:cubicBezTo>
                    <a:pt x="5004" y="12880"/>
                    <a:pt x="5170" y="12547"/>
                    <a:pt x="5471" y="12280"/>
                  </a:cubicBezTo>
                  <a:cubicBezTo>
                    <a:pt x="5667" y="12137"/>
                    <a:pt x="5893" y="12070"/>
                    <a:pt x="6121" y="12070"/>
                  </a:cubicBezTo>
                  <a:cubicBezTo>
                    <a:pt x="6319" y="12070"/>
                    <a:pt x="6519" y="12120"/>
                    <a:pt x="6705" y="12213"/>
                  </a:cubicBezTo>
                  <a:cubicBezTo>
                    <a:pt x="7872" y="10745"/>
                    <a:pt x="9073" y="8611"/>
                    <a:pt x="9040" y="6642"/>
                  </a:cubicBezTo>
                  <a:cubicBezTo>
                    <a:pt x="8940" y="4641"/>
                    <a:pt x="8006" y="2773"/>
                    <a:pt x="6405" y="1539"/>
                  </a:cubicBezTo>
                  <a:cubicBezTo>
                    <a:pt x="5265" y="622"/>
                    <a:pt x="3592" y="0"/>
                    <a:pt x="204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1" name="Google Shape;3455;p69">
              <a:extLst>
                <a:ext uri="{FF2B5EF4-FFF2-40B4-BE49-F238E27FC236}">
                  <a16:creationId xmlns:a16="http://schemas.microsoft.com/office/drawing/2014/main" id="{862E0B64-3221-4847-98CE-5ADE4B5FADB8}"/>
                </a:ext>
              </a:extLst>
            </p:cNvPr>
            <p:cNvSpPr/>
            <p:nvPr/>
          </p:nvSpPr>
          <p:spPr>
            <a:xfrm>
              <a:off x="7946363" y="1887399"/>
              <a:ext cx="214366" cy="252217"/>
            </a:xfrm>
            <a:custGeom>
              <a:avLst/>
              <a:gdLst/>
              <a:ahLst/>
              <a:cxnLst/>
              <a:rect l="l" t="t" r="r" b="b"/>
              <a:pathLst>
                <a:path w="12210" h="14366" extrusionOk="0">
                  <a:moveTo>
                    <a:pt x="1511" y="1183"/>
                  </a:moveTo>
                  <a:cubicBezTo>
                    <a:pt x="1521" y="1197"/>
                    <a:pt x="1535" y="1213"/>
                    <a:pt x="1535" y="1256"/>
                  </a:cubicBezTo>
                  <a:cubicBezTo>
                    <a:pt x="1528" y="1231"/>
                    <a:pt x="1520" y="1207"/>
                    <a:pt x="1511" y="1183"/>
                  </a:cubicBezTo>
                  <a:close/>
                  <a:moveTo>
                    <a:pt x="2488" y="1"/>
                  </a:moveTo>
                  <a:cubicBezTo>
                    <a:pt x="2274" y="1"/>
                    <a:pt x="2060" y="42"/>
                    <a:pt x="1869" y="122"/>
                  </a:cubicBezTo>
                  <a:cubicBezTo>
                    <a:pt x="1502" y="322"/>
                    <a:pt x="1335" y="756"/>
                    <a:pt x="1502" y="1156"/>
                  </a:cubicBezTo>
                  <a:cubicBezTo>
                    <a:pt x="1502" y="1158"/>
                    <a:pt x="1502" y="1159"/>
                    <a:pt x="1502" y="1161"/>
                  </a:cubicBezTo>
                  <a:lnTo>
                    <a:pt x="1502" y="1161"/>
                  </a:lnTo>
                  <a:cubicBezTo>
                    <a:pt x="1392" y="904"/>
                    <a:pt x="1145" y="733"/>
                    <a:pt x="873" y="733"/>
                  </a:cubicBezTo>
                  <a:cubicBezTo>
                    <a:pt x="817" y="733"/>
                    <a:pt x="759" y="740"/>
                    <a:pt x="701" y="756"/>
                  </a:cubicBezTo>
                  <a:cubicBezTo>
                    <a:pt x="668" y="756"/>
                    <a:pt x="601" y="789"/>
                    <a:pt x="568" y="789"/>
                  </a:cubicBezTo>
                  <a:cubicBezTo>
                    <a:pt x="201" y="989"/>
                    <a:pt x="1" y="1356"/>
                    <a:pt x="34" y="1790"/>
                  </a:cubicBezTo>
                  <a:cubicBezTo>
                    <a:pt x="67" y="2190"/>
                    <a:pt x="234" y="2557"/>
                    <a:pt x="501" y="2857"/>
                  </a:cubicBezTo>
                  <a:cubicBezTo>
                    <a:pt x="1268" y="3958"/>
                    <a:pt x="2402" y="4725"/>
                    <a:pt x="3703" y="5092"/>
                  </a:cubicBezTo>
                  <a:lnTo>
                    <a:pt x="6572" y="4859"/>
                  </a:lnTo>
                  <a:lnTo>
                    <a:pt x="8940" y="6627"/>
                  </a:lnTo>
                  <a:lnTo>
                    <a:pt x="10708" y="9429"/>
                  </a:lnTo>
                  <a:lnTo>
                    <a:pt x="7539" y="13532"/>
                  </a:lnTo>
                  <a:lnTo>
                    <a:pt x="8707" y="14366"/>
                  </a:lnTo>
                  <a:cubicBezTo>
                    <a:pt x="9274" y="13365"/>
                    <a:pt x="10241" y="12664"/>
                    <a:pt x="10942" y="11764"/>
                  </a:cubicBezTo>
                  <a:cubicBezTo>
                    <a:pt x="11676" y="10830"/>
                    <a:pt x="12209" y="9596"/>
                    <a:pt x="11676" y="8528"/>
                  </a:cubicBezTo>
                  <a:cubicBezTo>
                    <a:pt x="11509" y="8161"/>
                    <a:pt x="11209" y="7861"/>
                    <a:pt x="11042" y="7527"/>
                  </a:cubicBezTo>
                  <a:cubicBezTo>
                    <a:pt x="10942" y="7160"/>
                    <a:pt x="10875" y="6760"/>
                    <a:pt x="10842" y="6360"/>
                  </a:cubicBezTo>
                  <a:cubicBezTo>
                    <a:pt x="10642" y="5159"/>
                    <a:pt x="9908" y="4058"/>
                    <a:pt x="8840" y="3458"/>
                  </a:cubicBezTo>
                  <a:cubicBezTo>
                    <a:pt x="8073" y="3024"/>
                    <a:pt x="7239" y="2857"/>
                    <a:pt x="6505" y="2457"/>
                  </a:cubicBezTo>
                  <a:cubicBezTo>
                    <a:pt x="5271" y="1823"/>
                    <a:pt x="4437" y="656"/>
                    <a:pt x="3170" y="155"/>
                  </a:cubicBezTo>
                  <a:cubicBezTo>
                    <a:pt x="2960" y="51"/>
                    <a:pt x="2724" y="1"/>
                    <a:pt x="248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2" name="Google Shape;3456;p69">
              <a:extLst>
                <a:ext uri="{FF2B5EF4-FFF2-40B4-BE49-F238E27FC236}">
                  <a16:creationId xmlns:a16="http://schemas.microsoft.com/office/drawing/2014/main" id="{560520B3-284F-4ECB-A6F1-EE5C61BD24CB}"/>
                </a:ext>
              </a:extLst>
            </p:cNvPr>
            <p:cNvSpPr/>
            <p:nvPr/>
          </p:nvSpPr>
          <p:spPr>
            <a:xfrm>
              <a:off x="7385905" y="1683462"/>
              <a:ext cx="401764" cy="389984"/>
            </a:xfrm>
            <a:custGeom>
              <a:avLst/>
              <a:gdLst/>
              <a:ahLst/>
              <a:cxnLst/>
              <a:rect l="l" t="t" r="r" b="b"/>
              <a:pathLst>
                <a:path w="22884" h="22213" extrusionOk="0">
                  <a:moveTo>
                    <a:pt x="12420" y="0"/>
                  </a:moveTo>
                  <a:cubicBezTo>
                    <a:pt x="10398" y="0"/>
                    <a:pt x="8328" y="613"/>
                    <a:pt x="6472" y="1964"/>
                  </a:cubicBezTo>
                  <a:cubicBezTo>
                    <a:pt x="1" y="6668"/>
                    <a:pt x="1268" y="16708"/>
                    <a:pt x="8740" y="19644"/>
                  </a:cubicBezTo>
                  <a:cubicBezTo>
                    <a:pt x="8807" y="20878"/>
                    <a:pt x="8907" y="22212"/>
                    <a:pt x="8907" y="22212"/>
                  </a:cubicBezTo>
                  <a:lnTo>
                    <a:pt x="17780" y="21612"/>
                  </a:lnTo>
                  <a:cubicBezTo>
                    <a:pt x="17780" y="21612"/>
                    <a:pt x="17747" y="20144"/>
                    <a:pt x="17714" y="18910"/>
                  </a:cubicBezTo>
                  <a:cubicBezTo>
                    <a:pt x="20983" y="16975"/>
                    <a:pt x="22884" y="13373"/>
                    <a:pt x="22617" y="9570"/>
                  </a:cubicBezTo>
                  <a:cubicBezTo>
                    <a:pt x="22259" y="3848"/>
                    <a:pt x="17488" y="0"/>
                    <a:pt x="12420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3" name="Google Shape;3457;p69">
              <a:extLst>
                <a:ext uri="{FF2B5EF4-FFF2-40B4-BE49-F238E27FC236}">
                  <a16:creationId xmlns:a16="http://schemas.microsoft.com/office/drawing/2014/main" id="{8817C009-32CE-468C-8DC9-460EF30A29D5}"/>
                </a:ext>
              </a:extLst>
            </p:cNvPr>
            <p:cNvSpPr/>
            <p:nvPr/>
          </p:nvSpPr>
          <p:spPr>
            <a:xfrm>
              <a:off x="7512997" y="1865121"/>
              <a:ext cx="197371" cy="205394"/>
            </a:xfrm>
            <a:custGeom>
              <a:avLst/>
              <a:gdLst/>
              <a:ahLst/>
              <a:cxnLst/>
              <a:rect l="l" t="t" r="r" b="b"/>
              <a:pathLst>
                <a:path w="11242" h="11699" extrusionOk="0">
                  <a:moveTo>
                    <a:pt x="7539" y="490"/>
                  </a:moveTo>
                  <a:cubicBezTo>
                    <a:pt x="7739" y="490"/>
                    <a:pt x="7873" y="591"/>
                    <a:pt x="7973" y="757"/>
                  </a:cubicBezTo>
                  <a:cubicBezTo>
                    <a:pt x="8039" y="891"/>
                    <a:pt x="8073" y="1091"/>
                    <a:pt x="8039" y="1291"/>
                  </a:cubicBezTo>
                  <a:cubicBezTo>
                    <a:pt x="7939" y="1658"/>
                    <a:pt x="7706" y="1992"/>
                    <a:pt x="7406" y="2258"/>
                  </a:cubicBezTo>
                  <a:cubicBezTo>
                    <a:pt x="7292" y="2365"/>
                    <a:pt x="7170" y="2462"/>
                    <a:pt x="7039" y="2549"/>
                  </a:cubicBezTo>
                  <a:lnTo>
                    <a:pt x="7039" y="2549"/>
                  </a:lnTo>
                  <a:cubicBezTo>
                    <a:pt x="6989" y="2456"/>
                    <a:pt x="6945" y="2359"/>
                    <a:pt x="6905" y="2258"/>
                  </a:cubicBezTo>
                  <a:cubicBezTo>
                    <a:pt x="6805" y="1891"/>
                    <a:pt x="6739" y="1525"/>
                    <a:pt x="6805" y="1158"/>
                  </a:cubicBezTo>
                  <a:cubicBezTo>
                    <a:pt x="6839" y="991"/>
                    <a:pt x="6939" y="824"/>
                    <a:pt x="7039" y="691"/>
                  </a:cubicBezTo>
                  <a:cubicBezTo>
                    <a:pt x="7172" y="557"/>
                    <a:pt x="7372" y="490"/>
                    <a:pt x="7539" y="490"/>
                  </a:cubicBezTo>
                  <a:close/>
                  <a:moveTo>
                    <a:pt x="3736" y="182"/>
                  </a:moveTo>
                  <a:cubicBezTo>
                    <a:pt x="3828" y="182"/>
                    <a:pt x="3920" y="207"/>
                    <a:pt x="4003" y="257"/>
                  </a:cubicBezTo>
                  <a:cubicBezTo>
                    <a:pt x="4337" y="457"/>
                    <a:pt x="4537" y="791"/>
                    <a:pt x="4570" y="1158"/>
                  </a:cubicBezTo>
                  <a:cubicBezTo>
                    <a:pt x="4637" y="1525"/>
                    <a:pt x="4604" y="1925"/>
                    <a:pt x="4504" y="2292"/>
                  </a:cubicBezTo>
                  <a:cubicBezTo>
                    <a:pt x="4463" y="2462"/>
                    <a:pt x="4405" y="2627"/>
                    <a:pt x="4330" y="2784"/>
                  </a:cubicBezTo>
                  <a:lnTo>
                    <a:pt x="4330" y="2784"/>
                  </a:lnTo>
                  <a:cubicBezTo>
                    <a:pt x="3888" y="2569"/>
                    <a:pt x="3504" y="2225"/>
                    <a:pt x="3236" y="1791"/>
                  </a:cubicBezTo>
                  <a:cubicBezTo>
                    <a:pt x="3036" y="1458"/>
                    <a:pt x="3003" y="1024"/>
                    <a:pt x="3136" y="657"/>
                  </a:cubicBezTo>
                  <a:cubicBezTo>
                    <a:pt x="3169" y="490"/>
                    <a:pt x="3303" y="324"/>
                    <a:pt x="3470" y="257"/>
                  </a:cubicBezTo>
                  <a:cubicBezTo>
                    <a:pt x="3553" y="207"/>
                    <a:pt x="3645" y="182"/>
                    <a:pt x="3736" y="182"/>
                  </a:cubicBezTo>
                  <a:close/>
                  <a:moveTo>
                    <a:pt x="10373" y="2062"/>
                  </a:moveTo>
                  <a:cubicBezTo>
                    <a:pt x="10200" y="2062"/>
                    <a:pt x="10033" y="2104"/>
                    <a:pt x="9874" y="2192"/>
                  </a:cubicBezTo>
                  <a:cubicBezTo>
                    <a:pt x="9607" y="2358"/>
                    <a:pt x="9374" y="2592"/>
                    <a:pt x="9207" y="2859"/>
                  </a:cubicBezTo>
                  <a:cubicBezTo>
                    <a:pt x="9012" y="3184"/>
                    <a:pt x="8845" y="3523"/>
                    <a:pt x="8697" y="3877"/>
                  </a:cubicBezTo>
                  <a:lnTo>
                    <a:pt x="8697" y="3877"/>
                  </a:lnTo>
                  <a:cubicBezTo>
                    <a:pt x="8594" y="3849"/>
                    <a:pt x="8492" y="3816"/>
                    <a:pt x="8393" y="3777"/>
                  </a:cubicBezTo>
                  <a:lnTo>
                    <a:pt x="8393" y="3777"/>
                  </a:lnTo>
                  <a:cubicBezTo>
                    <a:pt x="8491" y="3818"/>
                    <a:pt x="8592" y="3853"/>
                    <a:pt x="8695" y="3882"/>
                  </a:cubicBezTo>
                  <a:lnTo>
                    <a:pt x="8695" y="3882"/>
                  </a:lnTo>
                  <a:cubicBezTo>
                    <a:pt x="8695" y="3880"/>
                    <a:pt x="8696" y="3878"/>
                    <a:pt x="8697" y="3877"/>
                  </a:cubicBezTo>
                  <a:lnTo>
                    <a:pt x="8697" y="3877"/>
                  </a:lnTo>
                  <a:cubicBezTo>
                    <a:pt x="8740" y="3888"/>
                    <a:pt x="8783" y="3898"/>
                    <a:pt x="8826" y="3908"/>
                  </a:cubicBezTo>
                  <a:lnTo>
                    <a:pt x="8826" y="3908"/>
                  </a:lnTo>
                  <a:cubicBezTo>
                    <a:pt x="8971" y="3605"/>
                    <a:pt x="9133" y="3315"/>
                    <a:pt x="9307" y="3026"/>
                  </a:cubicBezTo>
                  <a:cubicBezTo>
                    <a:pt x="9474" y="2792"/>
                    <a:pt x="9674" y="2559"/>
                    <a:pt x="9941" y="2425"/>
                  </a:cubicBezTo>
                  <a:cubicBezTo>
                    <a:pt x="10077" y="2328"/>
                    <a:pt x="10247" y="2276"/>
                    <a:pt x="10424" y="2276"/>
                  </a:cubicBezTo>
                  <a:cubicBezTo>
                    <a:pt x="10552" y="2276"/>
                    <a:pt x="10683" y="2303"/>
                    <a:pt x="10808" y="2358"/>
                  </a:cubicBezTo>
                  <a:cubicBezTo>
                    <a:pt x="11075" y="2525"/>
                    <a:pt x="11208" y="2859"/>
                    <a:pt x="11075" y="3159"/>
                  </a:cubicBezTo>
                  <a:cubicBezTo>
                    <a:pt x="11043" y="3255"/>
                    <a:pt x="10994" y="3345"/>
                    <a:pt x="10933" y="3426"/>
                  </a:cubicBezTo>
                  <a:lnTo>
                    <a:pt x="10933" y="3426"/>
                  </a:lnTo>
                  <a:cubicBezTo>
                    <a:pt x="11028" y="3324"/>
                    <a:pt x="11109" y="3211"/>
                    <a:pt x="11175" y="3092"/>
                  </a:cubicBezTo>
                  <a:cubicBezTo>
                    <a:pt x="11242" y="2892"/>
                    <a:pt x="11242" y="2692"/>
                    <a:pt x="11175" y="2525"/>
                  </a:cubicBezTo>
                  <a:cubicBezTo>
                    <a:pt x="11108" y="2358"/>
                    <a:pt x="11008" y="2225"/>
                    <a:pt x="10841" y="2158"/>
                  </a:cubicBezTo>
                  <a:cubicBezTo>
                    <a:pt x="10684" y="2095"/>
                    <a:pt x="10526" y="2062"/>
                    <a:pt x="10373" y="2062"/>
                  </a:cubicBezTo>
                  <a:close/>
                  <a:moveTo>
                    <a:pt x="744" y="2958"/>
                  </a:moveTo>
                  <a:cubicBezTo>
                    <a:pt x="843" y="2958"/>
                    <a:pt x="943" y="2980"/>
                    <a:pt x="1034" y="3026"/>
                  </a:cubicBezTo>
                  <a:cubicBezTo>
                    <a:pt x="1301" y="3159"/>
                    <a:pt x="1535" y="3393"/>
                    <a:pt x="1668" y="3659"/>
                  </a:cubicBezTo>
                  <a:cubicBezTo>
                    <a:pt x="1815" y="3904"/>
                    <a:pt x="1946" y="4157"/>
                    <a:pt x="2072" y="4409"/>
                  </a:cubicBezTo>
                  <a:lnTo>
                    <a:pt x="2072" y="4409"/>
                  </a:lnTo>
                  <a:cubicBezTo>
                    <a:pt x="1911" y="4432"/>
                    <a:pt x="1746" y="4443"/>
                    <a:pt x="1582" y="4443"/>
                  </a:cubicBezTo>
                  <a:cubicBezTo>
                    <a:pt x="1466" y="4443"/>
                    <a:pt x="1350" y="4438"/>
                    <a:pt x="1235" y="4427"/>
                  </a:cubicBezTo>
                  <a:cubicBezTo>
                    <a:pt x="934" y="4393"/>
                    <a:pt x="601" y="4260"/>
                    <a:pt x="367" y="4026"/>
                  </a:cubicBezTo>
                  <a:cubicBezTo>
                    <a:pt x="134" y="3826"/>
                    <a:pt x="67" y="3459"/>
                    <a:pt x="234" y="3192"/>
                  </a:cubicBezTo>
                  <a:cubicBezTo>
                    <a:pt x="365" y="3039"/>
                    <a:pt x="554" y="2958"/>
                    <a:pt x="744" y="2958"/>
                  </a:cubicBezTo>
                  <a:close/>
                  <a:moveTo>
                    <a:pt x="10933" y="3426"/>
                  </a:moveTo>
                  <a:lnTo>
                    <a:pt x="10933" y="3426"/>
                  </a:lnTo>
                  <a:cubicBezTo>
                    <a:pt x="10787" y="3582"/>
                    <a:pt x="10610" y="3712"/>
                    <a:pt x="10408" y="3793"/>
                  </a:cubicBezTo>
                  <a:cubicBezTo>
                    <a:pt x="10083" y="3914"/>
                    <a:pt x="9749" y="3971"/>
                    <a:pt x="9421" y="3971"/>
                  </a:cubicBezTo>
                  <a:cubicBezTo>
                    <a:pt x="9219" y="3971"/>
                    <a:pt x="9020" y="3950"/>
                    <a:pt x="8826" y="3908"/>
                  </a:cubicBezTo>
                  <a:lnTo>
                    <a:pt x="8826" y="3908"/>
                  </a:lnTo>
                  <a:cubicBezTo>
                    <a:pt x="8824" y="3910"/>
                    <a:pt x="8823" y="3913"/>
                    <a:pt x="8822" y="3915"/>
                  </a:cubicBezTo>
                  <a:lnTo>
                    <a:pt x="8822" y="3915"/>
                  </a:lnTo>
                  <a:cubicBezTo>
                    <a:pt x="8779" y="3905"/>
                    <a:pt x="8737" y="3894"/>
                    <a:pt x="8695" y="3882"/>
                  </a:cubicBezTo>
                  <a:lnTo>
                    <a:pt x="8695" y="3882"/>
                  </a:lnTo>
                  <a:cubicBezTo>
                    <a:pt x="8616" y="4071"/>
                    <a:pt x="8542" y="4263"/>
                    <a:pt x="8473" y="4460"/>
                  </a:cubicBezTo>
                  <a:cubicBezTo>
                    <a:pt x="8106" y="5394"/>
                    <a:pt x="7873" y="6361"/>
                    <a:pt x="7706" y="7329"/>
                  </a:cubicBezTo>
                  <a:cubicBezTo>
                    <a:pt x="7572" y="8196"/>
                    <a:pt x="7506" y="8963"/>
                    <a:pt x="7439" y="9597"/>
                  </a:cubicBezTo>
                  <a:cubicBezTo>
                    <a:pt x="7406" y="10197"/>
                    <a:pt x="7372" y="10664"/>
                    <a:pt x="7372" y="10998"/>
                  </a:cubicBezTo>
                  <a:lnTo>
                    <a:pt x="7372" y="11098"/>
                  </a:lnTo>
                  <a:cubicBezTo>
                    <a:pt x="7439" y="10764"/>
                    <a:pt x="7439" y="10264"/>
                    <a:pt x="7506" y="9664"/>
                  </a:cubicBezTo>
                  <a:cubicBezTo>
                    <a:pt x="7572" y="9097"/>
                    <a:pt x="7639" y="8329"/>
                    <a:pt x="7806" y="7462"/>
                  </a:cubicBezTo>
                  <a:cubicBezTo>
                    <a:pt x="7973" y="6461"/>
                    <a:pt x="8206" y="5494"/>
                    <a:pt x="8540" y="4593"/>
                  </a:cubicBezTo>
                  <a:cubicBezTo>
                    <a:pt x="8623" y="4357"/>
                    <a:pt x="8718" y="4133"/>
                    <a:pt x="8822" y="3915"/>
                  </a:cubicBezTo>
                  <a:lnTo>
                    <a:pt x="8822" y="3915"/>
                  </a:lnTo>
                  <a:cubicBezTo>
                    <a:pt x="9025" y="3963"/>
                    <a:pt x="9235" y="3988"/>
                    <a:pt x="9447" y="3988"/>
                  </a:cubicBezTo>
                  <a:cubicBezTo>
                    <a:pt x="9754" y="3988"/>
                    <a:pt x="10068" y="3936"/>
                    <a:pt x="10374" y="3826"/>
                  </a:cubicBezTo>
                  <a:lnTo>
                    <a:pt x="10441" y="3826"/>
                  </a:lnTo>
                  <a:cubicBezTo>
                    <a:pt x="10622" y="3736"/>
                    <a:pt x="10804" y="3599"/>
                    <a:pt x="10933" y="3426"/>
                  </a:cubicBezTo>
                  <a:close/>
                  <a:moveTo>
                    <a:pt x="3782" y="0"/>
                  </a:moveTo>
                  <a:cubicBezTo>
                    <a:pt x="3450" y="0"/>
                    <a:pt x="3148" y="215"/>
                    <a:pt x="3036" y="524"/>
                  </a:cubicBezTo>
                  <a:cubicBezTo>
                    <a:pt x="2969" y="957"/>
                    <a:pt x="3003" y="1358"/>
                    <a:pt x="3203" y="1758"/>
                  </a:cubicBezTo>
                  <a:cubicBezTo>
                    <a:pt x="3468" y="2207"/>
                    <a:pt x="3859" y="2569"/>
                    <a:pt x="4320" y="2805"/>
                  </a:cubicBezTo>
                  <a:lnTo>
                    <a:pt x="4320" y="2805"/>
                  </a:lnTo>
                  <a:cubicBezTo>
                    <a:pt x="4089" y="3285"/>
                    <a:pt x="3709" y="3694"/>
                    <a:pt x="3236" y="3993"/>
                  </a:cubicBezTo>
                  <a:cubicBezTo>
                    <a:pt x="2929" y="4191"/>
                    <a:pt x="2574" y="4321"/>
                    <a:pt x="2202" y="4389"/>
                  </a:cubicBezTo>
                  <a:lnTo>
                    <a:pt x="2202" y="4389"/>
                  </a:lnTo>
                  <a:cubicBezTo>
                    <a:pt x="2074" y="4129"/>
                    <a:pt x="1938" y="3865"/>
                    <a:pt x="1802" y="3593"/>
                  </a:cubicBezTo>
                  <a:cubicBezTo>
                    <a:pt x="1635" y="3292"/>
                    <a:pt x="1401" y="3059"/>
                    <a:pt x="1135" y="2926"/>
                  </a:cubicBezTo>
                  <a:cubicBezTo>
                    <a:pt x="1009" y="2850"/>
                    <a:pt x="884" y="2813"/>
                    <a:pt x="759" y="2813"/>
                  </a:cubicBezTo>
                  <a:cubicBezTo>
                    <a:pt x="718" y="2813"/>
                    <a:pt x="676" y="2817"/>
                    <a:pt x="634" y="2825"/>
                  </a:cubicBezTo>
                  <a:cubicBezTo>
                    <a:pt x="434" y="2825"/>
                    <a:pt x="267" y="2926"/>
                    <a:pt x="167" y="3092"/>
                  </a:cubicBezTo>
                  <a:cubicBezTo>
                    <a:pt x="0" y="3393"/>
                    <a:pt x="67" y="3759"/>
                    <a:pt x="301" y="4026"/>
                  </a:cubicBezTo>
                  <a:cubicBezTo>
                    <a:pt x="567" y="4260"/>
                    <a:pt x="901" y="4427"/>
                    <a:pt x="1268" y="4460"/>
                  </a:cubicBezTo>
                  <a:cubicBezTo>
                    <a:pt x="1426" y="4484"/>
                    <a:pt x="1582" y="4496"/>
                    <a:pt x="1738" y="4496"/>
                  </a:cubicBezTo>
                  <a:cubicBezTo>
                    <a:pt x="1861" y="4496"/>
                    <a:pt x="1984" y="4488"/>
                    <a:pt x="2105" y="4474"/>
                  </a:cubicBezTo>
                  <a:lnTo>
                    <a:pt x="2105" y="4474"/>
                  </a:lnTo>
                  <a:cubicBezTo>
                    <a:pt x="2226" y="4716"/>
                    <a:pt x="2344" y="4959"/>
                    <a:pt x="2469" y="5194"/>
                  </a:cubicBezTo>
                  <a:cubicBezTo>
                    <a:pt x="3403" y="7162"/>
                    <a:pt x="4137" y="8830"/>
                    <a:pt x="4570" y="9964"/>
                  </a:cubicBezTo>
                  <a:lnTo>
                    <a:pt x="5137" y="11265"/>
                  </a:lnTo>
                  <a:cubicBezTo>
                    <a:pt x="5004" y="10798"/>
                    <a:pt x="4837" y="10331"/>
                    <a:pt x="4637" y="9931"/>
                  </a:cubicBezTo>
                  <a:cubicBezTo>
                    <a:pt x="4170" y="8763"/>
                    <a:pt x="3503" y="7129"/>
                    <a:pt x="2536" y="5127"/>
                  </a:cubicBezTo>
                  <a:cubicBezTo>
                    <a:pt x="2446" y="4904"/>
                    <a:pt x="2344" y="4681"/>
                    <a:pt x="2234" y="4455"/>
                  </a:cubicBezTo>
                  <a:lnTo>
                    <a:pt x="2234" y="4455"/>
                  </a:lnTo>
                  <a:cubicBezTo>
                    <a:pt x="3174" y="4302"/>
                    <a:pt x="3998" y="3717"/>
                    <a:pt x="4438" y="2862"/>
                  </a:cubicBezTo>
                  <a:lnTo>
                    <a:pt x="4438" y="2862"/>
                  </a:lnTo>
                  <a:cubicBezTo>
                    <a:pt x="4699" y="2980"/>
                    <a:pt x="4979" y="3059"/>
                    <a:pt x="5271" y="3092"/>
                  </a:cubicBezTo>
                  <a:cubicBezTo>
                    <a:pt x="5347" y="3098"/>
                    <a:pt x="5424" y="3101"/>
                    <a:pt x="5501" y="3101"/>
                  </a:cubicBezTo>
                  <a:cubicBezTo>
                    <a:pt x="6037" y="3101"/>
                    <a:pt x="6578" y="2953"/>
                    <a:pt x="7052" y="2675"/>
                  </a:cubicBezTo>
                  <a:lnTo>
                    <a:pt x="7052" y="2675"/>
                  </a:lnTo>
                  <a:cubicBezTo>
                    <a:pt x="7377" y="3186"/>
                    <a:pt x="7852" y="3565"/>
                    <a:pt x="8393" y="3777"/>
                  </a:cubicBezTo>
                  <a:lnTo>
                    <a:pt x="8393" y="3777"/>
                  </a:lnTo>
                  <a:cubicBezTo>
                    <a:pt x="7860" y="3555"/>
                    <a:pt x="7399" y="3166"/>
                    <a:pt x="7095" y="2649"/>
                  </a:cubicBezTo>
                  <a:lnTo>
                    <a:pt x="7095" y="2649"/>
                  </a:lnTo>
                  <a:cubicBezTo>
                    <a:pt x="7277" y="2538"/>
                    <a:pt x="7449" y="2407"/>
                    <a:pt x="7606" y="2258"/>
                  </a:cubicBezTo>
                  <a:cubicBezTo>
                    <a:pt x="7906" y="1958"/>
                    <a:pt x="8106" y="1591"/>
                    <a:pt x="8206" y="1191"/>
                  </a:cubicBezTo>
                  <a:cubicBezTo>
                    <a:pt x="8240" y="991"/>
                    <a:pt x="8206" y="757"/>
                    <a:pt x="8073" y="591"/>
                  </a:cubicBezTo>
                  <a:cubicBezTo>
                    <a:pt x="7973" y="390"/>
                    <a:pt x="7773" y="257"/>
                    <a:pt x="7539" y="257"/>
                  </a:cubicBezTo>
                  <a:cubicBezTo>
                    <a:pt x="7105" y="257"/>
                    <a:pt x="6739" y="557"/>
                    <a:pt x="6672" y="991"/>
                  </a:cubicBezTo>
                  <a:cubicBezTo>
                    <a:pt x="6572" y="1391"/>
                    <a:pt x="6638" y="1791"/>
                    <a:pt x="6805" y="2158"/>
                  </a:cubicBezTo>
                  <a:lnTo>
                    <a:pt x="6805" y="2192"/>
                  </a:lnTo>
                  <a:cubicBezTo>
                    <a:pt x="6859" y="2328"/>
                    <a:pt x="6922" y="2457"/>
                    <a:pt x="6993" y="2579"/>
                  </a:cubicBezTo>
                  <a:lnTo>
                    <a:pt x="6993" y="2579"/>
                  </a:lnTo>
                  <a:cubicBezTo>
                    <a:pt x="6541" y="2869"/>
                    <a:pt x="6000" y="3035"/>
                    <a:pt x="5434" y="3035"/>
                  </a:cubicBezTo>
                  <a:cubicBezTo>
                    <a:pt x="5358" y="3035"/>
                    <a:pt x="5281" y="3032"/>
                    <a:pt x="5204" y="3026"/>
                  </a:cubicBezTo>
                  <a:cubicBezTo>
                    <a:pt x="4943" y="3004"/>
                    <a:pt x="4689" y="2939"/>
                    <a:pt x="4450" y="2838"/>
                  </a:cubicBezTo>
                  <a:lnTo>
                    <a:pt x="4450" y="2838"/>
                  </a:lnTo>
                  <a:cubicBezTo>
                    <a:pt x="4542" y="2657"/>
                    <a:pt x="4616" y="2463"/>
                    <a:pt x="4670" y="2258"/>
                  </a:cubicBezTo>
                  <a:cubicBezTo>
                    <a:pt x="4770" y="1858"/>
                    <a:pt x="4804" y="1458"/>
                    <a:pt x="4770" y="1058"/>
                  </a:cubicBezTo>
                  <a:cubicBezTo>
                    <a:pt x="4704" y="857"/>
                    <a:pt x="4637" y="691"/>
                    <a:pt x="4537" y="490"/>
                  </a:cubicBezTo>
                  <a:cubicBezTo>
                    <a:pt x="4437" y="324"/>
                    <a:pt x="4270" y="157"/>
                    <a:pt x="4103" y="57"/>
                  </a:cubicBezTo>
                  <a:cubicBezTo>
                    <a:pt x="4037" y="57"/>
                    <a:pt x="4003" y="23"/>
                    <a:pt x="3970" y="23"/>
                  </a:cubicBezTo>
                  <a:cubicBezTo>
                    <a:pt x="3907" y="8"/>
                    <a:pt x="3844" y="0"/>
                    <a:pt x="3782" y="0"/>
                  </a:cubicBezTo>
                  <a:close/>
                  <a:moveTo>
                    <a:pt x="7372" y="11098"/>
                  </a:moveTo>
                  <a:cubicBezTo>
                    <a:pt x="7372" y="11265"/>
                    <a:pt x="7339" y="11365"/>
                    <a:pt x="7339" y="11465"/>
                  </a:cubicBezTo>
                  <a:cubicBezTo>
                    <a:pt x="7339" y="11487"/>
                    <a:pt x="7343" y="11495"/>
                    <a:pt x="7348" y="11495"/>
                  </a:cubicBezTo>
                  <a:cubicBezTo>
                    <a:pt x="7358" y="11495"/>
                    <a:pt x="7372" y="11465"/>
                    <a:pt x="7372" y="11465"/>
                  </a:cubicBezTo>
                  <a:lnTo>
                    <a:pt x="7372" y="11098"/>
                  </a:lnTo>
                  <a:close/>
                  <a:moveTo>
                    <a:pt x="5137" y="11265"/>
                  </a:moveTo>
                  <a:lnTo>
                    <a:pt x="5237" y="11598"/>
                  </a:lnTo>
                  <a:cubicBezTo>
                    <a:pt x="5204" y="11465"/>
                    <a:pt x="5171" y="11365"/>
                    <a:pt x="5137" y="11265"/>
                  </a:cubicBezTo>
                  <a:close/>
                  <a:moveTo>
                    <a:pt x="5237" y="11598"/>
                  </a:moveTo>
                  <a:cubicBezTo>
                    <a:pt x="5237" y="11615"/>
                    <a:pt x="5254" y="11632"/>
                    <a:pt x="5271" y="11648"/>
                  </a:cubicBezTo>
                  <a:lnTo>
                    <a:pt x="5237" y="11598"/>
                  </a:lnTo>
                  <a:close/>
                  <a:moveTo>
                    <a:pt x="5271" y="11648"/>
                  </a:moveTo>
                  <a:lnTo>
                    <a:pt x="5304" y="11698"/>
                  </a:lnTo>
                  <a:cubicBezTo>
                    <a:pt x="5304" y="11682"/>
                    <a:pt x="5288" y="11665"/>
                    <a:pt x="5271" y="11648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4" name="Google Shape;3458;p69">
              <a:extLst>
                <a:ext uri="{FF2B5EF4-FFF2-40B4-BE49-F238E27FC236}">
                  <a16:creationId xmlns:a16="http://schemas.microsoft.com/office/drawing/2014/main" id="{4559CE0D-F55B-430A-B901-CC78D04A40E7}"/>
                </a:ext>
              </a:extLst>
            </p:cNvPr>
            <p:cNvSpPr/>
            <p:nvPr/>
          </p:nvSpPr>
          <p:spPr>
            <a:xfrm>
              <a:off x="7543440" y="2073377"/>
              <a:ext cx="155218" cy="29355"/>
            </a:xfrm>
            <a:custGeom>
              <a:avLst/>
              <a:gdLst/>
              <a:ahLst/>
              <a:cxnLst/>
              <a:rect l="l" t="t" r="r" b="b"/>
              <a:pathLst>
                <a:path w="8841" h="1672" extrusionOk="0">
                  <a:moveTo>
                    <a:pt x="8237" y="0"/>
                  </a:moveTo>
                  <a:cubicBezTo>
                    <a:pt x="8216" y="0"/>
                    <a:pt x="8195" y="1"/>
                    <a:pt x="8173" y="3"/>
                  </a:cubicBezTo>
                  <a:lnTo>
                    <a:pt x="568" y="504"/>
                  </a:lnTo>
                  <a:cubicBezTo>
                    <a:pt x="234" y="504"/>
                    <a:pt x="1" y="804"/>
                    <a:pt x="1" y="1104"/>
                  </a:cubicBezTo>
                  <a:cubicBezTo>
                    <a:pt x="34" y="1438"/>
                    <a:pt x="301" y="1671"/>
                    <a:pt x="635" y="1671"/>
                  </a:cubicBezTo>
                  <a:lnTo>
                    <a:pt x="8274" y="1171"/>
                  </a:lnTo>
                  <a:cubicBezTo>
                    <a:pt x="8574" y="1137"/>
                    <a:pt x="8841" y="837"/>
                    <a:pt x="8807" y="537"/>
                  </a:cubicBezTo>
                  <a:cubicBezTo>
                    <a:pt x="8807" y="225"/>
                    <a:pt x="8544" y="0"/>
                    <a:pt x="823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5" name="Google Shape;3459;p69">
              <a:extLst>
                <a:ext uri="{FF2B5EF4-FFF2-40B4-BE49-F238E27FC236}">
                  <a16:creationId xmlns:a16="http://schemas.microsoft.com/office/drawing/2014/main" id="{DB90E7F5-83DD-45D8-A7D0-10034A1EB4EB}"/>
                </a:ext>
              </a:extLst>
            </p:cNvPr>
            <p:cNvSpPr/>
            <p:nvPr/>
          </p:nvSpPr>
          <p:spPr>
            <a:xfrm>
              <a:off x="7541878" y="2102714"/>
              <a:ext cx="158536" cy="70384"/>
            </a:xfrm>
            <a:custGeom>
              <a:avLst/>
              <a:gdLst/>
              <a:ahLst/>
              <a:cxnLst/>
              <a:rect l="l" t="t" r="r" b="b"/>
              <a:pathLst>
                <a:path w="9030" h="4009" extrusionOk="0">
                  <a:moveTo>
                    <a:pt x="8396" y="0"/>
                  </a:moveTo>
                  <a:lnTo>
                    <a:pt x="757" y="500"/>
                  </a:lnTo>
                  <a:cubicBezTo>
                    <a:pt x="1" y="533"/>
                    <a:pt x="55" y="1669"/>
                    <a:pt x="824" y="1669"/>
                  </a:cubicBezTo>
                  <a:cubicBezTo>
                    <a:pt x="835" y="1669"/>
                    <a:pt x="846" y="1668"/>
                    <a:pt x="857" y="1668"/>
                  </a:cubicBezTo>
                  <a:lnTo>
                    <a:pt x="1691" y="1601"/>
                  </a:lnTo>
                  <a:lnTo>
                    <a:pt x="2925" y="3669"/>
                  </a:lnTo>
                  <a:cubicBezTo>
                    <a:pt x="3045" y="3879"/>
                    <a:pt x="3273" y="4008"/>
                    <a:pt x="3511" y="4008"/>
                  </a:cubicBezTo>
                  <a:cubicBezTo>
                    <a:pt x="3538" y="4008"/>
                    <a:pt x="3565" y="4006"/>
                    <a:pt x="3592" y="4003"/>
                  </a:cubicBezTo>
                  <a:lnTo>
                    <a:pt x="6294" y="3836"/>
                  </a:lnTo>
                  <a:cubicBezTo>
                    <a:pt x="6595" y="3803"/>
                    <a:pt x="6828" y="3603"/>
                    <a:pt x="6928" y="3369"/>
                  </a:cubicBezTo>
                  <a:lnTo>
                    <a:pt x="7896" y="1201"/>
                  </a:lnTo>
                  <a:lnTo>
                    <a:pt x="8496" y="1168"/>
                  </a:lnTo>
                  <a:cubicBezTo>
                    <a:pt x="8796" y="1134"/>
                    <a:pt x="9030" y="834"/>
                    <a:pt x="8963" y="534"/>
                  </a:cubicBezTo>
                  <a:cubicBezTo>
                    <a:pt x="8963" y="234"/>
                    <a:pt x="8696" y="0"/>
                    <a:pt x="839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6" name="Google Shape;3460;p69">
              <a:extLst>
                <a:ext uri="{FF2B5EF4-FFF2-40B4-BE49-F238E27FC236}">
                  <a16:creationId xmlns:a16="http://schemas.microsoft.com/office/drawing/2014/main" id="{53C14AFD-3B39-4FFB-BC32-91BF68C9D898}"/>
                </a:ext>
              </a:extLst>
            </p:cNvPr>
            <p:cNvSpPr/>
            <p:nvPr/>
          </p:nvSpPr>
          <p:spPr>
            <a:xfrm>
              <a:off x="7446229" y="1720525"/>
              <a:ext cx="109535" cy="207782"/>
            </a:xfrm>
            <a:custGeom>
              <a:avLst/>
              <a:gdLst/>
              <a:ahLst/>
              <a:cxnLst/>
              <a:rect l="l" t="t" r="r" b="b"/>
              <a:pathLst>
                <a:path w="6239" h="11835" extrusionOk="0">
                  <a:moveTo>
                    <a:pt x="5949" y="0"/>
                  </a:moveTo>
                  <a:cubicBezTo>
                    <a:pt x="5855" y="0"/>
                    <a:pt x="5739" y="8"/>
                    <a:pt x="5605" y="20"/>
                  </a:cubicBezTo>
                  <a:cubicBezTo>
                    <a:pt x="5071" y="120"/>
                    <a:pt x="4571" y="320"/>
                    <a:pt x="4104" y="587"/>
                  </a:cubicBezTo>
                  <a:cubicBezTo>
                    <a:pt x="3370" y="954"/>
                    <a:pt x="2703" y="1488"/>
                    <a:pt x="2136" y="2088"/>
                  </a:cubicBezTo>
                  <a:lnTo>
                    <a:pt x="501" y="4590"/>
                  </a:lnTo>
                  <a:cubicBezTo>
                    <a:pt x="167" y="5558"/>
                    <a:pt x="1" y="6558"/>
                    <a:pt x="1" y="7592"/>
                  </a:cubicBezTo>
                  <a:cubicBezTo>
                    <a:pt x="1" y="8393"/>
                    <a:pt x="167" y="9227"/>
                    <a:pt x="401" y="9994"/>
                  </a:cubicBezTo>
                  <a:cubicBezTo>
                    <a:pt x="568" y="10528"/>
                    <a:pt x="835" y="11028"/>
                    <a:pt x="1168" y="11462"/>
                  </a:cubicBezTo>
                  <a:cubicBezTo>
                    <a:pt x="1403" y="11726"/>
                    <a:pt x="1534" y="11835"/>
                    <a:pt x="1630" y="11835"/>
                  </a:cubicBezTo>
                  <a:cubicBezTo>
                    <a:pt x="1644" y="11835"/>
                    <a:pt x="1656" y="11833"/>
                    <a:pt x="1669" y="11829"/>
                  </a:cubicBezTo>
                  <a:cubicBezTo>
                    <a:pt x="1802" y="11695"/>
                    <a:pt x="1468" y="10995"/>
                    <a:pt x="1235" y="9761"/>
                  </a:cubicBezTo>
                  <a:cubicBezTo>
                    <a:pt x="601" y="6525"/>
                    <a:pt x="1902" y="3256"/>
                    <a:pt x="4537" y="1321"/>
                  </a:cubicBezTo>
                  <a:cubicBezTo>
                    <a:pt x="5505" y="587"/>
                    <a:pt x="6238" y="254"/>
                    <a:pt x="6205" y="87"/>
                  </a:cubicBezTo>
                  <a:cubicBezTo>
                    <a:pt x="6205" y="23"/>
                    <a:pt x="6111" y="0"/>
                    <a:pt x="59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7" name="Google Shape;3461;p69">
              <a:extLst>
                <a:ext uri="{FF2B5EF4-FFF2-40B4-BE49-F238E27FC236}">
                  <a16:creationId xmlns:a16="http://schemas.microsoft.com/office/drawing/2014/main" id="{AFCBE2CF-E220-4CE7-98F8-2D9162F33627}"/>
                </a:ext>
              </a:extLst>
            </p:cNvPr>
            <p:cNvSpPr/>
            <p:nvPr/>
          </p:nvSpPr>
          <p:spPr>
            <a:xfrm>
              <a:off x="7575656" y="1704917"/>
              <a:ext cx="46279" cy="22121"/>
            </a:xfrm>
            <a:custGeom>
              <a:avLst/>
              <a:gdLst/>
              <a:ahLst/>
              <a:cxnLst/>
              <a:rect l="l" t="t" r="r" b="b"/>
              <a:pathLst>
                <a:path w="2636" h="1260" extrusionOk="0">
                  <a:moveTo>
                    <a:pt x="1420" y="0"/>
                  </a:moveTo>
                  <a:cubicBezTo>
                    <a:pt x="1046" y="0"/>
                    <a:pt x="674" y="101"/>
                    <a:pt x="334" y="309"/>
                  </a:cubicBezTo>
                  <a:cubicBezTo>
                    <a:pt x="134" y="476"/>
                    <a:pt x="1" y="642"/>
                    <a:pt x="67" y="809"/>
                  </a:cubicBezTo>
                  <a:cubicBezTo>
                    <a:pt x="123" y="1116"/>
                    <a:pt x="551" y="1259"/>
                    <a:pt x="1041" y="1259"/>
                  </a:cubicBezTo>
                  <a:cubicBezTo>
                    <a:pt x="1137" y="1259"/>
                    <a:pt x="1236" y="1254"/>
                    <a:pt x="1335" y="1243"/>
                  </a:cubicBezTo>
                  <a:lnTo>
                    <a:pt x="2602" y="642"/>
                  </a:lnTo>
                  <a:cubicBezTo>
                    <a:pt x="2636" y="476"/>
                    <a:pt x="2502" y="309"/>
                    <a:pt x="2269" y="175"/>
                  </a:cubicBezTo>
                  <a:cubicBezTo>
                    <a:pt x="1994" y="60"/>
                    <a:pt x="1706" y="0"/>
                    <a:pt x="14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8" name="Google Shape;3462;p69">
              <a:extLst>
                <a:ext uri="{FF2B5EF4-FFF2-40B4-BE49-F238E27FC236}">
                  <a16:creationId xmlns:a16="http://schemas.microsoft.com/office/drawing/2014/main" id="{3EE04A51-07B5-4716-A8FF-19F46E2D2B0C}"/>
                </a:ext>
              </a:extLst>
            </p:cNvPr>
            <p:cNvSpPr/>
            <p:nvPr/>
          </p:nvSpPr>
          <p:spPr>
            <a:xfrm>
              <a:off x="7598497" y="2158649"/>
              <a:ext cx="63274" cy="12096"/>
            </a:xfrm>
            <a:custGeom>
              <a:avLst/>
              <a:gdLst/>
              <a:ahLst/>
              <a:cxnLst/>
              <a:rect l="l" t="t" r="r" b="b"/>
              <a:pathLst>
                <a:path w="3604" h="689" extrusionOk="0">
                  <a:moveTo>
                    <a:pt x="2080" y="1"/>
                  </a:moveTo>
                  <a:cubicBezTo>
                    <a:pt x="1518" y="1"/>
                    <a:pt x="967" y="134"/>
                    <a:pt x="468" y="383"/>
                  </a:cubicBezTo>
                  <a:cubicBezTo>
                    <a:pt x="267" y="450"/>
                    <a:pt x="134" y="550"/>
                    <a:pt x="1" y="684"/>
                  </a:cubicBezTo>
                  <a:cubicBezTo>
                    <a:pt x="1" y="687"/>
                    <a:pt x="3" y="689"/>
                    <a:pt x="7" y="689"/>
                  </a:cubicBezTo>
                  <a:cubicBezTo>
                    <a:pt x="44" y="689"/>
                    <a:pt x="233" y="573"/>
                    <a:pt x="501" y="483"/>
                  </a:cubicBezTo>
                  <a:cubicBezTo>
                    <a:pt x="901" y="317"/>
                    <a:pt x="1335" y="183"/>
                    <a:pt x="1768" y="150"/>
                  </a:cubicBezTo>
                  <a:cubicBezTo>
                    <a:pt x="1915" y="138"/>
                    <a:pt x="2070" y="130"/>
                    <a:pt x="2228" y="130"/>
                  </a:cubicBezTo>
                  <a:cubicBezTo>
                    <a:pt x="2502" y="130"/>
                    <a:pt x="2782" y="153"/>
                    <a:pt x="3036" y="217"/>
                  </a:cubicBezTo>
                  <a:lnTo>
                    <a:pt x="3603" y="350"/>
                  </a:lnTo>
                  <a:cubicBezTo>
                    <a:pt x="3436" y="250"/>
                    <a:pt x="3270" y="183"/>
                    <a:pt x="3103" y="150"/>
                  </a:cubicBezTo>
                  <a:cubicBezTo>
                    <a:pt x="2764" y="49"/>
                    <a:pt x="2420" y="1"/>
                    <a:pt x="208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9" name="Google Shape;3463;p69">
              <a:extLst>
                <a:ext uri="{FF2B5EF4-FFF2-40B4-BE49-F238E27FC236}">
                  <a16:creationId xmlns:a16="http://schemas.microsoft.com/office/drawing/2014/main" id="{A2BBDBC3-182B-4292-878E-08E568DA8F0E}"/>
                </a:ext>
              </a:extLst>
            </p:cNvPr>
            <p:cNvSpPr/>
            <p:nvPr/>
          </p:nvSpPr>
          <p:spPr>
            <a:xfrm>
              <a:off x="7572145" y="2124150"/>
              <a:ext cx="108359" cy="6689"/>
            </a:xfrm>
            <a:custGeom>
              <a:avLst/>
              <a:gdLst/>
              <a:ahLst/>
              <a:cxnLst/>
              <a:rect l="l" t="t" r="r" b="b"/>
              <a:pathLst>
                <a:path w="6172" h="381" extrusionOk="0">
                  <a:moveTo>
                    <a:pt x="5397" y="1"/>
                  </a:moveTo>
                  <a:cubicBezTo>
                    <a:pt x="4623" y="1"/>
                    <a:pt x="3853" y="38"/>
                    <a:pt x="3103" y="113"/>
                  </a:cubicBezTo>
                  <a:cubicBezTo>
                    <a:pt x="2069" y="147"/>
                    <a:pt x="1035" y="247"/>
                    <a:pt x="0" y="380"/>
                  </a:cubicBezTo>
                  <a:cubicBezTo>
                    <a:pt x="1035" y="380"/>
                    <a:pt x="2069" y="347"/>
                    <a:pt x="3103" y="247"/>
                  </a:cubicBezTo>
                  <a:cubicBezTo>
                    <a:pt x="4103" y="213"/>
                    <a:pt x="5137" y="147"/>
                    <a:pt x="6172" y="13"/>
                  </a:cubicBezTo>
                  <a:cubicBezTo>
                    <a:pt x="5913" y="5"/>
                    <a:pt x="5655" y="1"/>
                    <a:pt x="539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0" name="Google Shape;3464;p69">
              <a:extLst>
                <a:ext uri="{FF2B5EF4-FFF2-40B4-BE49-F238E27FC236}">
                  <a16:creationId xmlns:a16="http://schemas.microsoft.com/office/drawing/2014/main" id="{EDAAE454-1AD2-47A6-BDBE-2562E51D4624}"/>
                </a:ext>
              </a:extLst>
            </p:cNvPr>
            <p:cNvSpPr/>
            <p:nvPr/>
          </p:nvSpPr>
          <p:spPr>
            <a:xfrm>
              <a:off x="7582100" y="2139600"/>
              <a:ext cx="91382" cy="8076"/>
            </a:xfrm>
            <a:custGeom>
              <a:avLst/>
              <a:gdLst/>
              <a:ahLst/>
              <a:cxnLst/>
              <a:rect l="l" t="t" r="r" b="b"/>
              <a:pathLst>
                <a:path w="5205" h="460" extrusionOk="0">
                  <a:moveTo>
                    <a:pt x="5204" y="1"/>
                  </a:moveTo>
                  <a:cubicBezTo>
                    <a:pt x="4937" y="1"/>
                    <a:pt x="4671" y="34"/>
                    <a:pt x="4437" y="67"/>
                  </a:cubicBezTo>
                  <a:lnTo>
                    <a:pt x="2602" y="234"/>
                  </a:lnTo>
                  <a:lnTo>
                    <a:pt x="768" y="334"/>
                  </a:lnTo>
                  <a:cubicBezTo>
                    <a:pt x="501" y="368"/>
                    <a:pt x="267" y="368"/>
                    <a:pt x="1" y="434"/>
                  </a:cubicBezTo>
                  <a:cubicBezTo>
                    <a:pt x="134" y="451"/>
                    <a:pt x="267" y="459"/>
                    <a:pt x="397" y="459"/>
                  </a:cubicBezTo>
                  <a:cubicBezTo>
                    <a:pt x="526" y="459"/>
                    <a:pt x="651" y="451"/>
                    <a:pt x="768" y="434"/>
                  </a:cubicBezTo>
                  <a:cubicBezTo>
                    <a:pt x="1268" y="434"/>
                    <a:pt x="1835" y="434"/>
                    <a:pt x="2602" y="334"/>
                  </a:cubicBezTo>
                  <a:cubicBezTo>
                    <a:pt x="3370" y="267"/>
                    <a:pt x="3970" y="167"/>
                    <a:pt x="4437" y="134"/>
                  </a:cubicBezTo>
                  <a:lnTo>
                    <a:pt x="5204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1" name="Google Shape;3465;p69">
              <a:extLst>
                <a:ext uri="{FF2B5EF4-FFF2-40B4-BE49-F238E27FC236}">
                  <a16:creationId xmlns:a16="http://schemas.microsoft.com/office/drawing/2014/main" id="{4291C089-B272-47C0-BAF0-3322645D3F35}"/>
                </a:ext>
              </a:extLst>
            </p:cNvPr>
            <p:cNvSpPr/>
            <p:nvPr/>
          </p:nvSpPr>
          <p:spPr>
            <a:xfrm>
              <a:off x="6708327" y="2968497"/>
              <a:ext cx="277025" cy="115171"/>
            </a:xfrm>
            <a:custGeom>
              <a:avLst/>
              <a:gdLst/>
              <a:ahLst/>
              <a:cxnLst/>
              <a:rect l="l" t="t" r="r" b="b"/>
              <a:pathLst>
                <a:path w="15779" h="6560" extrusionOk="0">
                  <a:moveTo>
                    <a:pt x="9753" y="1"/>
                  </a:moveTo>
                  <a:cubicBezTo>
                    <a:pt x="7155" y="1"/>
                    <a:pt x="3829" y="890"/>
                    <a:pt x="1" y="3891"/>
                  </a:cubicBezTo>
                  <a:lnTo>
                    <a:pt x="1669" y="6559"/>
                  </a:lnTo>
                  <a:cubicBezTo>
                    <a:pt x="1669" y="6559"/>
                    <a:pt x="7126" y="1563"/>
                    <a:pt x="13190" y="1563"/>
                  </a:cubicBezTo>
                  <a:cubicBezTo>
                    <a:pt x="14045" y="1563"/>
                    <a:pt x="14913" y="1663"/>
                    <a:pt x="15779" y="1889"/>
                  </a:cubicBezTo>
                  <a:cubicBezTo>
                    <a:pt x="15779" y="1889"/>
                    <a:pt x="13538" y="1"/>
                    <a:pt x="9753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2" name="Google Shape;3466;p69">
              <a:extLst>
                <a:ext uri="{FF2B5EF4-FFF2-40B4-BE49-F238E27FC236}">
                  <a16:creationId xmlns:a16="http://schemas.microsoft.com/office/drawing/2014/main" id="{6316A718-B372-4651-8738-82A6FE896A1A}"/>
                </a:ext>
              </a:extLst>
            </p:cNvPr>
            <p:cNvSpPr/>
            <p:nvPr/>
          </p:nvSpPr>
          <p:spPr>
            <a:xfrm>
              <a:off x="6985335" y="2890810"/>
              <a:ext cx="261206" cy="110870"/>
            </a:xfrm>
            <a:custGeom>
              <a:avLst/>
              <a:gdLst/>
              <a:ahLst/>
              <a:cxnLst/>
              <a:rect l="l" t="t" r="r" b="b"/>
              <a:pathLst>
                <a:path w="14878" h="6315" extrusionOk="0">
                  <a:moveTo>
                    <a:pt x="7848" y="1"/>
                  </a:moveTo>
                  <a:cubicBezTo>
                    <a:pt x="4303" y="1"/>
                    <a:pt x="502" y="1230"/>
                    <a:pt x="1" y="6314"/>
                  </a:cubicBezTo>
                  <a:cubicBezTo>
                    <a:pt x="1" y="6314"/>
                    <a:pt x="4183" y="1783"/>
                    <a:pt x="10506" y="1783"/>
                  </a:cubicBezTo>
                  <a:cubicBezTo>
                    <a:pt x="11235" y="1783"/>
                    <a:pt x="11993" y="1843"/>
                    <a:pt x="12776" y="1978"/>
                  </a:cubicBezTo>
                  <a:lnTo>
                    <a:pt x="14878" y="2312"/>
                  </a:lnTo>
                  <a:lnTo>
                    <a:pt x="14211" y="1077"/>
                  </a:lnTo>
                  <a:cubicBezTo>
                    <a:pt x="14211" y="1061"/>
                    <a:pt x="11140" y="1"/>
                    <a:pt x="7848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3" name="Google Shape;3467;p69">
              <a:extLst>
                <a:ext uri="{FF2B5EF4-FFF2-40B4-BE49-F238E27FC236}">
                  <a16:creationId xmlns:a16="http://schemas.microsoft.com/office/drawing/2014/main" id="{6B6A157C-9E58-4589-ADFF-F1EB0654A722}"/>
                </a:ext>
              </a:extLst>
            </p:cNvPr>
            <p:cNvSpPr/>
            <p:nvPr/>
          </p:nvSpPr>
          <p:spPr>
            <a:xfrm>
              <a:off x="6490468" y="2660152"/>
              <a:ext cx="494884" cy="398920"/>
            </a:xfrm>
            <a:custGeom>
              <a:avLst/>
              <a:gdLst/>
              <a:ahLst/>
              <a:cxnLst/>
              <a:rect l="l" t="t" r="r" b="b"/>
              <a:pathLst>
                <a:path w="28188" h="22722" extrusionOk="0">
                  <a:moveTo>
                    <a:pt x="11300" y="1"/>
                  </a:moveTo>
                  <a:cubicBezTo>
                    <a:pt x="7824" y="1"/>
                    <a:pt x="3450" y="463"/>
                    <a:pt x="1" y="2340"/>
                  </a:cubicBezTo>
                  <a:lnTo>
                    <a:pt x="10842" y="22721"/>
                  </a:lnTo>
                  <a:cubicBezTo>
                    <a:pt x="10842" y="22721"/>
                    <a:pt x="16023" y="17735"/>
                    <a:pt x="22248" y="17735"/>
                  </a:cubicBezTo>
                  <a:cubicBezTo>
                    <a:pt x="24169" y="17735"/>
                    <a:pt x="26190" y="18210"/>
                    <a:pt x="28188" y="19452"/>
                  </a:cubicBezTo>
                  <a:lnTo>
                    <a:pt x="17213" y="439"/>
                  </a:lnTo>
                  <a:cubicBezTo>
                    <a:pt x="17213" y="439"/>
                    <a:pt x="14682" y="1"/>
                    <a:pt x="11300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4" name="Google Shape;3468;p69">
              <a:extLst>
                <a:ext uri="{FF2B5EF4-FFF2-40B4-BE49-F238E27FC236}">
                  <a16:creationId xmlns:a16="http://schemas.microsoft.com/office/drawing/2014/main" id="{EC5C8CD3-6864-4CD1-8980-5EA03F04F36F}"/>
                </a:ext>
              </a:extLst>
            </p:cNvPr>
            <p:cNvSpPr/>
            <p:nvPr/>
          </p:nvSpPr>
          <p:spPr>
            <a:xfrm>
              <a:off x="6488133" y="2658695"/>
              <a:ext cx="498396" cy="401992"/>
            </a:xfrm>
            <a:custGeom>
              <a:avLst/>
              <a:gdLst/>
              <a:ahLst/>
              <a:cxnLst/>
              <a:rect l="l" t="t" r="r" b="b"/>
              <a:pathLst>
                <a:path w="28388" h="22897" extrusionOk="0">
                  <a:moveTo>
                    <a:pt x="11377" y="1"/>
                  </a:moveTo>
                  <a:cubicBezTo>
                    <a:pt x="9909" y="1"/>
                    <a:pt x="8457" y="97"/>
                    <a:pt x="7005" y="255"/>
                  </a:cubicBezTo>
                  <a:cubicBezTo>
                    <a:pt x="4604" y="555"/>
                    <a:pt x="2235" y="1256"/>
                    <a:pt x="67" y="2356"/>
                  </a:cubicBezTo>
                  <a:cubicBezTo>
                    <a:pt x="34" y="2390"/>
                    <a:pt x="0" y="2423"/>
                    <a:pt x="34" y="2457"/>
                  </a:cubicBezTo>
                  <a:lnTo>
                    <a:pt x="10875" y="22871"/>
                  </a:lnTo>
                  <a:cubicBezTo>
                    <a:pt x="10891" y="22888"/>
                    <a:pt x="10917" y="22896"/>
                    <a:pt x="10942" y="22896"/>
                  </a:cubicBezTo>
                  <a:cubicBezTo>
                    <a:pt x="10967" y="22896"/>
                    <a:pt x="10992" y="22888"/>
                    <a:pt x="11008" y="22871"/>
                  </a:cubicBezTo>
                  <a:lnTo>
                    <a:pt x="11075" y="22771"/>
                  </a:lnTo>
                  <a:cubicBezTo>
                    <a:pt x="13510" y="20570"/>
                    <a:pt x="16479" y="18968"/>
                    <a:pt x="19681" y="18201"/>
                  </a:cubicBezTo>
                  <a:cubicBezTo>
                    <a:pt x="20415" y="18034"/>
                    <a:pt x="21182" y="17934"/>
                    <a:pt x="21983" y="17901"/>
                  </a:cubicBezTo>
                  <a:cubicBezTo>
                    <a:pt x="22717" y="17901"/>
                    <a:pt x="23484" y="17934"/>
                    <a:pt x="24218" y="18068"/>
                  </a:cubicBezTo>
                  <a:cubicBezTo>
                    <a:pt x="25652" y="18335"/>
                    <a:pt x="26986" y="18835"/>
                    <a:pt x="28221" y="19602"/>
                  </a:cubicBezTo>
                  <a:lnTo>
                    <a:pt x="28321" y="19602"/>
                  </a:lnTo>
                  <a:cubicBezTo>
                    <a:pt x="28354" y="19569"/>
                    <a:pt x="28387" y="19535"/>
                    <a:pt x="28354" y="19469"/>
                  </a:cubicBezTo>
                  <a:lnTo>
                    <a:pt x="20382" y="5726"/>
                  </a:lnTo>
                  <a:lnTo>
                    <a:pt x="18147" y="1856"/>
                  </a:lnTo>
                  <a:lnTo>
                    <a:pt x="17546" y="855"/>
                  </a:lnTo>
                  <a:lnTo>
                    <a:pt x="17379" y="589"/>
                  </a:lnTo>
                  <a:cubicBezTo>
                    <a:pt x="17379" y="555"/>
                    <a:pt x="17379" y="555"/>
                    <a:pt x="17346" y="522"/>
                  </a:cubicBezTo>
                  <a:lnTo>
                    <a:pt x="17346" y="522"/>
                  </a:lnTo>
                  <a:cubicBezTo>
                    <a:pt x="17346" y="555"/>
                    <a:pt x="17346" y="589"/>
                    <a:pt x="17379" y="622"/>
                  </a:cubicBezTo>
                  <a:cubicBezTo>
                    <a:pt x="17379" y="689"/>
                    <a:pt x="17446" y="755"/>
                    <a:pt x="17513" y="889"/>
                  </a:cubicBezTo>
                  <a:lnTo>
                    <a:pt x="18080" y="1923"/>
                  </a:lnTo>
                  <a:lnTo>
                    <a:pt x="20282" y="5792"/>
                  </a:lnTo>
                  <a:lnTo>
                    <a:pt x="28013" y="19266"/>
                  </a:lnTo>
                  <a:lnTo>
                    <a:pt x="28013" y="19266"/>
                  </a:lnTo>
                  <a:cubicBezTo>
                    <a:pt x="26876" y="18585"/>
                    <a:pt x="25578" y="18084"/>
                    <a:pt x="24251" y="17868"/>
                  </a:cubicBezTo>
                  <a:cubicBezTo>
                    <a:pt x="23643" y="17757"/>
                    <a:pt x="23012" y="17692"/>
                    <a:pt x="22359" y="17692"/>
                  </a:cubicBezTo>
                  <a:cubicBezTo>
                    <a:pt x="22223" y="17692"/>
                    <a:pt x="22087" y="17695"/>
                    <a:pt x="21949" y="17701"/>
                  </a:cubicBezTo>
                  <a:cubicBezTo>
                    <a:pt x="21182" y="17734"/>
                    <a:pt x="20415" y="17834"/>
                    <a:pt x="19648" y="17968"/>
                  </a:cubicBezTo>
                  <a:cubicBezTo>
                    <a:pt x="18047" y="18335"/>
                    <a:pt x="16512" y="18902"/>
                    <a:pt x="15078" y="19702"/>
                  </a:cubicBezTo>
                  <a:cubicBezTo>
                    <a:pt x="13618" y="20499"/>
                    <a:pt x="12224" y="21460"/>
                    <a:pt x="10961" y="22587"/>
                  </a:cubicBezTo>
                  <a:lnTo>
                    <a:pt x="10961" y="22587"/>
                  </a:lnTo>
                  <a:lnTo>
                    <a:pt x="236" y="2422"/>
                  </a:lnTo>
                  <a:lnTo>
                    <a:pt x="236" y="2422"/>
                  </a:lnTo>
                  <a:cubicBezTo>
                    <a:pt x="2352" y="1374"/>
                    <a:pt x="4663" y="685"/>
                    <a:pt x="7039" y="388"/>
                  </a:cubicBezTo>
                  <a:cubicBezTo>
                    <a:pt x="8644" y="184"/>
                    <a:pt x="10249" y="82"/>
                    <a:pt x="11855" y="82"/>
                  </a:cubicBezTo>
                  <a:cubicBezTo>
                    <a:pt x="12084" y="82"/>
                    <a:pt x="12313" y="84"/>
                    <a:pt x="12543" y="88"/>
                  </a:cubicBezTo>
                  <a:cubicBezTo>
                    <a:pt x="14077" y="122"/>
                    <a:pt x="15245" y="222"/>
                    <a:pt x="16079" y="288"/>
                  </a:cubicBezTo>
                  <a:cubicBezTo>
                    <a:pt x="14911" y="122"/>
                    <a:pt x="13744" y="21"/>
                    <a:pt x="12543" y="21"/>
                  </a:cubicBezTo>
                  <a:cubicBezTo>
                    <a:pt x="12153" y="8"/>
                    <a:pt x="11764" y="1"/>
                    <a:pt x="1137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5" name="Google Shape;3469;p69">
              <a:extLst>
                <a:ext uri="{FF2B5EF4-FFF2-40B4-BE49-F238E27FC236}">
                  <a16:creationId xmlns:a16="http://schemas.microsoft.com/office/drawing/2014/main" id="{EC10B8D8-791A-41D0-9F50-1C16C9CE2D4D}"/>
                </a:ext>
              </a:extLst>
            </p:cNvPr>
            <p:cNvSpPr/>
            <p:nvPr/>
          </p:nvSpPr>
          <p:spPr>
            <a:xfrm>
              <a:off x="6795004" y="2569560"/>
              <a:ext cx="460912" cy="430943"/>
            </a:xfrm>
            <a:custGeom>
              <a:avLst/>
              <a:gdLst/>
              <a:ahLst/>
              <a:cxnLst/>
              <a:rect l="l" t="t" r="r" b="b"/>
              <a:pathLst>
                <a:path w="26253" h="24546" extrusionOk="0">
                  <a:moveTo>
                    <a:pt x="10835" y="0"/>
                  </a:moveTo>
                  <a:cubicBezTo>
                    <a:pt x="7870" y="0"/>
                    <a:pt x="3989" y="1145"/>
                    <a:pt x="1" y="5532"/>
                  </a:cubicBezTo>
                  <a:lnTo>
                    <a:pt x="10942" y="24546"/>
                  </a:lnTo>
                  <a:cubicBezTo>
                    <a:pt x="10942" y="24546"/>
                    <a:pt x="12590" y="18947"/>
                    <a:pt x="21154" y="18947"/>
                  </a:cubicBezTo>
                  <a:cubicBezTo>
                    <a:pt x="22637" y="18947"/>
                    <a:pt x="24327" y="19115"/>
                    <a:pt x="26253" y="19509"/>
                  </a:cubicBezTo>
                  <a:lnTo>
                    <a:pt x="16212" y="1362"/>
                  </a:lnTo>
                  <a:cubicBezTo>
                    <a:pt x="16212" y="1362"/>
                    <a:pt x="14069" y="0"/>
                    <a:pt x="10835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6" name="Google Shape;3470;p69">
              <a:extLst>
                <a:ext uri="{FF2B5EF4-FFF2-40B4-BE49-F238E27FC236}">
                  <a16:creationId xmlns:a16="http://schemas.microsoft.com/office/drawing/2014/main" id="{5284D589-C1BF-46EE-B9B2-D9FED8293B39}"/>
                </a:ext>
              </a:extLst>
            </p:cNvPr>
            <p:cNvSpPr/>
            <p:nvPr/>
          </p:nvSpPr>
          <p:spPr>
            <a:xfrm>
              <a:off x="6792669" y="2566838"/>
              <a:ext cx="465003" cy="433664"/>
            </a:xfrm>
            <a:custGeom>
              <a:avLst/>
              <a:gdLst/>
              <a:ahLst/>
              <a:cxnLst/>
              <a:rect l="l" t="t" r="r" b="b"/>
              <a:pathLst>
                <a:path w="26486" h="24701" extrusionOk="0">
                  <a:moveTo>
                    <a:pt x="10885" y="0"/>
                  </a:moveTo>
                  <a:cubicBezTo>
                    <a:pt x="9167" y="0"/>
                    <a:pt x="7486" y="369"/>
                    <a:pt x="5938" y="1084"/>
                  </a:cubicBezTo>
                  <a:cubicBezTo>
                    <a:pt x="3669" y="2151"/>
                    <a:pt x="1668" y="3652"/>
                    <a:pt x="0" y="5520"/>
                  </a:cubicBezTo>
                  <a:lnTo>
                    <a:pt x="0" y="5620"/>
                  </a:lnTo>
                  <a:cubicBezTo>
                    <a:pt x="3002" y="10857"/>
                    <a:pt x="6638" y="17162"/>
                    <a:pt x="10508" y="23867"/>
                  </a:cubicBezTo>
                  <a:lnTo>
                    <a:pt x="10975" y="24634"/>
                  </a:lnTo>
                  <a:cubicBezTo>
                    <a:pt x="10975" y="24658"/>
                    <a:pt x="10975" y="24665"/>
                    <a:pt x="10987" y="24667"/>
                  </a:cubicBezTo>
                  <a:lnTo>
                    <a:pt x="10987" y="24667"/>
                  </a:lnTo>
                  <a:cubicBezTo>
                    <a:pt x="10983" y="24678"/>
                    <a:pt x="10979" y="24689"/>
                    <a:pt x="10975" y="24701"/>
                  </a:cubicBezTo>
                  <a:lnTo>
                    <a:pt x="11049" y="24688"/>
                  </a:lnTo>
                  <a:lnTo>
                    <a:pt x="11049" y="24688"/>
                  </a:lnTo>
                  <a:cubicBezTo>
                    <a:pt x="11053" y="24689"/>
                    <a:pt x="11058" y="24689"/>
                    <a:pt x="11062" y="24689"/>
                  </a:cubicBezTo>
                  <a:cubicBezTo>
                    <a:pt x="11074" y="24689"/>
                    <a:pt x="11087" y="24686"/>
                    <a:pt x="11099" y="24680"/>
                  </a:cubicBezTo>
                  <a:lnTo>
                    <a:pt x="11099" y="24680"/>
                  </a:lnTo>
                  <a:lnTo>
                    <a:pt x="11175" y="24667"/>
                  </a:lnTo>
                  <a:lnTo>
                    <a:pt x="11145" y="24621"/>
                  </a:lnTo>
                  <a:lnTo>
                    <a:pt x="11145" y="24621"/>
                  </a:lnTo>
                  <a:cubicBezTo>
                    <a:pt x="11380" y="23892"/>
                    <a:pt x="11778" y="23196"/>
                    <a:pt x="12309" y="22633"/>
                  </a:cubicBezTo>
                  <a:cubicBezTo>
                    <a:pt x="12542" y="22332"/>
                    <a:pt x="12809" y="22065"/>
                    <a:pt x="13109" y="21799"/>
                  </a:cubicBezTo>
                  <a:cubicBezTo>
                    <a:pt x="13376" y="21532"/>
                    <a:pt x="13643" y="21298"/>
                    <a:pt x="13977" y="21098"/>
                  </a:cubicBezTo>
                  <a:lnTo>
                    <a:pt x="14477" y="20798"/>
                  </a:lnTo>
                  <a:cubicBezTo>
                    <a:pt x="14611" y="20664"/>
                    <a:pt x="14777" y="20598"/>
                    <a:pt x="14977" y="20498"/>
                  </a:cubicBezTo>
                  <a:cubicBezTo>
                    <a:pt x="15311" y="20331"/>
                    <a:pt x="15645" y="20164"/>
                    <a:pt x="15978" y="20031"/>
                  </a:cubicBezTo>
                  <a:lnTo>
                    <a:pt x="17012" y="19664"/>
                  </a:lnTo>
                  <a:lnTo>
                    <a:pt x="18113" y="19430"/>
                  </a:lnTo>
                  <a:cubicBezTo>
                    <a:pt x="18447" y="19330"/>
                    <a:pt x="18814" y="19297"/>
                    <a:pt x="19180" y="19263"/>
                  </a:cubicBezTo>
                  <a:cubicBezTo>
                    <a:pt x="19547" y="19263"/>
                    <a:pt x="19881" y="19163"/>
                    <a:pt x="20281" y="19163"/>
                  </a:cubicBezTo>
                  <a:lnTo>
                    <a:pt x="21315" y="19163"/>
                  </a:lnTo>
                  <a:cubicBezTo>
                    <a:pt x="21649" y="19163"/>
                    <a:pt x="21982" y="19163"/>
                    <a:pt x="22349" y="19197"/>
                  </a:cubicBezTo>
                  <a:lnTo>
                    <a:pt x="23383" y="19297"/>
                  </a:lnTo>
                  <a:lnTo>
                    <a:pt x="24384" y="19430"/>
                  </a:lnTo>
                  <a:lnTo>
                    <a:pt x="26315" y="19758"/>
                  </a:lnTo>
                  <a:lnTo>
                    <a:pt x="26315" y="19758"/>
                  </a:lnTo>
                  <a:cubicBezTo>
                    <a:pt x="26317" y="19760"/>
                    <a:pt x="26318" y="19762"/>
                    <a:pt x="26319" y="19764"/>
                  </a:cubicBezTo>
                  <a:lnTo>
                    <a:pt x="26321" y="19759"/>
                  </a:lnTo>
                  <a:lnTo>
                    <a:pt x="26321" y="19759"/>
                  </a:lnTo>
                  <a:lnTo>
                    <a:pt x="26352" y="19764"/>
                  </a:lnTo>
                  <a:lnTo>
                    <a:pt x="26386" y="19764"/>
                  </a:lnTo>
                  <a:cubicBezTo>
                    <a:pt x="26419" y="19697"/>
                    <a:pt x="26486" y="19664"/>
                    <a:pt x="26419" y="19630"/>
                  </a:cubicBezTo>
                  <a:lnTo>
                    <a:pt x="19147" y="6488"/>
                  </a:lnTo>
                  <a:lnTo>
                    <a:pt x="17046" y="2818"/>
                  </a:lnTo>
                  <a:lnTo>
                    <a:pt x="16512" y="1851"/>
                  </a:lnTo>
                  <a:cubicBezTo>
                    <a:pt x="16479" y="1784"/>
                    <a:pt x="16445" y="1684"/>
                    <a:pt x="16378" y="1618"/>
                  </a:cubicBezTo>
                  <a:cubicBezTo>
                    <a:pt x="16378" y="1584"/>
                    <a:pt x="16378" y="1584"/>
                    <a:pt x="16345" y="1517"/>
                  </a:cubicBezTo>
                  <a:lnTo>
                    <a:pt x="16345" y="1618"/>
                  </a:lnTo>
                  <a:cubicBezTo>
                    <a:pt x="16412" y="1684"/>
                    <a:pt x="16445" y="1784"/>
                    <a:pt x="16479" y="1851"/>
                  </a:cubicBezTo>
                  <a:lnTo>
                    <a:pt x="17012" y="2852"/>
                  </a:lnTo>
                  <a:cubicBezTo>
                    <a:pt x="17513" y="3752"/>
                    <a:pt x="18180" y="4987"/>
                    <a:pt x="19047" y="6588"/>
                  </a:cubicBezTo>
                  <a:cubicBezTo>
                    <a:pt x="20798" y="9759"/>
                    <a:pt x="23268" y="14238"/>
                    <a:pt x="26231" y="19604"/>
                  </a:cubicBezTo>
                  <a:lnTo>
                    <a:pt x="26231" y="19604"/>
                  </a:lnTo>
                  <a:lnTo>
                    <a:pt x="24418" y="19297"/>
                  </a:lnTo>
                  <a:cubicBezTo>
                    <a:pt x="24117" y="19197"/>
                    <a:pt x="23784" y="19163"/>
                    <a:pt x="23417" y="19163"/>
                  </a:cubicBezTo>
                  <a:lnTo>
                    <a:pt x="22383" y="19097"/>
                  </a:lnTo>
                  <a:cubicBezTo>
                    <a:pt x="22049" y="19063"/>
                    <a:pt x="21682" y="19030"/>
                    <a:pt x="21349" y="19030"/>
                  </a:cubicBezTo>
                  <a:lnTo>
                    <a:pt x="20248" y="19030"/>
                  </a:lnTo>
                  <a:cubicBezTo>
                    <a:pt x="19914" y="19063"/>
                    <a:pt x="19547" y="19063"/>
                    <a:pt x="19180" y="19130"/>
                  </a:cubicBezTo>
                  <a:cubicBezTo>
                    <a:pt x="18814" y="19163"/>
                    <a:pt x="18447" y="19230"/>
                    <a:pt x="18113" y="19297"/>
                  </a:cubicBezTo>
                  <a:lnTo>
                    <a:pt x="17012" y="19530"/>
                  </a:lnTo>
                  <a:lnTo>
                    <a:pt x="15945" y="19931"/>
                  </a:lnTo>
                  <a:cubicBezTo>
                    <a:pt x="15578" y="20064"/>
                    <a:pt x="15211" y="20231"/>
                    <a:pt x="14877" y="20431"/>
                  </a:cubicBezTo>
                  <a:cubicBezTo>
                    <a:pt x="14711" y="20498"/>
                    <a:pt x="14544" y="20598"/>
                    <a:pt x="14377" y="20698"/>
                  </a:cubicBezTo>
                  <a:lnTo>
                    <a:pt x="13877" y="21031"/>
                  </a:lnTo>
                  <a:cubicBezTo>
                    <a:pt x="13576" y="21265"/>
                    <a:pt x="13243" y="21498"/>
                    <a:pt x="12976" y="21765"/>
                  </a:cubicBezTo>
                  <a:cubicBezTo>
                    <a:pt x="12709" y="22032"/>
                    <a:pt x="12442" y="22332"/>
                    <a:pt x="12175" y="22633"/>
                  </a:cubicBezTo>
                  <a:cubicBezTo>
                    <a:pt x="11694" y="23174"/>
                    <a:pt x="11322" y="23823"/>
                    <a:pt x="11058" y="24483"/>
                  </a:cubicBezTo>
                  <a:lnTo>
                    <a:pt x="11058" y="24483"/>
                  </a:lnTo>
                  <a:lnTo>
                    <a:pt x="10708" y="23933"/>
                  </a:lnTo>
                  <a:lnTo>
                    <a:pt x="235" y="5714"/>
                  </a:lnTo>
                  <a:lnTo>
                    <a:pt x="235" y="5714"/>
                  </a:lnTo>
                  <a:cubicBezTo>
                    <a:pt x="1863" y="3864"/>
                    <a:pt x="3852" y="2344"/>
                    <a:pt x="6104" y="1284"/>
                  </a:cubicBezTo>
                  <a:cubicBezTo>
                    <a:pt x="7656" y="554"/>
                    <a:pt x="9348" y="183"/>
                    <a:pt x="11042" y="183"/>
                  </a:cubicBezTo>
                  <a:cubicBezTo>
                    <a:pt x="12444" y="183"/>
                    <a:pt x="13849" y="437"/>
                    <a:pt x="15178" y="950"/>
                  </a:cubicBezTo>
                  <a:cubicBezTo>
                    <a:pt x="15545" y="1084"/>
                    <a:pt x="15845" y="1251"/>
                    <a:pt x="16045" y="1317"/>
                  </a:cubicBezTo>
                  <a:lnTo>
                    <a:pt x="16278" y="1451"/>
                  </a:lnTo>
                  <a:lnTo>
                    <a:pt x="16178" y="1351"/>
                  </a:lnTo>
                  <a:lnTo>
                    <a:pt x="15978" y="1251"/>
                  </a:lnTo>
                  <a:cubicBezTo>
                    <a:pt x="15678" y="1084"/>
                    <a:pt x="15378" y="950"/>
                    <a:pt x="15111" y="817"/>
                  </a:cubicBezTo>
                  <a:cubicBezTo>
                    <a:pt x="13943" y="383"/>
                    <a:pt x="12743" y="116"/>
                    <a:pt x="11508" y="16"/>
                  </a:cubicBezTo>
                  <a:cubicBezTo>
                    <a:pt x="11300" y="6"/>
                    <a:pt x="11093" y="0"/>
                    <a:pt x="1088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7" name="Google Shape;3471;p69">
              <a:extLst>
                <a:ext uri="{FF2B5EF4-FFF2-40B4-BE49-F238E27FC236}">
                  <a16:creationId xmlns:a16="http://schemas.microsoft.com/office/drawing/2014/main" id="{66EDCF61-BD00-419E-A475-F769EB588408}"/>
                </a:ext>
              </a:extLst>
            </p:cNvPr>
            <p:cNvSpPr/>
            <p:nvPr/>
          </p:nvSpPr>
          <p:spPr>
            <a:xfrm>
              <a:off x="6541417" y="2528459"/>
              <a:ext cx="443935" cy="470287"/>
            </a:xfrm>
            <a:custGeom>
              <a:avLst/>
              <a:gdLst/>
              <a:ahLst/>
              <a:cxnLst/>
              <a:rect l="l" t="t" r="r" b="b"/>
              <a:pathLst>
                <a:path w="25286" h="26787" extrusionOk="0">
                  <a:moveTo>
                    <a:pt x="14378" y="7840"/>
                  </a:moveTo>
                  <a:lnTo>
                    <a:pt x="14378" y="7841"/>
                  </a:lnTo>
                  <a:lnTo>
                    <a:pt x="14378" y="7841"/>
                  </a:lnTo>
                  <a:cubicBezTo>
                    <a:pt x="14378" y="7841"/>
                    <a:pt x="14378" y="7840"/>
                    <a:pt x="14378" y="7840"/>
                  </a:cubicBezTo>
                  <a:close/>
                  <a:moveTo>
                    <a:pt x="1" y="1"/>
                  </a:moveTo>
                  <a:lnTo>
                    <a:pt x="11709" y="22550"/>
                  </a:lnTo>
                  <a:cubicBezTo>
                    <a:pt x="11709" y="22550"/>
                    <a:pt x="11915" y="22542"/>
                    <a:pt x="12280" y="22542"/>
                  </a:cubicBezTo>
                  <a:cubicBezTo>
                    <a:pt x="14391" y="22542"/>
                    <a:pt x="21815" y="22833"/>
                    <a:pt x="25286" y="26787"/>
                  </a:cubicBezTo>
                  <a:lnTo>
                    <a:pt x="14378" y="7841"/>
                  </a:lnTo>
                  <a:lnTo>
                    <a:pt x="14378" y="7841"/>
                  </a:lnTo>
                  <a:cubicBezTo>
                    <a:pt x="14378" y="7841"/>
                    <a:pt x="14378" y="7841"/>
                    <a:pt x="14378" y="7841"/>
                  </a:cubicBezTo>
                  <a:cubicBezTo>
                    <a:pt x="14364" y="7841"/>
                    <a:pt x="7990" y="1"/>
                    <a:pt x="1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8" name="Google Shape;3472;p69">
              <a:extLst>
                <a:ext uri="{FF2B5EF4-FFF2-40B4-BE49-F238E27FC236}">
                  <a16:creationId xmlns:a16="http://schemas.microsoft.com/office/drawing/2014/main" id="{1468768B-BC7E-4187-8F50-5F50CDE009A1}"/>
                </a:ext>
              </a:extLst>
            </p:cNvPr>
            <p:cNvSpPr/>
            <p:nvPr/>
          </p:nvSpPr>
          <p:spPr>
            <a:xfrm>
              <a:off x="6541417" y="2528459"/>
              <a:ext cx="445691" cy="472043"/>
            </a:xfrm>
            <a:custGeom>
              <a:avLst/>
              <a:gdLst/>
              <a:ahLst/>
              <a:cxnLst/>
              <a:rect l="l" t="t" r="r" b="b"/>
              <a:pathLst>
                <a:path w="25386" h="26887" extrusionOk="0">
                  <a:moveTo>
                    <a:pt x="1" y="1"/>
                  </a:moveTo>
                  <a:lnTo>
                    <a:pt x="33" y="64"/>
                  </a:lnTo>
                  <a:lnTo>
                    <a:pt x="33" y="64"/>
                  </a:lnTo>
                  <a:cubicBezTo>
                    <a:pt x="30" y="43"/>
                    <a:pt x="22" y="22"/>
                    <a:pt x="1" y="1"/>
                  </a:cubicBezTo>
                  <a:close/>
                  <a:moveTo>
                    <a:pt x="33" y="64"/>
                  </a:moveTo>
                  <a:cubicBezTo>
                    <a:pt x="34" y="76"/>
                    <a:pt x="34" y="89"/>
                    <a:pt x="34" y="101"/>
                  </a:cubicBezTo>
                  <a:lnTo>
                    <a:pt x="201" y="434"/>
                  </a:lnTo>
                  <a:lnTo>
                    <a:pt x="412" y="824"/>
                  </a:lnTo>
                  <a:lnTo>
                    <a:pt x="412" y="824"/>
                  </a:lnTo>
                  <a:cubicBezTo>
                    <a:pt x="313" y="635"/>
                    <a:pt x="230" y="474"/>
                    <a:pt x="168" y="334"/>
                  </a:cubicBezTo>
                  <a:lnTo>
                    <a:pt x="33" y="64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68" y="168"/>
                  </a:lnTo>
                  <a:lnTo>
                    <a:pt x="1469" y="201"/>
                  </a:lnTo>
                  <a:lnTo>
                    <a:pt x="1802" y="268"/>
                  </a:lnTo>
                  <a:lnTo>
                    <a:pt x="2603" y="368"/>
                  </a:lnTo>
                  <a:cubicBezTo>
                    <a:pt x="2870" y="434"/>
                    <a:pt x="3170" y="501"/>
                    <a:pt x="3470" y="601"/>
                  </a:cubicBezTo>
                  <a:cubicBezTo>
                    <a:pt x="3804" y="668"/>
                    <a:pt x="4137" y="768"/>
                    <a:pt x="4471" y="868"/>
                  </a:cubicBezTo>
                  <a:cubicBezTo>
                    <a:pt x="6139" y="1502"/>
                    <a:pt x="7706" y="2302"/>
                    <a:pt x="9174" y="3337"/>
                  </a:cubicBezTo>
                  <a:cubicBezTo>
                    <a:pt x="11075" y="4671"/>
                    <a:pt x="12810" y="6205"/>
                    <a:pt x="14311" y="7973"/>
                  </a:cubicBezTo>
                  <a:cubicBezTo>
                    <a:pt x="17289" y="13184"/>
                    <a:pt x="20895" y="19464"/>
                    <a:pt x="24794" y="26262"/>
                  </a:cubicBezTo>
                  <a:lnTo>
                    <a:pt x="24794" y="26262"/>
                  </a:lnTo>
                  <a:cubicBezTo>
                    <a:pt x="23939" y="25421"/>
                    <a:pt x="22925" y="24741"/>
                    <a:pt x="21816" y="24285"/>
                  </a:cubicBezTo>
                  <a:cubicBezTo>
                    <a:pt x="20716" y="23784"/>
                    <a:pt x="19582" y="23384"/>
                    <a:pt x="18447" y="23151"/>
                  </a:cubicBezTo>
                  <a:cubicBezTo>
                    <a:pt x="16462" y="22706"/>
                    <a:pt x="14477" y="22472"/>
                    <a:pt x="12469" y="22472"/>
                  </a:cubicBezTo>
                  <a:cubicBezTo>
                    <a:pt x="12243" y="22472"/>
                    <a:pt x="12017" y="22475"/>
                    <a:pt x="11791" y="22481"/>
                  </a:cubicBezTo>
                  <a:lnTo>
                    <a:pt x="11791" y="22481"/>
                  </a:lnTo>
                  <a:lnTo>
                    <a:pt x="3337" y="6339"/>
                  </a:lnTo>
                  <a:lnTo>
                    <a:pt x="868" y="1669"/>
                  </a:lnTo>
                  <a:lnTo>
                    <a:pt x="412" y="824"/>
                  </a:lnTo>
                  <a:lnTo>
                    <a:pt x="412" y="824"/>
                  </a:lnTo>
                  <a:cubicBezTo>
                    <a:pt x="525" y="1042"/>
                    <a:pt x="658" y="1298"/>
                    <a:pt x="801" y="1602"/>
                  </a:cubicBezTo>
                  <a:cubicBezTo>
                    <a:pt x="1335" y="2703"/>
                    <a:pt x="2169" y="4271"/>
                    <a:pt x="3170" y="6272"/>
                  </a:cubicBezTo>
                  <a:cubicBezTo>
                    <a:pt x="5271" y="10275"/>
                    <a:pt x="8173" y="15946"/>
                    <a:pt x="11609" y="22550"/>
                  </a:cubicBezTo>
                  <a:cubicBezTo>
                    <a:pt x="11609" y="22617"/>
                    <a:pt x="11643" y="22617"/>
                    <a:pt x="11676" y="22617"/>
                  </a:cubicBezTo>
                  <a:cubicBezTo>
                    <a:pt x="11926" y="22610"/>
                    <a:pt x="12176" y="22606"/>
                    <a:pt x="12425" y="22606"/>
                  </a:cubicBezTo>
                  <a:cubicBezTo>
                    <a:pt x="14410" y="22606"/>
                    <a:pt x="16392" y="22840"/>
                    <a:pt x="18347" y="23284"/>
                  </a:cubicBezTo>
                  <a:cubicBezTo>
                    <a:pt x="19515" y="23518"/>
                    <a:pt x="20649" y="23885"/>
                    <a:pt x="21716" y="24352"/>
                  </a:cubicBezTo>
                  <a:cubicBezTo>
                    <a:pt x="22817" y="24852"/>
                    <a:pt x="23851" y="25519"/>
                    <a:pt x="24719" y="26353"/>
                  </a:cubicBezTo>
                  <a:lnTo>
                    <a:pt x="25018" y="26652"/>
                  </a:lnTo>
                  <a:lnTo>
                    <a:pt x="25018" y="26652"/>
                  </a:lnTo>
                  <a:cubicBezTo>
                    <a:pt x="25062" y="26730"/>
                    <a:pt x="25107" y="26808"/>
                    <a:pt x="25152" y="26887"/>
                  </a:cubicBezTo>
                  <a:lnTo>
                    <a:pt x="25227" y="26842"/>
                  </a:lnTo>
                  <a:lnTo>
                    <a:pt x="25227" y="26842"/>
                  </a:lnTo>
                  <a:cubicBezTo>
                    <a:pt x="25235" y="26844"/>
                    <a:pt x="25244" y="26845"/>
                    <a:pt x="25252" y="26845"/>
                  </a:cubicBezTo>
                  <a:cubicBezTo>
                    <a:pt x="25277" y="26845"/>
                    <a:pt x="25302" y="26837"/>
                    <a:pt x="25319" y="26820"/>
                  </a:cubicBezTo>
                  <a:cubicBezTo>
                    <a:pt x="25352" y="26787"/>
                    <a:pt x="25386" y="26720"/>
                    <a:pt x="25352" y="26687"/>
                  </a:cubicBezTo>
                  <a:lnTo>
                    <a:pt x="14478" y="7806"/>
                  </a:lnTo>
                  <a:cubicBezTo>
                    <a:pt x="11109" y="3937"/>
                    <a:pt x="7339" y="1635"/>
                    <a:pt x="4537" y="701"/>
                  </a:cubicBezTo>
                  <a:cubicBezTo>
                    <a:pt x="4204" y="601"/>
                    <a:pt x="3870" y="501"/>
                    <a:pt x="3537" y="434"/>
                  </a:cubicBezTo>
                  <a:cubicBezTo>
                    <a:pt x="3270" y="334"/>
                    <a:pt x="2970" y="268"/>
                    <a:pt x="2669" y="201"/>
                  </a:cubicBezTo>
                  <a:lnTo>
                    <a:pt x="1869" y="101"/>
                  </a:lnTo>
                  <a:lnTo>
                    <a:pt x="1535" y="34"/>
                  </a:lnTo>
                  <a:lnTo>
                    <a:pt x="1202" y="34"/>
                  </a:lnTo>
                  <a:lnTo>
                    <a:pt x="30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9" name="Google Shape;3473;p69">
              <a:extLst>
                <a:ext uri="{FF2B5EF4-FFF2-40B4-BE49-F238E27FC236}">
                  <a16:creationId xmlns:a16="http://schemas.microsoft.com/office/drawing/2014/main" id="{A83FB67E-BE64-411B-9204-5B5345190AC6}"/>
                </a:ext>
              </a:extLst>
            </p:cNvPr>
            <p:cNvSpPr/>
            <p:nvPr/>
          </p:nvSpPr>
          <p:spPr>
            <a:xfrm>
              <a:off x="7153421" y="3652886"/>
              <a:ext cx="63256" cy="62098"/>
            </a:xfrm>
            <a:custGeom>
              <a:avLst/>
              <a:gdLst/>
              <a:ahLst/>
              <a:cxnLst/>
              <a:rect l="l" t="t" r="r" b="b"/>
              <a:pathLst>
                <a:path w="3603" h="3537" extrusionOk="0">
                  <a:moveTo>
                    <a:pt x="1768" y="1"/>
                  </a:moveTo>
                  <a:lnTo>
                    <a:pt x="1501" y="434"/>
                  </a:lnTo>
                  <a:cubicBezTo>
                    <a:pt x="1234" y="901"/>
                    <a:pt x="867" y="1302"/>
                    <a:pt x="434" y="1602"/>
                  </a:cubicBezTo>
                  <a:lnTo>
                    <a:pt x="0" y="1835"/>
                  </a:lnTo>
                  <a:lnTo>
                    <a:pt x="467" y="2035"/>
                  </a:lnTo>
                  <a:cubicBezTo>
                    <a:pt x="934" y="2302"/>
                    <a:pt x="1334" y="2669"/>
                    <a:pt x="1635" y="3136"/>
                  </a:cubicBezTo>
                  <a:lnTo>
                    <a:pt x="1868" y="3537"/>
                  </a:lnTo>
                  <a:lnTo>
                    <a:pt x="2102" y="3136"/>
                  </a:lnTo>
                  <a:cubicBezTo>
                    <a:pt x="2335" y="2669"/>
                    <a:pt x="2702" y="2269"/>
                    <a:pt x="3169" y="1969"/>
                  </a:cubicBezTo>
                  <a:lnTo>
                    <a:pt x="3603" y="1702"/>
                  </a:lnTo>
                  <a:lnTo>
                    <a:pt x="3169" y="1502"/>
                  </a:lnTo>
                  <a:cubicBezTo>
                    <a:pt x="2702" y="1235"/>
                    <a:pt x="2302" y="868"/>
                    <a:pt x="2002" y="434"/>
                  </a:cubicBezTo>
                  <a:lnTo>
                    <a:pt x="1768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0" name="Google Shape;3474;p69">
              <a:extLst>
                <a:ext uri="{FF2B5EF4-FFF2-40B4-BE49-F238E27FC236}">
                  <a16:creationId xmlns:a16="http://schemas.microsoft.com/office/drawing/2014/main" id="{9C53444E-23BF-45AA-9D8E-039E21028419}"/>
                </a:ext>
              </a:extLst>
            </p:cNvPr>
            <p:cNvSpPr/>
            <p:nvPr/>
          </p:nvSpPr>
          <p:spPr>
            <a:xfrm>
              <a:off x="6748146" y="2142532"/>
              <a:ext cx="62694" cy="62677"/>
            </a:xfrm>
            <a:custGeom>
              <a:avLst/>
              <a:gdLst/>
              <a:ahLst/>
              <a:cxnLst/>
              <a:rect l="l" t="t" r="r" b="b"/>
              <a:pathLst>
                <a:path w="3571" h="3570" extrusionOk="0">
                  <a:moveTo>
                    <a:pt x="1736" y="0"/>
                  </a:moveTo>
                  <a:lnTo>
                    <a:pt x="1502" y="401"/>
                  </a:lnTo>
                  <a:cubicBezTo>
                    <a:pt x="1235" y="868"/>
                    <a:pt x="868" y="1301"/>
                    <a:pt x="401" y="1602"/>
                  </a:cubicBezTo>
                  <a:lnTo>
                    <a:pt x="1" y="1835"/>
                  </a:lnTo>
                  <a:lnTo>
                    <a:pt x="401" y="2069"/>
                  </a:lnTo>
                  <a:cubicBezTo>
                    <a:pt x="902" y="2302"/>
                    <a:pt x="1302" y="2669"/>
                    <a:pt x="1602" y="3136"/>
                  </a:cubicBezTo>
                  <a:lnTo>
                    <a:pt x="1869" y="3570"/>
                  </a:lnTo>
                  <a:lnTo>
                    <a:pt x="2069" y="3136"/>
                  </a:lnTo>
                  <a:cubicBezTo>
                    <a:pt x="2336" y="2669"/>
                    <a:pt x="2703" y="2269"/>
                    <a:pt x="3170" y="1968"/>
                  </a:cubicBezTo>
                  <a:lnTo>
                    <a:pt x="3570" y="1735"/>
                  </a:lnTo>
                  <a:lnTo>
                    <a:pt x="3170" y="1501"/>
                  </a:lnTo>
                  <a:cubicBezTo>
                    <a:pt x="2670" y="1268"/>
                    <a:pt x="2269" y="868"/>
                    <a:pt x="1969" y="434"/>
                  </a:cubicBezTo>
                  <a:lnTo>
                    <a:pt x="1736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1" name="Google Shape;3475;p69">
              <a:extLst>
                <a:ext uri="{FF2B5EF4-FFF2-40B4-BE49-F238E27FC236}">
                  <a16:creationId xmlns:a16="http://schemas.microsoft.com/office/drawing/2014/main" id="{009A46D7-0669-4C03-A772-82B64DFAC0E2}"/>
                </a:ext>
              </a:extLst>
            </p:cNvPr>
            <p:cNvSpPr/>
            <p:nvPr/>
          </p:nvSpPr>
          <p:spPr>
            <a:xfrm>
              <a:off x="8626293" y="2403141"/>
              <a:ext cx="63256" cy="63256"/>
            </a:xfrm>
            <a:custGeom>
              <a:avLst/>
              <a:gdLst/>
              <a:ahLst/>
              <a:cxnLst/>
              <a:rect l="l" t="t" r="r" b="b"/>
              <a:pathLst>
                <a:path w="3603" h="3603" extrusionOk="0">
                  <a:moveTo>
                    <a:pt x="1735" y="0"/>
                  </a:moveTo>
                  <a:lnTo>
                    <a:pt x="1501" y="467"/>
                  </a:lnTo>
                  <a:cubicBezTo>
                    <a:pt x="1268" y="934"/>
                    <a:pt x="868" y="1335"/>
                    <a:pt x="434" y="1635"/>
                  </a:cubicBezTo>
                  <a:lnTo>
                    <a:pt x="0" y="1902"/>
                  </a:lnTo>
                  <a:lnTo>
                    <a:pt x="467" y="2102"/>
                  </a:lnTo>
                  <a:cubicBezTo>
                    <a:pt x="934" y="2369"/>
                    <a:pt x="1335" y="2736"/>
                    <a:pt x="1635" y="3169"/>
                  </a:cubicBezTo>
                  <a:lnTo>
                    <a:pt x="1902" y="3603"/>
                  </a:lnTo>
                  <a:lnTo>
                    <a:pt x="2102" y="3169"/>
                  </a:lnTo>
                  <a:cubicBezTo>
                    <a:pt x="2335" y="2702"/>
                    <a:pt x="2702" y="2269"/>
                    <a:pt x="3169" y="1968"/>
                  </a:cubicBezTo>
                  <a:lnTo>
                    <a:pt x="3603" y="1735"/>
                  </a:lnTo>
                  <a:lnTo>
                    <a:pt x="3169" y="1501"/>
                  </a:lnTo>
                  <a:cubicBezTo>
                    <a:pt x="2669" y="1268"/>
                    <a:pt x="2269" y="901"/>
                    <a:pt x="1968" y="434"/>
                  </a:cubicBezTo>
                  <a:lnTo>
                    <a:pt x="1735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2" name="Google Shape;3476;p69">
              <a:extLst>
                <a:ext uri="{FF2B5EF4-FFF2-40B4-BE49-F238E27FC236}">
                  <a16:creationId xmlns:a16="http://schemas.microsoft.com/office/drawing/2014/main" id="{FA290525-53C2-4FA5-B9BD-7E4DE90BA27F}"/>
                </a:ext>
              </a:extLst>
            </p:cNvPr>
            <p:cNvSpPr/>
            <p:nvPr/>
          </p:nvSpPr>
          <p:spPr>
            <a:xfrm>
              <a:off x="8404923" y="3748341"/>
              <a:ext cx="62677" cy="62098"/>
            </a:xfrm>
            <a:custGeom>
              <a:avLst/>
              <a:gdLst/>
              <a:ahLst/>
              <a:cxnLst/>
              <a:rect l="l" t="t" r="r" b="b"/>
              <a:pathLst>
                <a:path w="3570" h="3537" extrusionOk="0">
                  <a:moveTo>
                    <a:pt x="1702" y="1"/>
                  </a:moveTo>
                  <a:lnTo>
                    <a:pt x="1535" y="368"/>
                  </a:lnTo>
                  <a:cubicBezTo>
                    <a:pt x="1268" y="868"/>
                    <a:pt x="901" y="1268"/>
                    <a:pt x="434" y="1569"/>
                  </a:cubicBezTo>
                  <a:lnTo>
                    <a:pt x="0" y="1836"/>
                  </a:lnTo>
                  <a:lnTo>
                    <a:pt x="434" y="2036"/>
                  </a:lnTo>
                  <a:cubicBezTo>
                    <a:pt x="901" y="2303"/>
                    <a:pt x="1301" y="2669"/>
                    <a:pt x="1601" y="3103"/>
                  </a:cubicBezTo>
                  <a:lnTo>
                    <a:pt x="1868" y="3537"/>
                  </a:lnTo>
                  <a:lnTo>
                    <a:pt x="2068" y="3103"/>
                  </a:lnTo>
                  <a:cubicBezTo>
                    <a:pt x="2302" y="2636"/>
                    <a:pt x="2702" y="2236"/>
                    <a:pt x="3136" y="1936"/>
                  </a:cubicBezTo>
                  <a:lnTo>
                    <a:pt x="3570" y="1702"/>
                  </a:lnTo>
                  <a:lnTo>
                    <a:pt x="3136" y="1502"/>
                  </a:lnTo>
                  <a:cubicBezTo>
                    <a:pt x="2636" y="1235"/>
                    <a:pt x="2235" y="868"/>
                    <a:pt x="1935" y="401"/>
                  </a:cubicBezTo>
                  <a:lnTo>
                    <a:pt x="1702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3" name="Google Shape;3477;p69">
              <a:extLst>
                <a:ext uri="{FF2B5EF4-FFF2-40B4-BE49-F238E27FC236}">
                  <a16:creationId xmlns:a16="http://schemas.microsoft.com/office/drawing/2014/main" id="{053206CD-1E59-4A4E-BF35-3E2B09624966}"/>
                </a:ext>
              </a:extLst>
            </p:cNvPr>
            <p:cNvSpPr/>
            <p:nvPr/>
          </p:nvSpPr>
          <p:spPr>
            <a:xfrm>
              <a:off x="8476360" y="4030037"/>
              <a:ext cx="12325" cy="12325"/>
            </a:xfrm>
            <a:custGeom>
              <a:avLst/>
              <a:gdLst/>
              <a:ahLst/>
              <a:cxnLst/>
              <a:rect l="l" t="t" r="r" b="b"/>
              <a:pathLst>
                <a:path w="702" h="702" extrusionOk="0">
                  <a:moveTo>
                    <a:pt x="34" y="1"/>
                  </a:moveTo>
                  <a:lnTo>
                    <a:pt x="68" y="134"/>
                  </a:lnTo>
                  <a:cubicBezTo>
                    <a:pt x="101" y="268"/>
                    <a:pt x="101" y="401"/>
                    <a:pt x="34" y="534"/>
                  </a:cubicBezTo>
                  <a:lnTo>
                    <a:pt x="1" y="668"/>
                  </a:lnTo>
                  <a:lnTo>
                    <a:pt x="1" y="668"/>
                  </a:lnTo>
                  <a:lnTo>
                    <a:pt x="134" y="634"/>
                  </a:lnTo>
                  <a:cubicBezTo>
                    <a:pt x="190" y="621"/>
                    <a:pt x="245" y="613"/>
                    <a:pt x="300" y="613"/>
                  </a:cubicBezTo>
                  <a:cubicBezTo>
                    <a:pt x="378" y="613"/>
                    <a:pt x="456" y="629"/>
                    <a:pt x="535" y="668"/>
                  </a:cubicBezTo>
                  <a:lnTo>
                    <a:pt x="668" y="701"/>
                  </a:lnTo>
                  <a:lnTo>
                    <a:pt x="635" y="568"/>
                  </a:lnTo>
                  <a:cubicBezTo>
                    <a:pt x="601" y="434"/>
                    <a:pt x="601" y="301"/>
                    <a:pt x="668" y="167"/>
                  </a:cubicBezTo>
                  <a:lnTo>
                    <a:pt x="701" y="34"/>
                  </a:lnTo>
                  <a:lnTo>
                    <a:pt x="701" y="34"/>
                  </a:lnTo>
                  <a:lnTo>
                    <a:pt x="568" y="67"/>
                  </a:lnTo>
                  <a:cubicBezTo>
                    <a:pt x="513" y="81"/>
                    <a:pt x="457" y="89"/>
                    <a:pt x="402" y="89"/>
                  </a:cubicBezTo>
                  <a:cubicBezTo>
                    <a:pt x="324" y="89"/>
                    <a:pt x="246" y="73"/>
                    <a:pt x="168" y="34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4" name="Google Shape;3478;p69">
              <a:extLst>
                <a:ext uri="{FF2B5EF4-FFF2-40B4-BE49-F238E27FC236}">
                  <a16:creationId xmlns:a16="http://schemas.microsoft.com/office/drawing/2014/main" id="{0D8F4754-5B1A-4C95-98F9-D67C6E3DCEE7}"/>
                </a:ext>
              </a:extLst>
            </p:cNvPr>
            <p:cNvSpPr/>
            <p:nvPr/>
          </p:nvSpPr>
          <p:spPr>
            <a:xfrm>
              <a:off x="8604629" y="2120270"/>
              <a:ext cx="12307" cy="12325"/>
            </a:xfrm>
            <a:custGeom>
              <a:avLst/>
              <a:gdLst/>
              <a:ahLst/>
              <a:cxnLst/>
              <a:rect l="l" t="t" r="r" b="b"/>
              <a:pathLst>
                <a:path w="701" h="702" extrusionOk="0">
                  <a:moveTo>
                    <a:pt x="33" y="1"/>
                  </a:moveTo>
                  <a:lnTo>
                    <a:pt x="67" y="101"/>
                  </a:lnTo>
                  <a:cubicBezTo>
                    <a:pt x="100" y="268"/>
                    <a:pt x="100" y="401"/>
                    <a:pt x="33" y="535"/>
                  </a:cubicBezTo>
                  <a:lnTo>
                    <a:pt x="0" y="668"/>
                  </a:lnTo>
                  <a:lnTo>
                    <a:pt x="134" y="601"/>
                  </a:lnTo>
                  <a:cubicBezTo>
                    <a:pt x="267" y="601"/>
                    <a:pt x="400" y="601"/>
                    <a:pt x="534" y="668"/>
                  </a:cubicBezTo>
                  <a:lnTo>
                    <a:pt x="667" y="701"/>
                  </a:lnTo>
                  <a:lnTo>
                    <a:pt x="634" y="568"/>
                  </a:lnTo>
                  <a:cubicBezTo>
                    <a:pt x="601" y="434"/>
                    <a:pt x="601" y="301"/>
                    <a:pt x="667" y="168"/>
                  </a:cubicBezTo>
                  <a:lnTo>
                    <a:pt x="701" y="34"/>
                  </a:lnTo>
                  <a:lnTo>
                    <a:pt x="567" y="68"/>
                  </a:lnTo>
                  <a:cubicBezTo>
                    <a:pt x="512" y="81"/>
                    <a:pt x="457" y="89"/>
                    <a:pt x="401" y="89"/>
                  </a:cubicBezTo>
                  <a:cubicBezTo>
                    <a:pt x="323" y="89"/>
                    <a:pt x="245" y="73"/>
                    <a:pt x="167" y="34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5" name="Google Shape;3479;p69">
              <a:extLst>
                <a:ext uri="{FF2B5EF4-FFF2-40B4-BE49-F238E27FC236}">
                  <a16:creationId xmlns:a16="http://schemas.microsoft.com/office/drawing/2014/main" id="{7F6836E8-CC0A-48F8-95FA-0C81784C649C}"/>
                </a:ext>
              </a:extLst>
            </p:cNvPr>
            <p:cNvSpPr/>
            <p:nvPr/>
          </p:nvSpPr>
          <p:spPr>
            <a:xfrm>
              <a:off x="6860016" y="1945758"/>
              <a:ext cx="12307" cy="13483"/>
            </a:xfrm>
            <a:custGeom>
              <a:avLst/>
              <a:gdLst/>
              <a:ahLst/>
              <a:cxnLst/>
              <a:rect l="l" t="t" r="r" b="b"/>
              <a:pathLst>
                <a:path w="701" h="768" extrusionOk="0">
                  <a:moveTo>
                    <a:pt x="34" y="0"/>
                  </a:moveTo>
                  <a:lnTo>
                    <a:pt x="67" y="134"/>
                  </a:lnTo>
                  <a:cubicBezTo>
                    <a:pt x="100" y="267"/>
                    <a:pt x="100" y="401"/>
                    <a:pt x="34" y="534"/>
                  </a:cubicBezTo>
                  <a:lnTo>
                    <a:pt x="0" y="668"/>
                  </a:lnTo>
                  <a:lnTo>
                    <a:pt x="134" y="668"/>
                  </a:lnTo>
                  <a:cubicBezTo>
                    <a:pt x="173" y="658"/>
                    <a:pt x="212" y="654"/>
                    <a:pt x="251" y="654"/>
                  </a:cubicBezTo>
                  <a:cubicBezTo>
                    <a:pt x="345" y="654"/>
                    <a:pt x="440" y="677"/>
                    <a:pt x="534" y="701"/>
                  </a:cubicBezTo>
                  <a:lnTo>
                    <a:pt x="667" y="768"/>
                  </a:lnTo>
                  <a:lnTo>
                    <a:pt x="634" y="634"/>
                  </a:lnTo>
                  <a:cubicBezTo>
                    <a:pt x="601" y="501"/>
                    <a:pt x="601" y="334"/>
                    <a:pt x="667" y="201"/>
                  </a:cubicBezTo>
                  <a:lnTo>
                    <a:pt x="701" y="100"/>
                  </a:lnTo>
                  <a:lnTo>
                    <a:pt x="567" y="100"/>
                  </a:lnTo>
                  <a:cubicBezTo>
                    <a:pt x="434" y="100"/>
                    <a:pt x="300" y="100"/>
                    <a:pt x="167" y="34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6" name="Google Shape;3480;p69">
              <a:extLst>
                <a:ext uri="{FF2B5EF4-FFF2-40B4-BE49-F238E27FC236}">
                  <a16:creationId xmlns:a16="http://schemas.microsoft.com/office/drawing/2014/main" id="{49B1DF9E-491D-439A-A8BC-DECAF6829CBC}"/>
                </a:ext>
              </a:extLst>
            </p:cNvPr>
            <p:cNvSpPr/>
            <p:nvPr/>
          </p:nvSpPr>
          <p:spPr>
            <a:xfrm>
              <a:off x="7074943" y="3433272"/>
              <a:ext cx="12904" cy="13483"/>
            </a:xfrm>
            <a:custGeom>
              <a:avLst/>
              <a:gdLst/>
              <a:ahLst/>
              <a:cxnLst/>
              <a:rect l="l" t="t" r="r" b="b"/>
              <a:pathLst>
                <a:path w="735" h="768" extrusionOk="0">
                  <a:moveTo>
                    <a:pt x="67" y="1"/>
                  </a:moveTo>
                  <a:lnTo>
                    <a:pt x="100" y="167"/>
                  </a:lnTo>
                  <a:cubicBezTo>
                    <a:pt x="134" y="301"/>
                    <a:pt x="100" y="468"/>
                    <a:pt x="67" y="601"/>
                  </a:cubicBezTo>
                  <a:lnTo>
                    <a:pt x="0" y="701"/>
                  </a:lnTo>
                  <a:lnTo>
                    <a:pt x="0" y="701"/>
                  </a:lnTo>
                  <a:lnTo>
                    <a:pt x="134" y="668"/>
                  </a:lnTo>
                  <a:cubicBezTo>
                    <a:pt x="173" y="658"/>
                    <a:pt x="215" y="654"/>
                    <a:pt x="258" y="654"/>
                  </a:cubicBezTo>
                  <a:cubicBezTo>
                    <a:pt x="362" y="654"/>
                    <a:pt x="473" y="678"/>
                    <a:pt x="567" y="701"/>
                  </a:cubicBezTo>
                  <a:lnTo>
                    <a:pt x="667" y="768"/>
                  </a:lnTo>
                  <a:lnTo>
                    <a:pt x="634" y="634"/>
                  </a:lnTo>
                  <a:cubicBezTo>
                    <a:pt x="601" y="501"/>
                    <a:pt x="634" y="334"/>
                    <a:pt x="667" y="201"/>
                  </a:cubicBezTo>
                  <a:lnTo>
                    <a:pt x="734" y="101"/>
                  </a:lnTo>
                  <a:lnTo>
                    <a:pt x="601" y="101"/>
                  </a:lnTo>
                  <a:cubicBezTo>
                    <a:pt x="467" y="101"/>
                    <a:pt x="300" y="101"/>
                    <a:pt x="167" y="34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7" name="Google Shape;3481;p69">
              <a:extLst>
                <a:ext uri="{FF2B5EF4-FFF2-40B4-BE49-F238E27FC236}">
                  <a16:creationId xmlns:a16="http://schemas.microsoft.com/office/drawing/2014/main" id="{4602CD0C-0C1D-472E-98DA-B7E109AB73B8}"/>
                </a:ext>
              </a:extLst>
            </p:cNvPr>
            <p:cNvSpPr/>
            <p:nvPr/>
          </p:nvSpPr>
          <p:spPr>
            <a:xfrm>
              <a:off x="6870550" y="4010127"/>
              <a:ext cx="436912" cy="471464"/>
            </a:xfrm>
            <a:custGeom>
              <a:avLst/>
              <a:gdLst/>
              <a:ahLst/>
              <a:cxnLst/>
              <a:rect l="l" t="t" r="r" b="b"/>
              <a:pathLst>
                <a:path w="24886" h="26854" extrusionOk="0">
                  <a:moveTo>
                    <a:pt x="1" y="634"/>
                  </a:moveTo>
                  <a:cubicBezTo>
                    <a:pt x="1" y="651"/>
                    <a:pt x="9" y="659"/>
                    <a:pt x="17" y="668"/>
                  </a:cubicBezTo>
                  <a:lnTo>
                    <a:pt x="1" y="634"/>
                  </a:lnTo>
                  <a:close/>
                  <a:moveTo>
                    <a:pt x="17" y="668"/>
                  </a:moveTo>
                  <a:lnTo>
                    <a:pt x="34" y="701"/>
                  </a:lnTo>
                  <a:cubicBezTo>
                    <a:pt x="34" y="684"/>
                    <a:pt x="26" y="676"/>
                    <a:pt x="17" y="668"/>
                  </a:cubicBezTo>
                  <a:close/>
                  <a:moveTo>
                    <a:pt x="34" y="701"/>
                  </a:moveTo>
                  <a:lnTo>
                    <a:pt x="67" y="834"/>
                  </a:lnTo>
                  <a:cubicBezTo>
                    <a:pt x="59" y="793"/>
                    <a:pt x="51" y="751"/>
                    <a:pt x="34" y="701"/>
                  </a:cubicBezTo>
                  <a:close/>
                  <a:moveTo>
                    <a:pt x="67" y="834"/>
                  </a:moveTo>
                  <a:lnTo>
                    <a:pt x="67" y="834"/>
                  </a:lnTo>
                  <a:cubicBezTo>
                    <a:pt x="76" y="876"/>
                    <a:pt x="84" y="918"/>
                    <a:pt x="101" y="968"/>
                  </a:cubicBezTo>
                  <a:lnTo>
                    <a:pt x="67" y="834"/>
                  </a:lnTo>
                  <a:close/>
                  <a:moveTo>
                    <a:pt x="24885" y="1"/>
                  </a:moveTo>
                  <a:lnTo>
                    <a:pt x="24518" y="334"/>
                  </a:lnTo>
                  <a:lnTo>
                    <a:pt x="23117" y="1602"/>
                  </a:lnTo>
                  <a:lnTo>
                    <a:pt x="18080" y="6405"/>
                  </a:lnTo>
                  <a:lnTo>
                    <a:pt x="18080" y="6438"/>
                  </a:lnTo>
                  <a:cubicBezTo>
                    <a:pt x="18345" y="11640"/>
                    <a:pt x="18610" y="18683"/>
                    <a:pt x="18941" y="26523"/>
                  </a:cubicBezTo>
                  <a:lnTo>
                    <a:pt x="18941" y="26523"/>
                  </a:lnTo>
                  <a:lnTo>
                    <a:pt x="17280" y="25385"/>
                  </a:lnTo>
                  <a:lnTo>
                    <a:pt x="5867" y="17799"/>
                  </a:lnTo>
                  <a:lnTo>
                    <a:pt x="5867" y="17799"/>
                  </a:lnTo>
                  <a:cubicBezTo>
                    <a:pt x="4167" y="12702"/>
                    <a:pt x="2702" y="8437"/>
                    <a:pt x="1668" y="5371"/>
                  </a:cubicBezTo>
                  <a:lnTo>
                    <a:pt x="434" y="1869"/>
                  </a:lnTo>
                  <a:cubicBezTo>
                    <a:pt x="267" y="1502"/>
                    <a:pt x="201" y="1168"/>
                    <a:pt x="101" y="968"/>
                  </a:cubicBezTo>
                  <a:lnTo>
                    <a:pt x="101" y="968"/>
                  </a:lnTo>
                  <a:lnTo>
                    <a:pt x="401" y="1869"/>
                  </a:lnTo>
                  <a:cubicBezTo>
                    <a:pt x="701" y="2702"/>
                    <a:pt x="1068" y="3937"/>
                    <a:pt x="1568" y="5438"/>
                  </a:cubicBezTo>
                  <a:cubicBezTo>
                    <a:pt x="2569" y="8473"/>
                    <a:pt x="4037" y="12776"/>
                    <a:pt x="5738" y="17847"/>
                  </a:cubicBezTo>
                  <a:lnTo>
                    <a:pt x="5738" y="17880"/>
                  </a:lnTo>
                  <a:lnTo>
                    <a:pt x="5771" y="17880"/>
                  </a:lnTo>
                  <a:lnTo>
                    <a:pt x="17213" y="25552"/>
                  </a:lnTo>
                  <a:lnTo>
                    <a:pt x="19014" y="26786"/>
                  </a:lnTo>
                  <a:lnTo>
                    <a:pt x="19181" y="26853"/>
                  </a:lnTo>
                  <a:lnTo>
                    <a:pt x="19181" y="26686"/>
                  </a:lnTo>
                  <a:cubicBezTo>
                    <a:pt x="18781" y="18797"/>
                    <a:pt x="18448" y="11705"/>
                    <a:pt x="18215" y="6504"/>
                  </a:cubicBezTo>
                  <a:lnTo>
                    <a:pt x="18215" y="6504"/>
                  </a:lnTo>
                  <a:lnTo>
                    <a:pt x="23217" y="1668"/>
                  </a:lnTo>
                  <a:lnTo>
                    <a:pt x="24551" y="334"/>
                  </a:lnTo>
                  <a:lnTo>
                    <a:pt x="24885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8" name="Google Shape;3482;p69">
              <a:extLst>
                <a:ext uri="{FF2B5EF4-FFF2-40B4-BE49-F238E27FC236}">
                  <a16:creationId xmlns:a16="http://schemas.microsoft.com/office/drawing/2014/main" id="{1D2D2A34-B6F5-4819-B03F-C671A23AC975}"/>
                </a:ext>
              </a:extLst>
            </p:cNvPr>
            <p:cNvSpPr/>
            <p:nvPr/>
          </p:nvSpPr>
          <p:spPr>
            <a:xfrm>
              <a:off x="7173330" y="4437050"/>
              <a:ext cx="58569" cy="58007"/>
            </a:xfrm>
            <a:custGeom>
              <a:avLst/>
              <a:gdLst/>
              <a:ahLst/>
              <a:cxnLst/>
              <a:rect l="l" t="t" r="r" b="b"/>
              <a:pathLst>
                <a:path w="3336" h="3304" extrusionOk="0">
                  <a:moveTo>
                    <a:pt x="2402" y="1"/>
                  </a:moveTo>
                  <a:lnTo>
                    <a:pt x="1468" y="668"/>
                  </a:lnTo>
                  <a:lnTo>
                    <a:pt x="367" y="301"/>
                  </a:lnTo>
                  <a:lnTo>
                    <a:pt x="367" y="301"/>
                  </a:lnTo>
                  <a:lnTo>
                    <a:pt x="701" y="1402"/>
                  </a:lnTo>
                  <a:lnTo>
                    <a:pt x="0" y="2336"/>
                  </a:lnTo>
                  <a:lnTo>
                    <a:pt x="1168" y="2336"/>
                  </a:lnTo>
                  <a:lnTo>
                    <a:pt x="1835" y="3303"/>
                  </a:lnTo>
                  <a:lnTo>
                    <a:pt x="2202" y="2203"/>
                  </a:lnTo>
                  <a:lnTo>
                    <a:pt x="3336" y="1869"/>
                  </a:lnTo>
                  <a:lnTo>
                    <a:pt x="2369" y="1168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9" name="Google Shape;3483;p69">
              <a:extLst>
                <a:ext uri="{FF2B5EF4-FFF2-40B4-BE49-F238E27FC236}">
                  <a16:creationId xmlns:a16="http://schemas.microsoft.com/office/drawing/2014/main" id="{F5A83EE4-7261-4088-B9B8-2B8724505F7B}"/>
                </a:ext>
              </a:extLst>
            </p:cNvPr>
            <p:cNvSpPr/>
            <p:nvPr/>
          </p:nvSpPr>
          <p:spPr>
            <a:xfrm>
              <a:off x="6947851" y="4295914"/>
              <a:ext cx="38080" cy="38677"/>
            </a:xfrm>
            <a:custGeom>
              <a:avLst/>
              <a:gdLst/>
              <a:ahLst/>
              <a:cxnLst/>
              <a:rect l="l" t="t" r="r" b="b"/>
              <a:pathLst>
                <a:path w="2169" h="2203" extrusionOk="0">
                  <a:moveTo>
                    <a:pt x="1502" y="1"/>
                  </a:moveTo>
                  <a:lnTo>
                    <a:pt x="868" y="501"/>
                  </a:lnTo>
                  <a:lnTo>
                    <a:pt x="168" y="268"/>
                  </a:lnTo>
                  <a:lnTo>
                    <a:pt x="401" y="1002"/>
                  </a:lnTo>
                  <a:lnTo>
                    <a:pt x="1" y="1602"/>
                  </a:lnTo>
                  <a:lnTo>
                    <a:pt x="768" y="1569"/>
                  </a:lnTo>
                  <a:lnTo>
                    <a:pt x="1235" y="2202"/>
                  </a:lnTo>
                  <a:lnTo>
                    <a:pt x="1402" y="1435"/>
                  </a:lnTo>
                  <a:lnTo>
                    <a:pt x="2169" y="1202"/>
                  </a:lnTo>
                  <a:lnTo>
                    <a:pt x="1502" y="768"/>
                  </a:lnTo>
                  <a:lnTo>
                    <a:pt x="1502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0" name="Google Shape;3484;p69">
              <a:extLst>
                <a:ext uri="{FF2B5EF4-FFF2-40B4-BE49-F238E27FC236}">
                  <a16:creationId xmlns:a16="http://schemas.microsoft.com/office/drawing/2014/main" id="{FE2D0328-7DEA-4E90-8505-771E59D0A229}"/>
                </a:ext>
              </a:extLst>
            </p:cNvPr>
            <p:cNvSpPr/>
            <p:nvPr/>
          </p:nvSpPr>
          <p:spPr>
            <a:xfrm>
              <a:off x="6849465" y="3996065"/>
              <a:ext cx="46876" cy="46876"/>
            </a:xfrm>
            <a:custGeom>
              <a:avLst/>
              <a:gdLst/>
              <a:ahLst/>
              <a:cxnLst/>
              <a:rect l="l" t="t" r="r" b="b"/>
              <a:pathLst>
                <a:path w="2670" h="2670" extrusionOk="0">
                  <a:moveTo>
                    <a:pt x="1135" y="1"/>
                  </a:moveTo>
                  <a:lnTo>
                    <a:pt x="935" y="935"/>
                  </a:lnTo>
                  <a:lnTo>
                    <a:pt x="1" y="1269"/>
                  </a:lnTo>
                  <a:lnTo>
                    <a:pt x="801" y="1769"/>
                  </a:lnTo>
                  <a:lnTo>
                    <a:pt x="835" y="2670"/>
                  </a:lnTo>
                  <a:lnTo>
                    <a:pt x="1602" y="2102"/>
                  </a:lnTo>
                  <a:lnTo>
                    <a:pt x="2469" y="2336"/>
                  </a:lnTo>
                  <a:lnTo>
                    <a:pt x="2469" y="2336"/>
                  </a:lnTo>
                  <a:lnTo>
                    <a:pt x="2136" y="1469"/>
                  </a:lnTo>
                  <a:lnTo>
                    <a:pt x="2669" y="735"/>
                  </a:lnTo>
                  <a:lnTo>
                    <a:pt x="1735" y="768"/>
                  </a:lnTo>
                  <a:lnTo>
                    <a:pt x="1135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1" name="Google Shape;3485;p69">
              <a:extLst>
                <a:ext uri="{FF2B5EF4-FFF2-40B4-BE49-F238E27FC236}">
                  <a16:creationId xmlns:a16="http://schemas.microsoft.com/office/drawing/2014/main" id="{D4B4B5B8-E3C7-4371-8B51-422248F3C79A}"/>
                </a:ext>
              </a:extLst>
            </p:cNvPr>
            <p:cNvSpPr/>
            <p:nvPr/>
          </p:nvSpPr>
          <p:spPr>
            <a:xfrm>
              <a:off x="7279319" y="3983196"/>
              <a:ext cx="46297" cy="46858"/>
            </a:xfrm>
            <a:custGeom>
              <a:avLst/>
              <a:gdLst/>
              <a:ahLst/>
              <a:cxnLst/>
              <a:rect l="l" t="t" r="r" b="b"/>
              <a:pathLst>
                <a:path w="2637" h="2669" extrusionOk="0">
                  <a:moveTo>
                    <a:pt x="1135" y="0"/>
                  </a:moveTo>
                  <a:lnTo>
                    <a:pt x="935" y="901"/>
                  </a:lnTo>
                  <a:lnTo>
                    <a:pt x="1" y="1234"/>
                  </a:lnTo>
                  <a:lnTo>
                    <a:pt x="801" y="1735"/>
                  </a:lnTo>
                  <a:lnTo>
                    <a:pt x="835" y="2669"/>
                  </a:lnTo>
                  <a:lnTo>
                    <a:pt x="1535" y="2068"/>
                  </a:lnTo>
                  <a:lnTo>
                    <a:pt x="2469" y="2335"/>
                  </a:lnTo>
                  <a:lnTo>
                    <a:pt x="2136" y="1468"/>
                  </a:lnTo>
                  <a:lnTo>
                    <a:pt x="2636" y="701"/>
                  </a:lnTo>
                  <a:lnTo>
                    <a:pt x="1702" y="734"/>
                  </a:lnTo>
                  <a:lnTo>
                    <a:pt x="1135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2" name="Google Shape;3486;p69">
              <a:extLst>
                <a:ext uri="{FF2B5EF4-FFF2-40B4-BE49-F238E27FC236}">
                  <a16:creationId xmlns:a16="http://schemas.microsoft.com/office/drawing/2014/main" id="{E65A2C54-9DFB-4042-8F65-98992084A075}"/>
                </a:ext>
              </a:extLst>
            </p:cNvPr>
            <p:cNvSpPr/>
            <p:nvPr/>
          </p:nvSpPr>
          <p:spPr>
            <a:xfrm>
              <a:off x="7173910" y="4109094"/>
              <a:ext cx="29302" cy="29899"/>
            </a:xfrm>
            <a:custGeom>
              <a:avLst/>
              <a:gdLst/>
              <a:ahLst/>
              <a:cxnLst/>
              <a:rect l="l" t="t" r="r" b="b"/>
              <a:pathLst>
                <a:path w="1669" h="1703" extrusionOk="0">
                  <a:moveTo>
                    <a:pt x="701" y="1"/>
                  </a:moveTo>
                  <a:lnTo>
                    <a:pt x="601" y="568"/>
                  </a:lnTo>
                  <a:lnTo>
                    <a:pt x="1" y="801"/>
                  </a:lnTo>
                  <a:lnTo>
                    <a:pt x="501" y="1068"/>
                  </a:lnTo>
                  <a:lnTo>
                    <a:pt x="534" y="1702"/>
                  </a:lnTo>
                  <a:lnTo>
                    <a:pt x="1001" y="1335"/>
                  </a:lnTo>
                  <a:lnTo>
                    <a:pt x="1535" y="1502"/>
                  </a:lnTo>
                  <a:lnTo>
                    <a:pt x="1335" y="902"/>
                  </a:lnTo>
                  <a:lnTo>
                    <a:pt x="1668" y="401"/>
                  </a:lnTo>
                  <a:lnTo>
                    <a:pt x="1101" y="468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" name="Google Shape;3487;p69">
              <a:extLst>
                <a:ext uri="{FF2B5EF4-FFF2-40B4-BE49-F238E27FC236}">
                  <a16:creationId xmlns:a16="http://schemas.microsoft.com/office/drawing/2014/main" id="{05CD4BA4-863A-4CA5-95D1-C64E46FFC71C}"/>
                </a:ext>
              </a:extLst>
            </p:cNvPr>
            <p:cNvSpPr/>
            <p:nvPr/>
          </p:nvSpPr>
          <p:spPr>
            <a:xfrm>
              <a:off x="6653288" y="3263448"/>
              <a:ext cx="291650" cy="291649"/>
            </a:xfrm>
            <a:custGeom>
              <a:avLst/>
              <a:gdLst/>
              <a:ahLst/>
              <a:cxnLst/>
              <a:rect l="l" t="t" r="r" b="b"/>
              <a:pathLst>
                <a:path w="16612" h="16612" extrusionOk="0">
                  <a:moveTo>
                    <a:pt x="8306" y="0"/>
                  </a:moveTo>
                  <a:cubicBezTo>
                    <a:pt x="3736" y="0"/>
                    <a:pt x="0" y="3703"/>
                    <a:pt x="0" y="8306"/>
                  </a:cubicBezTo>
                  <a:cubicBezTo>
                    <a:pt x="0" y="12876"/>
                    <a:pt x="3736" y="16612"/>
                    <a:pt x="8306" y="16612"/>
                  </a:cubicBezTo>
                  <a:cubicBezTo>
                    <a:pt x="12876" y="16612"/>
                    <a:pt x="16612" y="12876"/>
                    <a:pt x="16612" y="8306"/>
                  </a:cubicBezTo>
                  <a:cubicBezTo>
                    <a:pt x="16612" y="3703"/>
                    <a:pt x="12876" y="0"/>
                    <a:pt x="8306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" name="Google Shape;3488;p69">
              <a:extLst>
                <a:ext uri="{FF2B5EF4-FFF2-40B4-BE49-F238E27FC236}">
                  <a16:creationId xmlns:a16="http://schemas.microsoft.com/office/drawing/2014/main" id="{A3C5F98C-3FB2-40EB-B9D4-00897469A692}"/>
                </a:ext>
              </a:extLst>
            </p:cNvPr>
            <p:cNvSpPr/>
            <p:nvPr/>
          </p:nvSpPr>
          <p:spPr>
            <a:xfrm>
              <a:off x="6724725" y="3430937"/>
              <a:ext cx="55654" cy="47789"/>
            </a:xfrm>
            <a:custGeom>
              <a:avLst/>
              <a:gdLst/>
              <a:ahLst/>
              <a:cxnLst/>
              <a:rect l="l" t="t" r="r" b="b"/>
              <a:pathLst>
                <a:path w="3170" h="2722" extrusionOk="0">
                  <a:moveTo>
                    <a:pt x="1769" y="0"/>
                  </a:moveTo>
                  <a:cubicBezTo>
                    <a:pt x="568" y="34"/>
                    <a:pt x="1" y="1501"/>
                    <a:pt x="868" y="2335"/>
                  </a:cubicBezTo>
                  <a:cubicBezTo>
                    <a:pt x="1145" y="2601"/>
                    <a:pt x="1479" y="2721"/>
                    <a:pt x="1806" y="2721"/>
                  </a:cubicBezTo>
                  <a:cubicBezTo>
                    <a:pt x="2505" y="2721"/>
                    <a:pt x="3170" y="2175"/>
                    <a:pt x="3170" y="1335"/>
                  </a:cubicBezTo>
                  <a:cubicBezTo>
                    <a:pt x="3136" y="601"/>
                    <a:pt x="2536" y="0"/>
                    <a:pt x="1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5" name="Google Shape;3489;p69">
              <a:extLst>
                <a:ext uri="{FF2B5EF4-FFF2-40B4-BE49-F238E27FC236}">
                  <a16:creationId xmlns:a16="http://schemas.microsoft.com/office/drawing/2014/main" id="{A9985F74-E59F-4763-A7FE-375415CC032F}"/>
                </a:ext>
              </a:extLst>
            </p:cNvPr>
            <p:cNvSpPr/>
            <p:nvPr/>
          </p:nvSpPr>
          <p:spPr>
            <a:xfrm>
              <a:off x="6713594" y="3372369"/>
              <a:ext cx="32813" cy="28090"/>
            </a:xfrm>
            <a:custGeom>
              <a:avLst/>
              <a:gdLst/>
              <a:ahLst/>
              <a:cxnLst/>
              <a:rect l="l" t="t" r="r" b="b"/>
              <a:pathLst>
                <a:path w="1869" h="1600" extrusionOk="0">
                  <a:moveTo>
                    <a:pt x="1068" y="1"/>
                  </a:moveTo>
                  <a:cubicBezTo>
                    <a:pt x="368" y="1"/>
                    <a:pt x="1" y="868"/>
                    <a:pt x="501" y="1368"/>
                  </a:cubicBezTo>
                  <a:cubicBezTo>
                    <a:pt x="661" y="1528"/>
                    <a:pt x="859" y="1600"/>
                    <a:pt x="1054" y="1600"/>
                  </a:cubicBezTo>
                  <a:cubicBezTo>
                    <a:pt x="1468" y="1600"/>
                    <a:pt x="1869" y="1277"/>
                    <a:pt x="1869" y="801"/>
                  </a:cubicBezTo>
                  <a:cubicBezTo>
                    <a:pt x="1869" y="367"/>
                    <a:pt x="1502" y="1"/>
                    <a:pt x="10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6" name="Google Shape;3490;p69">
              <a:extLst>
                <a:ext uri="{FF2B5EF4-FFF2-40B4-BE49-F238E27FC236}">
                  <a16:creationId xmlns:a16="http://schemas.microsoft.com/office/drawing/2014/main" id="{E111135C-E863-46CA-9F3A-FA592F041E34}"/>
                </a:ext>
              </a:extLst>
            </p:cNvPr>
            <p:cNvSpPr/>
            <p:nvPr/>
          </p:nvSpPr>
          <p:spPr>
            <a:xfrm>
              <a:off x="6532060" y="3215729"/>
              <a:ext cx="539969" cy="383628"/>
            </a:xfrm>
            <a:custGeom>
              <a:avLst/>
              <a:gdLst/>
              <a:ahLst/>
              <a:cxnLst/>
              <a:rect l="l" t="t" r="r" b="b"/>
              <a:pathLst>
                <a:path w="30756" h="21851" extrusionOk="0">
                  <a:moveTo>
                    <a:pt x="28006" y="1"/>
                  </a:moveTo>
                  <a:cubicBezTo>
                    <a:pt x="25222" y="1"/>
                    <a:pt x="19181" y="3719"/>
                    <a:pt x="19181" y="3719"/>
                  </a:cubicBezTo>
                  <a:lnTo>
                    <a:pt x="20181" y="4353"/>
                  </a:lnTo>
                  <a:cubicBezTo>
                    <a:pt x="20181" y="4353"/>
                    <a:pt x="23699" y="2102"/>
                    <a:pt x="25759" y="2102"/>
                  </a:cubicBezTo>
                  <a:cubicBezTo>
                    <a:pt x="26156" y="2102"/>
                    <a:pt x="26499" y="2185"/>
                    <a:pt x="26753" y="2385"/>
                  </a:cubicBezTo>
                  <a:cubicBezTo>
                    <a:pt x="28354" y="3652"/>
                    <a:pt x="23851" y="8489"/>
                    <a:pt x="17479" y="13159"/>
                  </a:cubicBezTo>
                  <a:cubicBezTo>
                    <a:pt x="12031" y="17132"/>
                    <a:pt x="6800" y="20042"/>
                    <a:pt x="4764" y="20042"/>
                  </a:cubicBezTo>
                  <a:cubicBezTo>
                    <a:pt x="4406" y="20042"/>
                    <a:pt x="4147" y="19953"/>
                    <a:pt x="4003" y="19764"/>
                  </a:cubicBezTo>
                  <a:cubicBezTo>
                    <a:pt x="3036" y="18529"/>
                    <a:pt x="7539" y="14260"/>
                    <a:pt x="7539" y="14260"/>
                  </a:cubicBezTo>
                  <a:lnTo>
                    <a:pt x="7139" y="13059"/>
                  </a:lnTo>
                  <a:lnTo>
                    <a:pt x="7139" y="13059"/>
                  </a:lnTo>
                  <a:cubicBezTo>
                    <a:pt x="7172" y="13226"/>
                    <a:pt x="0" y="20064"/>
                    <a:pt x="1868" y="21532"/>
                  </a:cubicBezTo>
                  <a:cubicBezTo>
                    <a:pt x="2144" y="21748"/>
                    <a:pt x="2548" y="21851"/>
                    <a:pt x="3058" y="21851"/>
                  </a:cubicBezTo>
                  <a:cubicBezTo>
                    <a:pt x="5999" y="21851"/>
                    <a:pt x="12451" y="18441"/>
                    <a:pt x="18080" y="13893"/>
                  </a:cubicBezTo>
                  <a:cubicBezTo>
                    <a:pt x="24718" y="8556"/>
                    <a:pt x="30755" y="2051"/>
                    <a:pt x="29088" y="350"/>
                  </a:cubicBezTo>
                  <a:cubicBezTo>
                    <a:pt x="28848" y="105"/>
                    <a:pt x="28473" y="1"/>
                    <a:pt x="28006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" name="Google Shape;3491;p69">
              <a:extLst>
                <a:ext uri="{FF2B5EF4-FFF2-40B4-BE49-F238E27FC236}">
                  <a16:creationId xmlns:a16="http://schemas.microsoft.com/office/drawing/2014/main" id="{16F1B9ED-718F-4F63-93A7-1AD3D598F8DA}"/>
                </a:ext>
              </a:extLst>
            </p:cNvPr>
            <p:cNvSpPr/>
            <p:nvPr/>
          </p:nvSpPr>
          <p:spPr>
            <a:xfrm>
              <a:off x="6532060" y="3215729"/>
              <a:ext cx="539969" cy="383628"/>
            </a:xfrm>
            <a:custGeom>
              <a:avLst/>
              <a:gdLst/>
              <a:ahLst/>
              <a:cxnLst/>
              <a:rect l="l" t="t" r="r" b="b"/>
              <a:pathLst>
                <a:path w="30756" h="21851" extrusionOk="0">
                  <a:moveTo>
                    <a:pt x="28006" y="1"/>
                  </a:moveTo>
                  <a:cubicBezTo>
                    <a:pt x="25222" y="1"/>
                    <a:pt x="19181" y="3719"/>
                    <a:pt x="19181" y="3719"/>
                  </a:cubicBezTo>
                  <a:lnTo>
                    <a:pt x="20181" y="4353"/>
                  </a:lnTo>
                  <a:cubicBezTo>
                    <a:pt x="20181" y="4353"/>
                    <a:pt x="23699" y="2102"/>
                    <a:pt x="25759" y="2102"/>
                  </a:cubicBezTo>
                  <a:cubicBezTo>
                    <a:pt x="26156" y="2102"/>
                    <a:pt x="26499" y="2185"/>
                    <a:pt x="26753" y="2385"/>
                  </a:cubicBezTo>
                  <a:cubicBezTo>
                    <a:pt x="28354" y="3652"/>
                    <a:pt x="23851" y="8489"/>
                    <a:pt x="17479" y="13159"/>
                  </a:cubicBezTo>
                  <a:cubicBezTo>
                    <a:pt x="12031" y="17132"/>
                    <a:pt x="6800" y="20042"/>
                    <a:pt x="4764" y="20042"/>
                  </a:cubicBezTo>
                  <a:cubicBezTo>
                    <a:pt x="4406" y="20042"/>
                    <a:pt x="4147" y="19953"/>
                    <a:pt x="4003" y="19764"/>
                  </a:cubicBezTo>
                  <a:cubicBezTo>
                    <a:pt x="3036" y="18529"/>
                    <a:pt x="7539" y="14260"/>
                    <a:pt x="7539" y="14260"/>
                  </a:cubicBezTo>
                  <a:lnTo>
                    <a:pt x="7139" y="13059"/>
                  </a:lnTo>
                  <a:lnTo>
                    <a:pt x="7139" y="13059"/>
                  </a:lnTo>
                  <a:cubicBezTo>
                    <a:pt x="7172" y="13226"/>
                    <a:pt x="0" y="20064"/>
                    <a:pt x="1868" y="21532"/>
                  </a:cubicBezTo>
                  <a:cubicBezTo>
                    <a:pt x="2144" y="21748"/>
                    <a:pt x="2548" y="21851"/>
                    <a:pt x="3058" y="21851"/>
                  </a:cubicBezTo>
                  <a:cubicBezTo>
                    <a:pt x="5999" y="21851"/>
                    <a:pt x="12451" y="18441"/>
                    <a:pt x="18080" y="13893"/>
                  </a:cubicBezTo>
                  <a:cubicBezTo>
                    <a:pt x="24718" y="8556"/>
                    <a:pt x="30755" y="2051"/>
                    <a:pt x="29088" y="350"/>
                  </a:cubicBezTo>
                  <a:cubicBezTo>
                    <a:pt x="28848" y="105"/>
                    <a:pt x="28473" y="1"/>
                    <a:pt x="28006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8" name="Google Shape;3492;p69">
              <a:extLst>
                <a:ext uri="{FF2B5EF4-FFF2-40B4-BE49-F238E27FC236}">
                  <a16:creationId xmlns:a16="http://schemas.microsoft.com/office/drawing/2014/main" id="{A28BB5E6-16C0-47BB-BB6D-186A6DB17A54}"/>
                </a:ext>
              </a:extLst>
            </p:cNvPr>
            <p:cNvSpPr/>
            <p:nvPr/>
          </p:nvSpPr>
          <p:spPr>
            <a:xfrm>
              <a:off x="6660890" y="3306515"/>
              <a:ext cx="59166" cy="202445"/>
            </a:xfrm>
            <a:custGeom>
              <a:avLst/>
              <a:gdLst/>
              <a:ahLst/>
              <a:cxnLst/>
              <a:rect l="l" t="t" r="r" b="b"/>
              <a:pathLst>
                <a:path w="3370" h="11531" extrusionOk="0">
                  <a:moveTo>
                    <a:pt x="3266" y="1"/>
                  </a:moveTo>
                  <a:cubicBezTo>
                    <a:pt x="3103" y="1"/>
                    <a:pt x="2490" y="415"/>
                    <a:pt x="1769" y="1316"/>
                  </a:cubicBezTo>
                  <a:cubicBezTo>
                    <a:pt x="1335" y="1850"/>
                    <a:pt x="968" y="2484"/>
                    <a:pt x="701" y="3151"/>
                  </a:cubicBezTo>
                  <a:cubicBezTo>
                    <a:pt x="34" y="4819"/>
                    <a:pt x="1" y="6654"/>
                    <a:pt x="601" y="8355"/>
                  </a:cubicBezTo>
                  <a:cubicBezTo>
                    <a:pt x="868" y="9022"/>
                    <a:pt x="1202" y="9656"/>
                    <a:pt x="1602" y="10223"/>
                  </a:cubicBezTo>
                  <a:cubicBezTo>
                    <a:pt x="2315" y="11122"/>
                    <a:pt x="2941" y="11531"/>
                    <a:pt x="3053" y="11531"/>
                  </a:cubicBezTo>
                  <a:cubicBezTo>
                    <a:pt x="3062" y="11531"/>
                    <a:pt x="3067" y="11529"/>
                    <a:pt x="3070" y="11524"/>
                  </a:cubicBezTo>
                  <a:cubicBezTo>
                    <a:pt x="3136" y="11424"/>
                    <a:pt x="2569" y="10923"/>
                    <a:pt x="2002" y="9923"/>
                  </a:cubicBezTo>
                  <a:cubicBezTo>
                    <a:pt x="368" y="7354"/>
                    <a:pt x="434" y="4052"/>
                    <a:pt x="2169" y="1517"/>
                  </a:cubicBezTo>
                  <a:cubicBezTo>
                    <a:pt x="2803" y="549"/>
                    <a:pt x="3370" y="82"/>
                    <a:pt x="3303" y="16"/>
                  </a:cubicBezTo>
                  <a:cubicBezTo>
                    <a:pt x="3296" y="6"/>
                    <a:pt x="3284" y="1"/>
                    <a:pt x="3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9" name="Google Shape;3493;p69">
              <a:extLst>
                <a:ext uri="{FF2B5EF4-FFF2-40B4-BE49-F238E27FC236}">
                  <a16:creationId xmlns:a16="http://schemas.microsoft.com/office/drawing/2014/main" id="{9D5E24EA-2A97-4862-9AE6-2B0537ACFB6D}"/>
                </a:ext>
              </a:extLst>
            </p:cNvPr>
            <p:cNvSpPr/>
            <p:nvPr/>
          </p:nvSpPr>
          <p:spPr>
            <a:xfrm>
              <a:off x="8287203" y="1921164"/>
              <a:ext cx="241894" cy="241297"/>
            </a:xfrm>
            <a:custGeom>
              <a:avLst/>
              <a:gdLst/>
              <a:ahLst/>
              <a:cxnLst/>
              <a:rect l="l" t="t" r="r" b="b"/>
              <a:pathLst>
                <a:path w="13778" h="13744" extrusionOk="0">
                  <a:moveTo>
                    <a:pt x="6872" y="0"/>
                  </a:moveTo>
                  <a:cubicBezTo>
                    <a:pt x="3103" y="0"/>
                    <a:pt x="1" y="3069"/>
                    <a:pt x="1" y="6872"/>
                  </a:cubicBezTo>
                  <a:cubicBezTo>
                    <a:pt x="1" y="10675"/>
                    <a:pt x="3103" y="13744"/>
                    <a:pt x="6872" y="13744"/>
                  </a:cubicBezTo>
                  <a:cubicBezTo>
                    <a:pt x="10675" y="13744"/>
                    <a:pt x="13777" y="10675"/>
                    <a:pt x="13777" y="6872"/>
                  </a:cubicBezTo>
                  <a:cubicBezTo>
                    <a:pt x="13777" y="3069"/>
                    <a:pt x="10675" y="0"/>
                    <a:pt x="6872" y="0"/>
                  </a:cubicBezTo>
                  <a:close/>
                </a:path>
              </a:pathLst>
            </a:custGeom>
            <a:solidFill>
              <a:srgbClr val="ACD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0" name="Google Shape;3494;p69">
              <a:extLst>
                <a:ext uri="{FF2B5EF4-FFF2-40B4-BE49-F238E27FC236}">
                  <a16:creationId xmlns:a16="http://schemas.microsoft.com/office/drawing/2014/main" id="{5735EEC0-2BEF-4DB0-B81A-77FA6F164D2E}"/>
                </a:ext>
              </a:extLst>
            </p:cNvPr>
            <p:cNvSpPr/>
            <p:nvPr/>
          </p:nvSpPr>
          <p:spPr>
            <a:xfrm>
              <a:off x="8447105" y="1976746"/>
              <a:ext cx="45103" cy="38712"/>
            </a:xfrm>
            <a:custGeom>
              <a:avLst/>
              <a:gdLst/>
              <a:ahLst/>
              <a:cxnLst/>
              <a:rect l="l" t="t" r="r" b="b"/>
              <a:pathLst>
                <a:path w="2569" h="2205" extrusionOk="0">
                  <a:moveTo>
                    <a:pt x="1102" y="1"/>
                  </a:moveTo>
                  <a:cubicBezTo>
                    <a:pt x="537" y="1"/>
                    <a:pt x="0" y="424"/>
                    <a:pt x="0" y="1071"/>
                  </a:cubicBezTo>
                  <a:cubicBezTo>
                    <a:pt x="0" y="1671"/>
                    <a:pt x="467" y="2172"/>
                    <a:pt x="1067" y="2205"/>
                  </a:cubicBezTo>
                  <a:cubicBezTo>
                    <a:pt x="2068" y="2205"/>
                    <a:pt x="2569" y="1037"/>
                    <a:pt x="1901" y="337"/>
                  </a:cubicBezTo>
                  <a:cubicBezTo>
                    <a:pt x="1669" y="105"/>
                    <a:pt x="1382" y="1"/>
                    <a:pt x="1102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1" name="Google Shape;3495;p69">
              <a:extLst>
                <a:ext uri="{FF2B5EF4-FFF2-40B4-BE49-F238E27FC236}">
                  <a16:creationId xmlns:a16="http://schemas.microsoft.com/office/drawing/2014/main" id="{63F45E3F-749F-467B-8BD4-068D40623983}"/>
                </a:ext>
              </a:extLst>
            </p:cNvPr>
            <p:cNvSpPr/>
            <p:nvPr/>
          </p:nvSpPr>
          <p:spPr>
            <a:xfrm>
              <a:off x="8486354" y="2030822"/>
              <a:ext cx="26967" cy="22718"/>
            </a:xfrm>
            <a:custGeom>
              <a:avLst/>
              <a:gdLst/>
              <a:ahLst/>
              <a:cxnLst/>
              <a:rect l="l" t="t" r="r" b="b"/>
              <a:pathLst>
                <a:path w="1536" h="1294" extrusionOk="0">
                  <a:moveTo>
                    <a:pt x="676" y="1"/>
                  </a:moveTo>
                  <a:cubicBezTo>
                    <a:pt x="345" y="1"/>
                    <a:pt x="23" y="246"/>
                    <a:pt x="1" y="626"/>
                  </a:cubicBezTo>
                  <a:cubicBezTo>
                    <a:pt x="34" y="960"/>
                    <a:pt x="301" y="1260"/>
                    <a:pt x="635" y="1293"/>
                  </a:cubicBezTo>
                  <a:cubicBezTo>
                    <a:pt x="1202" y="1293"/>
                    <a:pt x="1535" y="626"/>
                    <a:pt x="1135" y="192"/>
                  </a:cubicBezTo>
                  <a:cubicBezTo>
                    <a:pt x="1003" y="60"/>
                    <a:pt x="838" y="1"/>
                    <a:pt x="676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" name="Google Shape;3496;p69">
              <a:extLst>
                <a:ext uri="{FF2B5EF4-FFF2-40B4-BE49-F238E27FC236}">
                  <a16:creationId xmlns:a16="http://schemas.microsoft.com/office/drawing/2014/main" id="{3D3ACA65-D7D3-4CA5-9167-2E81F06CF725}"/>
                </a:ext>
              </a:extLst>
            </p:cNvPr>
            <p:cNvSpPr/>
            <p:nvPr/>
          </p:nvSpPr>
          <p:spPr>
            <a:xfrm>
              <a:off x="8466534" y="2076952"/>
              <a:ext cx="9393" cy="8515"/>
            </a:xfrm>
            <a:custGeom>
              <a:avLst/>
              <a:gdLst/>
              <a:ahLst/>
              <a:cxnLst/>
              <a:rect l="l" t="t" r="r" b="b"/>
              <a:pathLst>
                <a:path w="535" h="485" extrusionOk="0">
                  <a:moveTo>
                    <a:pt x="268" y="0"/>
                  </a:moveTo>
                  <a:cubicBezTo>
                    <a:pt x="134" y="0"/>
                    <a:pt x="1" y="100"/>
                    <a:pt x="34" y="234"/>
                  </a:cubicBezTo>
                  <a:cubicBezTo>
                    <a:pt x="18" y="401"/>
                    <a:pt x="134" y="484"/>
                    <a:pt x="259" y="484"/>
                  </a:cubicBezTo>
                  <a:cubicBezTo>
                    <a:pt x="384" y="484"/>
                    <a:pt x="518" y="401"/>
                    <a:pt x="535" y="234"/>
                  </a:cubicBezTo>
                  <a:cubicBezTo>
                    <a:pt x="501" y="100"/>
                    <a:pt x="401" y="0"/>
                    <a:pt x="268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74" name="Google Shape;1783;p44">
            <a:extLst>
              <a:ext uri="{FF2B5EF4-FFF2-40B4-BE49-F238E27FC236}">
                <a16:creationId xmlns:a16="http://schemas.microsoft.com/office/drawing/2014/main" id="{683A2F4C-53E4-4BAC-B792-1E5A3E5ABE49}"/>
              </a:ext>
            </a:extLst>
          </p:cNvPr>
          <p:cNvSpPr txBox="1">
            <a:spLocks/>
          </p:cNvSpPr>
          <p:nvPr/>
        </p:nvSpPr>
        <p:spPr>
          <a:xfrm>
            <a:off x="966586" y="1408231"/>
            <a:ext cx="5633953" cy="1756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667" dirty="0" err="1">
                <a:solidFill>
                  <a:schemeClr val="accent5">
                    <a:lumMod val="25000"/>
                  </a:schemeClr>
                </a:solidFill>
              </a:rPr>
              <a:t>Tóm</a:t>
            </a:r>
            <a:r>
              <a:rPr lang="en-US" sz="2667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667" dirty="0" err="1">
                <a:solidFill>
                  <a:schemeClr val="accent5">
                    <a:lumMod val="25000"/>
                  </a:schemeClr>
                </a:solidFill>
              </a:rPr>
              <a:t>tắt</a:t>
            </a:r>
            <a:r>
              <a:rPr lang="en-US" sz="2667" dirty="0">
                <a:solidFill>
                  <a:schemeClr val="accent5">
                    <a:lumMod val="25000"/>
                  </a:schemeClr>
                </a:solidFill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2667" b="0" dirty="0"/>
              <a:t>s = 5 km</a:t>
            </a:r>
          </a:p>
          <a:p>
            <a:pPr>
              <a:lnSpc>
                <a:spcPct val="120000"/>
              </a:lnSpc>
            </a:pPr>
            <a:r>
              <a:rPr lang="en-US" sz="2667" b="0" dirty="0"/>
              <a:t>t = 7 h 15 – 6 h 45 = 0,5 h</a:t>
            </a:r>
          </a:p>
          <a:p>
            <a:pPr>
              <a:lnSpc>
                <a:spcPct val="120000"/>
              </a:lnSpc>
            </a:pPr>
            <a:r>
              <a:rPr lang="en-US" sz="2667" b="0" dirty="0"/>
              <a:t>v = ?</a:t>
            </a:r>
          </a:p>
        </p:txBody>
      </p:sp>
      <p:pic>
        <p:nvPicPr>
          <p:cNvPr id="133" name="Picture 6">
            <a:extLst>
              <a:ext uri="{FF2B5EF4-FFF2-40B4-BE49-F238E27FC236}">
                <a16:creationId xmlns:a16="http://schemas.microsoft.com/office/drawing/2014/main" id="{B660814C-6FC0-4C53-80B7-6AE4D0890A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836" y="582046"/>
            <a:ext cx="3717025" cy="278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62BE35D5-33E0-F29E-7D55-FE2193BEF4FD}"/>
              </a:ext>
            </a:extLst>
          </p:cNvPr>
          <p:cNvSpPr/>
          <p:nvPr/>
        </p:nvSpPr>
        <p:spPr>
          <a:xfrm>
            <a:off x="168327" y="7536"/>
            <a:ext cx="10502537" cy="8490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BÀI TẬP VẬN DỤNG CÔNG THỨC TÍNH TỐC ĐỘ</a:t>
            </a:r>
          </a:p>
        </p:txBody>
      </p:sp>
    </p:spTree>
    <p:extLst>
      <p:ext uri="{BB962C8B-B14F-4D97-AF65-F5344CB8AC3E}">
        <p14:creationId xmlns:p14="http://schemas.microsoft.com/office/powerpoint/2010/main" val="1698344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3" grpId="0"/>
      <p:bldP spid="274" grpId="0"/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ữ hoàng tốc độ' Lê Tú Chinh &amp; cú bứt tốc của bản lĩnh Việt - Bongdaplus.vn">
            <a:extLst>
              <a:ext uri="{FF2B5EF4-FFF2-40B4-BE49-F238E27FC236}">
                <a16:creationId xmlns:a16="http://schemas.microsoft.com/office/drawing/2014/main" id="{8D82391D-A777-45FB-B89A-8F7E283E6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8487"/>
            <a:ext cx="5834743" cy="316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Google Shape;1783;p44">
                <a:extLst>
                  <a:ext uri="{FF2B5EF4-FFF2-40B4-BE49-F238E27FC236}">
                    <a16:creationId xmlns:a16="http://schemas.microsoft.com/office/drawing/2014/main" id="{0C8B4981-3283-45A0-AC9A-C353ABD37607}"/>
                  </a:ext>
                </a:extLst>
              </p:cNvPr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6857421" y="3867056"/>
                <a:ext cx="5360162" cy="2625836"/>
              </a:xfrm>
              <a:prstGeom prst="rect">
                <a:avLst/>
              </a:prstGeom>
            </p:spPr>
            <p:txBody>
              <a:bodyPr spcFirstLastPara="1" vert="horz" wrap="square" lIns="121900" tIns="121900" rIns="121900" bIns="121900" rtlCol="0" anchor="ctr" anchorCtr="0">
                <a:no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667" dirty="0">
                    <a:solidFill>
                      <a:schemeClr val="accent5">
                        <a:lumMod val="25000"/>
                      </a:schemeClr>
                    </a:solidFill>
                  </a:rPr>
                  <a:t>                 </a:t>
                </a:r>
                <a:r>
                  <a:rPr lang="en-US" sz="2667" dirty="0" err="1">
                    <a:solidFill>
                      <a:schemeClr val="accent5">
                        <a:lumMod val="25000"/>
                      </a:schemeClr>
                    </a:solidFill>
                  </a:rPr>
                  <a:t>Giải</a:t>
                </a:r>
                <a:r>
                  <a:rPr lang="en-US" sz="2667" dirty="0">
                    <a:solidFill>
                      <a:schemeClr val="accent5">
                        <a:lumMod val="25000"/>
                      </a:schemeClr>
                    </a:solidFill>
                  </a:rPr>
                  <a:t>:</a:t>
                </a:r>
                <a:br>
                  <a:rPr lang="en-US" sz="2667" dirty="0"/>
                </a:br>
                <a:r>
                  <a:rPr lang="en-US" sz="2667" dirty="0" err="1">
                    <a:solidFill>
                      <a:schemeClr val="dk1"/>
                    </a:solidFill>
                  </a:rPr>
                  <a:t>Tốc</a:t>
                </a:r>
                <a:r>
                  <a:rPr lang="en-US" sz="2667" dirty="0">
                    <a:solidFill>
                      <a:schemeClr val="dk1"/>
                    </a:solidFill>
                  </a:rPr>
                  <a:t> </a:t>
                </a:r>
                <a:r>
                  <a:rPr lang="en-US" sz="2667" dirty="0" err="1">
                    <a:solidFill>
                      <a:schemeClr val="dk1"/>
                    </a:solidFill>
                  </a:rPr>
                  <a:t>độ</a:t>
                </a:r>
                <a:r>
                  <a:rPr lang="en-US" sz="2667" dirty="0">
                    <a:solidFill>
                      <a:schemeClr val="dk1"/>
                    </a:solidFill>
                  </a:rPr>
                  <a:t> </a:t>
                </a:r>
                <a:r>
                  <a:rPr lang="en-US" sz="2667" dirty="0" err="1">
                    <a:solidFill>
                      <a:schemeClr val="dk1"/>
                    </a:solidFill>
                  </a:rPr>
                  <a:t>của</a:t>
                </a:r>
                <a:r>
                  <a:rPr lang="en-US" sz="2667" dirty="0">
                    <a:solidFill>
                      <a:schemeClr val="dk1"/>
                    </a:solidFill>
                  </a:rPr>
                  <a:t> </a:t>
                </a:r>
                <a:r>
                  <a:rPr lang="en-US" sz="2667" dirty="0" err="1">
                    <a:solidFill>
                      <a:schemeClr val="dk1"/>
                    </a:solidFill>
                  </a:rPr>
                  <a:t>vận</a:t>
                </a:r>
                <a:r>
                  <a:rPr lang="en-US" sz="2667" dirty="0">
                    <a:solidFill>
                      <a:schemeClr val="dk1"/>
                    </a:solidFill>
                  </a:rPr>
                  <a:t> </a:t>
                </a:r>
                <a:r>
                  <a:rPr lang="en-US" sz="2667" dirty="0" err="1">
                    <a:solidFill>
                      <a:schemeClr val="dk1"/>
                    </a:solidFill>
                  </a:rPr>
                  <a:t>động</a:t>
                </a:r>
                <a:r>
                  <a:rPr lang="en-US" sz="2667" dirty="0">
                    <a:solidFill>
                      <a:schemeClr val="dk1"/>
                    </a:solidFill>
                  </a:rPr>
                  <a:t> </a:t>
                </a:r>
                <a:r>
                  <a:rPr lang="en-US" sz="2667" dirty="0" err="1">
                    <a:solidFill>
                      <a:schemeClr val="dk1"/>
                    </a:solidFill>
                  </a:rPr>
                  <a:t>viên</a:t>
                </a:r>
                <a:r>
                  <a:rPr lang="en-US" sz="2667" dirty="0">
                    <a:solidFill>
                      <a:schemeClr val="dk1"/>
                    </a:solidFill>
                  </a:rPr>
                  <a:t> </a:t>
                </a:r>
                <a:r>
                  <a:rPr lang="en-US" sz="2667" dirty="0" err="1">
                    <a:solidFill>
                      <a:schemeClr val="dk1"/>
                    </a:solidFill>
                  </a:rPr>
                  <a:t>là</a:t>
                </a:r>
                <a:r>
                  <a:rPr lang="en-US" sz="2667" dirty="0">
                    <a:solidFill>
                      <a:schemeClr val="dk1"/>
                    </a:solidFill>
                  </a:rPr>
                  <a:t>:            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7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667" dirty="0">
                            <a:solidFill>
                              <a:schemeClr val="dk1"/>
                            </a:solidFill>
                          </a:rPr>
                          <m:t>s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667" dirty="0">
                            <a:solidFill>
                              <a:schemeClr val="dk1"/>
                            </a:solidFill>
                          </a:rPr>
                          <m:t>t</m:t>
                        </m:r>
                      </m:den>
                    </m:f>
                  </m:oMath>
                </a14:m>
                <a:r>
                  <a:rPr lang="en-US" sz="2667" dirty="0">
                    <a:solidFill>
                      <a:schemeClr val="dk1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733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733" i="1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num>
                      <m:den>
                        <m:r>
                          <a:rPr lang="en-US" sz="3733" i="1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11,54</m:t>
                        </m:r>
                      </m:den>
                    </m:f>
                  </m:oMath>
                </a14:m>
                <a:r>
                  <a:rPr lang="en-US" sz="2667" dirty="0">
                    <a:solidFill>
                      <a:schemeClr val="dk1"/>
                    </a:solidFill>
                  </a:rPr>
                  <a:t> = 8,67 m/s</a:t>
                </a:r>
                <a:br>
                  <a:rPr lang="en-US" sz="2667" dirty="0">
                    <a:solidFill>
                      <a:schemeClr val="dk1"/>
                    </a:solidFill>
                  </a:rPr>
                </a:br>
                <a:endParaRPr sz="2667" dirty="0">
                  <a:solidFill>
                    <a:schemeClr val="dk1"/>
                  </a:solidFill>
                </a:endParaRPr>
              </a:p>
            </p:txBody>
          </p:sp>
        </mc:Choice>
        <mc:Fallback xmlns="">
          <p:sp>
            <p:nvSpPr>
              <p:cNvPr id="17" name="Google Shape;1783;p44">
                <a:extLst>
                  <a:ext uri="{FF2B5EF4-FFF2-40B4-BE49-F238E27FC236}">
                    <a16:creationId xmlns:a16="http://schemas.microsoft.com/office/drawing/2014/main" id="{0C8B4981-3283-45A0-AC9A-C353ABD37607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857421" y="3867056"/>
                <a:ext cx="5360162" cy="2625836"/>
              </a:xfrm>
              <a:prstGeom prst="rect">
                <a:avLst/>
              </a:prstGeom>
              <a:blipFill>
                <a:blip r:embed="rId3"/>
                <a:stretch>
                  <a:fillRect l="-1593" t="-7889" r="-11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Google Shape;1783;p44">
            <a:extLst>
              <a:ext uri="{FF2B5EF4-FFF2-40B4-BE49-F238E27FC236}">
                <a16:creationId xmlns:a16="http://schemas.microsoft.com/office/drawing/2014/main" id="{E7CE75D7-AE65-4883-B9C7-DEA009E77990}"/>
              </a:ext>
            </a:extLst>
          </p:cNvPr>
          <p:cNvSpPr txBox="1">
            <a:spLocks/>
          </p:cNvSpPr>
          <p:nvPr/>
        </p:nvSpPr>
        <p:spPr>
          <a:xfrm>
            <a:off x="7861629" y="1808654"/>
            <a:ext cx="3351746" cy="1756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667" dirty="0" err="1">
                <a:solidFill>
                  <a:schemeClr val="accent5">
                    <a:lumMod val="25000"/>
                  </a:schemeClr>
                </a:solidFill>
              </a:rPr>
              <a:t>Tóm</a:t>
            </a:r>
            <a:r>
              <a:rPr lang="en-US" sz="2667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667" dirty="0" err="1">
                <a:solidFill>
                  <a:schemeClr val="accent5">
                    <a:lumMod val="25000"/>
                  </a:schemeClr>
                </a:solidFill>
              </a:rPr>
              <a:t>tắt</a:t>
            </a:r>
            <a:r>
              <a:rPr lang="en-US" sz="2667" dirty="0">
                <a:solidFill>
                  <a:schemeClr val="accent5">
                    <a:lumMod val="25000"/>
                  </a:schemeClr>
                </a:solidFill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2667" b="0" dirty="0"/>
              <a:t>s = 100 m</a:t>
            </a:r>
          </a:p>
          <a:p>
            <a:pPr>
              <a:lnSpc>
                <a:spcPct val="120000"/>
              </a:lnSpc>
            </a:pPr>
            <a:r>
              <a:rPr lang="en-US" sz="2667" b="0" dirty="0"/>
              <a:t>t = 11,54 s</a:t>
            </a:r>
          </a:p>
          <a:p>
            <a:pPr>
              <a:lnSpc>
                <a:spcPct val="120000"/>
              </a:lnSpc>
            </a:pPr>
            <a:r>
              <a:rPr lang="en-US" sz="2667" b="0" dirty="0"/>
              <a:t>v =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63542D-5AA7-BDC7-A9BA-3F6D8398A26F}"/>
              </a:ext>
            </a:extLst>
          </p:cNvPr>
          <p:cNvSpPr txBox="1"/>
          <p:nvPr/>
        </p:nvSpPr>
        <p:spPr>
          <a:xfrm>
            <a:off x="113210" y="804458"/>
            <a:ext cx="6679476" cy="270843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– </a:t>
            </a:r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đoạt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SEA Games 2019 </a:t>
            </a:r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100m </a:t>
            </a:r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11,54 s. </a:t>
            </a:r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2DA41BF-35FE-3B10-45D9-E704A262C87A}"/>
              </a:ext>
            </a:extLst>
          </p:cNvPr>
          <p:cNvSpPr/>
          <p:nvPr/>
        </p:nvSpPr>
        <p:spPr>
          <a:xfrm>
            <a:off x="4701539" y="179239"/>
            <a:ext cx="3252653" cy="57476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</p:spTree>
    <p:extLst>
      <p:ext uri="{BB962C8B-B14F-4D97-AF65-F5344CB8AC3E}">
        <p14:creationId xmlns:p14="http://schemas.microsoft.com/office/powerpoint/2010/main" val="4231528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2185349" y="1712824"/>
            <a:ext cx="2010508" cy="1805856"/>
          </a:xfrm>
          <a:custGeom>
            <a:avLst/>
            <a:gdLst>
              <a:gd name="connsiteX0" fmla="*/ 0 w 1371600"/>
              <a:gd name="connsiteY0" fmla="*/ 0 h 1371600"/>
              <a:gd name="connsiteX1" fmla="*/ 1371600 w 1371600"/>
              <a:gd name="connsiteY1" fmla="*/ 1371600 h 1371600"/>
              <a:gd name="connsiteX2" fmla="*/ 0 w 1371600"/>
              <a:gd name="connsiteY2" fmla="*/ 137160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600" h="1371600">
                <a:moveTo>
                  <a:pt x="0" y="0"/>
                </a:moveTo>
                <a:cubicBezTo>
                  <a:pt x="757514" y="0"/>
                  <a:pt x="1371600" y="614086"/>
                  <a:pt x="1371600" y="1371600"/>
                </a:cubicBezTo>
                <a:lnTo>
                  <a:pt x="0" y="1371600"/>
                </a:lnTo>
                <a:close/>
              </a:path>
            </a:pathLst>
          </a:custGeom>
          <a:solidFill>
            <a:srgbClr val="FFFF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 rot="5400000">
            <a:off x="2287675" y="3416354"/>
            <a:ext cx="1805856" cy="2010508"/>
          </a:xfrm>
          <a:custGeom>
            <a:avLst/>
            <a:gdLst>
              <a:gd name="connsiteX0" fmla="*/ 0 w 1371600"/>
              <a:gd name="connsiteY0" fmla="*/ 0 h 1371600"/>
              <a:gd name="connsiteX1" fmla="*/ 1371600 w 1371600"/>
              <a:gd name="connsiteY1" fmla="*/ 1371600 h 1371600"/>
              <a:gd name="connsiteX2" fmla="*/ 0 w 1371600"/>
              <a:gd name="connsiteY2" fmla="*/ 137160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600" h="1371600">
                <a:moveTo>
                  <a:pt x="0" y="0"/>
                </a:moveTo>
                <a:cubicBezTo>
                  <a:pt x="757514" y="0"/>
                  <a:pt x="1371600" y="614086"/>
                  <a:pt x="1371600" y="1371600"/>
                </a:cubicBezTo>
                <a:lnTo>
                  <a:pt x="0" y="137160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004252" y="2103119"/>
            <a:ext cx="2781297" cy="2743200"/>
          </a:xfrm>
          <a:prstGeom prst="ellipse">
            <a:avLst/>
          </a:prstGeom>
          <a:solidFill>
            <a:schemeClr val="bg1"/>
          </a:solidFill>
          <a:ln/>
          <a:effectLst>
            <a:outerShdw blurRad="127000" dist="38100" sx="99000" sy="99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</a:p>
        </p:txBody>
      </p:sp>
      <p:sp>
        <p:nvSpPr>
          <p:cNvPr id="7" name="Arc 6"/>
          <p:cNvSpPr/>
          <p:nvPr/>
        </p:nvSpPr>
        <p:spPr>
          <a:xfrm>
            <a:off x="467912" y="1101211"/>
            <a:ext cx="4196862" cy="4719544"/>
          </a:xfrm>
          <a:prstGeom prst="arc">
            <a:avLst>
              <a:gd name="adj1" fmla="val 16200000"/>
              <a:gd name="adj2" fmla="val 5442440"/>
            </a:avLst>
          </a:prstGeom>
          <a:ln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/>
          <p:cNvSpPr/>
          <p:nvPr/>
        </p:nvSpPr>
        <p:spPr>
          <a:xfrm>
            <a:off x="2507732" y="999552"/>
            <a:ext cx="152400" cy="175847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/>
          <p:cNvSpPr/>
          <p:nvPr/>
        </p:nvSpPr>
        <p:spPr>
          <a:xfrm>
            <a:off x="4538753" y="3429854"/>
            <a:ext cx="152400" cy="175847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/>
          <p:cNvSpPr/>
          <p:nvPr/>
        </p:nvSpPr>
        <p:spPr>
          <a:xfrm>
            <a:off x="2437392" y="5732832"/>
            <a:ext cx="152400" cy="175847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2671851" y="1101211"/>
            <a:ext cx="342313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717531" y="3527383"/>
            <a:ext cx="1477108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19" idx="2"/>
          </p:cNvCxnSpPr>
          <p:nvPr/>
        </p:nvCxnSpPr>
        <p:spPr>
          <a:xfrm>
            <a:off x="2583932" y="5820755"/>
            <a:ext cx="3610707" cy="367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6563905" y="304377"/>
            <a:ext cx="4159357" cy="159366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 NIỆM TỐC ĐỘ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563905" y="2563506"/>
            <a:ext cx="4071427" cy="16646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ĐƠN VỊ ĐO TỐC ĐỘ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634254" y="4846320"/>
            <a:ext cx="4071427" cy="17078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VẬN DỤNG CÔNG THỨC TÍNH TỐC ĐỘ</a:t>
            </a:r>
          </a:p>
        </p:txBody>
      </p:sp>
      <p:sp>
        <p:nvSpPr>
          <p:cNvPr id="19" name="Oval 18"/>
          <p:cNvSpPr/>
          <p:nvPr/>
        </p:nvSpPr>
        <p:spPr>
          <a:xfrm>
            <a:off x="6194639" y="5628211"/>
            <a:ext cx="445477" cy="45862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194639" y="3298072"/>
            <a:ext cx="445477" cy="45862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106709" y="853308"/>
            <a:ext cx="445477" cy="45862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26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9895" y="1136471"/>
            <a:ext cx="10698480" cy="166199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8h30min,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4,8 km/h.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2,4km.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Oval 4"/>
          <p:cNvSpPr/>
          <p:nvPr/>
        </p:nvSpPr>
        <p:spPr>
          <a:xfrm>
            <a:off x="4336868" y="326572"/>
            <a:ext cx="3252653" cy="57476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66651" y="2978668"/>
            <a:ext cx="41409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= 4,8 km/h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= 2,4km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638871" y="2978668"/>
                <a:ext cx="5734592" cy="3091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u="sng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Giải:</a:t>
                </a:r>
              </a:p>
              <a:p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nhà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siêu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num>
                      <m:den>
                        <m:r>
                          <a:rPr lang="en-US" sz="3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den>
                    </m:f>
                  </m:oMath>
                </a14:m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2,4</m:t>
                        </m:r>
                      </m:num>
                      <m:den>
                        <m:r>
                          <a:rPr lang="en-US" sz="3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4,8</m:t>
                        </m:r>
                      </m:den>
                    </m:f>
                  </m:oMath>
                </a14:m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0,5 (h)</a:t>
                </a:r>
              </a:p>
              <a:p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siêu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lúc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8h30min + 0,5h = 9h00min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71" y="2978668"/>
                <a:ext cx="5734592" cy="3091424"/>
              </a:xfrm>
              <a:prstGeom prst="rect">
                <a:avLst/>
              </a:prstGeom>
              <a:blipFill>
                <a:blip r:embed="rId2"/>
                <a:stretch>
                  <a:fillRect l="-2444" t="-2564" b="-53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 descr="Supermarket display stand retro composition poster with dairy products and fruits shelves Free Vector">
            <a:extLst>
              <a:ext uri="{FF2B5EF4-FFF2-40B4-BE49-F238E27FC236}">
                <a16:creationId xmlns:a16="http://schemas.microsoft.com/office/drawing/2014/main" id="{6EC7E88D-ACF8-77E5-01AB-1591F007D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8914" y1="30966" x2="25879" y2="30966"/>
                        <a14:foregroundMark x1="14058" y1="78125" x2="14856" y2="81818"/>
                        <a14:foregroundMark x1="17093" y1="75852" x2="14217" y2="78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38" t="10702" r="9392"/>
          <a:stretch/>
        </p:blipFill>
        <p:spPr bwMode="auto">
          <a:xfrm>
            <a:off x="-165379" y="4739895"/>
            <a:ext cx="4260501" cy="257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36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2" descr="Mulher mujer GIF on GIFER - by Hugigamand">
            <a:extLst>
              <a:ext uri="{FF2B5EF4-FFF2-40B4-BE49-F238E27FC236}">
                <a16:creationId xmlns:a16="http://schemas.microsoft.com/office/drawing/2014/main" id="{B34A92E1-EA9C-4E16-81BC-6FA9ADEB64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266256"/>
              </a:clrFrom>
              <a:clrTo>
                <a:srgbClr val="26625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181" y="3314699"/>
            <a:ext cx="4987724" cy="365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Google Shape;1783;p44">
                <a:extLst>
                  <a:ext uri="{FF2B5EF4-FFF2-40B4-BE49-F238E27FC236}">
                    <a16:creationId xmlns:a16="http://schemas.microsoft.com/office/drawing/2014/main" id="{93DF1B25-8142-43B7-86BC-19C20A672FC1}"/>
                  </a:ext>
                </a:extLst>
              </p:cNvPr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7101749" y="3111834"/>
                <a:ext cx="4550587" cy="9835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vert="horz" wrap="square" lIns="121900" tIns="121900" rIns="121900" bIns="121900" rtlCol="0" anchor="ctr" anchorCtr="0">
                <a:no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3200" dirty="0" err="1">
                    <a:solidFill>
                      <a:schemeClr val="accent5">
                        <a:lumMod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Giải</a:t>
                </a:r>
                <a:r>
                  <a:rPr lang="en-US" sz="3200" dirty="0">
                    <a:solidFill>
                      <a:schemeClr val="accent5">
                        <a:lumMod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:</a:t>
                </a:r>
                <a:br>
                  <a:rPr lang="en-US" sz="3200" dirty="0">
                    <a:solidFill>
                      <a:schemeClr val="accent5">
                        <a:lumMod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</a:br>
                <a:r>
                  <a:rPr lang="en-US" sz="3200" b="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Đổi</a:t>
                </a:r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: 20 min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0" i="1"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h</a:t>
                </a:r>
                <a:b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</a:br>
                <a:endParaRPr sz="3200" b="0" dirty="0"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137" name="Google Shape;1783;p44">
                <a:extLst>
                  <a:ext uri="{FF2B5EF4-FFF2-40B4-BE49-F238E27FC236}">
                    <a16:creationId xmlns:a16="http://schemas.microsoft.com/office/drawing/2014/main" id="{93DF1B25-8142-43B7-86BC-19C20A672FC1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101749" y="3111834"/>
                <a:ext cx="4550587" cy="983515"/>
              </a:xfrm>
              <a:prstGeom prst="rect">
                <a:avLst/>
              </a:prstGeom>
              <a:blipFill>
                <a:blip r:embed="rId4"/>
                <a:stretch>
                  <a:fillRect l="-2815" t="-64815" b="-67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Google Shape;1783;p44">
                <a:extLst>
                  <a:ext uri="{FF2B5EF4-FFF2-40B4-BE49-F238E27FC236}">
                    <a16:creationId xmlns:a16="http://schemas.microsoft.com/office/drawing/2014/main" id="{D086F11D-BCC6-43ED-AA87-B056912155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42742" y="4677261"/>
                <a:ext cx="6524608" cy="17564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32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nhà</a:t>
                </a:r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 </a:t>
                </a:r>
                <a:r>
                  <a:rPr lang="en-US" sz="32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trường</a:t>
                </a:r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b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s = v.t</a:t>
                </a:r>
                <a:r>
                  <a:rPr lang="ar-AE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12 .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200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ar-AE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4 km</a:t>
                </a:r>
                <a:b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US" sz="3200" dirty="0">
                  <a:solidFill>
                    <a:schemeClr val="accent5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9" name="Google Shape;1783;p44">
                <a:extLst>
                  <a:ext uri="{FF2B5EF4-FFF2-40B4-BE49-F238E27FC236}">
                    <a16:creationId xmlns:a16="http://schemas.microsoft.com/office/drawing/2014/main" id="{D086F11D-BCC6-43ED-AA87-B056912155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2742" y="4677261"/>
                <a:ext cx="6524608" cy="1756408"/>
              </a:xfrm>
              <a:prstGeom prst="rect">
                <a:avLst/>
              </a:prstGeom>
              <a:blipFill>
                <a:blip r:embed="rId5"/>
                <a:stretch>
                  <a:fillRect l="-1869" t="-232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Google Shape;1783;p44">
            <a:extLst>
              <a:ext uri="{FF2B5EF4-FFF2-40B4-BE49-F238E27FC236}">
                <a16:creationId xmlns:a16="http://schemas.microsoft.com/office/drawing/2014/main" id="{D3F22BFA-0AF2-4071-9313-9A42DC1207A7}"/>
              </a:ext>
            </a:extLst>
          </p:cNvPr>
          <p:cNvSpPr txBox="1">
            <a:spLocks/>
          </p:cNvSpPr>
          <p:nvPr/>
        </p:nvSpPr>
        <p:spPr>
          <a:xfrm>
            <a:off x="7778373" y="601627"/>
            <a:ext cx="3401256" cy="1756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800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= 12 km/h</a:t>
            </a:r>
          </a:p>
          <a:p>
            <a:pPr>
              <a:lnSpc>
                <a:spcPct val="120000"/>
              </a:lnSpc>
            </a:pP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20 min</a:t>
            </a:r>
          </a:p>
          <a:p>
            <a:pPr>
              <a:lnSpc>
                <a:spcPct val="120000"/>
              </a:lnSpc>
            </a:pP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= ?</a:t>
            </a:r>
          </a:p>
        </p:txBody>
      </p:sp>
      <p:sp>
        <p:nvSpPr>
          <p:cNvPr id="2" name="Google Shape;1783;p44">
            <a:extLst>
              <a:ext uri="{FF2B5EF4-FFF2-40B4-BE49-F238E27FC236}">
                <a16:creationId xmlns:a16="http://schemas.microsoft.com/office/drawing/2014/main" id="{0F67ECE1-2C5C-F361-3679-89CA89F6C2E7}"/>
              </a:ext>
            </a:extLst>
          </p:cNvPr>
          <p:cNvSpPr txBox="1">
            <a:spLocks/>
          </p:cNvSpPr>
          <p:nvPr/>
        </p:nvSpPr>
        <p:spPr>
          <a:xfrm>
            <a:off x="352922" y="861616"/>
            <a:ext cx="5553105" cy="225021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4000" b="1" kern="1200">
                <a:solidFill>
                  <a:schemeClr val="tx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4000" b="1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4000" b="1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4000" b="1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4000" b="1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4000" b="1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4000" b="1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4000" b="1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4000" b="1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C00000"/>
                </a:solidFill>
                <a:latin typeface="+mj-lt"/>
              </a:rPr>
              <a:t>Bạn B đi xe đạp từ nhà đến trường với tốc độ là 12 km/h hết 20 min. Tính quãng đường từ nhà B đến trường?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BEA6AAF-8CC3-E42A-9C7F-E0A563EB0F59}"/>
              </a:ext>
            </a:extLst>
          </p:cNvPr>
          <p:cNvSpPr/>
          <p:nvPr/>
        </p:nvSpPr>
        <p:spPr>
          <a:xfrm>
            <a:off x="1435825" y="83985"/>
            <a:ext cx="3252653" cy="57476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</p:txBody>
      </p:sp>
    </p:spTree>
    <p:extLst>
      <p:ext uri="{BB962C8B-B14F-4D97-AF65-F5344CB8AC3E}">
        <p14:creationId xmlns:p14="http://schemas.microsoft.com/office/powerpoint/2010/main" val="4259520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/>
      <p:bldP spid="139" grpId="0"/>
      <p:bldP spid="5" grpId="0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3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825588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482698" y="1093268"/>
            <a:ext cx="558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4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/>
              <p:cNvSpPr/>
              <p:nvPr/>
            </p:nvSpPr>
            <p:spPr>
              <a:xfrm>
                <a:off x="203200" y="3006876"/>
                <a:ext cx="2641600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>
                    <a:solidFill>
                      <a:srgbClr val="0033CC"/>
                    </a:solidFill>
                  </a:rPr>
                  <a:t>A.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5" name="Rounded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00" y="3006876"/>
                <a:ext cx="2641600" cy="914400"/>
              </a:xfrm>
              <a:prstGeom prst="roundRect">
                <a:avLst/>
              </a:prstGeom>
              <a:blipFill>
                <a:blip r:embed="rId12"/>
                <a:stretch>
                  <a:fillRect l="-3899" b="-3947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/>
              <p:cNvSpPr/>
              <p:nvPr/>
            </p:nvSpPr>
            <p:spPr>
              <a:xfrm>
                <a:off x="3121050" y="3006876"/>
                <a:ext cx="2873351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>
                    <a:solidFill>
                      <a:srgbClr val="0033CC"/>
                    </a:solidFill>
                  </a:rPr>
                  <a:t>B.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5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1050" y="3006876"/>
                <a:ext cx="2873351" cy="914400"/>
              </a:xfrm>
              <a:prstGeom prst="roundRect">
                <a:avLst/>
              </a:prstGeom>
              <a:blipFill>
                <a:blip r:embed="rId13"/>
                <a:stretch>
                  <a:fillRect l="-3594" b="-3289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/>
              <p:cNvSpPr/>
              <p:nvPr/>
            </p:nvSpPr>
            <p:spPr>
              <a:xfrm>
                <a:off x="6276698" y="3022600"/>
                <a:ext cx="2765703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>
                    <a:solidFill>
                      <a:srgbClr val="0033CC"/>
                    </a:solidFill>
                  </a:rPr>
                  <a:t>C.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32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num>
                      <m:den>
                        <m:sSup>
                          <m:sSupPr>
                            <m:ctrlPr>
                              <a:rPr lang="en-US" sz="3200" i="1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3200" dirty="0">
                    <a:solidFill>
                      <a:srgbClr val="0033CC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6" name="Rounded 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698" y="3022600"/>
                <a:ext cx="2765703" cy="914400"/>
              </a:xfrm>
              <a:prstGeom prst="roundRect">
                <a:avLst/>
              </a:prstGeom>
              <a:blipFill>
                <a:blip r:embed="rId14"/>
                <a:stretch>
                  <a:fillRect l="-3956" b="-1316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9298033" y="3022600"/>
                <a:ext cx="2641600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>
                    <a:solidFill>
                      <a:srgbClr val="0033CC"/>
                    </a:solidFill>
                  </a:rPr>
                  <a:t>D.</a:t>
                </a:r>
                <a:r>
                  <a:rPr lang="en-US" sz="2667" dirty="0">
                    <a:solidFill>
                      <a:srgbClr val="0033CC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8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8033" y="3022600"/>
                <a:ext cx="2641600" cy="914400"/>
              </a:xfrm>
              <a:prstGeom prst="roundRect">
                <a:avLst/>
              </a:prstGeom>
              <a:blipFill>
                <a:blip r:embed="rId15"/>
                <a:stretch>
                  <a:fillRect l="-3899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77" name="Explosion 2 76"/>
          <p:cNvSpPr/>
          <p:nvPr/>
        </p:nvSpPr>
        <p:spPr>
          <a:xfrm>
            <a:off x="1511301" y="3824732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77503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8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280920" y="736723"/>
            <a:ext cx="65947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 m/s = …. km/h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A. 10 km/h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245601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D. 20 km/h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1976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C. 45 km/h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149600" y="3006876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B.</a:t>
            </a:r>
            <a:r>
              <a:rPr lang="en-US" sz="2667" dirty="0">
                <a:solidFill>
                  <a:srgbClr val="0033CC"/>
                </a:solidFill>
              </a:rPr>
              <a:t> </a:t>
            </a:r>
            <a:r>
              <a:rPr lang="en-US" sz="3200" dirty="0">
                <a:solidFill>
                  <a:srgbClr val="0033CC"/>
                </a:solidFill>
              </a:rPr>
              <a:t>36 km/h</a:t>
            </a: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2" name="Explosion 2 51"/>
          <p:cNvSpPr/>
          <p:nvPr/>
        </p:nvSpPr>
        <p:spPr>
          <a:xfrm>
            <a:off x="1611826" y="3825541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00869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73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4" grpId="2" animBg="1"/>
      <p:bldP spid="52" grpId="0" animBg="1"/>
      <p:bldP spid="52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73200"/>
            <a:ext cx="12191999" cy="83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3232869"/>
            <a:ext cx="8074599" cy="36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2741951"/>
            <a:ext cx="118872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856832" y="3156353"/>
            <a:ext cx="3730158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1"/>
                </a:solidFill>
              </a:rPr>
              <a:t>A. 259,2 m/s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97884" y="4404709"/>
            <a:ext cx="3689106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1"/>
                </a:solidFill>
              </a:rPr>
              <a:t>B. 15 m/s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71729" y="4567338"/>
            <a:ext cx="368987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1"/>
                </a:solidFill>
              </a:rPr>
              <a:t>D. 40 m/s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577299" y="3191077"/>
            <a:ext cx="3732499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1"/>
                </a:solidFill>
              </a:rPr>
              <a:t>C. 20 m/s</a:t>
            </a: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3396653" y="461043"/>
            <a:ext cx="5588000" cy="2513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72 km/h = …. m/s</a:t>
            </a:r>
          </a:p>
          <a:p>
            <a:pPr algn="ctr"/>
            <a:endParaRPr lang="en-US" sz="3733" dirty="0">
              <a:solidFill>
                <a:srgbClr val="0033CC"/>
              </a:solidFill>
            </a:endParaRP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1" name="Explosion 2 50"/>
          <p:cNvSpPr/>
          <p:nvPr/>
        </p:nvSpPr>
        <p:spPr>
          <a:xfrm>
            <a:off x="1219200" y="5319109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90628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71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76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1" grpId="0" animBg="1"/>
      <p:bldP spid="51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685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624328" y="3206522"/>
            <a:ext cx="4288316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 đường 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624328" y="4546361"/>
            <a:ext cx="4288316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6838689" y="4576965"/>
            <a:ext cx="4239041" cy="1020035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813869" y="3245023"/>
            <a:ext cx="426386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161694" y="525314"/>
            <a:ext cx="63870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0070C0"/>
                </a:solidFill>
              </a:rPr>
              <a:t>Đại lượng nào sau đây cho biết mức độ nhanh hay chậm của chuyển động? 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7" name="Explosion 2 56"/>
          <p:cNvSpPr/>
          <p:nvPr/>
        </p:nvSpPr>
        <p:spPr>
          <a:xfrm>
            <a:off x="4074500" y="3046935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74994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9828" y1="27216" x2="41202" y2="43711"/>
                        <a14:foregroundMark x1="54506" y1="15052" x2="48283" y2="43711"/>
                        <a14:foregroundMark x1="39914" y1="28247" x2="37983" y2="4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7035800" y="3543540"/>
            <a:ext cx="3218403" cy="334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Giai cuu dai duong 2\5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169" flipH="1">
            <a:off x="665886" y="2824375"/>
            <a:ext cx="4593071" cy="428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376" flipH="1">
            <a:off x="6282644" y="1509516"/>
            <a:ext cx="5535189" cy="691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6774538" y="3101431"/>
            <a:ext cx="4359803" cy="886581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0033CC"/>
                </a:solidFill>
              </a:rPr>
              <a:t>C. 64 km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11199" y="4343400"/>
            <a:ext cx="4181278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0033CC"/>
                </a:solidFill>
              </a:rPr>
              <a:t>B. 0,0165 km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774538" y="4380837"/>
            <a:ext cx="428582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0033CC"/>
                </a:solidFill>
              </a:rPr>
              <a:t>D. 5 km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11199" y="3115677"/>
            <a:ext cx="4181278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0033CC"/>
                </a:solidFill>
              </a:rPr>
              <a:t>A. 8 km</a:t>
            </a:r>
          </a:p>
        </p:txBody>
      </p:sp>
      <p:pic>
        <p:nvPicPr>
          <p:cNvPr id="21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082" y="74875"/>
            <a:ext cx="9489607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2871369" y="437760"/>
            <a:ext cx="77130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/>
              <a:t>Một người đi xe đạp với tốc độ 16 km/h từ nhà đến nơi làm việc. Thời gian chuyển động của người này khi đi hết quãng đường là 0,5 h. Quãng đường từ nhà đến trường dài</a:t>
            </a:r>
            <a:r>
              <a:rPr lang="en-US" sz="2800" dirty="0"/>
              <a:t>: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28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116750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1" name="Explosion 2 50"/>
          <p:cNvSpPr/>
          <p:nvPr/>
        </p:nvSpPr>
        <p:spPr>
          <a:xfrm>
            <a:off x="9280379" y="4610189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21230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2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2" grpId="0"/>
      <p:bldP spid="51" grpId="0" animBg="1"/>
      <p:bldP spid="51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642610" y="261586"/>
            <a:ext cx="5096655" cy="97436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  <p:sp>
        <p:nvSpPr>
          <p:cNvPr id="5" name="Freeform 4"/>
          <p:cNvSpPr/>
          <p:nvPr/>
        </p:nvSpPr>
        <p:spPr>
          <a:xfrm>
            <a:off x="1319135" y="1723869"/>
            <a:ext cx="5403363" cy="4377128"/>
          </a:xfrm>
          <a:custGeom>
            <a:avLst/>
            <a:gdLst>
              <a:gd name="connsiteX0" fmla="*/ 0 w 5403363"/>
              <a:gd name="connsiteY0" fmla="*/ 0 h 4377128"/>
              <a:gd name="connsiteX1" fmla="*/ 1678898 w 5403363"/>
              <a:gd name="connsiteY1" fmla="*/ 524656 h 4377128"/>
              <a:gd name="connsiteX2" fmla="*/ 344773 w 5403363"/>
              <a:gd name="connsiteY2" fmla="*/ 2158583 h 4377128"/>
              <a:gd name="connsiteX3" fmla="*/ 2668249 w 5403363"/>
              <a:gd name="connsiteY3" fmla="*/ 2893101 h 4377128"/>
              <a:gd name="connsiteX4" fmla="*/ 209862 w 5403363"/>
              <a:gd name="connsiteY4" fmla="*/ 4227226 h 4377128"/>
              <a:gd name="connsiteX5" fmla="*/ 4961744 w 5403363"/>
              <a:gd name="connsiteY5" fmla="*/ 4332157 h 4377128"/>
              <a:gd name="connsiteX6" fmla="*/ 5231567 w 5403363"/>
              <a:gd name="connsiteY6" fmla="*/ 4362138 h 4377128"/>
              <a:gd name="connsiteX7" fmla="*/ 5276537 w 5403363"/>
              <a:gd name="connsiteY7" fmla="*/ 4377128 h 437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03363" h="4377128">
                <a:moveTo>
                  <a:pt x="0" y="0"/>
                </a:moveTo>
                <a:cubicBezTo>
                  <a:pt x="810718" y="82446"/>
                  <a:pt x="1621436" y="164892"/>
                  <a:pt x="1678898" y="524656"/>
                </a:cubicBezTo>
                <a:cubicBezTo>
                  <a:pt x="1736360" y="884420"/>
                  <a:pt x="179881" y="1763842"/>
                  <a:pt x="344773" y="2158583"/>
                </a:cubicBezTo>
                <a:cubicBezTo>
                  <a:pt x="509665" y="2553324"/>
                  <a:pt x="2690734" y="2548327"/>
                  <a:pt x="2668249" y="2893101"/>
                </a:cubicBezTo>
                <a:cubicBezTo>
                  <a:pt x="2645764" y="3237875"/>
                  <a:pt x="-172387" y="3987383"/>
                  <a:pt x="209862" y="4227226"/>
                </a:cubicBezTo>
                <a:cubicBezTo>
                  <a:pt x="592111" y="4467069"/>
                  <a:pt x="4124793" y="4309672"/>
                  <a:pt x="4961744" y="4332157"/>
                </a:cubicBezTo>
                <a:cubicBezTo>
                  <a:pt x="5798695" y="4354642"/>
                  <a:pt x="5179101" y="4354643"/>
                  <a:pt x="5231567" y="4362138"/>
                </a:cubicBezTo>
                <a:cubicBezTo>
                  <a:pt x="5284033" y="4369633"/>
                  <a:pt x="5280285" y="4373380"/>
                  <a:pt x="5276537" y="4377128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578308" y="1963711"/>
            <a:ext cx="689547" cy="61459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642610" y="4259704"/>
            <a:ext cx="689547" cy="61459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377724" y="5803692"/>
            <a:ext cx="689547" cy="61459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455232" y="1725356"/>
            <a:ext cx="547141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Khái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niệm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đơn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vị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công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thức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tính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tốc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độ</a:t>
            </a:r>
            <a:endParaRPr lang="en-US" sz="3400" dirty="0"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32157" y="3789002"/>
            <a:ext cx="547141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Biết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cách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đổi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đơn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vị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km/h sang m/s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ngược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lại</a:t>
            </a:r>
            <a:endParaRPr lang="en-US" sz="3400" dirty="0"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71546" y="5283261"/>
            <a:ext cx="450954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Vận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dụng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được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công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thức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tính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trong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một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bài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tập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4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31520" y="300447"/>
            <a:ext cx="10228218" cy="8490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KHÁI NIỆM TỐC ĐỘ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92" y="1380334"/>
            <a:ext cx="2355376" cy="19982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92" y="4063023"/>
            <a:ext cx="2352675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1708" y="3402890"/>
            <a:ext cx="315715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A: 10min, 10km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90565" y="6165130"/>
            <a:ext cx="3157150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B: 10min, 20km</a:t>
            </a:r>
          </a:p>
        </p:txBody>
      </p:sp>
    </p:spTree>
    <p:extLst>
      <p:ext uri="{BB962C8B-B14F-4D97-AF65-F5344CB8AC3E}">
        <p14:creationId xmlns:p14="http://schemas.microsoft.com/office/powerpoint/2010/main" val="12145436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7.40741E-7 L 0.31849 0.0034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22222E-6 L 0.70964 0.003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82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31520" y="300447"/>
            <a:ext cx="10228218" cy="8490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KHÁI NIỆM TỐC ĐỘ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2960" y="2710559"/>
            <a:ext cx="315715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A: 10min, 10km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2960" y="3788965"/>
            <a:ext cx="3157150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B: 10min, 20km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199017" y="1992102"/>
            <a:ext cx="5499463" cy="333754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10min,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Xe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B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50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31520" y="300447"/>
            <a:ext cx="10228218" cy="8490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KHÁI NIỆM TỐC ĐỘ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11630" y="1685109"/>
            <a:ext cx="3341914" cy="3043646"/>
            <a:chOff x="511630" y="1685109"/>
            <a:chExt cx="3341914" cy="304364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30" y="1685109"/>
              <a:ext cx="3341914" cy="304364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208316" y="1699346"/>
              <a:ext cx="116259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Lan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486299" y="1699346"/>
              <a:ext cx="116259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Huy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3" name="Elbow Connector 12"/>
          <p:cNvCxnSpPr/>
          <p:nvPr/>
        </p:nvCxnSpPr>
        <p:spPr>
          <a:xfrm>
            <a:off x="4049486" y="2223364"/>
            <a:ext cx="1998617" cy="1508761"/>
          </a:xfrm>
          <a:prstGeom prst="bentConnector3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ardrop 14"/>
          <p:cNvSpPr/>
          <p:nvPr/>
        </p:nvSpPr>
        <p:spPr>
          <a:xfrm>
            <a:off x="6048103" y="1685109"/>
            <a:ext cx="5003075" cy="4480560"/>
          </a:xfrm>
          <a:prstGeom prst="teardrop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120m, Lan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35s,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30s. </a:t>
            </a:r>
          </a:p>
        </p:txBody>
      </p:sp>
    </p:spTree>
    <p:extLst>
      <p:ext uri="{BB962C8B-B14F-4D97-AF65-F5344CB8AC3E}">
        <p14:creationId xmlns:p14="http://schemas.microsoft.com/office/powerpoint/2010/main" val="651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31520" y="300447"/>
            <a:ext cx="10228218" cy="8490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KHÁI NIỆM TỐC ĐỘ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9715" y="2762810"/>
            <a:ext cx="315715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Lan: 120m, 35s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79715" y="3841216"/>
            <a:ext cx="3157150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120m, 30s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199017" y="1992102"/>
            <a:ext cx="5499463" cy="3337544"/>
          </a:xfrm>
          <a:prstGeom prst="roundRect">
            <a:avLst/>
          </a:prstGeom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120m,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Huy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chạy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98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36023" y="258341"/>
            <a:ext cx="10228218" cy="8490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KHÁI NIỆM TỐC ĐỘ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097280" y="2795452"/>
            <a:ext cx="9810206" cy="13063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2403566" y="2547257"/>
            <a:ext cx="862148" cy="509452"/>
          </a:xfrm>
          <a:prstGeom prst="ellipse">
            <a:avLst/>
          </a:prstGeom>
          <a:solidFill>
            <a:srgbClr val="9F21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8342812" y="2553789"/>
            <a:ext cx="862148" cy="50945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58537" y="3304904"/>
            <a:ext cx="2952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05840" y="3298372"/>
            <a:ext cx="3971109" cy="2400657"/>
          </a:xfrm>
          <a:prstGeom prst="rect">
            <a:avLst/>
          </a:prstGeom>
          <a:ln w="57150"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So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sánh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quãng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đường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đi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cùng</a:t>
            </a:r>
            <a:r>
              <a:rPr lang="en-US" sz="3000" dirty="0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khoảng</a:t>
            </a:r>
            <a:r>
              <a:rPr lang="en-US" sz="3000" dirty="0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thời</a:t>
            </a:r>
            <a:r>
              <a:rPr lang="en-US" sz="3000" dirty="0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gian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Chuyển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quãng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đường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đi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dài</a:t>
            </a:r>
            <a:r>
              <a:rPr lang="en-US" sz="3000" dirty="0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hơn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chuyển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đó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nhanh</a:t>
            </a:r>
            <a:r>
              <a:rPr lang="en-US" sz="3000" dirty="0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hơn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8331" y="3304904"/>
            <a:ext cx="3971109" cy="2400657"/>
          </a:xfrm>
          <a:prstGeom prst="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So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sánh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thời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gian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đi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cùng</a:t>
            </a:r>
            <a:r>
              <a:rPr lang="en-US" sz="3000" dirty="0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quãng</a:t>
            </a:r>
            <a:r>
              <a:rPr lang="en-US" sz="3000" dirty="0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đường</a:t>
            </a:r>
            <a:r>
              <a:rPr lang="en-US" sz="3000" dirty="0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.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Chuyển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thời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gian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đi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ngắn</a:t>
            </a:r>
            <a:r>
              <a:rPr lang="en-US" sz="3000" dirty="0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hơn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chuyển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đó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nhanh</a:t>
            </a:r>
            <a:r>
              <a:rPr lang="en-US" sz="3000" dirty="0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hơn</a:t>
            </a:r>
            <a:r>
              <a:rPr lang="en-US" sz="3000" dirty="0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81697" y="1304214"/>
            <a:ext cx="44413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97380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53143" y="181821"/>
            <a:ext cx="10228218" cy="8490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KHÁI NIỆM TỐC ĐỘ</a:t>
            </a:r>
          </a:p>
        </p:txBody>
      </p:sp>
      <p:cxnSp>
        <p:nvCxnSpPr>
          <p:cNvPr id="6" name="Elbow Connector 5"/>
          <p:cNvCxnSpPr/>
          <p:nvPr/>
        </p:nvCxnSpPr>
        <p:spPr>
          <a:xfrm>
            <a:off x="1280160" y="1489518"/>
            <a:ext cx="4173583" cy="1696760"/>
          </a:xfrm>
          <a:prstGeom prst="bentConnector3">
            <a:avLst>
              <a:gd name="adj1" fmla="val 50000"/>
            </a:avLst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579223" y="1227908"/>
            <a:ext cx="3749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Bahnschrift Condensed" panose="020B0502040204020203" pitchFamily="34" charset="0"/>
              </a:rPr>
              <a:t>Quãng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đường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đi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được</a:t>
            </a:r>
            <a:r>
              <a:rPr lang="en-US" sz="2800" dirty="0">
                <a:latin typeface="Bahnschrift Condensed" panose="020B0502040204020203" pitchFamily="34" charset="0"/>
              </a:rPr>
              <a:t>:</a:t>
            </a:r>
          </a:p>
        </p:txBody>
      </p:sp>
      <p:sp>
        <p:nvSpPr>
          <p:cNvPr id="9" name="Rectangle 8"/>
          <p:cNvSpPr/>
          <p:nvPr/>
        </p:nvSpPr>
        <p:spPr>
          <a:xfrm>
            <a:off x="6419190" y="1227908"/>
            <a:ext cx="314510" cy="52322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dirty="0">
                <a:latin typeface="Bahnschrift Condensed" panose="020B0502040204020203" pitchFamily="34" charset="0"/>
              </a:rPr>
              <a:t>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4388" y="2814340"/>
            <a:ext cx="2795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Bahnschrift Condensed" panose="020B0502040204020203" pitchFamily="34" charset="0"/>
              </a:rPr>
              <a:t>Thời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gian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đi</a:t>
            </a:r>
            <a:r>
              <a:rPr lang="en-US" sz="2800" dirty="0">
                <a:latin typeface="Bahnschrift Condensed" panose="020B0502040204020203" pitchFamily="34" charset="0"/>
              </a:rPr>
              <a:t>: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96433" y="2814340"/>
            <a:ext cx="418011" cy="52322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Bahnschrift Condensed" panose="020B0502040204020203" pitchFamily="34" charset="0"/>
              </a:rPr>
              <a:t>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13763" y="2595080"/>
            <a:ext cx="3429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Bahnschrift Condensed" panose="020B0502040204020203" pitchFamily="34" charset="0"/>
              </a:rPr>
              <a:t>Quãng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đường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đi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được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trong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một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đơn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vị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thời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gian</a:t>
            </a:r>
            <a:r>
              <a:rPr lang="en-US" sz="2800" dirty="0">
                <a:latin typeface="Bahnschrift Condensed" panose="020B0502040204020203" pitchFamily="34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9185251" y="2595080"/>
                <a:ext cx="1325171" cy="1054071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5251" y="2595080"/>
                <a:ext cx="1325171" cy="105407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/>
              <p:cNvSpPr/>
              <p:nvPr/>
            </p:nvSpPr>
            <p:spPr>
              <a:xfrm>
                <a:off x="1280160" y="5577840"/>
                <a:ext cx="9601201" cy="1137881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Thương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𝒔</m:t>
                        </m:r>
                      </m:num>
                      <m:den>
                        <m:r>
                          <a:rPr lang="en-US" sz="3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</m:den>
                    </m:f>
                  </m:oMath>
                </a14:m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đặc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trưng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sự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nhanh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chậm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tắt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5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0160" y="5577840"/>
                <a:ext cx="9601201" cy="1137881"/>
              </a:xfrm>
              <a:prstGeom prst="roundRect">
                <a:avLst/>
              </a:prstGeom>
              <a:blipFill>
                <a:blip r:embed="rId3"/>
                <a:stretch>
                  <a:fillRect l="-507" t="-3175" r="-571" b="-164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032592" y="4119482"/>
                <a:ext cx="6400085" cy="9880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800" i="0">
                          <a:latin typeface="Cambria Math" panose="02040503050406030204" pitchFamily="18" charset="0"/>
                        </a:rPr>
                        <m:t>ố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800" i="0">
                          <a:latin typeface="Cambria Math" panose="02040503050406030204" pitchFamily="18" charset="0"/>
                        </a:rPr>
                        <m:t> độ= 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𝑞𝑢</m:t>
                          </m:r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ã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𝑛𝑔</m:t>
                          </m:r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 đườ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𝑛𝑔</m:t>
                          </m:r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 đ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 đượ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𝑡h</m:t>
                          </m:r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ờ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𝑔𝑖𝑎𝑛</m:t>
                          </m:r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 đ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𝑞𝑢</m:t>
                          </m:r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ã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𝑛𝑔</m:t>
                          </m:r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 đườ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𝑛𝑔</m:t>
                          </m:r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 đó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2592" y="4119482"/>
                <a:ext cx="6400085" cy="98802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037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1" grpId="0" animBg="1"/>
      <p:bldP spid="12" grpId="0"/>
      <p:bldP spid="14" grpId="0" animBg="1"/>
      <p:bldP spid="15" grpId="0" animBg="1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</TotalTime>
  <Words>1657</Words>
  <Application>Microsoft Office PowerPoint</Application>
  <PresentationFormat>Widescreen</PresentationFormat>
  <Paragraphs>237</Paragraphs>
  <Slides>38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#9Slide03 Arima Madurai Black</vt:lpstr>
      <vt:lpstr>Arial</vt:lpstr>
      <vt:lpstr>Bahnschrift Condensed</vt:lpstr>
      <vt:lpstr>Calibri</vt:lpstr>
      <vt:lpstr>Calibri Light</vt:lpstr>
      <vt:lpstr>Cambria Math</vt:lpstr>
      <vt:lpstr>Merriweather</vt:lpstr>
      <vt:lpstr>Montserrat</vt:lpstr>
      <vt:lpstr>Montserrat Medium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Tìm đơn vị tốc độ thích hợp để điền vào chỗ trống ở bảng sau: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Giải: Tốc độ đi xe đạp của bạn đó là:             v = "s" /"t"  = "5" /"0,5"  = 10 (km/h) ⇒┴(          ) v = "10" /"3.6"  = 2,8 (m/s) </vt:lpstr>
      <vt:lpstr>                 Giải: Tốc độ của vận động viên là:            v = "s" /"t"  = 100/11,54 = 8,67 m/s </vt:lpstr>
      <vt:lpstr>PowerPoint Presentation</vt:lpstr>
      <vt:lpstr>Giải: Đổi: 20 min = "1" /"3"  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pro</cp:lastModifiedBy>
  <cp:revision>52</cp:revision>
  <dcterms:created xsi:type="dcterms:W3CDTF">2022-07-13T14:27:17Z</dcterms:created>
  <dcterms:modified xsi:type="dcterms:W3CDTF">2024-09-14T00:51:35Z</dcterms:modified>
</cp:coreProperties>
</file>