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69" r:id="rId4"/>
    <p:sldId id="258" r:id="rId5"/>
    <p:sldId id="313" r:id="rId6"/>
    <p:sldId id="311" r:id="rId7"/>
    <p:sldId id="479" r:id="rId8"/>
    <p:sldId id="304" r:id="rId9"/>
    <p:sldId id="476" r:id="rId10"/>
    <p:sldId id="475" r:id="rId11"/>
    <p:sldId id="302" r:id="rId12"/>
    <p:sldId id="267" r:id="rId13"/>
    <p:sldId id="473" r:id="rId14"/>
    <p:sldId id="460" r:id="rId15"/>
    <p:sldId id="477" r:id="rId16"/>
    <p:sldId id="461" r:id="rId17"/>
    <p:sldId id="478" r:id="rId18"/>
    <p:sldId id="462" r:id="rId19"/>
    <p:sldId id="464" r:id="rId20"/>
    <p:sldId id="314"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5" d="100"/>
          <a:sy n="95" d="100"/>
        </p:scale>
        <p:origin x="20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26/2/2025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26/2/2025</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26/2/2025</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slide" Target="slide12.xml"/><Relationship Id="rId3" Type="http://schemas.openxmlformats.org/officeDocument/2006/relationships/slideLayout" Target="../slideLayouts/slideLayout2.xml"/><Relationship Id="rId7" Type="http://schemas.openxmlformats.org/officeDocument/2006/relationships/slide" Target="slide18.xml"/><Relationship Id="rId12" Type="http://schemas.openxmlformats.org/officeDocument/2006/relationships/slide" Target="slide20.xml"/><Relationship Id="rId2" Type="http://schemas.microsoft.com/office/2007/relationships/media" Target="../media/media5.mp4"/><Relationship Id="rId1" Type="http://schemas.openxmlformats.org/officeDocument/2006/relationships/video" Target="NULL" TargetMode="External"/><Relationship Id="rId6" Type="http://schemas.openxmlformats.org/officeDocument/2006/relationships/slide" Target="slide13.xml"/><Relationship Id="rId11" Type="http://schemas.openxmlformats.org/officeDocument/2006/relationships/slide" Target="slide19.xml"/><Relationship Id="rId5" Type="http://schemas.openxmlformats.org/officeDocument/2006/relationships/slide" Target="slide14.xml"/><Relationship Id="rId10" Type="http://schemas.openxmlformats.org/officeDocument/2006/relationships/slide" Target="slide15.xml"/><Relationship Id="rId4" Type="http://schemas.openxmlformats.org/officeDocument/2006/relationships/image" Target="../media/image20.png"/><Relationship Id="rId9" Type="http://schemas.openxmlformats.org/officeDocument/2006/relationships/slide" Target="slide16.xml"/></Relationships>
</file>

<file path=ppt/slides/_rels/slide12.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microsoft.com/office/2007/relationships/hdphoto" Target="../media/hdphoto3.wdp"/><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27.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slide" Target="slide11.xml"/><Relationship Id="rId18" Type="http://schemas.openxmlformats.org/officeDocument/2006/relationships/image" Target="../media/image26.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1.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8.pn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0.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image" Target="../media/image31.png"/><Relationship Id="rId2" Type="http://schemas.microsoft.com/office/2007/relationships/media" Target="../media/media6.wav"/><Relationship Id="rId16" Type="http://schemas.openxmlformats.org/officeDocument/2006/relationships/image" Target="../media/image26.png"/><Relationship Id="rId20" Type="http://schemas.openxmlformats.org/officeDocument/2006/relationships/image" Target="../media/image29.sv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 Id="rId22" Type="http://schemas.openxmlformats.org/officeDocument/2006/relationships/audio" Target="NULL"/></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32.png"/><Relationship Id="rId3" Type="http://schemas.openxmlformats.org/officeDocument/2006/relationships/audio" Target="../media/media6.wav"/><Relationship Id="rId21" Type="http://schemas.openxmlformats.org/officeDocument/2006/relationships/image" Target="../media/image29.svg"/><Relationship Id="rId7" Type="http://schemas.openxmlformats.org/officeDocument/2006/relationships/notesSlide" Target="../notesSlides/notesSlide2.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slide" Target="slide11.xml"/><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3.emf"/><Relationship Id="rId18" Type="http://schemas.openxmlformats.org/officeDocument/2006/relationships/image" Target="../media/image28.png"/><Relationship Id="rId3" Type="http://schemas.openxmlformats.org/officeDocument/2006/relationships/audio" Target="../media/media6.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2.png"/><Relationship Id="rId17" Type="http://schemas.openxmlformats.org/officeDocument/2006/relationships/slide" Target="slide11.xml"/><Relationship Id="rId2" Type="http://schemas.microsoft.com/office/2007/relationships/media" Target="../media/media6.wav"/><Relationship Id="rId16" Type="http://schemas.openxmlformats.org/officeDocument/2006/relationships/image" Target="../media/image26.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21.png"/><Relationship Id="rId5" Type="http://schemas.openxmlformats.org/officeDocument/2006/relationships/audio" Target="../media/media7.wav"/><Relationship Id="rId15" Type="http://schemas.openxmlformats.org/officeDocument/2006/relationships/image" Target="../media/image25.png"/><Relationship Id="rId10" Type="http://schemas.openxmlformats.org/officeDocument/2006/relationships/audio" Target="../media/audio4.wav"/><Relationship Id="rId19" Type="http://schemas.openxmlformats.org/officeDocument/2006/relationships/image" Target="../media/image29.svg"/><Relationship Id="rId4" Type="http://schemas.microsoft.com/office/2007/relationships/media" Target="../media/media7.wav"/><Relationship Id="rId9" Type="http://schemas.openxmlformats.org/officeDocument/2006/relationships/audio" Target="../media/audio3.wav"/><Relationship Id="rId14" Type="http://schemas.openxmlformats.org/officeDocument/2006/relationships/image" Target="../media/image24.jpeg"/></Relationships>
</file>

<file path=ppt/slides/_rels/slide18.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image" Target="../media/image26.png"/><Relationship Id="rId3" Type="http://schemas.openxmlformats.org/officeDocument/2006/relationships/audio" Target="../media/media6.wav"/><Relationship Id="rId7" Type="http://schemas.openxmlformats.org/officeDocument/2006/relationships/notesSlide" Target="../notesSlides/notesSlide3.xml"/><Relationship Id="rId12" Type="http://schemas.openxmlformats.org/officeDocument/2006/relationships/image" Target="../media/image21.png"/><Relationship Id="rId17" Type="http://schemas.openxmlformats.org/officeDocument/2006/relationships/image" Target="../media/image25.png"/><Relationship Id="rId2" Type="http://schemas.microsoft.com/office/2007/relationships/media" Target="../media/media6.wav"/><Relationship Id="rId16" Type="http://schemas.openxmlformats.org/officeDocument/2006/relationships/image" Target="../media/image24.jpeg"/><Relationship Id="rId20" Type="http://schemas.openxmlformats.org/officeDocument/2006/relationships/image" Target="../media/image29.sv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3.emf"/><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slide" Target="slide11.xml"/><Relationship Id="rId22" Type="http://schemas.openxmlformats.org/officeDocument/2006/relationships/audio" Target="NULL"/></Relationships>
</file>

<file path=ppt/slides/_rels/slide1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2.png"/><Relationship Id="rId18" Type="http://schemas.openxmlformats.org/officeDocument/2006/relationships/slide" Target="slide11.xml"/><Relationship Id="rId3" Type="http://schemas.openxmlformats.org/officeDocument/2006/relationships/audio" Target="../media/media6.wav"/><Relationship Id="rId7" Type="http://schemas.openxmlformats.org/officeDocument/2006/relationships/notesSlide" Target="../notesSlides/notesSlide4.xml"/><Relationship Id="rId12" Type="http://schemas.openxmlformats.org/officeDocument/2006/relationships/image" Target="../media/image21.png"/><Relationship Id="rId17" Type="http://schemas.openxmlformats.org/officeDocument/2006/relationships/image" Target="../media/image26.png"/><Relationship Id="rId2" Type="http://schemas.microsoft.com/office/2007/relationships/media" Target="../media/media6.wav"/><Relationship Id="rId16" Type="http://schemas.openxmlformats.org/officeDocument/2006/relationships/image" Target="../media/image25.png"/><Relationship Id="rId20" Type="http://schemas.openxmlformats.org/officeDocument/2006/relationships/image" Target="../media/image29.sv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7.wav"/><Relationship Id="rId15" Type="http://schemas.openxmlformats.org/officeDocument/2006/relationships/image" Target="../media/image24.jpeg"/><Relationship Id="rId10" Type="http://schemas.openxmlformats.org/officeDocument/2006/relationships/audio" Target="../media/audio3.wav"/><Relationship Id="rId19" Type="http://schemas.openxmlformats.org/officeDocument/2006/relationships/image" Target="../media/image28.png"/><Relationship Id="rId4" Type="http://schemas.microsoft.com/office/2007/relationships/media" Target="../media/media7.wav"/><Relationship Id="rId9" Type="http://schemas.openxmlformats.org/officeDocument/2006/relationships/audio" Target="../media/audio2.wav"/><Relationship Id="rId14" Type="http://schemas.openxmlformats.org/officeDocument/2006/relationships/image" Target="../media/image23.emf"/><Relationship Id="rId22" Type="http://schemas.openxmlformats.org/officeDocument/2006/relationships/audio" Target="NUL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FB9ECE-1C43-49CB-B57F-604EF91176B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0" b="94667" l="0" r="98800">
                        <a14:foregroundMark x1="68300" y1="25667" x2="80500" y2="51667"/>
                        <a14:foregroundMark x1="86600" y1="29000" x2="98400" y2="31000"/>
                        <a14:backgroundMark x1="77000" y1="36667" x2="77000" y2="36667"/>
                        <a14:backgroundMark x1="2300" y1="91000" x2="17600" y2="40333"/>
                      </a14:backgroundRemoval>
                    </a14:imgEffect>
                  </a14:imgLayer>
                </a14:imgProps>
              </a:ext>
              <a:ext uri="{28A0092B-C50C-407E-A947-70E740481C1C}">
                <a14:useLocalDpi xmlns:a14="http://schemas.microsoft.com/office/drawing/2010/main" val="0"/>
              </a:ext>
            </a:extLst>
          </a:blip>
          <a:stretch>
            <a:fillRect/>
          </a:stretch>
        </p:blipFill>
        <p:spPr>
          <a:xfrm>
            <a:off x="-246308" y="394911"/>
            <a:ext cx="12192000" cy="3034089"/>
          </a:xfrm>
          <a:prstGeom prst="rect">
            <a:avLst/>
          </a:prstGeom>
        </p:spPr>
      </p:pic>
      <p:sp>
        <p:nvSpPr>
          <p:cNvPr id="9" name="TextBox 8">
            <a:extLst>
              <a:ext uri="{FF2B5EF4-FFF2-40B4-BE49-F238E27FC236}">
                <a16:creationId xmlns:a16="http://schemas.microsoft.com/office/drawing/2014/main" id="{CFAAB9F8-C917-4A7C-8DE3-97529209408A}"/>
              </a:ext>
            </a:extLst>
          </p:cNvPr>
          <p:cNvSpPr txBox="1"/>
          <p:nvPr/>
        </p:nvSpPr>
        <p:spPr>
          <a:xfrm>
            <a:off x="246308" y="2212141"/>
            <a:ext cx="11109948" cy="3785652"/>
          </a:xfrm>
          <a:prstGeom prst="rect">
            <a:avLst/>
          </a:prstGeom>
          <a:noFill/>
        </p:spPr>
        <p:txBody>
          <a:bodyPr wrap="square" rtlCol="0">
            <a:spAutoFit/>
          </a:bodyPr>
          <a:lstStyle/>
          <a:p>
            <a:pPr algn="ctr"/>
            <a:r>
              <a:rPr lang="en-US" sz="9600" dirty="0" err="1">
                <a:latin typeface="Cambria" panose="02040503050406030204" pitchFamily="18" charset="0"/>
                <a:ea typeface="Cambria" panose="02040503050406030204" pitchFamily="18" charset="0"/>
              </a:rPr>
              <a:t>Bài</a:t>
            </a:r>
            <a:r>
              <a:rPr lang="en-US" sz="9600" dirty="0">
                <a:latin typeface="Cambria" panose="02040503050406030204" pitchFamily="18" charset="0"/>
                <a:ea typeface="Cambria" panose="02040503050406030204" pitchFamily="18" charset="0"/>
              </a:rPr>
              <a:t> 3</a:t>
            </a:r>
          </a:p>
          <a:p>
            <a:pPr algn="ctr"/>
            <a:r>
              <a:rPr lang="en-US" sz="7200" b="1" dirty="0">
                <a:latin typeface="Cambria" panose="02040503050406030204" pitchFamily="18" charset="0"/>
                <a:ea typeface="Cambria" panose="02040503050406030204" pitchFamily="18" charset="0"/>
              </a:rPr>
              <a:t>SỰ LỚN LÊN VÀ SINH SẢN CỦA TẾ BÀO</a:t>
            </a:r>
            <a:endParaRPr lang="en-US" sz="8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31883382"/>
      </p:ext>
    </p:extLst>
  </p:cSld>
  <p:clrMapOvr>
    <a:masterClrMapping/>
  </p:clrMapOvr>
  <p:transition spd="slow">
    <p:push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578" r="6524" b="3"/>
          <a:stretch/>
        </p:blipFill>
        <p:spPr>
          <a:xfrm>
            <a:off x="81281" y="380281"/>
            <a:ext cx="5298683" cy="6097438"/>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4" name="TextBox 3">
            <a:extLst>
              <a:ext uri="{FF2B5EF4-FFF2-40B4-BE49-F238E27FC236}">
                <a16:creationId xmlns:a16="http://schemas.microsoft.com/office/drawing/2014/main" id="{A6E9A759-E2EB-4555-9C8B-42C89547F0BD}"/>
              </a:ext>
            </a:extLst>
          </p:cNvPr>
          <p:cNvSpPr txBox="1"/>
          <p:nvPr/>
        </p:nvSpPr>
        <p:spPr>
          <a:xfrm>
            <a:off x="5608320" y="2319950"/>
            <a:ext cx="6096000" cy="3444276"/>
          </a:xfrm>
          <a:prstGeom prst="rect">
            <a:avLst/>
          </a:prstGeom>
          <a:noFill/>
        </p:spPr>
        <p:txBody>
          <a:bodyPr wrap="square">
            <a:spAutoFit/>
          </a:bodyPr>
          <a:lstStyle/>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1 </a:t>
            </a:r>
            <a:r>
              <a:rPr lang="en-US" sz="3200" dirty="0" err="1">
                <a:solidFill>
                  <a:srgbClr val="000000"/>
                </a:solidFill>
                <a:effectLst/>
                <a:latin typeface="Times New Roman" panose="02020603050405020304" pitchFamily="18" charset="0"/>
                <a:ea typeface="Calibri" panose="020F0502020204030204" pitchFamily="34" charset="0"/>
              </a:rPr>
              <a:t>bảng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ghi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đúng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mỗi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câu</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trong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vòng</a:t>
            </a:r>
            <a:r>
              <a:rPr lang="en-US" sz="3200" dirty="0">
                <a:solidFill>
                  <a:srgbClr val="000000"/>
                </a:solidFill>
                <a:effectLst/>
                <a:latin typeface="Times New Roman" panose="02020603050405020304" pitchFamily="18" charset="0"/>
                <a:ea typeface="Calibri" panose="020F0502020204030204" pitchFamily="34" charset="0"/>
              </a:rPr>
              <a:t> 5 </a:t>
            </a:r>
            <a:r>
              <a:rPr lang="en-US" sz="3200" dirty="0" err="1">
                <a:solidFill>
                  <a:srgbClr val="000000"/>
                </a:solidFill>
                <a:effectLst/>
                <a:latin typeface="Times New Roman" panose="02020603050405020304" pitchFamily="18" charset="0"/>
                <a:ea typeface="Calibri" panose="020F0502020204030204" pitchFamily="34" charset="0"/>
              </a:rPr>
              <a:t>giây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suy</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nghĩ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a:p>
            <a:pPr algn="just">
              <a:lnSpc>
                <a:spcPct val="115000"/>
              </a:lnSpc>
              <a:tabLst>
                <a:tab pos="540385" algn="l"/>
              </a:tabLst>
            </a:pP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Học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sinh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nào</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có</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đáp</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sai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sẽ</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dừng</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cuộc</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và</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bị</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loại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khỏi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danh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sách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chơi</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a:solidFill>
                  <a:srgbClr val="000000"/>
                </a:solidFill>
                <a:effectLst/>
                <a:latin typeface="Times New Roman" panose="02020603050405020304" pitchFamily="18" charset="0"/>
                <a:ea typeface="Calibri" panose="020F0502020204030204" pitchFamily="34" charset="0"/>
                <a:sym typeface="Wingdings" panose="05000000000000000000" pitchFamily="2" charset="2"/>
              </a:rPr>
              <a:t></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thành</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khán</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giả</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cổ</a:t>
            </a:r>
            <a:r>
              <a:rPr lang="en-US" sz="3200" dirty="0">
                <a:solidFill>
                  <a:srgbClr val="000000"/>
                </a:solidFill>
                <a:effectLst/>
                <a:latin typeface="Times New Roman" panose="02020603050405020304" pitchFamily="18" charset="0"/>
                <a:ea typeface="Calibri" panose="020F0502020204030204" pitchFamily="34" charset="0"/>
              </a:rPr>
              <a:t> </a:t>
            </a:r>
            <a:r>
              <a:rPr lang="en-US" sz="3200" dirty="0" err="1">
                <a:solidFill>
                  <a:srgbClr val="000000"/>
                </a:solidFill>
                <a:effectLst/>
                <a:latin typeface="Times New Roman" panose="02020603050405020304" pitchFamily="18" charset="0"/>
                <a:ea typeface="Calibri" panose="020F0502020204030204" pitchFamily="34" charset="0"/>
              </a:rPr>
              <a:t>vũ</a:t>
            </a:r>
            <a:r>
              <a:rPr lang="en-US" sz="3200" dirty="0">
                <a:solidFill>
                  <a:srgbClr val="000000"/>
                </a:solidFill>
                <a:effectLst/>
                <a:latin typeface="Times New Roman" panose="02020603050405020304" pitchFamily="18" charset="0"/>
                <a:ea typeface="Calibri" panose="020F0502020204030204" pitchFamily="34" charset="0"/>
              </a:rPr>
              <a:t>.</a:t>
            </a:r>
            <a:endParaRPr lang="en-SG" sz="3200" dirty="0">
              <a:effectLst/>
              <a:latin typeface="Times New Roman" panose="02020603050405020304" pitchFamily="18" charset="0"/>
              <a:ea typeface="Calibri" panose="020F0502020204030204" pitchFamily="34" charset="0"/>
            </a:endParaRPr>
          </a:p>
        </p:txBody>
      </p:sp>
      <p:sp>
        <p:nvSpPr>
          <p:cNvPr id="6" name="TextBox 5">
            <a:extLst>
              <a:ext uri="{FF2B5EF4-FFF2-40B4-BE49-F238E27FC236}">
                <a16:creationId xmlns:a16="http://schemas.microsoft.com/office/drawing/2014/main" id="{41CBFC4F-4C3B-48D8-B4A4-C75720402EDF}"/>
              </a:ext>
            </a:extLst>
          </p:cNvPr>
          <p:cNvSpPr txBox="1"/>
          <p:nvPr/>
        </p:nvSpPr>
        <p:spPr>
          <a:xfrm>
            <a:off x="6207760" y="1280519"/>
            <a:ext cx="6096000" cy="678327"/>
          </a:xfrm>
          <a:prstGeom prst="rect">
            <a:avLst/>
          </a:prstGeom>
          <a:noFill/>
        </p:spPr>
        <p:txBody>
          <a:bodyPr wrap="square">
            <a:spAutoFit/>
          </a:bodyPr>
          <a:lstStyle/>
          <a:p>
            <a:pPr algn="just">
              <a:lnSpc>
                <a:spcPct val="115000"/>
              </a:lnSpc>
              <a:tabLst>
                <a:tab pos="540385" algn="l"/>
              </a:tabLst>
            </a:pPr>
            <a:r>
              <a:rPr lang="en-US" sz="3600" dirty="0" err="1">
                <a:solidFill>
                  <a:srgbClr val="000000"/>
                </a:solidFill>
                <a:latin typeface="Times New Roman" panose="02020603050405020304" pitchFamily="18" charset="0"/>
                <a:ea typeface="Calibri" panose="020F0502020204030204" pitchFamily="34" charset="0"/>
              </a:rPr>
              <a:t>L</a:t>
            </a:r>
            <a:r>
              <a:rPr lang="en-US" sz="3600" dirty="0" err="1">
                <a:solidFill>
                  <a:srgbClr val="000000"/>
                </a:solidFill>
                <a:effectLst/>
                <a:latin typeface="Times New Roman" panose="02020603050405020304" pitchFamily="18" charset="0"/>
                <a:ea typeface="Calibri" panose="020F0502020204030204" pitchFamily="34" charset="0"/>
              </a:rPr>
              <a:t>uật</a:t>
            </a:r>
            <a:r>
              <a:rPr lang="en-US" sz="3600" dirty="0">
                <a:solidFill>
                  <a:srgbClr val="000000"/>
                </a:solidFill>
                <a:effectLst/>
                <a:latin typeface="Times New Roman" panose="02020603050405020304" pitchFamily="18" charset="0"/>
                <a:ea typeface="Calibri" panose="020F0502020204030204" pitchFamily="34" charset="0"/>
              </a:rPr>
              <a:t> </a:t>
            </a:r>
            <a:r>
              <a:rPr lang="en-US" sz="3600" dirty="0" err="1">
                <a:solidFill>
                  <a:srgbClr val="000000"/>
                </a:solidFill>
                <a:effectLst/>
                <a:latin typeface="Times New Roman" panose="02020603050405020304" pitchFamily="18" charset="0"/>
                <a:ea typeface="Calibri" panose="020F0502020204030204" pitchFamily="34" charset="0"/>
              </a:rPr>
              <a:t>chơi</a:t>
            </a:r>
            <a:endParaRPr lang="en-SG" sz="3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842442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hạc sân khấu chuyển động">
            <a:hlinkClick r:id="" action="ppaction://media"/>
            <a:extLst>
              <a:ext uri="{FF2B5EF4-FFF2-40B4-BE49-F238E27FC236}">
                <a16:creationId xmlns:a16="http://schemas.microsoft.com/office/drawing/2014/main" id="{5D3C3E9F-C32A-4B4A-9CBF-08A139435CF6}"/>
              </a:ext>
            </a:extLst>
          </p:cNvPr>
          <p:cNvPicPr>
            <a:picLocks noChangeAspect="1"/>
          </p:cNvPicPr>
          <p:nvPr>
            <a:videoFile r:link="rId1"/>
            <p:extLst>
              <p:ext uri="{DAA4B4D4-6D71-4841-9C94-3DE7FCFB9230}">
                <p14:media xmlns:p14="http://schemas.microsoft.com/office/powerpoint/2010/main" r:embed="rId2">
                  <p14:trim st="238"/>
                </p14:media>
              </p:ext>
            </p:extLst>
          </p:nvPr>
        </p:nvPicPr>
        <p:blipFill>
          <a:blip r:embed="rId4"/>
          <a:stretch>
            <a:fillRect/>
          </a:stretch>
        </p:blipFill>
        <p:spPr>
          <a:xfrm>
            <a:off x="0" y="0"/>
            <a:ext cx="12192000" cy="6858000"/>
          </a:xfrm>
          <a:prstGeom prst="rect">
            <a:avLst/>
          </a:prstGeom>
        </p:spPr>
      </p:pic>
      <p:sp>
        <p:nvSpPr>
          <p:cNvPr id="5" name="Hình chữ nhật: Góc Tròn 4">
            <a:extLst>
              <a:ext uri="{FF2B5EF4-FFF2-40B4-BE49-F238E27FC236}">
                <a16:creationId xmlns:a16="http://schemas.microsoft.com/office/drawing/2014/main" id="{BF695565-997F-43D8-81FF-C09AE0E9EF53}"/>
              </a:ext>
            </a:extLst>
          </p:cNvPr>
          <p:cNvSpPr/>
          <p:nvPr/>
        </p:nvSpPr>
        <p:spPr>
          <a:xfrm>
            <a:off x="1054332"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Duyên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Hình chữ nhật: Góc Tròn 5">
            <a:extLst>
              <a:ext uri="{FF2B5EF4-FFF2-40B4-BE49-F238E27FC236}">
                <a16:creationId xmlns:a16="http://schemas.microsoft.com/office/drawing/2014/main" id="{32222AAB-0B03-4392-B90A-6B6C83D30118}"/>
              </a:ext>
            </a:extLst>
          </p:cNvPr>
          <p:cNvSpPr/>
          <p:nvPr/>
        </p:nvSpPr>
        <p:spPr>
          <a:xfrm>
            <a:off x="1054332" y="32247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Anh</a:t>
            </a:r>
          </a:p>
        </p:txBody>
      </p:sp>
      <p:sp>
        <p:nvSpPr>
          <p:cNvPr id="7" name="Hình chữ nhật: Góc Tròn 6">
            <a:extLst>
              <a:ext uri="{FF2B5EF4-FFF2-40B4-BE49-F238E27FC236}">
                <a16:creationId xmlns:a16="http://schemas.microsoft.com/office/drawing/2014/main" id="{63FED7B0-D3BD-4838-827A-C5768771A85A}"/>
              </a:ext>
            </a:extLst>
          </p:cNvPr>
          <p:cNvSpPr/>
          <p:nvPr/>
        </p:nvSpPr>
        <p:spPr>
          <a:xfrm>
            <a:off x="2727458" y="33309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C. Anh</a:t>
            </a:r>
          </a:p>
        </p:txBody>
      </p:sp>
      <p:sp>
        <p:nvSpPr>
          <p:cNvPr id="8" name="Hình chữ nhật: Góc Tròn 7">
            <a:extLst>
              <a:ext uri="{FF2B5EF4-FFF2-40B4-BE49-F238E27FC236}">
                <a16:creationId xmlns:a16="http://schemas.microsoft.com/office/drawing/2014/main" id="{4910E2CA-41FC-4008-A5ED-50282A56245B}"/>
              </a:ext>
            </a:extLst>
          </p:cNvPr>
          <p:cNvSpPr/>
          <p:nvPr/>
        </p:nvSpPr>
        <p:spPr>
          <a:xfrm>
            <a:off x="4458126"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Anh</a:t>
            </a:r>
          </a:p>
        </p:txBody>
      </p:sp>
      <p:sp>
        <p:nvSpPr>
          <p:cNvPr id="9" name="Hình chữ nhật: Góc Tròn 8">
            <a:extLst>
              <a:ext uri="{FF2B5EF4-FFF2-40B4-BE49-F238E27FC236}">
                <a16:creationId xmlns:a16="http://schemas.microsoft.com/office/drawing/2014/main" id="{3FFA9C38-3905-42DA-A2B2-87B5A523ECCC}"/>
              </a:ext>
            </a:extLst>
          </p:cNvPr>
          <p:cNvSpPr/>
          <p:nvPr/>
        </p:nvSpPr>
        <p:spPr>
          <a:xfrm>
            <a:off x="6131253"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T.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Hình chữ nhật: Góc Tròn 9">
            <a:extLst>
              <a:ext uri="{FF2B5EF4-FFF2-40B4-BE49-F238E27FC236}">
                <a16:creationId xmlns:a16="http://schemas.microsoft.com/office/drawing/2014/main" id="{EE3CCDE1-6F9A-4662-B897-27251BE2E6A7}"/>
              </a:ext>
            </a:extLst>
          </p:cNvPr>
          <p:cNvSpPr/>
          <p:nvPr/>
        </p:nvSpPr>
        <p:spPr>
          <a:xfrm>
            <a:off x="7924324"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Bảo</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ình chữ nhật: Góc Tròn 10">
            <a:extLst>
              <a:ext uri="{FF2B5EF4-FFF2-40B4-BE49-F238E27FC236}">
                <a16:creationId xmlns:a16="http://schemas.microsoft.com/office/drawing/2014/main" id="{3DB17FD3-4F05-4891-9E6B-5B205171D85D}"/>
              </a:ext>
            </a:extLst>
          </p:cNvPr>
          <p:cNvSpPr/>
          <p:nvPr/>
        </p:nvSpPr>
        <p:spPr>
          <a:xfrm>
            <a:off x="9600288" y="3480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Sơn</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Ca</a:t>
            </a:r>
          </a:p>
        </p:txBody>
      </p:sp>
      <p:sp>
        <p:nvSpPr>
          <p:cNvPr id="12" name="Hình chữ nhật: Góc Tròn 11">
            <a:extLst>
              <a:ext uri="{FF2B5EF4-FFF2-40B4-BE49-F238E27FC236}">
                <a16:creationId xmlns:a16="http://schemas.microsoft.com/office/drawing/2014/main" id="{C342E672-A24E-4AB4-9EA7-7E9EB4800614}"/>
              </a:ext>
            </a:extLst>
          </p:cNvPr>
          <p:cNvSpPr/>
          <p:nvPr/>
        </p:nvSpPr>
        <p:spPr>
          <a:xfrm>
            <a:off x="1021372"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D7E3DE55-521D-436D-B609-A204CE513135}"/>
              </a:ext>
            </a:extLst>
          </p:cNvPr>
          <p:cNvSpPr/>
          <p:nvPr/>
        </p:nvSpPr>
        <p:spPr>
          <a:xfrm>
            <a:off x="44581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H.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Đưc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Hình chữ nhật: Góc Tròn 14">
            <a:extLst>
              <a:ext uri="{FF2B5EF4-FFF2-40B4-BE49-F238E27FC236}">
                <a16:creationId xmlns:a16="http://schemas.microsoft.com/office/drawing/2014/main" id="{1C655957-E458-4DD9-8306-21C896002C8A}"/>
              </a:ext>
            </a:extLst>
          </p:cNvPr>
          <p:cNvSpPr/>
          <p:nvPr/>
        </p:nvSpPr>
        <p:spPr>
          <a:xfrm>
            <a:off x="2711026"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M.Đức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Hình chữ nhật: Góc Tròn 15">
            <a:extLst>
              <a:ext uri="{FF2B5EF4-FFF2-40B4-BE49-F238E27FC236}">
                <a16:creationId xmlns:a16="http://schemas.microsoft.com/office/drawing/2014/main" id="{8DE1B464-FE76-436D-BE4B-8CE0C0D35265}"/>
              </a:ext>
            </a:extLst>
          </p:cNvPr>
          <p:cNvSpPr/>
          <p:nvPr/>
        </p:nvSpPr>
        <p:spPr>
          <a:xfrm>
            <a:off x="9598655"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BZ" sz="2799"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Hình chữ nhật: Góc Tròn 16">
            <a:extLst>
              <a:ext uri="{FF2B5EF4-FFF2-40B4-BE49-F238E27FC236}">
                <a16:creationId xmlns:a16="http://schemas.microsoft.com/office/drawing/2014/main" id="{C156A379-EC45-4856-8B82-87AFFAD84310}"/>
              </a:ext>
            </a:extLst>
          </p:cNvPr>
          <p:cNvSpPr/>
          <p:nvPr/>
        </p:nvSpPr>
        <p:spPr>
          <a:xfrm>
            <a:off x="6131253"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Hình chữ nhật: Góc Tròn 17">
            <a:extLst>
              <a:ext uri="{FF2B5EF4-FFF2-40B4-BE49-F238E27FC236}">
                <a16:creationId xmlns:a16="http://schemas.microsoft.com/office/drawing/2014/main" id="{11968F8E-5DEA-4A22-AE01-E2F7C089A29C}"/>
              </a:ext>
            </a:extLst>
          </p:cNvPr>
          <p:cNvSpPr/>
          <p:nvPr/>
        </p:nvSpPr>
        <p:spPr>
          <a:xfrm>
            <a:off x="7922880" y="149452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Hậu</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9" name="Hình chữ nhật: Góc Tròn 18">
            <a:extLst>
              <a:ext uri="{FF2B5EF4-FFF2-40B4-BE49-F238E27FC236}">
                <a16:creationId xmlns:a16="http://schemas.microsoft.com/office/drawing/2014/main" id="{A05B4989-3E88-463C-9A4D-DDC61CDB5A24}"/>
              </a:ext>
            </a:extLst>
          </p:cNvPr>
          <p:cNvSpPr/>
          <p:nvPr/>
        </p:nvSpPr>
        <p:spPr>
          <a:xfrm>
            <a:off x="9600288" y="15244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Đ.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Hình chữ nhật: Góc Tròn 19">
            <a:extLst>
              <a:ext uri="{FF2B5EF4-FFF2-40B4-BE49-F238E27FC236}">
                <a16:creationId xmlns:a16="http://schemas.microsoft.com/office/drawing/2014/main" id="{A7E2A310-C44B-4A2C-9187-308788F246E3}"/>
              </a:ext>
            </a:extLst>
          </p:cNvPr>
          <p:cNvSpPr/>
          <p:nvPr/>
        </p:nvSpPr>
        <p:spPr>
          <a:xfrm>
            <a:off x="1051325" y="2666576"/>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Q.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Hình chữ nhật: Góc Tròn 20">
            <a:extLst>
              <a:ext uri="{FF2B5EF4-FFF2-40B4-BE49-F238E27FC236}">
                <a16:creationId xmlns:a16="http://schemas.microsoft.com/office/drawing/2014/main" id="{C694AF79-094C-4029-A9F9-9E3E6CC9810D}"/>
              </a:ext>
            </a:extLst>
          </p:cNvPr>
          <p:cNvSpPr/>
          <p:nvPr/>
        </p:nvSpPr>
        <p:spPr>
          <a:xfrm>
            <a:off x="2758341" y="26372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X.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Huy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Hình chữ nhật: Góc Tròn 21">
            <a:extLst>
              <a:ext uri="{FF2B5EF4-FFF2-40B4-BE49-F238E27FC236}">
                <a16:creationId xmlns:a16="http://schemas.microsoft.com/office/drawing/2014/main" id="{EBD76B39-992F-4550-9025-CDF039C2CFD8}"/>
              </a:ext>
            </a:extLst>
          </p:cNvPr>
          <p:cNvSpPr/>
          <p:nvPr/>
        </p:nvSpPr>
        <p:spPr>
          <a:xfrm>
            <a:off x="1045373" y="377993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My</a:t>
            </a:r>
          </a:p>
        </p:txBody>
      </p:sp>
      <p:sp>
        <p:nvSpPr>
          <p:cNvPr id="23" name="Hình chữ nhật: Góc Tròn 22">
            <a:extLst>
              <a:ext uri="{FF2B5EF4-FFF2-40B4-BE49-F238E27FC236}">
                <a16:creationId xmlns:a16="http://schemas.microsoft.com/office/drawing/2014/main" id="{45ABC353-EBD5-4E65-A78E-E763261A6DF5}"/>
              </a:ext>
            </a:extLst>
          </p:cNvPr>
          <p:cNvSpPr/>
          <p:nvPr/>
        </p:nvSpPr>
        <p:spPr>
          <a:xfrm>
            <a:off x="2758341"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Nghĩa</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Hình chữ nhật: Góc Tròn 23">
            <a:extLst>
              <a:ext uri="{FF2B5EF4-FFF2-40B4-BE49-F238E27FC236}">
                <a16:creationId xmlns:a16="http://schemas.microsoft.com/office/drawing/2014/main" id="{8678E14C-F856-46BE-8D77-796B01BB46B2}"/>
              </a:ext>
            </a:extLst>
          </p:cNvPr>
          <p:cNvSpPr/>
          <p:nvPr/>
        </p:nvSpPr>
        <p:spPr>
          <a:xfrm>
            <a:off x="1021372" y="4951981"/>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Hình chữ nhật: Góc Tròn 24">
            <a:extLst>
              <a:ext uri="{FF2B5EF4-FFF2-40B4-BE49-F238E27FC236}">
                <a16:creationId xmlns:a16="http://schemas.microsoft.com/office/drawing/2014/main" id="{1D252A67-50E5-464C-A4C7-4044B989FC0B}"/>
              </a:ext>
            </a:extLst>
          </p:cNvPr>
          <p:cNvSpPr/>
          <p:nvPr/>
        </p:nvSpPr>
        <p:spPr>
          <a:xfrm>
            <a:off x="6131253" y="270091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Khánh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Hình chữ nhật: Góc Tròn 25">
            <a:extLst>
              <a:ext uri="{FF2B5EF4-FFF2-40B4-BE49-F238E27FC236}">
                <a16:creationId xmlns:a16="http://schemas.microsoft.com/office/drawing/2014/main" id="{D542A707-EEAF-4ADC-86F9-2D65642F6C21}"/>
              </a:ext>
            </a:extLst>
          </p:cNvPr>
          <p:cNvSpPr/>
          <p:nvPr/>
        </p:nvSpPr>
        <p:spPr>
          <a:xfrm>
            <a:off x="4471552" y="38429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Ngọc</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Hình chữ nhật: Góc Tròn 26">
            <a:extLst>
              <a:ext uri="{FF2B5EF4-FFF2-40B4-BE49-F238E27FC236}">
                <a16:creationId xmlns:a16="http://schemas.microsoft.com/office/drawing/2014/main" id="{6A083ACB-C63E-4E10-80B9-1DF10D03565B}"/>
              </a:ext>
            </a:extLst>
          </p:cNvPr>
          <p:cNvSpPr/>
          <p:nvPr/>
        </p:nvSpPr>
        <p:spPr>
          <a:xfrm>
            <a:off x="6127168" y="38311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Nguyên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Hình chữ nhật: Góc Tròn 27">
            <a:extLst>
              <a:ext uri="{FF2B5EF4-FFF2-40B4-BE49-F238E27FC236}">
                <a16:creationId xmlns:a16="http://schemas.microsoft.com/office/drawing/2014/main" id="{13BADBB2-F1A4-46CC-88C8-D5C22AF3B1DF}"/>
              </a:ext>
            </a:extLst>
          </p:cNvPr>
          <p:cNvSpPr/>
          <p:nvPr/>
        </p:nvSpPr>
        <p:spPr>
          <a:xfrm>
            <a:off x="4472462" y="5009429"/>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Thiên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Hình chữ nhật: Góc Tròn 28">
            <a:extLst>
              <a:ext uri="{FF2B5EF4-FFF2-40B4-BE49-F238E27FC236}">
                <a16:creationId xmlns:a16="http://schemas.microsoft.com/office/drawing/2014/main" id="{3D673068-465C-4500-ACB6-52F08D076441}"/>
              </a:ext>
            </a:extLst>
          </p:cNvPr>
          <p:cNvSpPr/>
          <p:nvPr/>
        </p:nvSpPr>
        <p:spPr>
          <a:xfrm>
            <a:off x="9598655" y="26831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B. Minh</a:t>
            </a:r>
          </a:p>
        </p:txBody>
      </p:sp>
      <p:sp>
        <p:nvSpPr>
          <p:cNvPr id="30" name="Hình chữ nhật: Góc Tròn 29">
            <a:extLst>
              <a:ext uri="{FF2B5EF4-FFF2-40B4-BE49-F238E27FC236}">
                <a16:creationId xmlns:a16="http://schemas.microsoft.com/office/drawing/2014/main" id="{600ECCD2-639E-4573-824C-07EF90F8E7BA}"/>
              </a:ext>
            </a:extLst>
          </p:cNvPr>
          <p:cNvSpPr/>
          <p:nvPr/>
        </p:nvSpPr>
        <p:spPr>
          <a:xfrm>
            <a:off x="7950329" y="3843624"/>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M.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Quân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Hình chữ nhật: Góc Tròn 30">
            <a:extLst>
              <a:ext uri="{FF2B5EF4-FFF2-40B4-BE49-F238E27FC236}">
                <a16:creationId xmlns:a16="http://schemas.microsoft.com/office/drawing/2014/main" id="{17A0AD2F-00D2-4845-B952-A2704EEEF0DD}"/>
              </a:ext>
            </a:extLst>
          </p:cNvPr>
          <p:cNvSpPr/>
          <p:nvPr/>
        </p:nvSpPr>
        <p:spPr>
          <a:xfrm>
            <a:off x="794533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Vân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2" name="Hình chữ nhật: Góc Tròn 31">
            <a:extLst>
              <a:ext uri="{FF2B5EF4-FFF2-40B4-BE49-F238E27FC236}">
                <a16:creationId xmlns:a16="http://schemas.microsoft.com/office/drawing/2014/main" id="{B1D640BD-9F16-4E59-BCCF-8BD0357ECA20}"/>
              </a:ext>
            </a:extLst>
          </p:cNvPr>
          <p:cNvSpPr/>
          <p:nvPr/>
        </p:nvSpPr>
        <p:spPr>
          <a:xfrm>
            <a:off x="2727458"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Trọng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Hình chữ nhật: Góc Tròn 32">
            <a:extLst>
              <a:ext uri="{FF2B5EF4-FFF2-40B4-BE49-F238E27FC236}">
                <a16:creationId xmlns:a16="http://schemas.microsoft.com/office/drawing/2014/main" id="{D22A26D9-F477-48F0-9497-F2984D53476A}"/>
              </a:ext>
            </a:extLst>
          </p:cNvPr>
          <p:cNvSpPr/>
          <p:nvPr/>
        </p:nvSpPr>
        <p:spPr>
          <a:xfrm>
            <a:off x="7944591" y="269155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H.minh</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33E94675-3850-4C84-9712-595216D4BAAE}"/>
              </a:ext>
            </a:extLst>
          </p:cNvPr>
          <p:cNvSpPr/>
          <p:nvPr/>
        </p:nvSpPr>
        <p:spPr>
          <a:xfrm>
            <a:off x="4477189" y="264409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Khang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Hình chữ nhật: Góc Tròn 34">
            <a:extLst>
              <a:ext uri="{FF2B5EF4-FFF2-40B4-BE49-F238E27FC236}">
                <a16:creationId xmlns:a16="http://schemas.microsoft.com/office/drawing/2014/main" id="{7DAF6D3F-4BF1-487F-91D5-59E10051F9B8}"/>
              </a:ext>
            </a:extLst>
          </p:cNvPr>
          <p:cNvSpPr/>
          <p:nvPr/>
        </p:nvSpPr>
        <p:spPr>
          <a:xfrm>
            <a:off x="2758341" y="4973212"/>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Thăng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Hình chữ nhật: Góc Tròn 35">
            <a:extLst>
              <a:ext uri="{FF2B5EF4-FFF2-40B4-BE49-F238E27FC236}">
                <a16:creationId xmlns:a16="http://schemas.microsoft.com/office/drawing/2014/main" id="{A3F8F604-C27E-4375-BA5F-A3AA2393637A}"/>
              </a:ext>
            </a:extLst>
          </p:cNvPr>
          <p:cNvSpPr/>
          <p:nvPr/>
        </p:nvSpPr>
        <p:spPr>
          <a:xfrm>
            <a:off x="6131253" y="5011927"/>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Thủy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Hình chữ nhật: Góc Tròn 36">
            <a:extLst>
              <a:ext uri="{FF2B5EF4-FFF2-40B4-BE49-F238E27FC236}">
                <a16:creationId xmlns:a16="http://schemas.microsoft.com/office/drawing/2014/main" id="{C4264B09-A2E3-4F14-80BE-4F8677CA95F2}"/>
              </a:ext>
            </a:extLst>
          </p:cNvPr>
          <p:cNvSpPr/>
          <p:nvPr/>
        </p:nvSpPr>
        <p:spPr>
          <a:xfrm>
            <a:off x="7984387" y="4980705"/>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Thư</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970B83CF-8FCD-43B8-AF82-452649EBF214}"/>
              </a:ext>
            </a:extLst>
          </p:cNvPr>
          <p:cNvSpPr/>
          <p:nvPr/>
        </p:nvSpPr>
        <p:spPr>
          <a:xfrm>
            <a:off x="9644088" y="496072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Như</a:t>
            </a: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  Ý</a:t>
            </a:r>
          </a:p>
        </p:txBody>
      </p:sp>
      <p:sp>
        <p:nvSpPr>
          <p:cNvPr id="39" name="Hình chữ nhật: Góc Tròn 38">
            <a:extLst>
              <a:ext uri="{FF2B5EF4-FFF2-40B4-BE49-F238E27FC236}">
                <a16:creationId xmlns:a16="http://schemas.microsoft.com/office/drawing/2014/main" id="{B28EB8BC-F492-4BF0-984B-CC43EAC2CD96}"/>
              </a:ext>
            </a:extLst>
          </p:cNvPr>
          <p:cNvSpPr/>
          <p:nvPr/>
        </p:nvSpPr>
        <p:spPr>
          <a:xfrm>
            <a:off x="4458126" y="598041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Trung</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Hình chữ nhật: Góc Tròn 39">
            <a:extLst>
              <a:ext uri="{FF2B5EF4-FFF2-40B4-BE49-F238E27FC236}">
                <a16:creationId xmlns:a16="http://schemas.microsoft.com/office/drawing/2014/main" id="{F80EDB28-FE62-4F65-B196-D49A26F1F92D}"/>
              </a:ext>
            </a:extLst>
          </p:cNvPr>
          <p:cNvSpPr/>
          <p:nvPr/>
        </p:nvSpPr>
        <p:spPr>
          <a:xfrm>
            <a:off x="6095999" y="5986033"/>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A. </a:t>
            </a: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Tuấn</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 name="Hình chữ nhật: Góc Tròn 40">
            <a:extLst>
              <a:ext uri="{FF2B5EF4-FFF2-40B4-BE49-F238E27FC236}">
                <a16:creationId xmlns:a16="http://schemas.microsoft.com/office/drawing/2014/main" id="{99F61577-B08D-49FB-AE04-8AA4DE54D68C}"/>
              </a:ext>
            </a:extLst>
          </p:cNvPr>
          <p:cNvSpPr/>
          <p:nvPr/>
        </p:nvSpPr>
        <p:spPr>
          <a:xfrm>
            <a:off x="9644088" y="3841750"/>
            <a:ext cx="1525236" cy="685621"/>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err="1">
                <a:ln>
                  <a:noFill/>
                </a:ln>
                <a:solidFill>
                  <a:prstClr val="white"/>
                </a:solidFill>
                <a:effectLst/>
                <a:uLnTx/>
                <a:uFillTx/>
                <a:latin typeface="Calibri" panose="020F0502020204030204"/>
                <a:ea typeface="+mn-ea"/>
                <a:cs typeface="+mn-cs"/>
              </a:rPr>
              <a:t>Vy</a:t>
            </a:r>
            <a:endPar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Hình chữ nhật: Góc Tròn 42">
            <a:hlinkClick r:id="rId5" action="ppaction://hlinksldjump"/>
            <a:extLst>
              <a:ext uri="{FF2B5EF4-FFF2-40B4-BE49-F238E27FC236}">
                <a16:creationId xmlns:a16="http://schemas.microsoft.com/office/drawing/2014/main" id="{FD201858-9202-47D5-95B5-CE849194A800}"/>
              </a:ext>
            </a:extLst>
          </p:cNvPr>
          <p:cNvSpPr/>
          <p:nvPr/>
        </p:nvSpPr>
        <p:spPr>
          <a:xfrm>
            <a:off x="84891" y="21364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3</a:t>
            </a:r>
          </a:p>
        </p:txBody>
      </p:sp>
      <p:sp>
        <p:nvSpPr>
          <p:cNvPr id="44" name="Hình chữ nhật: Góc Tròn 43">
            <a:hlinkClick r:id="rId6" action="ppaction://hlinksldjump"/>
            <a:extLst>
              <a:ext uri="{FF2B5EF4-FFF2-40B4-BE49-F238E27FC236}">
                <a16:creationId xmlns:a16="http://schemas.microsoft.com/office/drawing/2014/main" id="{8FD5D68B-621B-4EA9-A3A5-72A5C5622F3F}"/>
              </a:ext>
            </a:extLst>
          </p:cNvPr>
          <p:cNvSpPr/>
          <p:nvPr/>
        </p:nvSpPr>
        <p:spPr>
          <a:xfrm>
            <a:off x="55293" y="1240694"/>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2</a:t>
            </a:r>
          </a:p>
        </p:txBody>
      </p:sp>
      <p:sp>
        <p:nvSpPr>
          <p:cNvPr id="45" name="Hình chữ nhật: Góc Tròn 44">
            <a:hlinkClick r:id="rId7" action="ppaction://hlinksldjump"/>
            <a:extLst>
              <a:ext uri="{FF2B5EF4-FFF2-40B4-BE49-F238E27FC236}">
                <a16:creationId xmlns:a16="http://schemas.microsoft.com/office/drawing/2014/main" id="{42CEE029-D940-410A-B3AA-5BB07BA1B972}"/>
              </a:ext>
            </a:extLst>
          </p:cNvPr>
          <p:cNvSpPr/>
          <p:nvPr/>
        </p:nvSpPr>
        <p:spPr>
          <a:xfrm>
            <a:off x="11345963" y="1355901"/>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46" name="Hình chữ nhật: Góc Tròn 45">
            <a:hlinkClick r:id="rId8" action="ppaction://hlinksldjump"/>
            <a:extLst>
              <a:ext uri="{FF2B5EF4-FFF2-40B4-BE49-F238E27FC236}">
                <a16:creationId xmlns:a16="http://schemas.microsoft.com/office/drawing/2014/main" id="{7490F442-FC30-4C9F-8BEA-7F0797FEDF38}"/>
              </a:ext>
            </a:extLst>
          </p:cNvPr>
          <p:cNvSpPr/>
          <p:nvPr/>
        </p:nvSpPr>
        <p:spPr>
          <a:xfrm>
            <a:off x="11346302" y="52603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6</a:t>
            </a:r>
          </a:p>
        </p:txBody>
      </p:sp>
      <p:sp>
        <p:nvSpPr>
          <p:cNvPr id="47" name="Hình chữ nhật: Góc Tròn 46">
            <a:hlinkClick r:id="rId9" action="ppaction://hlinksldjump"/>
            <a:extLst>
              <a:ext uri="{FF2B5EF4-FFF2-40B4-BE49-F238E27FC236}">
                <a16:creationId xmlns:a16="http://schemas.microsoft.com/office/drawing/2014/main" id="{1F4B95B6-5B81-46C3-93F3-BEB52DDDDEA5}"/>
              </a:ext>
            </a:extLst>
          </p:cNvPr>
          <p:cNvSpPr/>
          <p:nvPr/>
        </p:nvSpPr>
        <p:spPr>
          <a:xfrm>
            <a:off x="109624" y="452737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5</a:t>
            </a:r>
          </a:p>
        </p:txBody>
      </p:sp>
      <p:sp>
        <p:nvSpPr>
          <p:cNvPr id="48" name="Hình chữ nhật: Góc Tròn 47">
            <a:hlinkClick r:id="rId10" action="ppaction://hlinksldjump"/>
            <a:extLst>
              <a:ext uri="{FF2B5EF4-FFF2-40B4-BE49-F238E27FC236}">
                <a16:creationId xmlns:a16="http://schemas.microsoft.com/office/drawing/2014/main" id="{5E0785D2-E93F-4481-9B9C-BCB3D0BED430}"/>
              </a:ext>
            </a:extLst>
          </p:cNvPr>
          <p:cNvSpPr/>
          <p:nvPr/>
        </p:nvSpPr>
        <p:spPr>
          <a:xfrm>
            <a:off x="110584" y="3272113"/>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49" name="Hình chữ nhật: Góc Tròn 48">
            <a:hlinkClick r:id="rId11" action="ppaction://hlinksldjump"/>
            <a:extLst>
              <a:ext uri="{FF2B5EF4-FFF2-40B4-BE49-F238E27FC236}">
                <a16:creationId xmlns:a16="http://schemas.microsoft.com/office/drawing/2014/main" id="{FC6AB505-0F4B-4442-A9E3-1D5871A4044B}"/>
              </a:ext>
            </a:extLst>
          </p:cNvPr>
          <p:cNvSpPr/>
          <p:nvPr/>
        </p:nvSpPr>
        <p:spPr>
          <a:xfrm>
            <a:off x="11314230" y="218576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8</a:t>
            </a:r>
          </a:p>
        </p:txBody>
      </p:sp>
      <p:sp>
        <p:nvSpPr>
          <p:cNvPr id="50" name="Hình chữ nhật: Góc Tròn 49">
            <a:hlinkClick r:id="rId12" action="ppaction://hlinksldjump"/>
            <a:extLst>
              <a:ext uri="{FF2B5EF4-FFF2-40B4-BE49-F238E27FC236}">
                <a16:creationId xmlns:a16="http://schemas.microsoft.com/office/drawing/2014/main" id="{FE9B34DD-888D-469E-AF89-DE5B870A181C}"/>
              </a:ext>
            </a:extLst>
          </p:cNvPr>
          <p:cNvSpPr/>
          <p:nvPr/>
        </p:nvSpPr>
        <p:spPr>
          <a:xfrm>
            <a:off x="11295241" y="3050910"/>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9</a:t>
            </a:r>
          </a:p>
        </p:txBody>
      </p:sp>
      <p:sp>
        <p:nvSpPr>
          <p:cNvPr id="51" name="Hình chữ nhật: Góc Tròn 50">
            <a:hlinkClick r:id="" action="ppaction://noaction"/>
            <a:extLst>
              <a:ext uri="{FF2B5EF4-FFF2-40B4-BE49-F238E27FC236}">
                <a16:creationId xmlns:a16="http://schemas.microsoft.com/office/drawing/2014/main" id="{4875A12F-B5E0-4CD7-844D-36D198B06FF6}"/>
              </a:ext>
            </a:extLst>
          </p:cNvPr>
          <p:cNvSpPr/>
          <p:nvPr/>
        </p:nvSpPr>
        <p:spPr>
          <a:xfrm>
            <a:off x="11350846" y="446617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10</a:t>
            </a:r>
          </a:p>
        </p:txBody>
      </p:sp>
      <p:sp>
        <p:nvSpPr>
          <p:cNvPr id="52" name="Hình chữ nhật: Góc Tròn 51">
            <a:hlinkClick r:id="rId13" action="ppaction://hlinksldjump"/>
            <a:extLst>
              <a:ext uri="{FF2B5EF4-FFF2-40B4-BE49-F238E27FC236}">
                <a16:creationId xmlns:a16="http://schemas.microsoft.com/office/drawing/2014/main" id="{52A6ECD0-8D97-4AD7-BFB4-4EB00E1753A4}"/>
              </a:ext>
            </a:extLst>
          </p:cNvPr>
          <p:cNvSpPr/>
          <p:nvPr/>
        </p:nvSpPr>
        <p:spPr>
          <a:xfrm>
            <a:off x="84891" y="419026"/>
            <a:ext cx="837983" cy="5076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2799" b="1" i="0" u="none" strike="noStrike" kern="1200" cap="none" spc="0" normalizeH="0" baseline="0" noProof="0" dirty="0">
                <a:ln>
                  <a:noFill/>
                </a:ln>
                <a:solidFill>
                  <a:prstClr val="white"/>
                </a:solidFill>
                <a:effectLst/>
                <a:uLnTx/>
                <a:uFillTx/>
                <a:latin typeface="Calibri" panose="020F0502020204030204"/>
                <a:ea typeface="+mn-ea"/>
                <a:cs typeface="+mn-cs"/>
              </a:rPr>
              <a:t>1</a:t>
            </a:r>
          </a:p>
        </p:txBody>
      </p:sp>
    </p:spTree>
    <p:extLst>
      <p:ext uri="{BB962C8B-B14F-4D97-AF65-F5344CB8AC3E}">
        <p14:creationId xmlns:p14="http://schemas.microsoft.com/office/powerpoint/2010/main" val="773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grpId="0" nodeType="clickEffect">
                                  <p:stCondLst>
                                    <p:cond delay="0"/>
                                  </p:stCondLst>
                                  <p:childTnLst>
                                    <p:anim calcmode="lin" valueType="num">
                                      <p:cBhvr additive="base">
                                        <p:cTn id="11" dur="500"/>
                                        <p:tgtEl>
                                          <p:spTgt spid="6"/>
                                        </p:tgtEl>
                                        <p:attrNameLst>
                                          <p:attrName>ppt_y</p:attrName>
                                        </p:attrNameLst>
                                      </p:cBhvr>
                                      <p:tavLst>
                                        <p:tav tm="0">
                                          <p:val>
                                            <p:strVal val="#ppt_y"/>
                                          </p:val>
                                        </p:tav>
                                        <p:tav tm="100000">
                                          <p:val>
                                            <p:strVal val="#ppt_y+#ppt_h*1.125000"/>
                                          </p:val>
                                        </p:tav>
                                      </p:tavLst>
                                    </p:anim>
                                    <p:animEffect transition="out" filter="wipe(down)">
                                      <p:cBhvr>
                                        <p:cTn id="12" dur="500"/>
                                        <p:tgtEl>
                                          <p:spTgt spid="6"/>
                                        </p:tgtEl>
                                      </p:cBhvr>
                                    </p:animEffect>
                                    <p:set>
                                      <p:cBhvr>
                                        <p:cTn id="13"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37" presetClass="exit" presetSubtype="0" fill="hold" grpId="0" nodeType="clickEffect">
                                  <p:stCondLst>
                                    <p:cond delay="0"/>
                                  </p:stCondLst>
                                  <p:childTnLst>
                                    <p:animEffect transition="out" filter="fade">
                                      <p:cBhvr>
                                        <p:cTn id="18" dur="1000"/>
                                        <p:tgtEl>
                                          <p:spTgt spid="5"/>
                                        </p:tgtEl>
                                      </p:cBhvr>
                                    </p:animEffect>
                                    <p:anim calcmode="lin" valueType="num">
                                      <p:cBhvr>
                                        <p:cTn id="19" dur="1000"/>
                                        <p:tgtEl>
                                          <p:spTgt spid="5"/>
                                        </p:tgtEl>
                                        <p:attrNameLst>
                                          <p:attrName>ppt_x</p:attrName>
                                        </p:attrNameLst>
                                      </p:cBhvr>
                                      <p:tavLst>
                                        <p:tav tm="0">
                                          <p:val>
                                            <p:strVal val="ppt_x"/>
                                          </p:val>
                                        </p:tav>
                                        <p:tav tm="100000">
                                          <p:val>
                                            <p:strVal val="ppt_x"/>
                                          </p:val>
                                        </p:tav>
                                      </p:tavLst>
                                    </p:anim>
                                    <p:anim calcmode="lin" valueType="num">
                                      <p:cBhvr>
                                        <p:cTn id="20" dur="100" decel="100000"/>
                                        <p:tgtEl>
                                          <p:spTgt spid="5"/>
                                        </p:tgtEl>
                                        <p:attrNameLst>
                                          <p:attrName>ppt_y</p:attrName>
                                        </p:attrNameLst>
                                      </p:cBhvr>
                                      <p:tavLst>
                                        <p:tav tm="0">
                                          <p:val>
                                            <p:strVal val="ppt_y"/>
                                          </p:val>
                                        </p:tav>
                                        <p:tav tm="100000">
                                          <p:val>
                                            <p:strVal val="ppt_y-.03"/>
                                          </p:val>
                                        </p:tav>
                                      </p:tavLst>
                                    </p:anim>
                                    <p:anim calcmode="lin" valueType="num">
                                      <p:cBhvr>
                                        <p:cTn id="21" dur="900" accel="100000">
                                          <p:stCondLst>
                                            <p:cond delay="100"/>
                                          </p:stCondLst>
                                        </p:cTn>
                                        <p:tgtEl>
                                          <p:spTgt spid="5"/>
                                        </p:tgtEl>
                                        <p:attrNameLst>
                                          <p:attrName>ppt_y</p:attrName>
                                        </p:attrNameLst>
                                      </p:cBhvr>
                                      <p:tavLst>
                                        <p:tav tm="0">
                                          <p:val>
                                            <p:strVal val="ppt_y"/>
                                          </p:val>
                                        </p:tav>
                                        <p:tav tm="100000">
                                          <p:val>
                                            <p:strVal val="ppt_y+1"/>
                                          </p:val>
                                        </p:tav>
                                      </p:tavLst>
                                    </p:anim>
                                    <p:set>
                                      <p:cBhvr>
                                        <p:cTn id="22" dur="1" fill="hold">
                                          <p:stCondLst>
                                            <p:cond delay="9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8"/>
                    </p:tgtEl>
                  </p:cond>
                </p:stCondLst>
                <p:endSync evt="end" delay="0">
                  <p:rtn val="all"/>
                </p:endSync>
                <p:childTnLst>
                  <p:par>
                    <p:cTn id="24" fill="hold">
                      <p:stCondLst>
                        <p:cond delay="0"/>
                      </p:stCondLst>
                      <p:childTnLst>
                        <p:par>
                          <p:cTn id="25" fill="hold">
                            <p:stCondLst>
                              <p:cond delay="0"/>
                            </p:stCondLst>
                            <p:childTnLst>
                              <p:par>
                                <p:cTn id="26" presetID="37" presetClass="exit" presetSubtype="0" fill="hold" grpId="0" nodeType="clickEffect">
                                  <p:stCondLst>
                                    <p:cond delay="0"/>
                                  </p:stCondLst>
                                  <p:childTnLst>
                                    <p:animEffect transition="out" filter="fade">
                                      <p:cBhvr>
                                        <p:cTn id="27" dur="1000"/>
                                        <p:tgtEl>
                                          <p:spTgt spid="8"/>
                                        </p:tgtEl>
                                      </p:cBhvr>
                                    </p:animEffect>
                                    <p:anim calcmode="lin" valueType="num">
                                      <p:cBhvr>
                                        <p:cTn id="28" dur="1000"/>
                                        <p:tgtEl>
                                          <p:spTgt spid="8"/>
                                        </p:tgtEl>
                                        <p:attrNameLst>
                                          <p:attrName>ppt_x</p:attrName>
                                        </p:attrNameLst>
                                      </p:cBhvr>
                                      <p:tavLst>
                                        <p:tav tm="0">
                                          <p:val>
                                            <p:strVal val="ppt_x"/>
                                          </p:val>
                                        </p:tav>
                                        <p:tav tm="100000">
                                          <p:val>
                                            <p:strVal val="ppt_x"/>
                                          </p:val>
                                        </p:tav>
                                      </p:tavLst>
                                    </p:anim>
                                    <p:anim calcmode="lin" valueType="num">
                                      <p:cBhvr>
                                        <p:cTn id="29" dur="100" decel="100000"/>
                                        <p:tgtEl>
                                          <p:spTgt spid="8"/>
                                        </p:tgtEl>
                                        <p:attrNameLst>
                                          <p:attrName>ppt_y</p:attrName>
                                        </p:attrNameLst>
                                      </p:cBhvr>
                                      <p:tavLst>
                                        <p:tav tm="0">
                                          <p:val>
                                            <p:strVal val="ppt_y"/>
                                          </p:val>
                                        </p:tav>
                                        <p:tav tm="100000">
                                          <p:val>
                                            <p:strVal val="ppt_y-.03"/>
                                          </p:val>
                                        </p:tav>
                                      </p:tavLst>
                                    </p:anim>
                                    <p:anim calcmode="lin" valueType="num">
                                      <p:cBhvr>
                                        <p:cTn id="30" dur="900" accel="100000">
                                          <p:stCondLst>
                                            <p:cond delay="100"/>
                                          </p:stCondLst>
                                        </p:cTn>
                                        <p:tgtEl>
                                          <p:spTgt spid="8"/>
                                        </p:tgtEl>
                                        <p:attrNameLst>
                                          <p:attrName>ppt_y</p:attrName>
                                        </p:attrNameLst>
                                      </p:cBhvr>
                                      <p:tavLst>
                                        <p:tav tm="0">
                                          <p:val>
                                            <p:strVal val="ppt_y"/>
                                          </p:val>
                                        </p:tav>
                                        <p:tav tm="100000">
                                          <p:val>
                                            <p:strVal val="ppt_y+1"/>
                                          </p:val>
                                        </p:tav>
                                      </p:tavLst>
                                    </p:anim>
                                    <p:set>
                                      <p:cBhvr>
                                        <p:cTn id="31" dur="1" fill="hold">
                                          <p:stCondLst>
                                            <p:cond delay="9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32" restart="whenNotActive" fill="hold" evtFilter="cancelBubble" nodeType="interactiveSeq">
                <p:stCondLst>
                  <p:cond evt="onClick" delay="0">
                    <p:tgtEl>
                      <p:spTgt spid="9"/>
                    </p:tgtEl>
                  </p:cond>
                </p:stCondLst>
                <p:endSync evt="end" delay="0">
                  <p:rtn val="all"/>
                </p:endSync>
                <p:childTnLst>
                  <p:par>
                    <p:cTn id="33" fill="hold">
                      <p:stCondLst>
                        <p:cond delay="0"/>
                      </p:stCondLst>
                      <p:childTnLst>
                        <p:par>
                          <p:cTn id="34" fill="hold">
                            <p:stCondLst>
                              <p:cond delay="0"/>
                            </p:stCondLst>
                            <p:childTnLst>
                              <p:par>
                                <p:cTn id="35" presetID="37" presetClass="exit" presetSubtype="0" fill="hold" grpId="0" nodeType="clickEffect">
                                  <p:stCondLst>
                                    <p:cond delay="0"/>
                                  </p:stCondLst>
                                  <p:childTnLst>
                                    <p:animEffect transition="out" filter="fade">
                                      <p:cBhvr>
                                        <p:cTn id="36" dur="1000"/>
                                        <p:tgtEl>
                                          <p:spTgt spid="9"/>
                                        </p:tgtEl>
                                      </p:cBhvr>
                                    </p:animEffect>
                                    <p:anim calcmode="lin" valueType="num">
                                      <p:cBhvr>
                                        <p:cTn id="37" dur="1000"/>
                                        <p:tgtEl>
                                          <p:spTgt spid="9"/>
                                        </p:tgtEl>
                                        <p:attrNameLst>
                                          <p:attrName>ppt_x</p:attrName>
                                        </p:attrNameLst>
                                      </p:cBhvr>
                                      <p:tavLst>
                                        <p:tav tm="0">
                                          <p:val>
                                            <p:strVal val="ppt_x"/>
                                          </p:val>
                                        </p:tav>
                                        <p:tav tm="100000">
                                          <p:val>
                                            <p:strVal val="ppt_x"/>
                                          </p:val>
                                        </p:tav>
                                      </p:tavLst>
                                    </p:anim>
                                    <p:anim calcmode="lin" valueType="num">
                                      <p:cBhvr>
                                        <p:cTn id="38" dur="100" decel="100000"/>
                                        <p:tgtEl>
                                          <p:spTgt spid="9"/>
                                        </p:tgtEl>
                                        <p:attrNameLst>
                                          <p:attrName>ppt_y</p:attrName>
                                        </p:attrNameLst>
                                      </p:cBhvr>
                                      <p:tavLst>
                                        <p:tav tm="0">
                                          <p:val>
                                            <p:strVal val="ppt_y"/>
                                          </p:val>
                                        </p:tav>
                                        <p:tav tm="100000">
                                          <p:val>
                                            <p:strVal val="ppt_y-.03"/>
                                          </p:val>
                                        </p:tav>
                                      </p:tavLst>
                                    </p:anim>
                                    <p:anim calcmode="lin" valueType="num">
                                      <p:cBhvr>
                                        <p:cTn id="39" dur="900" accel="100000">
                                          <p:stCondLst>
                                            <p:cond delay="100"/>
                                          </p:stCondLst>
                                        </p:cTn>
                                        <p:tgtEl>
                                          <p:spTgt spid="9"/>
                                        </p:tgtEl>
                                        <p:attrNameLst>
                                          <p:attrName>ppt_y</p:attrName>
                                        </p:attrNameLst>
                                      </p:cBhvr>
                                      <p:tavLst>
                                        <p:tav tm="0">
                                          <p:val>
                                            <p:strVal val="ppt_y"/>
                                          </p:val>
                                        </p:tav>
                                        <p:tav tm="100000">
                                          <p:val>
                                            <p:strVal val="ppt_y+1"/>
                                          </p:val>
                                        </p:tav>
                                      </p:tavLst>
                                    </p:anim>
                                    <p:set>
                                      <p:cBhvr>
                                        <p:cTn id="40" dur="1" fill="hold">
                                          <p:stCondLst>
                                            <p:cond delay="9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37" presetClass="exit" presetSubtype="0" fill="hold" grpId="0" nodeType="clickEffect">
                                  <p:stCondLst>
                                    <p:cond delay="0"/>
                                  </p:stCondLst>
                                  <p:childTnLst>
                                    <p:animEffect transition="out" filter="fade">
                                      <p:cBhvr>
                                        <p:cTn id="45" dur="1000"/>
                                        <p:tgtEl>
                                          <p:spTgt spid="10"/>
                                        </p:tgtEl>
                                      </p:cBhvr>
                                    </p:animEffect>
                                    <p:anim calcmode="lin" valueType="num">
                                      <p:cBhvr>
                                        <p:cTn id="46" dur="1000"/>
                                        <p:tgtEl>
                                          <p:spTgt spid="10"/>
                                        </p:tgtEl>
                                        <p:attrNameLst>
                                          <p:attrName>ppt_x</p:attrName>
                                        </p:attrNameLst>
                                      </p:cBhvr>
                                      <p:tavLst>
                                        <p:tav tm="0">
                                          <p:val>
                                            <p:strVal val="ppt_x"/>
                                          </p:val>
                                        </p:tav>
                                        <p:tav tm="100000">
                                          <p:val>
                                            <p:strVal val="ppt_x"/>
                                          </p:val>
                                        </p:tav>
                                      </p:tavLst>
                                    </p:anim>
                                    <p:anim calcmode="lin" valueType="num">
                                      <p:cBhvr>
                                        <p:cTn id="47" dur="100" decel="100000"/>
                                        <p:tgtEl>
                                          <p:spTgt spid="10"/>
                                        </p:tgtEl>
                                        <p:attrNameLst>
                                          <p:attrName>ppt_y</p:attrName>
                                        </p:attrNameLst>
                                      </p:cBhvr>
                                      <p:tavLst>
                                        <p:tav tm="0">
                                          <p:val>
                                            <p:strVal val="ppt_y"/>
                                          </p:val>
                                        </p:tav>
                                        <p:tav tm="100000">
                                          <p:val>
                                            <p:strVal val="ppt_y-.03"/>
                                          </p:val>
                                        </p:tav>
                                      </p:tavLst>
                                    </p:anim>
                                    <p:anim calcmode="lin" valueType="num">
                                      <p:cBhvr>
                                        <p:cTn id="48" dur="900" accel="100000">
                                          <p:stCondLst>
                                            <p:cond delay="100"/>
                                          </p:stCondLst>
                                        </p:cTn>
                                        <p:tgtEl>
                                          <p:spTgt spid="10"/>
                                        </p:tgtEl>
                                        <p:attrNameLst>
                                          <p:attrName>ppt_y</p:attrName>
                                        </p:attrNameLst>
                                      </p:cBhvr>
                                      <p:tavLst>
                                        <p:tav tm="0">
                                          <p:val>
                                            <p:strVal val="ppt_y"/>
                                          </p:val>
                                        </p:tav>
                                        <p:tav tm="100000">
                                          <p:val>
                                            <p:strVal val="ppt_y+1"/>
                                          </p:val>
                                        </p:tav>
                                      </p:tavLst>
                                    </p:anim>
                                    <p:set>
                                      <p:cBhvr>
                                        <p:cTn id="49"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37" presetClass="exit" presetSubtype="0" fill="hold" grpId="0" nodeType="clickEffect">
                                  <p:stCondLst>
                                    <p:cond delay="0"/>
                                  </p:stCondLst>
                                  <p:childTnLst>
                                    <p:animEffect transition="out" filter="fade">
                                      <p:cBhvr>
                                        <p:cTn id="54" dur="1000"/>
                                        <p:tgtEl>
                                          <p:spTgt spid="11"/>
                                        </p:tgtEl>
                                      </p:cBhvr>
                                    </p:animEffect>
                                    <p:anim calcmode="lin" valueType="num">
                                      <p:cBhvr>
                                        <p:cTn id="55" dur="1000"/>
                                        <p:tgtEl>
                                          <p:spTgt spid="11"/>
                                        </p:tgtEl>
                                        <p:attrNameLst>
                                          <p:attrName>ppt_x</p:attrName>
                                        </p:attrNameLst>
                                      </p:cBhvr>
                                      <p:tavLst>
                                        <p:tav tm="0">
                                          <p:val>
                                            <p:strVal val="ppt_x"/>
                                          </p:val>
                                        </p:tav>
                                        <p:tav tm="100000">
                                          <p:val>
                                            <p:strVal val="ppt_x"/>
                                          </p:val>
                                        </p:tav>
                                      </p:tavLst>
                                    </p:anim>
                                    <p:anim calcmode="lin" valueType="num">
                                      <p:cBhvr>
                                        <p:cTn id="56" dur="100" decel="100000"/>
                                        <p:tgtEl>
                                          <p:spTgt spid="11"/>
                                        </p:tgtEl>
                                        <p:attrNameLst>
                                          <p:attrName>ppt_y</p:attrName>
                                        </p:attrNameLst>
                                      </p:cBhvr>
                                      <p:tavLst>
                                        <p:tav tm="0">
                                          <p:val>
                                            <p:strVal val="ppt_y"/>
                                          </p:val>
                                        </p:tav>
                                        <p:tav tm="100000">
                                          <p:val>
                                            <p:strVal val="ppt_y-.03"/>
                                          </p:val>
                                        </p:tav>
                                      </p:tavLst>
                                    </p:anim>
                                    <p:anim calcmode="lin" valueType="num">
                                      <p:cBhvr>
                                        <p:cTn id="57" dur="900" accel="100000">
                                          <p:stCondLst>
                                            <p:cond delay="100"/>
                                          </p:stCondLst>
                                        </p:cTn>
                                        <p:tgtEl>
                                          <p:spTgt spid="11"/>
                                        </p:tgtEl>
                                        <p:attrNameLst>
                                          <p:attrName>ppt_y</p:attrName>
                                        </p:attrNameLst>
                                      </p:cBhvr>
                                      <p:tavLst>
                                        <p:tav tm="0">
                                          <p:val>
                                            <p:strVal val="ppt_y"/>
                                          </p:val>
                                        </p:tav>
                                        <p:tav tm="100000">
                                          <p:val>
                                            <p:strVal val="ppt_y+1"/>
                                          </p:val>
                                        </p:tav>
                                      </p:tavLst>
                                    </p:anim>
                                    <p:set>
                                      <p:cBhvr>
                                        <p:cTn id="58" dur="1" fill="hold">
                                          <p:stCondLst>
                                            <p:cond delay="9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37" presetClass="exit" presetSubtype="0" fill="hold" grpId="0" nodeType="clickEffect">
                                  <p:stCondLst>
                                    <p:cond delay="0"/>
                                  </p:stCondLst>
                                  <p:childTnLst>
                                    <p:animEffect transition="out" filter="fade">
                                      <p:cBhvr>
                                        <p:cTn id="63" dur="1000"/>
                                        <p:tgtEl>
                                          <p:spTgt spid="15"/>
                                        </p:tgtEl>
                                      </p:cBhvr>
                                    </p:animEffect>
                                    <p:anim calcmode="lin" valueType="num">
                                      <p:cBhvr>
                                        <p:cTn id="64" dur="1000"/>
                                        <p:tgtEl>
                                          <p:spTgt spid="15"/>
                                        </p:tgtEl>
                                        <p:attrNameLst>
                                          <p:attrName>ppt_x</p:attrName>
                                        </p:attrNameLst>
                                      </p:cBhvr>
                                      <p:tavLst>
                                        <p:tav tm="0">
                                          <p:val>
                                            <p:strVal val="ppt_x"/>
                                          </p:val>
                                        </p:tav>
                                        <p:tav tm="100000">
                                          <p:val>
                                            <p:strVal val="ppt_x"/>
                                          </p:val>
                                        </p:tav>
                                      </p:tavLst>
                                    </p:anim>
                                    <p:anim calcmode="lin" valueType="num">
                                      <p:cBhvr>
                                        <p:cTn id="65" dur="100" decel="100000"/>
                                        <p:tgtEl>
                                          <p:spTgt spid="15"/>
                                        </p:tgtEl>
                                        <p:attrNameLst>
                                          <p:attrName>ppt_y</p:attrName>
                                        </p:attrNameLst>
                                      </p:cBhvr>
                                      <p:tavLst>
                                        <p:tav tm="0">
                                          <p:val>
                                            <p:strVal val="ppt_y"/>
                                          </p:val>
                                        </p:tav>
                                        <p:tav tm="100000">
                                          <p:val>
                                            <p:strVal val="ppt_y-.03"/>
                                          </p:val>
                                        </p:tav>
                                      </p:tavLst>
                                    </p:anim>
                                    <p:anim calcmode="lin" valueType="num">
                                      <p:cBhvr>
                                        <p:cTn id="66" dur="900" accel="100000">
                                          <p:stCondLst>
                                            <p:cond delay="100"/>
                                          </p:stCondLst>
                                        </p:cTn>
                                        <p:tgtEl>
                                          <p:spTgt spid="15"/>
                                        </p:tgtEl>
                                        <p:attrNameLst>
                                          <p:attrName>ppt_y</p:attrName>
                                        </p:attrNameLst>
                                      </p:cBhvr>
                                      <p:tavLst>
                                        <p:tav tm="0">
                                          <p:val>
                                            <p:strVal val="ppt_y"/>
                                          </p:val>
                                        </p:tav>
                                        <p:tav tm="100000">
                                          <p:val>
                                            <p:strVal val="ppt_y+1"/>
                                          </p:val>
                                        </p:tav>
                                      </p:tavLst>
                                    </p:anim>
                                    <p:set>
                                      <p:cBhvr>
                                        <p:cTn id="67"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37" presetClass="exit" presetSubtype="0" fill="hold" grpId="0" nodeType="clickEffect">
                                  <p:stCondLst>
                                    <p:cond delay="0"/>
                                  </p:stCondLst>
                                  <p:childTnLst>
                                    <p:animEffect transition="out" filter="fade">
                                      <p:cBhvr>
                                        <p:cTn id="72" dur="1000"/>
                                        <p:tgtEl>
                                          <p:spTgt spid="14"/>
                                        </p:tgtEl>
                                      </p:cBhvr>
                                    </p:animEffect>
                                    <p:anim calcmode="lin" valueType="num">
                                      <p:cBhvr>
                                        <p:cTn id="73" dur="1000"/>
                                        <p:tgtEl>
                                          <p:spTgt spid="14"/>
                                        </p:tgtEl>
                                        <p:attrNameLst>
                                          <p:attrName>ppt_x</p:attrName>
                                        </p:attrNameLst>
                                      </p:cBhvr>
                                      <p:tavLst>
                                        <p:tav tm="0">
                                          <p:val>
                                            <p:strVal val="ppt_x"/>
                                          </p:val>
                                        </p:tav>
                                        <p:tav tm="100000">
                                          <p:val>
                                            <p:strVal val="ppt_x"/>
                                          </p:val>
                                        </p:tav>
                                      </p:tavLst>
                                    </p:anim>
                                    <p:anim calcmode="lin" valueType="num">
                                      <p:cBhvr>
                                        <p:cTn id="74" dur="100" decel="100000"/>
                                        <p:tgtEl>
                                          <p:spTgt spid="14"/>
                                        </p:tgtEl>
                                        <p:attrNameLst>
                                          <p:attrName>ppt_y</p:attrName>
                                        </p:attrNameLst>
                                      </p:cBhvr>
                                      <p:tavLst>
                                        <p:tav tm="0">
                                          <p:val>
                                            <p:strVal val="ppt_y"/>
                                          </p:val>
                                        </p:tav>
                                        <p:tav tm="100000">
                                          <p:val>
                                            <p:strVal val="ppt_y-.03"/>
                                          </p:val>
                                        </p:tav>
                                      </p:tavLst>
                                    </p:anim>
                                    <p:anim calcmode="lin" valueType="num">
                                      <p:cBhvr>
                                        <p:cTn id="75" dur="900" accel="100000">
                                          <p:stCondLst>
                                            <p:cond delay="100"/>
                                          </p:stCondLst>
                                        </p:cTn>
                                        <p:tgtEl>
                                          <p:spTgt spid="14"/>
                                        </p:tgtEl>
                                        <p:attrNameLst>
                                          <p:attrName>ppt_y</p:attrName>
                                        </p:attrNameLst>
                                      </p:cBhvr>
                                      <p:tavLst>
                                        <p:tav tm="0">
                                          <p:val>
                                            <p:strVal val="ppt_y"/>
                                          </p:val>
                                        </p:tav>
                                        <p:tav tm="100000">
                                          <p:val>
                                            <p:strVal val="ppt_y+1"/>
                                          </p:val>
                                        </p:tav>
                                      </p:tavLst>
                                    </p:anim>
                                    <p:set>
                                      <p:cBhvr>
                                        <p:cTn id="7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37" presetClass="exit" presetSubtype="0" fill="hold" grpId="0" nodeType="clickEffect">
                                  <p:stCondLst>
                                    <p:cond delay="0"/>
                                  </p:stCondLst>
                                  <p:childTnLst>
                                    <p:animEffect transition="out" filter="fade">
                                      <p:cBhvr>
                                        <p:cTn id="81" dur="1000"/>
                                        <p:tgtEl>
                                          <p:spTgt spid="17"/>
                                        </p:tgtEl>
                                      </p:cBhvr>
                                    </p:animEffect>
                                    <p:anim calcmode="lin" valueType="num">
                                      <p:cBhvr>
                                        <p:cTn id="82" dur="1000"/>
                                        <p:tgtEl>
                                          <p:spTgt spid="17"/>
                                        </p:tgtEl>
                                        <p:attrNameLst>
                                          <p:attrName>ppt_x</p:attrName>
                                        </p:attrNameLst>
                                      </p:cBhvr>
                                      <p:tavLst>
                                        <p:tav tm="0">
                                          <p:val>
                                            <p:strVal val="ppt_x"/>
                                          </p:val>
                                        </p:tav>
                                        <p:tav tm="100000">
                                          <p:val>
                                            <p:strVal val="ppt_x"/>
                                          </p:val>
                                        </p:tav>
                                      </p:tavLst>
                                    </p:anim>
                                    <p:anim calcmode="lin" valueType="num">
                                      <p:cBhvr>
                                        <p:cTn id="83" dur="100" decel="100000"/>
                                        <p:tgtEl>
                                          <p:spTgt spid="17"/>
                                        </p:tgtEl>
                                        <p:attrNameLst>
                                          <p:attrName>ppt_y</p:attrName>
                                        </p:attrNameLst>
                                      </p:cBhvr>
                                      <p:tavLst>
                                        <p:tav tm="0">
                                          <p:val>
                                            <p:strVal val="ppt_y"/>
                                          </p:val>
                                        </p:tav>
                                        <p:tav tm="100000">
                                          <p:val>
                                            <p:strVal val="ppt_y-.03"/>
                                          </p:val>
                                        </p:tav>
                                      </p:tavLst>
                                    </p:anim>
                                    <p:anim calcmode="lin" valueType="num">
                                      <p:cBhvr>
                                        <p:cTn id="84" dur="900" accel="100000">
                                          <p:stCondLst>
                                            <p:cond delay="100"/>
                                          </p:stCondLst>
                                        </p:cTn>
                                        <p:tgtEl>
                                          <p:spTgt spid="17"/>
                                        </p:tgtEl>
                                        <p:attrNameLst>
                                          <p:attrName>ppt_y</p:attrName>
                                        </p:attrNameLst>
                                      </p:cBhvr>
                                      <p:tavLst>
                                        <p:tav tm="0">
                                          <p:val>
                                            <p:strVal val="ppt_y"/>
                                          </p:val>
                                        </p:tav>
                                        <p:tav tm="100000">
                                          <p:val>
                                            <p:strVal val="ppt_y+1"/>
                                          </p:val>
                                        </p:tav>
                                      </p:tavLst>
                                    </p:anim>
                                    <p:set>
                                      <p:cBhvr>
                                        <p:cTn id="85" dur="1" fill="hold">
                                          <p:stCondLst>
                                            <p:cond delay="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37" presetClass="exit" presetSubtype="0" fill="hold" grpId="0" nodeType="clickEffect">
                                  <p:stCondLst>
                                    <p:cond delay="0"/>
                                  </p:stCondLst>
                                  <p:childTnLst>
                                    <p:animEffect transition="out" filter="fade">
                                      <p:cBhvr>
                                        <p:cTn id="90" dur="1000"/>
                                        <p:tgtEl>
                                          <p:spTgt spid="18"/>
                                        </p:tgtEl>
                                      </p:cBhvr>
                                    </p:animEffect>
                                    <p:anim calcmode="lin" valueType="num">
                                      <p:cBhvr>
                                        <p:cTn id="91" dur="1000"/>
                                        <p:tgtEl>
                                          <p:spTgt spid="18"/>
                                        </p:tgtEl>
                                        <p:attrNameLst>
                                          <p:attrName>ppt_x</p:attrName>
                                        </p:attrNameLst>
                                      </p:cBhvr>
                                      <p:tavLst>
                                        <p:tav tm="0">
                                          <p:val>
                                            <p:strVal val="ppt_x"/>
                                          </p:val>
                                        </p:tav>
                                        <p:tav tm="100000">
                                          <p:val>
                                            <p:strVal val="ppt_x"/>
                                          </p:val>
                                        </p:tav>
                                      </p:tavLst>
                                    </p:anim>
                                    <p:anim calcmode="lin" valueType="num">
                                      <p:cBhvr>
                                        <p:cTn id="92" dur="100" decel="100000"/>
                                        <p:tgtEl>
                                          <p:spTgt spid="18"/>
                                        </p:tgtEl>
                                        <p:attrNameLst>
                                          <p:attrName>ppt_y</p:attrName>
                                        </p:attrNameLst>
                                      </p:cBhvr>
                                      <p:tavLst>
                                        <p:tav tm="0">
                                          <p:val>
                                            <p:strVal val="ppt_y"/>
                                          </p:val>
                                        </p:tav>
                                        <p:tav tm="100000">
                                          <p:val>
                                            <p:strVal val="ppt_y-.03"/>
                                          </p:val>
                                        </p:tav>
                                      </p:tavLst>
                                    </p:anim>
                                    <p:anim calcmode="lin" valueType="num">
                                      <p:cBhvr>
                                        <p:cTn id="93" dur="900" accel="100000">
                                          <p:stCondLst>
                                            <p:cond delay="100"/>
                                          </p:stCondLst>
                                        </p:cTn>
                                        <p:tgtEl>
                                          <p:spTgt spid="18"/>
                                        </p:tgtEl>
                                        <p:attrNameLst>
                                          <p:attrName>ppt_y</p:attrName>
                                        </p:attrNameLst>
                                      </p:cBhvr>
                                      <p:tavLst>
                                        <p:tav tm="0">
                                          <p:val>
                                            <p:strVal val="ppt_y"/>
                                          </p:val>
                                        </p:tav>
                                        <p:tav tm="100000">
                                          <p:val>
                                            <p:strVal val="ppt_y+1"/>
                                          </p:val>
                                        </p:tav>
                                      </p:tavLst>
                                    </p:anim>
                                    <p:set>
                                      <p:cBhvr>
                                        <p:cTn id="9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37" presetClass="exit" presetSubtype="0" fill="hold" grpId="0" nodeType="clickEffect">
                                  <p:stCondLst>
                                    <p:cond delay="0"/>
                                  </p:stCondLst>
                                  <p:childTnLst>
                                    <p:animEffect transition="out" filter="fade">
                                      <p:cBhvr>
                                        <p:cTn id="99" dur="1000"/>
                                        <p:tgtEl>
                                          <p:spTgt spid="19"/>
                                        </p:tgtEl>
                                      </p:cBhvr>
                                    </p:animEffect>
                                    <p:anim calcmode="lin" valueType="num">
                                      <p:cBhvr>
                                        <p:cTn id="100" dur="1000"/>
                                        <p:tgtEl>
                                          <p:spTgt spid="19"/>
                                        </p:tgtEl>
                                        <p:attrNameLst>
                                          <p:attrName>ppt_x</p:attrName>
                                        </p:attrNameLst>
                                      </p:cBhvr>
                                      <p:tavLst>
                                        <p:tav tm="0">
                                          <p:val>
                                            <p:strVal val="ppt_x"/>
                                          </p:val>
                                        </p:tav>
                                        <p:tav tm="100000">
                                          <p:val>
                                            <p:strVal val="ppt_x"/>
                                          </p:val>
                                        </p:tav>
                                      </p:tavLst>
                                    </p:anim>
                                    <p:anim calcmode="lin" valueType="num">
                                      <p:cBhvr>
                                        <p:cTn id="101" dur="100" decel="100000"/>
                                        <p:tgtEl>
                                          <p:spTgt spid="19"/>
                                        </p:tgtEl>
                                        <p:attrNameLst>
                                          <p:attrName>ppt_y</p:attrName>
                                        </p:attrNameLst>
                                      </p:cBhvr>
                                      <p:tavLst>
                                        <p:tav tm="0">
                                          <p:val>
                                            <p:strVal val="ppt_y"/>
                                          </p:val>
                                        </p:tav>
                                        <p:tav tm="100000">
                                          <p:val>
                                            <p:strVal val="ppt_y-.03"/>
                                          </p:val>
                                        </p:tav>
                                      </p:tavLst>
                                    </p:anim>
                                    <p:anim calcmode="lin" valueType="num">
                                      <p:cBhvr>
                                        <p:cTn id="102" dur="900" accel="100000">
                                          <p:stCondLst>
                                            <p:cond delay="100"/>
                                          </p:stCondLst>
                                        </p:cTn>
                                        <p:tgtEl>
                                          <p:spTgt spid="19"/>
                                        </p:tgtEl>
                                        <p:attrNameLst>
                                          <p:attrName>ppt_y</p:attrName>
                                        </p:attrNameLst>
                                      </p:cBhvr>
                                      <p:tavLst>
                                        <p:tav tm="0">
                                          <p:val>
                                            <p:strVal val="ppt_y"/>
                                          </p:val>
                                        </p:tav>
                                        <p:tav tm="100000">
                                          <p:val>
                                            <p:strVal val="ppt_y+1"/>
                                          </p:val>
                                        </p:tav>
                                      </p:tavLst>
                                    </p:anim>
                                    <p:set>
                                      <p:cBhvr>
                                        <p:cTn id="103"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4" restart="whenNotActive" fill="hold" evtFilter="cancelBubble" nodeType="interactiveSeq">
                <p:stCondLst>
                  <p:cond evt="onClick" delay="0">
                    <p:tgtEl>
                      <p:spTgt spid="20"/>
                    </p:tgtEl>
                  </p:cond>
                </p:stCondLst>
                <p:endSync evt="end" delay="0">
                  <p:rtn val="all"/>
                </p:endSync>
                <p:childTnLst>
                  <p:par>
                    <p:cTn id="105" fill="hold">
                      <p:stCondLst>
                        <p:cond delay="0"/>
                      </p:stCondLst>
                      <p:childTnLst>
                        <p:par>
                          <p:cTn id="106" fill="hold">
                            <p:stCondLst>
                              <p:cond delay="0"/>
                            </p:stCondLst>
                            <p:childTnLst>
                              <p:par>
                                <p:cTn id="107" presetID="37" presetClass="exit" presetSubtype="0" fill="hold" grpId="0" nodeType="clickEffect">
                                  <p:stCondLst>
                                    <p:cond delay="0"/>
                                  </p:stCondLst>
                                  <p:childTnLst>
                                    <p:animEffect transition="out" filter="fade">
                                      <p:cBhvr>
                                        <p:cTn id="108" dur="1000"/>
                                        <p:tgtEl>
                                          <p:spTgt spid="20"/>
                                        </p:tgtEl>
                                      </p:cBhvr>
                                    </p:animEffect>
                                    <p:anim calcmode="lin" valueType="num">
                                      <p:cBhvr>
                                        <p:cTn id="109" dur="1000"/>
                                        <p:tgtEl>
                                          <p:spTgt spid="20"/>
                                        </p:tgtEl>
                                        <p:attrNameLst>
                                          <p:attrName>ppt_x</p:attrName>
                                        </p:attrNameLst>
                                      </p:cBhvr>
                                      <p:tavLst>
                                        <p:tav tm="0">
                                          <p:val>
                                            <p:strVal val="ppt_x"/>
                                          </p:val>
                                        </p:tav>
                                        <p:tav tm="100000">
                                          <p:val>
                                            <p:strVal val="ppt_x"/>
                                          </p:val>
                                        </p:tav>
                                      </p:tavLst>
                                    </p:anim>
                                    <p:anim calcmode="lin" valueType="num">
                                      <p:cBhvr>
                                        <p:cTn id="110" dur="100" decel="100000"/>
                                        <p:tgtEl>
                                          <p:spTgt spid="20"/>
                                        </p:tgtEl>
                                        <p:attrNameLst>
                                          <p:attrName>ppt_y</p:attrName>
                                        </p:attrNameLst>
                                      </p:cBhvr>
                                      <p:tavLst>
                                        <p:tav tm="0">
                                          <p:val>
                                            <p:strVal val="ppt_y"/>
                                          </p:val>
                                        </p:tav>
                                        <p:tav tm="100000">
                                          <p:val>
                                            <p:strVal val="ppt_y-.03"/>
                                          </p:val>
                                        </p:tav>
                                      </p:tavLst>
                                    </p:anim>
                                    <p:anim calcmode="lin" valueType="num">
                                      <p:cBhvr>
                                        <p:cTn id="111" dur="900" accel="100000">
                                          <p:stCondLst>
                                            <p:cond delay="100"/>
                                          </p:stCondLst>
                                        </p:cTn>
                                        <p:tgtEl>
                                          <p:spTgt spid="20"/>
                                        </p:tgtEl>
                                        <p:attrNameLst>
                                          <p:attrName>ppt_y</p:attrName>
                                        </p:attrNameLst>
                                      </p:cBhvr>
                                      <p:tavLst>
                                        <p:tav tm="0">
                                          <p:val>
                                            <p:strVal val="ppt_y"/>
                                          </p:val>
                                        </p:tav>
                                        <p:tav tm="100000">
                                          <p:val>
                                            <p:strVal val="ppt_y+1"/>
                                          </p:val>
                                        </p:tav>
                                      </p:tavLst>
                                    </p:anim>
                                    <p:set>
                                      <p:cBhvr>
                                        <p:cTn id="112"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13" restart="whenNotActive" fill="hold" evtFilter="cancelBubble" nodeType="interactiveSeq">
                <p:stCondLst>
                  <p:cond evt="onClick" delay="0">
                    <p:tgtEl>
                      <p:spTgt spid="21"/>
                    </p:tgtEl>
                  </p:cond>
                </p:stCondLst>
                <p:endSync evt="end" delay="0">
                  <p:rtn val="all"/>
                </p:endSync>
                <p:childTnLst>
                  <p:par>
                    <p:cTn id="114" fill="hold">
                      <p:stCondLst>
                        <p:cond delay="0"/>
                      </p:stCondLst>
                      <p:childTnLst>
                        <p:par>
                          <p:cTn id="115" fill="hold">
                            <p:stCondLst>
                              <p:cond delay="0"/>
                            </p:stCondLst>
                            <p:childTnLst>
                              <p:par>
                                <p:cTn id="116" presetID="37" presetClass="exit" presetSubtype="0" fill="hold" grpId="0" nodeType="clickEffect">
                                  <p:stCondLst>
                                    <p:cond delay="0"/>
                                  </p:stCondLst>
                                  <p:childTnLst>
                                    <p:animEffect transition="out" filter="fade">
                                      <p:cBhvr>
                                        <p:cTn id="117" dur="1000"/>
                                        <p:tgtEl>
                                          <p:spTgt spid="21"/>
                                        </p:tgtEl>
                                      </p:cBhvr>
                                    </p:animEffect>
                                    <p:anim calcmode="lin" valueType="num">
                                      <p:cBhvr>
                                        <p:cTn id="118" dur="1000"/>
                                        <p:tgtEl>
                                          <p:spTgt spid="21"/>
                                        </p:tgtEl>
                                        <p:attrNameLst>
                                          <p:attrName>ppt_x</p:attrName>
                                        </p:attrNameLst>
                                      </p:cBhvr>
                                      <p:tavLst>
                                        <p:tav tm="0">
                                          <p:val>
                                            <p:strVal val="ppt_x"/>
                                          </p:val>
                                        </p:tav>
                                        <p:tav tm="100000">
                                          <p:val>
                                            <p:strVal val="ppt_x"/>
                                          </p:val>
                                        </p:tav>
                                      </p:tavLst>
                                    </p:anim>
                                    <p:anim calcmode="lin" valueType="num">
                                      <p:cBhvr>
                                        <p:cTn id="119" dur="100" decel="100000"/>
                                        <p:tgtEl>
                                          <p:spTgt spid="21"/>
                                        </p:tgtEl>
                                        <p:attrNameLst>
                                          <p:attrName>ppt_y</p:attrName>
                                        </p:attrNameLst>
                                      </p:cBhvr>
                                      <p:tavLst>
                                        <p:tav tm="0">
                                          <p:val>
                                            <p:strVal val="ppt_y"/>
                                          </p:val>
                                        </p:tav>
                                        <p:tav tm="100000">
                                          <p:val>
                                            <p:strVal val="ppt_y-.03"/>
                                          </p:val>
                                        </p:tav>
                                      </p:tavLst>
                                    </p:anim>
                                    <p:anim calcmode="lin" valueType="num">
                                      <p:cBhvr>
                                        <p:cTn id="120" dur="900" accel="100000">
                                          <p:stCondLst>
                                            <p:cond delay="100"/>
                                          </p:stCondLst>
                                        </p:cTn>
                                        <p:tgtEl>
                                          <p:spTgt spid="21"/>
                                        </p:tgtEl>
                                        <p:attrNameLst>
                                          <p:attrName>ppt_y</p:attrName>
                                        </p:attrNameLst>
                                      </p:cBhvr>
                                      <p:tavLst>
                                        <p:tav tm="0">
                                          <p:val>
                                            <p:strVal val="ppt_y"/>
                                          </p:val>
                                        </p:tav>
                                        <p:tav tm="100000">
                                          <p:val>
                                            <p:strVal val="ppt_y+1"/>
                                          </p:val>
                                        </p:tav>
                                      </p:tavLst>
                                    </p:anim>
                                    <p:set>
                                      <p:cBhvr>
                                        <p:cTn id="121"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22" restart="whenNotActive" fill="hold" evtFilter="cancelBubble" nodeType="interactiveSeq">
                <p:stCondLst>
                  <p:cond evt="onClick" delay="0">
                    <p:tgtEl>
                      <p:spTgt spid="28"/>
                    </p:tgtEl>
                  </p:cond>
                </p:stCondLst>
                <p:endSync evt="end" delay="0">
                  <p:rtn val="all"/>
                </p:endSync>
                <p:childTnLst>
                  <p:par>
                    <p:cTn id="123" fill="hold">
                      <p:stCondLst>
                        <p:cond delay="0"/>
                      </p:stCondLst>
                      <p:childTnLst>
                        <p:par>
                          <p:cTn id="124" fill="hold">
                            <p:stCondLst>
                              <p:cond delay="0"/>
                            </p:stCondLst>
                            <p:childTnLst>
                              <p:par>
                                <p:cTn id="125" presetID="37" presetClass="exit" presetSubtype="0" fill="hold" grpId="0" nodeType="clickEffect">
                                  <p:stCondLst>
                                    <p:cond delay="0"/>
                                  </p:stCondLst>
                                  <p:childTnLst>
                                    <p:animEffect transition="out" filter="fade">
                                      <p:cBhvr>
                                        <p:cTn id="126" dur="1000"/>
                                        <p:tgtEl>
                                          <p:spTgt spid="28"/>
                                        </p:tgtEl>
                                      </p:cBhvr>
                                    </p:animEffect>
                                    <p:anim calcmode="lin" valueType="num">
                                      <p:cBhvr>
                                        <p:cTn id="127" dur="1000"/>
                                        <p:tgtEl>
                                          <p:spTgt spid="28"/>
                                        </p:tgtEl>
                                        <p:attrNameLst>
                                          <p:attrName>ppt_x</p:attrName>
                                        </p:attrNameLst>
                                      </p:cBhvr>
                                      <p:tavLst>
                                        <p:tav tm="0">
                                          <p:val>
                                            <p:strVal val="ppt_x"/>
                                          </p:val>
                                        </p:tav>
                                        <p:tav tm="100000">
                                          <p:val>
                                            <p:strVal val="ppt_x"/>
                                          </p:val>
                                        </p:tav>
                                      </p:tavLst>
                                    </p:anim>
                                    <p:anim calcmode="lin" valueType="num">
                                      <p:cBhvr>
                                        <p:cTn id="128" dur="100" decel="100000"/>
                                        <p:tgtEl>
                                          <p:spTgt spid="28"/>
                                        </p:tgtEl>
                                        <p:attrNameLst>
                                          <p:attrName>ppt_y</p:attrName>
                                        </p:attrNameLst>
                                      </p:cBhvr>
                                      <p:tavLst>
                                        <p:tav tm="0">
                                          <p:val>
                                            <p:strVal val="ppt_y"/>
                                          </p:val>
                                        </p:tav>
                                        <p:tav tm="100000">
                                          <p:val>
                                            <p:strVal val="ppt_y-.03"/>
                                          </p:val>
                                        </p:tav>
                                      </p:tavLst>
                                    </p:anim>
                                    <p:anim calcmode="lin" valueType="num">
                                      <p:cBhvr>
                                        <p:cTn id="129" dur="900" accel="100000">
                                          <p:stCondLst>
                                            <p:cond delay="100"/>
                                          </p:stCondLst>
                                        </p:cTn>
                                        <p:tgtEl>
                                          <p:spTgt spid="28"/>
                                        </p:tgtEl>
                                        <p:attrNameLst>
                                          <p:attrName>ppt_y</p:attrName>
                                        </p:attrNameLst>
                                      </p:cBhvr>
                                      <p:tavLst>
                                        <p:tav tm="0">
                                          <p:val>
                                            <p:strVal val="ppt_y"/>
                                          </p:val>
                                        </p:tav>
                                        <p:tav tm="100000">
                                          <p:val>
                                            <p:strVal val="ppt_y+1"/>
                                          </p:val>
                                        </p:tav>
                                      </p:tavLst>
                                    </p:anim>
                                    <p:set>
                                      <p:cBhvr>
                                        <p:cTn id="130" dur="1" fill="hold">
                                          <p:stCondLst>
                                            <p:cond delay="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1" restart="whenNotActive" fill="hold" evtFilter="cancelBubble" nodeType="interactiveSeq">
                <p:stCondLst>
                  <p:cond evt="onClick" delay="0">
                    <p:tgtEl>
                      <p:spTgt spid="25"/>
                    </p:tgtEl>
                  </p:cond>
                </p:stCondLst>
                <p:endSync evt="end" delay="0">
                  <p:rtn val="all"/>
                </p:endSync>
                <p:childTnLst>
                  <p:par>
                    <p:cTn id="132" fill="hold">
                      <p:stCondLst>
                        <p:cond delay="0"/>
                      </p:stCondLst>
                      <p:childTnLst>
                        <p:par>
                          <p:cTn id="133" fill="hold">
                            <p:stCondLst>
                              <p:cond delay="0"/>
                            </p:stCondLst>
                            <p:childTnLst>
                              <p:par>
                                <p:cTn id="134" presetID="37" presetClass="exit" presetSubtype="0" fill="hold" grpId="0" nodeType="clickEffect">
                                  <p:stCondLst>
                                    <p:cond delay="0"/>
                                  </p:stCondLst>
                                  <p:childTnLst>
                                    <p:animEffect transition="out" filter="fade">
                                      <p:cBhvr>
                                        <p:cTn id="135" dur="1000"/>
                                        <p:tgtEl>
                                          <p:spTgt spid="25"/>
                                        </p:tgtEl>
                                      </p:cBhvr>
                                    </p:animEffect>
                                    <p:anim calcmode="lin" valueType="num">
                                      <p:cBhvr>
                                        <p:cTn id="136" dur="1000"/>
                                        <p:tgtEl>
                                          <p:spTgt spid="25"/>
                                        </p:tgtEl>
                                        <p:attrNameLst>
                                          <p:attrName>ppt_x</p:attrName>
                                        </p:attrNameLst>
                                      </p:cBhvr>
                                      <p:tavLst>
                                        <p:tav tm="0">
                                          <p:val>
                                            <p:strVal val="ppt_x"/>
                                          </p:val>
                                        </p:tav>
                                        <p:tav tm="100000">
                                          <p:val>
                                            <p:strVal val="ppt_x"/>
                                          </p:val>
                                        </p:tav>
                                      </p:tavLst>
                                    </p:anim>
                                    <p:anim calcmode="lin" valueType="num">
                                      <p:cBhvr>
                                        <p:cTn id="137" dur="100" decel="100000"/>
                                        <p:tgtEl>
                                          <p:spTgt spid="25"/>
                                        </p:tgtEl>
                                        <p:attrNameLst>
                                          <p:attrName>ppt_y</p:attrName>
                                        </p:attrNameLst>
                                      </p:cBhvr>
                                      <p:tavLst>
                                        <p:tav tm="0">
                                          <p:val>
                                            <p:strVal val="ppt_y"/>
                                          </p:val>
                                        </p:tav>
                                        <p:tav tm="100000">
                                          <p:val>
                                            <p:strVal val="ppt_y-.03"/>
                                          </p:val>
                                        </p:tav>
                                      </p:tavLst>
                                    </p:anim>
                                    <p:anim calcmode="lin" valueType="num">
                                      <p:cBhvr>
                                        <p:cTn id="138" dur="900" accel="100000">
                                          <p:stCondLst>
                                            <p:cond delay="100"/>
                                          </p:stCondLst>
                                        </p:cTn>
                                        <p:tgtEl>
                                          <p:spTgt spid="25"/>
                                        </p:tgtEl>
                                        <p:attrNameLst>
                                          <p:attrName>ppt_y</p:attrName>
                                        </p:attrNameLst>
                                      </p:cBhvr>
                                      <p:tavLst>
                                        <p:tav tm="0">
                                          <p:val>
                                            <p:strVal val="ppt_y"/>
                                          </p:val>
                                        </p:tav>
                                        <p:tav tm="100000">
                                          <p:val>
                                            <p:strVal val="ppt_y+1"/>
                                          </p:val>
                                        </p:tav>
                                      </p:tavLst>
                                    </p:anim>
                                    <p:set>
                                      <p:cBhvr>
                                        <p:cTn id="139"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0" restart="whenNotActive" fill="hold" evtFilter="cancelBubble" nodeType="interactiveSeq">
                <p:stCondLst>
                  <p:cond evt="onClick" delay="0">
                    <p:tgtEl>
                      <p:spTgt spid="33"/>
                    </p:tgtEl>
                  </p:cond>
                </p:stCondLst>
                <p:endSync evt="end" delay="0">
                  <p:rtn val="all"/>
                </p:endSync>
                <p:childTnLst>
                  <p:par>
                    <p:cTn id="141" fill="hold">
                      <p:stCondLst>
                        <p:cond delay="0"/>
                      </p:stCondLst>
                      <p:childTnLst>
                        <p:par>
                          <p:cTn id="142" fill="hold">
                            <p:stCondLst>
                              <p:cond delay="0"/>
                            </p:stCondLst>
                            <p:childTnLst>
                              <p:par>
                                <p:cTn id="143" presetID="37" presetClass="exit" presetSubtype="0" fill="hold" grpId="0" nodeType="clickEffect">
                                  <p:stCondLst>
                                    <p:cond delay="0"/>
                                  </p:stCondLst>
                                  <p:childTnLst>
                                    <p:animEffect transition="out" filter="fade">
                                      <p:cBhvr>
                                        <p:cTn id="144" dur="1000"/>
                                        <p:tgtEl>
                                          <p:spTgt spid="33"/>
                                        </p:tgtEl>
                                      </p:cBhvr>
                                    </p:animEffect>
                                    <p:anim calcmode="lin" valueType="num">
                                      <p:cBhvr>
                                        <p:cTn id="145" dur="1000"/>
                                        <p:tgtEl>
                                          <p:spTgt spid="33"/>
                                        </p:tgtEl>
                                        <p:attrNameLst>
                                          <p:attrName>ppt_x</p:attrName>
                                        </p:attrNameLst>
                                      </p:cBhvr>
                                      <p:tavLst>
                                        <p:tav tm="0">
                                          <p:val>
                                            <p:strVal val="ppt_x"/>
                                          </p:val>
                                        </p:tav>
                                        <p:tav tm="100000">
                                          <p:val>
                                            <p:strVal val="ppt_x"/>
                                          </p:val>
                                        </p:tav>
                                      </p:tavLst>
                                    </p:anim>
                                    <p:anim calcmode="lin" valueType="num">
                                      <p:cBhvr>
                                        <p:cTn id="146" dur="100" decel="100000"/>
                                        <p:tgtEl>
                                          <p:spTgt spid="33"/>
                                        </p:tgtEl>
                                        <p:attrNameLst>
                                          <p:attrName>ppt_y</p:attrName>
                                        </p:attrNameLst>
                                      </p:cBhvr>
                                      <p:tavLst>
                                        <p:tav tm="0">
                                          <p:val>
                                            <p:strVal val="ppt_y"/>
                                          </p:val>
                                        </p:tav>
                                        <p:tav tm="100000">
                                          <p:val>
                                            <p:strVal val="ppt_y-.03"/>
                                          </p:val>
                                        </p:tav>
                                      </p:tavLst>
                                    </p:anim>
                                    <p:anim calcmode="lin" valueType="num">
                                      <p:cBhvr>
                                        <p:cTn id="147" dur="900" accel="100000">
                                          <p:stCondLst>
                                            <p:cond delay="100"/>
                                          </p:stCondLst>
                                        </p:cTn>
                                        <p:tgtEl>
                                          <p:spTgt spid="33"/>
                                        </p:tgtEl>
                                        <p:attrNameLst>
                                          <p:attrName>ppt_y</p:attrName>
                                        </p:attrNameLst>
                                      </p:cBhvr>
                                      <p:tavLst>
                                        <p:tav tm="0">
                                          <p:val>
                                            <p:strVal val="ppt_y"/>
                                          </p:val>
                                        </p:tav>
                                        <p:tav tm="100000">
                                          <p:val>
                                            <p:strVal val="ppt_y+1"/>
                                          </p:val>
                                        </p:tav>
                                      </p:tavLst>
                                    </p:anim>
                                    <p:set>
                                      <p:cBhvr>
                                        <p:cTn id="14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49" restart="whenNotActive" fill="hold" evtFilter="cancelBubble" nodeType="interactiveSeq">
                <p:stCondLst>
                  <p:cond evt="onClick" delay="0">
                    <p:tgtEl>
                      <p:spTgt spid="29"/>
                    </p:tgtEl>
                  </p:cond>
                </p:stCondLst>
                <p:endSync evt="end" delay="0">
                  <p:rtn val="all"/>
                </p:endSync>
                <p:childTnLst>
                  <p:par>
                    <p:cTn id="150" fill="hold">
                      <p:stCondLst>
                        <p:cond delay="0"/>
                      </p:stCondLst>
                      <p:childTnLst>
                        <p:par>
                          <p:cTn id="151" fill="hold">
                            <p:stCondLst>
                              <p:cond delay="0"/>
                            </p:stCondLst>
                            <p:childTnLst>
                              <p:par>
                                <p:cTn id="152" presetID="37" presetClass="exit" presetSubtype="0" fill="hold" grpId="0" nodeType="clickEffect">
                                  <p:stCondLst>
                                    <p:cond delay="0"/>
                                  </p:stCondLst>
                                  <p:childTnLst>
                                    <p:animEffect transition="out" filter="fade">
                                      <p:cBhvr>
                                        <p:cTn id="153" dur="1000"/>
                                        <p:tgtEl>
                                          <p:spTgt spid="29"/>
                                        </p:tgtEl>
                                      </p:cBhvr>
                                    </p:animEffect>
                                    <p:anim calcmode="lin" valueType="num">
                                      <p:cBhvr>
                                        <p:cTn id="154" dur="1000"/>
                                        <p:tgtEl>
                                          <p:spTgt spid="29"/>
                                        </p:tgtEl>
                                        <p:attrNameLst>
                                          <p:attrName>ppt_x</p:attrName>
                                        </p:attrNameLst>
                                      </p:cBhvr>
                                      <p:tavLst>
                                        <p:tav tm="0">
                                          <p:val>
                                            <p:strVal val="ppt_x"/>
                                          </p:val>
                                        </p:tav>
                                        <p:tav tm="100000">
                                          <p:val>
                                            <p:strVal val="ppt_x"/>
                                          </p:val>
                                        </p:tav>
                                      </p:tavLst>
                                    </p:anim>
                                    <p:anim calcmode="lin" valueType="num">
                                      <p:cBhvr>
                                        <p:cTn id="155" dur="100" decel="100000"/>
                                        <p:tgtEl>
                                          <p:spTgt spid="29"/>
                                        </p:tgtEl>
                                        <p:attrNameLst>
                                          <p:attrName>ppt_y</p:attrName>
                                        </p:attrNameLst>
                                      </p:cBhvr>
                                      <p:tavLst>
                                        <p:tav tm="0">
                                          <p:val>
                                            <p:strVal val="ppt_y"/>
                                          </p:val>
                                        </p:tav>
                                        <p:tav tm="100000">
                                          <p:val>
                                            <p:strVal val="ppt_y-.03"/>
                                          </p:val>
                                        </p:tav>
                                      </p:tavLst>
                                    </p:anim>
                                    <p:anim calcmode="lin" valueType="num">
                                      <p:cBhvr>
                                        <p:cTn id="156" dur="900" accel="100000">
                                          <p:stCondLst>
                                            <p:cond delay="100"/>
                                          </p:stCondLst>
                                        </p:cTn>
                                        <p:tgtEl>
                                          <p:spTgt spid="29"/>
                                        </p:tgtEl>
                                        <p:attrNameLst>
                                          <p:attrName>ppt_y</p:attrName>
                                        </p:attrNameLst>
                                      </p:cBhvr>
                                      <p:tavLst>
                                        <p:tav tm="0">
                                          <p:val>
                                            <p:strVal val="ppt_y"/>
                                          </p:val>
                                        </p:tav>
                                        <p:tav tm="100000">
                                          <p:val>
                                            <p:strVal val="ppt_y+1"/>
                                          </p:val>
                                        </p:tav>
                                      </p:tavLst>
                                    </p:anim>
                                    <p:set>
                                      <p:cBhvr>
                                        <p:cTn id="157"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158" restart="whenNotActive" fill="hold" evtFilter="cancelBubble" nodeType="interactiveSeq">
                <p:stCondLst>
                  <p:cond evt="onClick" delay="0">
                    <p:tgtEl>
                      <p:spTgt spid="22"/>
                    </p:tgtEl>
                  </p:cond>
                </p:stCondLst>
                <p:endSync evt="end" delay="0">
                  <p:rtn val="all"/>
                </p:endSync>
                <p:childTnLst>
                  <p:par>
                    <p:cTn id="159" fill="hold">
                      <p:stCondLst>
                        <p:cond delay="0"/>
                      </p:stCondLst>
                      <p:childTnLst>
                        <p:par>
                          <p:cTn id="160" fill="hold">
                            <p:stCondLst>
                              <p:cond delay="0"/>
                            </p:stCondLst>
                            <p:childTnLst>
                              <p:par>
                                <p:cTn id="161" presetID="37" presetClass="exit" presetSubtype="0" fill="hold" grpId="0" nodeType="clickEffect">
                                  <p:stCondLst>
                                    <p:cond delay="0"/>
                                  </p:stCondLst>
                                  <p:childTnLst>
                                    <p:animEffect transition="out" filter="fade">
                                      <p:cBhvr>
                                        <p:cTn id="162" dur="1000"/>
                                        <p:tgtEl>
                                          <p:spTgt spid="22"/>
                                        </p:tgtEl>
                                      </p:cBhvr>
                                    </p:animEffect>
                                    <p:anim calcmode="lin" valueType="num">
                                      <p:cBhvr>
                                        <p:cTn id="163" dur="1000"/>
                                        <p:tgtEl>
                                          <p:spTgt spid="22"/>
                                        </p:tgtEl>
                                        <p:attrNameLst>
                                          <p:attrName>ppt_x</p:attrName>
                                        </p:attrNameLst>
                                      </p:cBhvr>
                                      <p:tavLst>
                                        <p:tav tm="0">
                                          <p:val>
                                            <p:strVal val="ppt_x"/>
                                          </p:val>
                                        </p:tav>
                                        <p:tav tm="100000">
                                          <p:val>
                                            <p:strVal val="ppt_x"/>
                                          </p:val>
                                        </p:tav>
                                      </p:tavLst>
                                    </p:anim>
                                    <p:anim calcmode="lin" valueType="num">
                                      <p:cBhvr>
                                        <p:cTn id="164" dur="100" decel="100000"/>
                                        <p:tgtEl>
                                          <p:spTgt spid="22"/>
                                        </p:tgtEl>
                                        <p:attrNameLst>
                                          <p:attrName>ppt_y</p:attrName>
                                        </p:attrNameLst>
                                      </p:cBhvr>
                                      <p:tavLst>
                                        <p:tav tm="0">
                                          <p:val>
                                            <p:strVal val="ppt_y"/>
                                          </p:val>
                                        </p:tav>
                                        <p:tav tm="100000">
                                          <p:val>
                                            <p:strVal val="ppt_y-.03"/>
                                          </p:val>
                                        </p:tav>
                                      </p:tavLst>
                                    </p:anim>
                                    <p:anim calcmode="lin" valueType="num">
                                      <p:cBhvr>
                                        <p:cTn id="165" dur="900" accel="100000">
                                          <p:stCondLst>
                                            <p:cond delay="100"/>
                                          </p:stCondLst>
                                        </p:cTn>
                                        <p:tgtEl>
                                          <p:spTgt spid="22"/>
                                        </p:tgtEl>
                                        <p:attrNameLst>
                                          <p:attrName>ppt_y</p:attrName>
                                        </p:attrNameLst>
                                      </p:cBhvr>
                                      <p:tavLst>
                                        <p:tav tm="0">
                                          <p:val>
                                            <p:strVal val="ppt_y"/>
                                          </p:val>
                                        </p:tav>
                                        <p:tav tm="100000">
                                          <p:val>
                                            <p:strVal val="ppt_y+1"/>
                                          </p:val>
                                        </p:tav>
                                      </p:tavLst>
                                    </p:anim>
                                    <p:set>
                                      <p:cBhvr>
                                        <p:cTn id="166"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67" restart="whenNotActive" fill="hold" evtFilter="cancelBubble" nodeType="interactiveSeq">
                <p:stCondLst>
                  <p:cond evt="onClick" delay="0">
                    <p:tgtEl>
                      <p:spTgt spid="23"/>
                    </p:tgtEl>
                  </p:cond>
                </p:stCondLst>
                <p:endSync evt="end" delay="0">
                  <p:rtn val="all"/>
                </p:endSync>
                <p:childTnLst>
                  <p:par>
                    <p:cTn id="168" fill="hold">
                      <p:stCondLst>
                        <p:cond delay="0"/>
                      </p:stCondLst>
                      <p:childTnLst>
                        <p:par>
                          <p:cTn id="169" fill="hold">
                            <p:stCondLst>
                              <p:cond delay="0"/>
                            </p:stCondLst>
                            <p:childTnLst>
                              <p:par>
                                <p:cTn id="170" presetID="37" presetClass="exit" presetSubtype="0" fill="hold" grpId="0" nodeType="clickEffect">
                                  <p:stCondLst>
                                    <p:cond delay="0"/>
                                  </p:stCondLst>
                                  <p:childTnLst>
                                    <p:animEffect transition="out" filter="fade">
                                      <p:cBhvr>
                                        <p:cTn id="171" dur="1000"/>
                                        <p:tgtEl>
                                          <p:spTgt spid="23"/>
                                        </p:tgtEl>
                                      </p:cBhvr>
                                    </p:animEffect>
                                    <p:anim calcmode="lin" valueType="num">
                                      <p:cBhvr>
                                        <p:cTn id="172" dur="1000"/>
                                        <p:tgtEl>
                                          <p:spTgt spid="23"/>
                                        </p:tgtEl>
                                        <p:attrNameLst>
                                          <p:attrName>ppt_x</p:attrName>
                                        </p:attrNameLst>
                                      </p:cBhvr>
                                      <p:tavLst>
                                        <p:tav tm="0">
                                          <p:val>
                                            <p:strVal val="ppt_x"/>
                                          </p:val>
                                        </p:tav>
                                        <p:tav tm="100000">
                                          <p:val>
                                            <p:strVal val="ppt_x"/>
                                          </p:val>
                                        </p:tav>
                                      </p:tavLst>
                                    </p:anim>
                                    <p:anim calcmode="lin" valueType="num">
                                      <p:cBhvr>
                                        <p:cTn id="173" dur="100" decel="100000"/>
                                        <p:tgtEl>
                                          <p:spTgt spid="23"/>
                                        </p:tgtEl>
                                        <p:attrNameLst>
                                          <p:attrName>ppt_y</p:attrName>
                                        </p:attrNameLst>
                                      </p:cBhvr>
                                      <p:tavLst>
                                        <p:tav tm="0">
                                          <p:val>
                                            <p:strVal val="ppt_y"/>
                                          </p:val>
                                        </p:tav>
                                        <p:tav tm="100000">
                                          <p:val>
                                            <p:strVal val="ppt_y-.03"/>
                                          </p:val>
                                        </p:tav>
                                      </p:tavLst>
                                    </p:anim>
                                    <p:anim calcmode="lin" valueType="num">
                                      <p:cBhvr>
                                        <p:cTn id="174" dur="900" accel="100000">
                                          <p:stCondLst>
                                            <p:cond delay="100"/>
                                          </p:stCondLst>
                                        </p:cTn>
                                        <p:tgtEl>
                                          <p:spTgt spid="23"/>
                                        </p:tgtEl>
                                        <p:attrNameLst>
                                          <p:attrName>ppt_y</p:attrName>
                                        </p:attrNameLst>
                                      </p:cBhvr>
                                      <p:tavLst>
                                        <p:tav tm="0">
                                          <p:val>
                                            <p:strVal val="ppt_y"/>
                                          </p:val>
                                        </p:tav>
                                        <p:tav tm="100000">
                                          <p:val>
                                            <p:strVal val="ppt_y+1"/>
                                          </p:val>
                                        </p:tav>
                                      </p:tavLst>
                                    </p:anim>
                                    <p:set>
                                      <p:cBhvr>
                                        <p:cTn id="175"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76" restart="whenNotActive" fill="hold" evtFilter="cancelBubble" nodeType="interactiveSeq">
                <p:stCondLst>
                  <p:cond evt="onClick" delay="0">
                    <p:tgtEl>
                      <p:spTgt spid="27"/>
                    </p:tgtEl>
                  </p:cond>
                </p:stCondLst>
                <p:endSync evt="end" delay="0">
                  <p:rtn val="all"/>
                </p:endSync>
                <p:childTnLst>
                  <p:par>
                    <p:cTn id="177" fill="hold">
                      <p:stCondLst>
                        <p:cond delay="0"/>
                      </p:stCondLst>
                      <p:childTnLst>
                        <p:par>
                          <p:cTn id="178" fill="hold">
                            <p:stCondLst>
                              <p:cond delay="0"/>
                            </p:stCondLst>
                            <p:childTnLst>
                              <p:par>
                                <p:cTn id="179" presetID="37" presetClass="exit" presetSubtype="0" fill="hold" grpId="1" nodeType="clickEffect">
                                  <p:stCondLst>
                                    <p:cond delay="0"/>
                                  </p:stCondLst>
                                  <p:childTnLst>
                                    <p:animEffect transition="out" filter="fade">
                                      <p:cBhvr>
                                        <p:cTn id="180" dur="1000"/>
                                        <p:tgtEl>
                                          <p:spTgt spid="27"/>
                                        </p:tgtEl>
                                      </p:cBhvr>
                                    </p:animEffect>
                                    <p:anim calcmode="lin" valueType="num">
                                      <p:cBhvr>
                                        <p:cTn id="181" dur="1000"/>
                                        <p:tgtEl>
                                          <p:spTgt spid="27"/>
                                        </p:tgtEl>
                                        <p:attrNameLst>
                                          <p:attrName>ppt_x</p:attrName>
                                        </p:attrNameLst>
                                      </p:cBhvr>
                                      <p:tavLst>
                                        <p:tav tm="0">
                                          <p:val>
                                            <p:strVal val="ppt_x"/>
                                          </p:val>
                                        </p:tav>
                                        <p:tav tm="100000">
                                          <p:val>
                                            <p:strVal val="ppt_x"/>
                                          </p:val>
                                        </p:tav>
                                      </p:tavLst>
                                    </p:anim>
                                    <p:anim calcmode="lin" valueType="num">
                                      <p:cBhvr>
                                        <p:cTn id="182" dur="100" decel="100000"/>
                                        <p:tgtEl>
                                          <p:spTgt spid="27"/>
                                        </p:tgtEl>
                                        <p:attrNameLst>
                                          <p:attrName>ppt_y</p:attrName>
                                        </p:attrNameLst>
                                      </p:cBhvr>
                                      <p:tavLst>
                                        <p:tav tm="0">
                                          <p:val>
                                            <p:strVal val="ppt_y"/>
                                          </p:val>
                                        </p:tav>
                                        <p:tav tm="100000">
                                          <p:val>
                                            <p:strVal val="ppt_y-.03"/>
                                          </p:val>
                                        </p:tav>
                                      </p:tavLst>
                                    </p:anim>
                                    <p:anim calcmode="lin" valueType="num">
                                      <p:cBhvr>
                                        <p:cTn id="183" dur="900" accel="100000">
                                          <p:stCondLst>
                                            <p:cond delay="100"/>
                                          </p:stCondLst>
                                        </p:cTn>
                                        <p:tgtEl>
                                          <p:spTgt spid="27"/>
                                        </p:tgtEl>
                                        <p:attrNameLst>
                                          <p:attrName>ppt_y</p:attrName>
                                        </p:attrNameLst>
                                      </p:cBhvr>
                                      <p:tavLst>
                                        <p:tav tm="0">
                                          <p:val>
                                            <p:strVal val="ppt_y"/>
                                          </p:val>
                                        </p:tav>
                                        <p:tav tm="100000">
                                          <p:val>
                                            <p:strVal val="ppt_y+1"/>
                                          </p:val>
                                        </p:tav>
                                      </p:tavLst>
                                    </p:anim>
                                    <p:set>
                                      <p:cBhvr>
                                        <p:cTn id="184" dur="1" fill="hold">
                                          <p:stCondLst>
                                            <p:cond delay="999"/>
                                          </p:stCondLst>
                                        </p:cTn>
                                        <p:tgtEl>
                                          <p:spTgt spid="27"/>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37" presetClass="exit" presetSubtype="0" fill="hold" grpId="0" nodeType="clickEffect">
                                  <p:stCondLst>
                                    <p:cond delay="0"/>
                                  </p:stCondLst>
                                  <p:childTnLst>
                                    <p:animEffect transition="out" filter="fade">
                                      <p:cBhvr>
                                        <p:cTn id="188" dur="1000"/>
                                        <p:tgtEl>
                                          <p:spTgt spid="27"/>
                                        </p:tgtEl>
                                      </p:cBhvr>
                                    </p:animEffect>
                                    <p:anim calcmode="lin" valueType="num">
                                      <p:cBhvr>
                                        <p:cTn id="189" dur="1000"/>
                                        <p:tgtEl>
                                          <p:spTgt spid="27"/>
                                        </p:tgtEl>
                                        <p:attrNameLst>
                                          <p:attrName>ppt_x</p:attrName>
                                        </p:attrNameLst>
                                      </p:cBhvr>
                                      <p:tavLst>
                                        <p:tav tm="0">
                                          <p:val>
                                            <p:strVal val="ppt_x"/>
                                          </p:val>
                                        </p:tav>
                                        <p:tav tm="100000">
                                          <p:val>
                                            <p:strVal val="ppt_x"/>
                                          </p:val>
                                        </p:tav>
                                      </p:tavLst>
                                    </p:anim>
                                    <p:anim calcmode="lin" valueType="num">
                                      <p:cBhvr>
                                        <p:cTn id="190" dur="100" decel="100000"/>
                                        <p:tgtEl>
                                          <p:spTgt spid="27"/>
                                        </p:tgtEl>
                                        <p:attrNameLst>
                                          <p:attrName>ppt_y</p:attrName>
                                        </p:attrNameLst>
                                      </p:cBhvr>
                                      <p:tavLst>
                                        <p:tav tm="0">
                                          <p:val>
                                            <p:strVal val="ppt_y"/>
                                          </p:val>
                                        </p:tav>
                                        <p:tav tm="100000">
                                          <p:val>
                                            <p:strVal val="ppt_y-.03"/>
                                          </p:val>
                                        </p:tav>
                                      </p:tavLst>
                                    </p:anim>
                                    <p:anim calcmode="lin" valueType="num">
                                      <p:cBhvr>
                                        <p:cTn id="191" dur="900" accel="100000">
                                          <p:stCondLst>
                                            <p:cond delay="100"/>
                                          </p:stCondLst>
                                        </p:cTn>
                                        <p:tgtEl>
                                          <p:spTgt spid="27"/>
                                        </p:tgtEl>
                                        <p:attrNameLst>
                                          <p:attrName>ppt_y</p:attrName>
                                        </p:attrNameLst>
                                      </p:cBhvr>
                                      <p:tavLst>
                                        <p:tav tm="0">
                                          <p:val>
                                            <p:strVal val="ppt_y"/>
                                          </p:val>
                                        </p:tav>
                                        <p:tav tm="100000">
                                          <p:val>
                                            <p:strVal val="ppt_y+1"/>
                                          </p:val>
                                        </p:tav>
                                      </p:tavLst>
                                    </p:anim>
                                    <p:set>
                                      <p:cBhvr>
                                        <p:cTn id="192" dur="1" fill="hold">
                                          <p:stCondLst>
                                            <p:cond delay="9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93" restart="whenNotActive" fill="hold" evtFilter="cancelBubble" nodeType="interactiveSeq">
                <p:stCondLst>
                  <p:cond evt="onClick" delay="0">
                    <p:tgtEl>
                      <p:spTgt spid="30"/>
                    </p:tgtEl>
                  </p:cond>
                </p:stCondLst>
                <p:endSync evt="end" delay="0">
                  <p:rtn val="all"/>
                </p:endSync>
                <p:childTnLst>
                  <p:par>
                    <p:cTn id="194" fill="hold">
                      <p:stCondLst>
                        <p:cond delay="0"/>
                      </p:stCondLst>
                      <p:childTnLst>
                        <p:par>
                          <p:cTn id="195" fill="hold">
                            <p:stCondLst>
                              <p:cond delay="0"/>
                            </p:stCondLst>
                            <p:childTnLst>
                              <p:par>
                                <p:cTn id="196" presetID="37" presetClass="exit" presetSubtype="0" fill="hold" grpId="0" nodeType="clickEffect">
                                  <p:stCondLst>
                                    <p:cond delay="0"/>
                                  </p:stCondLst>
                                  <p:childTnLst>
                                    <p:animEffect transition="out" filter="fade">
                                      <p:cBhvr>
                                        <p:cTn id="197" dur="1000"/>
                                        <p:tgtEl>
                                          <p:spTgt spid="30"/>
                                        </p:tgtEl>
                                      </p:cBhvr>
                                    </p:animEffect>
                                    <p:anim calcmode="lin" valueType="num">
                                      <p:cBhvr>
                                        <p:cTn id="198" dur="1000"/>
                                        <p:tgtEl>
                                          <p:spTgt spid="30"/>
                                        </p:tgtEl>
                                        <p:attrNameLst>
                                          <p:attrName>ppt_x</p:attrName>
                                        </p:attrNameLst>
                                      </p:cBhvr>
                                      <p:tavLst>
                                        <p:tav tm="0">
                                          <p:val>
                                            <p:strVal val="ppt_x"/>
                                          </p:val>
                                        </p:tav>
                                        <p:tav tm="100000">
                                          <p:val>
                                            <p:strVal val="ppt_x"/>
                                          </p:val>
                                        </p:tav>
                                      </p:tavLst>
                                    </p:anim>
                                    <p:anim calcmode="lin" valueType="num">
                                      <p:cBhvr>
                                        <p:cTn id="199" dur="100" decel="100000"/>
                                        <p:tgtEl>
                                          <p:spTgt spid="30"/>
                                        </p:tgtEl>
                                        <p:attrNameLst>
                                          <p:attrName>ppt_y</p:attrName>
                                        </p:attrNameLst>
                                      </p:cBhvr>
                                      <p:tavLst>
                                        <p:tav tm="0">
                                          <p:val>
                                            <p:strVal val="ppt_y"/>
                                          </p:val>
                                        </p:tav>
                                        <p:tav tm="100000">
                                          <p:val>
                                            <p:strVal val="ppt_y-.03"/>
                                          </p:val>
                                        </p:tav>
                                      </p:tavLst>
                                    </p:anim>
                                    <p:anim calcmode="lin" valueType="num">
                                      <p:cBhvr>
                                        <p:cTn id="200" dur="900" accel="100000">
                                          <p:stCondLst>
                                            <p:cond delay="100"/>
                                          </p:stCondLst>
                                        </p:cTn>
                                        <p:tgtEl>
                                          <p:spTgt spid="30"/>
                                        </p:tgtEl>
                                        <p:attrNameLst>
                                          <p:attrName>ppt_y</p:attrName>
                                        </p:attrNameLst>
                                      </p:cBhvr>
                                      <p:tavLst>
                                        <p:tav tm="0">
                                          <p:val>
                                            <p:strVal val="ppt_y"/>
                                          </p:val>
                                        </p:tav>
                                        <p:tav tm="100000">
                                          <p:val>
                                            <p:strVal val="ppt_y+1"/>
                                          </p:val>
                                        </p:tav>
                                      </p:tavLst>
                                    </p:anim>
                                    <p:set>
                                      <p:cBhvr>
                                        <p:cTn id="201" dur="1" fill="hold">
                                          <p:stCondLst>
                                            <p:cond delay="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02" restart="whenNotActive" fill="hold" evtFilter="cancelBubble" nodeType="interactiveSeq">
                <p:stCondLst>
                  <p:cond evt="onClick" delay="0">
                    <p:tgtEl>
                      <p:spTgt spid="35"/>
                    </p:tgtEl>
                  </p:cond>
                </p:stCondLst>
                <p:endSync evt="end" delay="0">
                  <p:rtn val="all"/>
                </p:endSync>
                <p:childTnLst>
                  <p:par>
                    <p:cTn id="203" fill="hold">
                      <p:stCondLst>
                        <p:cond delay="0"/>
                      </p:stCondLst>
                      <p:childTnLst>
                        <p:par>
                          <p:cTn id="204" fill="hold">
                            <p:stCondLst>
                              <p:cond delay="0"/>
                            </p:stCondLst>
                            <p:childTnLst>
                              <p:par>
                                <p:cTn id="205" presetID="37" presetClass="exit" presetSubtype="0" fill="hold" grpId="0" nodeType="clickEffect">
                                  <p:stCondLst>
                                    <p:cond delay="0"/>
                                  </p:stCondLst>
                                  <p:childTnLst>
                                    <p:animEffect transition="out" filter="fade">
                                      <p:cBhvr>
                                        <p:cTn id="206" dur="1000"/>
                                        <p:tgtEl>
                                          <p:spTgt spid="35"/>
                                        </p:tgtEl>
                                      </p:cBhvr>
                                    </p:animEffect>
                                    <p:anim calcmode="lin" valueType="num">
                                      <p:cBhvr>
                                        <p:cTn id="207" dur="1000"/>
                                        <p:tgtEl>
                                          <p:spTgt spid="35"/>
                                        </p:tgtEl>
                                        <p:attrNameLst>
                                          <p:attrName>ppt_x</p:attrName>
                                        </p:attrNameLst>
                                      </p:cBhvr>
                                      <p:tavLst>
                                        <p:tav tm="0">
                                          <p:val>
                                            <p:strVal val="ppt_x"/>
                                          </p:val>
                                        </p:tav>
                                        <p:tav tm="100000">
                                          <p:val>
                                            <p:strVal val="ppt_x"/>
                                          </p:val>
                                        </p:tav>
                                      </p:tavLst>
                                    </p:anim>
                                    <p:anim calcmode="lin" valueType="num">
                                      <p:cBhvr>
                                        <p:cTn id="208" dur="100" decel="100000"/>
                                        <p:tgtEl>
                                          <p:spTgt spid="35"/>
                                        </p:tgtEl>
                                        <p:attrNameLst>
                                          <p:attrName>ppt_y</p:attrName>
                                        </p:attrNameLst>
                                      </p:cBhvr>
                                      <p:tavLst>
                                        <p:tav tm="0">
                                          <p:val>
                                            <p:strVal val="ppt_y"/>
                                          </p:val>
                                        </p:tav>
                                        <p:tav tm="100000">
                                          <p:val>
                                            <p:strVal val="ppt_y-.03"/>
                                          </p:val>
                                        </p:tav>
                                      </p:tavLst>
                                    </p:anim>
                                    <p:anim calcmode="lin" valueType="num">
                                      <p:cBhvr>
                                        <p:cTn id="209" dur="900" accel="100000">
                                          <p:stCondLst>
                                            <p:cond delay="100"/>
                                          </p:stCondLst>
                                        </p:cTn>
                                        <p:tgtEl>
                                          <p:spTgt spid="35"/>
                                        </p:tgtEl>
                                        <p:attrNameLst>
                                          <p:attrName>ppt_y</p:attrName>
                                        </p:attrNameLst>
                                      </p:cBhvr>
                                      <p:tavLst>
                                        <p:tav tm="0">
                                          <p:val>
                                            <p:strVal val="ppt_y"/>
                                          </p:val>
                                        </p:tav>
                                        <p:tav tm="100000">
                                          <p:val>
                                            <p:strVal val="ppt_y+1"/>
                                          </p:val>
                                        </p:tav>
                                      </p:tavLst>
                                    </p:anim>
                                    <p:set>
                                      <p:cBhvr>
                                        <p:cTn id="210" dur="1" fill="hold">
                                          <p:stCondLst>
                                            <p:cond delay="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11" restart="whenNotActive" fill="hold" evtFilter="cancelBubble" nodeType="interactiveSeq">
                <p:stCondLst>
                  <p:cond evt="onClick" delay="0">
                    <p:tgtEl>
                      <p:spTgt spid="36"/>
                    </p:tgtEl>
                  </p:cond>
                </p:stCondLst>
                <p:endSync evt="end" delay="0">
                  <p:rtn val="all"/>
                </p:endSync>
                <p:childTnLst>
                  <p:par>
                    <p:cTn id="212" fill="hold">
                      <p:stCondLst>
                        <p:cond delay="0"/>
                      </p:stCondLst>
                      <p:childTnLst>
                        <p:par>
                          <p:cTn id="213" fill="hold">
                            <p:stCondLst>
                              <p:cond delay="0"/>
                            </p:stCondLst>
                            <p:childTnLst>
                              <p:par>
                                <p:cTn id="214" presetID="37" presetClass="exit" presetSubtype="0" fill="hold" grpId="0" nodeType="clickEffect">
                                  <p:stCondLst>
                                    <p:cond delay="0"/>
                                  </p:stCondLst>
                                  <p:childTnLst>
                                    <p:animEffect transition="out" filter="fade">
                                      <p:cBhvr>
                                        <p:cTn id="215" dur="1000"/>
                                        <p:tgtEl>
                                          <p:spTgt spid="36"/>
                                        </p:tgtEl>
                                      </p:cBhvr>
                                    </p:animEffect>
                                    <p:anim calcmode="lin" valueType="num">
                                      <p:cBhvr>
                                        <p:cTn id="216" dur="1000"/>
                                        <p:tgtEl>
                                          <p:spTgt spid="36"/>
                                        </p:tgtEl>
                                        <p:attrNameLst>
                                          <p:attrName>ppt_x</p:attrName>
                                        </p:attrNameLst>
                                      </p:cBhvr>
                                      <p:tavLst>
                                        <p:tav tm="0">
                                          <p:val>
                                            <p:strVal val="ppt_x"/>
                                          </p:val>
                                        </p:tav>
                                        <p:tav tm="100000">
                                          <p:val>
                                            <p:strVal val="ppt_x"/>
                                          </p:val>
                                        </p:tav>
                                      </p:tavLst>
                                    </p:anim>
                                    <p:anim calcmode="lin" valueType="num">
                                      <p:cBhvr>
                                        <p:cTn id="217" dur="100" decel="100000"/>
                                        <p:tgtEl>
                                          <p:spTgt spid="36"/>
                                        </p:tgtEl>
                                        <p:attrNameLst>
                                          <p:attrName>ppt_y</p:attrName>
                                        </p:attrNameLst>
                                      </p:cBhvr>
                                      <p:tavLst>
                                        <p:tav tm="0">
                                          <p:val>
                                            <p:strVal val="ppt_y"/>
                                          </p:val>
                                        </p:tav>
                                        <p:tav tm="100000">
                                          <p:val>
                                            <p:strVal val="ppt_y-.03"/>
                                          </p:val>
                                        </p:tav>
                                      </p:tavLst>
                                    </p:anim>
                                    <p:anim calcmode="lin" valueType="num">
                                      <p:cBhvr>
                                        <p:cTn id="218" dur="900" accel="100000">
                                          <p:stCondLst>
                                            <p:cond delay="100"/>
                                          </p:stCondLst>
                                        </p:cTn>
                                        <p:tgtEl>
                                          <p:spTgt spid="36"/>
                                        </p:tgtEl>
                                        <p:attrNameLst>
                                          <p:attrName>ppt_y</p:attrName>
                                        </p:attrNameLst>
                                      </p:cBhvr>
                                      <p:tavLst>
                                        <p:tav tm="0">
                                          <p:val>
                                            <p:strVal val="ppt_y"/>
                                          </p:val>
                                        </p:tav>
                                        <p:tav tm="100000">
                                          <p:val>
                                            <p:strVal val="ppt_y+1"/>
                                          </p:val>
                                        </p:tav>
                                      </p:tavLst>
                                    </p:anim>
                                    <p:set>
                                      <p:cBhvr>
                                        <p:cTn id="219" dur="1" fill="hold">
                                          <p:stCondLst>
                                            <p:cond delay="9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20" restart="whenNotActive" fill="hold" evtFilter="cancelBubble" nodeType="interactiveSeq">
                <p:stCondLst>
                  <p:cond evt="onClick" delay="0">
                    <p:tgtEl>
                      <p:spTgt spid="37"/>
                    </p:tgtEl>
                  </p:cond>
                </p:stCondLst>
                <p:endSync evt="end" delay="0">
                  <p:rtn val="all"/>
                </p:endSync>
                <p:childTnLst>
                  <p:par>
                    <p:cTn id="221" fill="hold">
                      <p:stCondLst>
                        <p:cond delay="0"/>
                      </p:stCondLst>
                      <p:childTnLst>
                        <p:par>
                          <p:cTn id="222" fill="hold">
                            <p:stCondLst>
                              <p:cond delay="0"/>
                            </p:stCondLst>
                            <p:childTnLst>
                              <p:par>
                                <p:cTn id="223" presetID="37" presetClass="exit" presetSubtype="0" fill="hold" grpId="0" nodeType="clickEffect">
                                  <p:stCondLst>
                                    <p:cond delay="0"/>
                                  </p:stCondLst>
                                  <p:childTnLst>
                                    <p:animEffect transition="out" filter="fade">
                                      <p:cBhvr>
                                        <p:cTn id="224" dur="1000"/>
                                        <p:tgtEl>
                                          <p:spTgt spid="37"/>
                                        </p:tgtEl>
                                      </p:cBhvr>
                                    </p:animEffect>
                                    <p:anim calcmode="lin" valueType="num">
                                      <p:cBhvr>
                                        <p:cTn id="225" dur="1000"/>
                                        <p:tgtEl>
                                          <p:spTgt spid="37"/>
                                        </p:tgtEl>
                                        <p:attrNameLst>
                                          <p:attrName>ppt_x</p:attrName>
                                        </p:attrNameLst>
                                      </p:cBhvr>
                                      <p:tavLst>
                                        <p:tav tm="0">
                                          <p:val>
                                            <p:strVal val="ppt_x"/>
                                          </p:val>
                                        </p:tav>
                                        <p:tav tm="100000">
                                          <p:val>
                                            <p:strVal val="ppt_x"/>
                                          </p:val>
                                        </p:tav>
                                      </p:tavLst>
                                    </p:anim>
                                    <p:anim calcmode="lin" valueType="num">
                                      <p:cBhvr>
                                        <p:cTn id="226" dur="100" decel="100000"/>
                                        <p:tgtEl>
                                          <p:spTgt spid="37"/>
                                        </p:tgtEl>
                                        <p:attrNameLst>
                                          <p:attrName>ppt_y</p:attrName>
                                        </p:attrNameLst>
                                      </p:cBhvr>
                                      <p:tavLst>
                                        <p:tav tm="0">
                                          <p:val>
                                            <p:strVal val="ppt_y"/>
                                          </p:val>
                                        </p:tav>
                                        <p:tav tm="100000">
                                          <p:val>
                                            <p:strVal val="ppt_y-.03"/>
                                          </p:val>
                                        </p:tav>
                                      </p:tavLst>
                                    </p:anim>
                                    <p:anim calcmode="lin" valueType="num">
                                      <p:cBhvr>
                                        <p:cTn id="227" dur="900" accel="100000">
                                          <p:stCondLst>
                                            <p:cond delay="100"/>
                                          </p:stCondLst>
                                        </p:cTn>
                                        <p:tgtEl>
                                          <p:spTgt spid="37"/>
                                        </p:tgtEl>
                                        <p:attrNameLst>
                                          <p:attrName>ppt_y</p:attrName>
                                        </p:attrNameLst>
                                      </p:cBhvr>
                                      <p:tavLst>
                                        <p:tav tm="0">
                                          <p:val>
                                            <p:strVal val="ppt_y"/>
                                          </p:val>
                                        </p:tav>
                                        <p:tav tm="100000">
                                          <p:val>
                                            <p:strVal val="ppt_y+1"/>
                                          </p:val>
                                        </p:tav>
                                      </p:tavLst>
                                    </p:anim>
                                    <p:set>
                                      <p:cBhvr>
                                        <p:cTn id="228" dur="1" fill="hold">
                                          <p:stCondLst>
                                            <p:cond delay="999"/>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229" restart="whenNotActive" fill="hold" evtFilter="cancelBubble" nodeType="interactiveSeq">
                <p:stCondLst>
                  <p:cond evt="onClick" delay="0">
                    <p:tgtEl>
                      <p:spTgt spid="32"/>
                    </p:tgtEl>
                  </p:cond>
                </p:stCondLst>
                <p:endSync evt="end" delay="0">
                  <p:rtn val="all"/>
                </p:endSync>
                <p:childTnLst>
                  <p:par>
                    <p:cTn id="230" fill="hold">
                      <p:stCondLst>
                        <p:cond delay="0"/>
                      </p:stCondLst>
                      <p:childTnLst>
                        <p:par>
                          <p:cTn id="231" fill="hold">
                            <p:stCondLst>
                              <p:cond delay="0"/>
                            </p:stCondLst>
                            <p:childTnLst>
                              <p:par>
                                <p:cTn id="232" presetID="37" presetClass="exit" presetSubtype="0" fill="hold" grpId="0" nodeType="clickEffect">
                                  <p:stCondLst>
                                    <p:cond delay="0"/>
                                  </p:stCondLst>
                                  <p:childTnLst>
                                    <p:animEffect transition="out" filter="fade">
                                      <p:cBhvr>
                                        <p:cTn id="233" dur="1000"/>
                                        <p:tgtEl>
                                          <p:spTgt spid="32"/>
                                        </p:tgtEl>
                                      </p:cBhvr>
                                    </p:animEffect>
                                    <p:anim calcmode="lin" valueType="num">
                                      <p:cBhvr>
                                        <p:cTn id="234" dur="1000"/>
                                        <p:tgtEl>
                                          <p:spTgt spid="32"/>
                                        </p:tgtEl>
                                        <p:attrNameLst>
                                          <p:attrName>ppt_x</p:attrName>
                                        </p:attrNameLst>
                                      </p:cBhvr>
                                      <p:tavLst>
                                        <p:tav tm="0">
                                          <p:val>
                                            <p:strVal val="ppt_x"/>
                                          </p:val>
                                        </p:tav>
                                        <p:tav tm="100000">
                                          <p:val>
                                            <p:strVal val="ppt_x"/>
                                          </p:val>
                                        </p:tav>
                                      </p:tavLst>
                                    </p:anim>
                                    <p:anim calcmode="lin" valueType="num">
                                      <p:cBhvr>
                                        <p:cTn id="235" dur="100" decel="100000"/>
                                        <p:tgtEl>
                                          <p:spTgt spid="32"/>
                                        </p:tgtEl>
                                        <p:attrNameLst>
                                          <p:attrName>ppt_y</p:attrName>
                                        </p:attrNameLst>
                                      </p:cBhvr>
                                      <p:tavLst>
                                        <p:tav tm="0">
                                          <p:val>
                                            <p:strVal val="ppt_y"/>
                                          </p:val>
                                        </p:tav>
                                        <p:tav tm="100000">
                                          <p:val>
                                            <p:strVal val="ppt_y-.03"/>
                                          </p:val>
                                        </p:tav>
                                      </p:tavLst>
                                    </p:anim>
                                    <p:anim calcmode="lin" valueType="num">
                                      <p:cBhvr>
                                        <p:cTn id="236" dur="900" accel="100000">
                                          <p:stCondLst>
                                            <p:cond delay="100"/>
                                          </p:stCondLst>
                                        </p:cTn>
                                        <p:tgtEl>
                                          <p:spTgt spid="32"/>
                                        </p:tgtEl>
                                        <p:attrNameLst>
                                          <p:attrName>ppt_y</p:attrName>
                                        </p:attrNameLst>
                                      </p:cBhvr>
                                      <p:tavLst>
                                        <p:tav tm="0">
                                          <p:val>
                                            <p:strVal val="ppt_y"/>
                                          </p:val>
                                        </p:tav>
                                        <p:tav tm="100000">
                                          <p:val>
                                            <p:strVal val="ppt_y+1"/>
                                          </p:val>
                                        </p:tav>
                                      </p:tavLst>
                                    </p:anim>
                                    <p:set>
                                      <p:cBhvr>
                                        <p:cTn id="237" dur="1" fill="hold">
                                          <p:stCondLst>
                                            <p:cond delay="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238" restart="whenNotActive" fill="hold" evtFilter="cancelBubble" nodeType="interactiveSeq">
                <p:stCondLst>
                  <p:cond evt="onClick" delay="0">
                    <p:tgtEl>
                      <p:spTgt spid="39"/>
                    </p:tgtEl>
                  </p:cond>
                </p:stCondLst>
                <p:endSync evt="end" delay="0">
                  <p:rtn val="all"/>
                </p:endSync>
                <p:childTnLst>
                  <p:par>
                    <p:cTn id="239" fill="hold">
                      <p:stCondLst>
                        <p:cond delay="0"/>
                      </p:stCondLst>
                      <p:childTnLst>
                        <p:par>
                          <p:cTn id="240" fill="hold">
                            <p:stCondLst>
                              <p:cond delay="0"/>
                            </p:stCondLst>
                            <p:childTnLst>
                              <p:par>
                                <p:cTn id="241" presetID="37" presetClass="exit" presetSubtype="0" fill="hold" grpId="0" nodeType="clickEffect">
                                  <p:stCondLst>
                                    <p:cond delay="0"/>
                                  </p:stCondLst>
                                  <p:childTnLst>
                                    <p:animEffect transition="out" filter="fade">
                                      <p:cBhvr>
                                        <p:cTn id="242" dur="1000"/>
                                        <p:tgtEl>
                                          <p:spTgt spid="39"/>
                                        </p:tgtEl>
                                      </p:cBhvr>
                                    </p:animEffect>
                                    <p:anim calcmode="lin" valueType="num">
                                      <p:cBhvr>
                                        <p:cTn id="243" dur="1000"/>
                                        <p:tgtEl>
                                          <p:spTgt spid="39"/>
                                        </p:tgtEl>
                                        <p:attrNameLst>
                                          <p:attrName>ppt_x</p:attrName>
                                        </p:attrNameLst>
                                      </p:cBhvr>
                                      <p:tavLst>
                                        <p:tav tm="0">
                                          <p:val>
                                            <p:strVal val="ppt_x"/>
                                          </p:val>
                                        </p:tav>
                                        <p:tav tm="100000">
                                          <p:val>
                                            <p:strVal val="ppt_x"/>
                                          </p:val>
                                        </p:tav>
                                      </p:tavLst>
                                    </p:anim>
                                    <p:anim calcmode="lin" valueType="num">
                                      <p:cBhvr>
                                        <p:cTn id="244" dur="100" decel="100000"/>
                                        <p:tgtEl>
                                          <p:spTgt spid="39"/>
                                        </p:tgtEl>
                                        <p:attrNameLst>
                                          <p:attrName>ppt_y</p:attrName>
                                        </p:attrNameLst>
                                      </p:cBhvr>
                                      <p:tavLst>
                                        <p:tav tm="0">
                                          <p:val>
                                            <p:strVal val="ppt_y"/>
                                          </p:val>
                                        </p:tav>
                                        <p:tav tm="100000">
                                          <p:val>
                                            <p:strVal val="ppt_y-.03"/>
                                          </p:val>
                                        </p:tav>
                                      </p:tavLst>
                                    </p:anim>
                                    <p:anim calcmode="lin" valueType="num">
                                      <p:cBhvr>
                                        <p:cTn id="245" dur="900" accel="100000">
                                          <p:stCondLst>
                                            <p:cond delay="100"/>
                                          </p:stCondLst>
                                        </p:cTn>
                                        <p:tgtEl>
                                          <p:spTgt spid="39"/>
                                        </p:tgtEl>
                                        <p:attrNameLst>
                                          <p:attrName>ppt_y</p:attrName>
                                        </p:attrNameLst>
                                      </p:cBhvr>
                                      <p:tavLst>
                                        <p:tav tm="0">
                                          <p:val>
                                            <p:strVal val="ppt_y"/>
                                          </p:val>
                                        </p:tav>
                                        <p:tav tm="100000">
                                          <p:val>
                                            <p:strVal val="ppt_y+1"/>
                                          </p:val>
                                        </p:tav>
                                      </p:tavLst>
                                    </p:anim>
                                    <p:set>
                                      <p:cBhvr>
                                        <p:cTn id="246" dur="1" fill="hold">
                                          <p:stCondLst>
                                            <p:cond delay="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47" restart="whenNotActive" fill="hold" evtFilter="cancelBubble" nodeType="interactiveSeq">
                <p:stCondLst>
                  <p:cond evt="onClick" delay="0">
                    <p:tgtEl>
                      <p:spTgt spid="40"/>
                    </p:tgtEl>
                  </p:cond>
                </p:stCondLst>
                <p:endSync evt="end" delay="0">
                  <p:rtn val="all"/>
                </p:endSync>
                <p:childTnLst>
                  <p:par>
                    <p:cTn id="248" fill="hold">
                      <p:stCondLst>
                        <p:cond delay="0"/>
                      </p:stCondLst>
                      <p:childTnLst>
                        <p:par>
                          <p:cTn id="249" fill="hold">
                            <p:stCondLst>
                              <p:cond delay="0"/>
                            </p:stCondLst>
                            <p:childTnLst>
                              <p:par>
                                <p:cTn id="250" presetID="37" presetClass="exit" presetSubtype="0" fill="hold" grpId="0" nodeType="clickEffect">
                                  <p:stCondLst>
                                    <p:cond delay="0"/>
                                  </p:stCondLst>
                                  <p:childTnLst>
                                    <p:animEffect transition="out" filter="fade">
                                      <p:cBhvr>
                                        <p:cTn id="251" dur="1000"/>
                                        <p:tgtEl>
                                          <p:spTgt spid="40"/>
                                        </p:tgtEl>
                                      </p:cBhvr>
                                    </p:animEffect>
                                    <p:anim calcmode="lin" valueType="num">
                                      <p:cBhvr>
                                        <p:cTn id="252" dur="1000"/>
                                        <p:tgtEl>
                                          <p:spTgt spid="40"/>
                                        </p:tgtEl>
                                        <p:attrNameLst>
                                          <p:attrName>ppt_x</p:attrName>
                                        </p:attrNameLst>
                                      </p:cBhvr>
                                      <p:tavLst>
                                        <p:tav tm="0">
                                          <p:val>
                                            <p:strVal val="ppt_x"/>
                                          </p:val>
                                        </p:tav>
                                        <p:tav tm="100000">
                                          <p:val>
                                            <p:strVal val="ppt_x"/>
                                          </p:val>
                                        </p:tav>
                                      </p:tavLst>
                                    </p:anim>
                                    <p:anim calcmode="lin" valueType="num">
                                      <p:cBhvr>
                                        <p:cTn id="253" dur="100" decel="100000"/>
                                        <p:tgtEl>
                                          <p:spTgt spid="40"/>
                                        </p:tgtEl>
                                        <p:attrNameLst>
                                          <p:attrName>ppt_y</p:attrName>
                                        </p:attrNameLst>
                                      </p:cBhvr>
                                      <p:tavLst>
                                        <p:tav tm="0">
                                          <p:val>
                                            <p:strVal val="ppt_y"/>
                                          </p:val>
                                        </p:tav>
                                        <p:tav tm="100000">
                                          <p:val>
                                            <p:strVal val="ppt_y-.03"/>
                                          </p:val>
                                        </p:tav>
                                      </p:tavLst>
                                    </p:anim>
                                    <p:anim calcmode="lin" valueType="num">
                                      <p:cBhvr>
                                        <p:cTn id="254" dur="900" accel="100000">
                                          <p:stCondLst>
                                            <p:cond delay="100"/>
                                          </p:stCondLst>
                                        </p:cTn>
                                        <p:tgtEl>
                                          <p:spTgt spid="40"/>
                                        </p:tgtEl>
                                        <p:attrNameLst>
                                          <p:attrName>ppt_y</p:attrName>
                                        </p:attrNameLst>
                                      </p:cBhvr>
                                      <p:tavLst>
                                        <p:tav tm="0">
                                          <p:val>
                                            <p:strVal val="ppt_y"/>
                                          </p:val>
                                        </p:tav>
                                        <p:tav tm="100000">
                                          <p:val>
                                            <p:strVal val="ppt_y+1"/>
                                          </p:val>
                                        </p:tav>
                                      </p:tavLst>
                                    </p:anim>
                                    <p:set>
                                      <p:cBhvr>
                                        <p:cTn id="255" dur="1" fill="hold">
                                          <p:stCondLst>
                                            <p:cond delay="9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256" restart="whenNotActive" fill="hold" evtFilter="cancelBubble" nodeType="interactiveSeq">
                <p:stCondLst>
                  <p:cond evt="onClick" delay="0">
                    <p:tgtEl>
                      <p:spTgt spid="34"/>
                    </p:tgtEl>
                  </p:cond>
                </p:stCondLst>
                <p:endSync evt="end" delay="0">
                  <p:rtn val="all"/>
                </p:endSync>
                <p:childTnLst>
                  <p:par>
                    <p:cTn id="257" fill="hold">
                      <p:stCondLst>
                        <p:cond delay="0"/>
                      </p:stCondLst>
                      <p:childTnLst>
                        <p:par>
                          <p:cTn id="258" fill="hold">
                            <p:stCondLst>
                              <p:cond delay="0"/>
                            </p:stCondLst>
                            <p:childTnLst>
                              <p:par>
                                <p:cTn id="259" presetID="37" presetClass="exit" presetSubtype="0" fill="hold" grpId="0" nodeType="clickEffect">
                                  <p:stCondLst>
                                    <p:cond delay="0"/>
                                  </p:stCondLst>
                                  <p:childTnLst>
                                    <p:animEffect transition="out" filter="fade">
                                      <p:cBhvr>
                                        <p:cTn id="260" dur="1000"/>
                                        <p:tgtEl>
                                          <p:spTgt spid="34"/>
                                        </p:tgtEl>
                                      </p:cBhvr>
                                    </p:animEffect>
                                    <p:anim calcmode="lin" valueType="num">
                                      <p:cBhvr>
                                        <p:cTn id="261" dur="1000"/>
                                        <p:tgtEl>
                                          <p:spTgt spid="34"/>
                                        </p:tgtEl>
                                        <p:attrNameLst>
                                          <p:attrName>ppt_x</p:attrName>
                                        </p:attrNameLst>
                                      </p:cBhvr>
                                      <p:tavLst>
                                        <p:tav tm="0">
                                          <p:val>
                                            <p:strVal val="ppt_x"/>
                                          </p:val>
                                        </p:tav>
                                        <p:tav tm="100000">
                                          <p:val>
                                            <p:strVal val="ppt_x"/>
                                          </p:val>
                                        </p:tav>
                                      </p:tavLst>
                                    </p:anim>
                                    <p:anim calcmode="lin" valueType="num">
                                      <p:cBhvr>
                                        <p:cTn id="262" dur="100" decel="100000"/>
                                        <p:tgtEl>
                                          <p:spTgt spid="34"/>
                                        </p:tgtEl>
                                        <p:attrNameLst>
                                          <p:attrName>ppt_y</p:attrName>
                                        </p:attrNameLst>
                                      </p:cBhvr>
                                      <p:tavLst>
                                        <p:tav tm="0">
                                          <p:val>
                                            <p:strVal val="ppt_y"/>
                                          </p:val>
                                        </p:tav>
                                        <p:tav tm="100000">
                                          <p:val>
                                            <p:strVal val="ppt_y-.03"/>
                                          </p:val>
                                        </p:tav>
                                      </p:tavLst>
                                    </p:anim>
                                    <p:anim calcmode="lin" valueType="num">
                                      <p:cBhvr>
                                        <p:cTn id="263" dur="900" accel="100000">
                                          <p:stCondLst>
                                            <p:cond delay="100"/>
                                          </p:stCondLst>
                                        </p:cTn>
                                        <p:tgtEl>
                                          <p:spTgt spid="34"/>
                                        </p:tgtEl>
                                        <p:attrNameLst>
                                          <p:attrName>ppt_y</p:attrName>
                                        </p:attrNameLst>
                                      </p:cBhvr>
                                      <p:tavLst>
                                        <p:tav tm="0">
                                          <p:val>
                                            <p:strVal val="ppt_y"/>
                                          </p:val>
                                        </p:tav>
                                        <p:tav tm="100000">
                                          <p:val>
                                            <p:strVal val="ppt_y+1"/>
                                          </p:val>
                                        </p:tav>
                                      </p:tavLst>
                                    </p:anim>
                                    <p:set>
                                      <p:cBhvr>
                                        <p:cTn id="264"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65" restart="whenNotActive" fill="hold" evtFilter="cancelBubble" nodeType="interactiveSeq">
                <p:stCondLst>
                  <p:cond evt="onClick" delay="0">
                    <p:tgtEl>
                      <p:spTgt spid="26"/>
                    </p:tgtEl>
                  </p:cond>
                </p:stCondLst>
                <p:endSync evt="end" delay="0">
                  <p:rtn val="all"/>
                </p:endSync>
                <p:childTnLst>
                  <p:par>
                    <p:cTn id="266" fill="hold">
                      <p:stCondLst>
                        <p:cond delay="0"/>
                      </p:stCondLst>
                      <p:childTnLst>
                        <p:par>
                          <p:cTn id="267" fill="hold">
                            <p:stCondLst>
                              <p:cond delay="0"/>
                            </p:stCondLst>
                            <p:childTnLst>
                              <p:par>
                                <p:cTn id="268" presetID="37" presetClass="exit" presetSubtype="0" fill="hold" grpId="0" nodeType="clickEffect">
                                  <p:stCondLst>
                                    <p:cond delay="0"/>
                                  </p:stCondLst>
                                  <p:childTnLst>
                                    <p:animEffect transition="out" filter="fade">
                                      <p:cBhvr>
                                        <p:cTn id="269" dur="1000"/>
                                        <p:tgtEl>
                                          <p:spTgt spid="26"/>
                                        </p:tgtEl>
                                      </p:cBhvr>
                                    </p:animEffect>
                                    <p:anim calcmode="lin" valueType="num">
                                      <p:cBhvr>
                                        <p:cTn id="270" dur="1000"/>
                                        <p:tgtEl>
                                          <p:spTgt spid="26"/>
                                        </p:tgtEl>
                                        <p:attrNameLst>
                                          <p:attrName>ppt_x</p:attrName>
                                        </p:attrNameLst>
                                      </p:cBhvr>
                                      <p:tavLst>
                                        <p:tav tm="0">
                                          <p:val>
                                            <p:strVal val="ppt_x"/>
                                          </p:val>
                                        </p:tav>
                                        <p:tav tm="100000">
                                          <p:val>
                                            <p:strVal val="ppt_x"/>
                                          </p:val>
                                        </p:tav>
                                      </p:tavLst>
                                    </p:anim>
                                    <p:anim calcmode="lin" valueType="num">
                                      <p:cBhvr>
                                        <p:cTn id="271" dur="100" decel="100000"/>
                                        <p:tgtEl>
                                          <p:spTgt spid="26"/>
                                        </p:tgtEl>
                                        <p:attrNameLst>
                                          <p:attrName>ppt_y</p:attrName>
                                        </p:attrNameLst>
                                      </p:cBhvr>
                                      <p:tavLst>
                                        <p:tav tm="0">
                                          <p:val>
                                            <p:strVal val="ppt_y"/>
                                          </p:val>
                                        </p:tav>
                                        <p:tav tm="100000">
                                          <p:val>
                                            <p:strVal val="ppt_y-.03"/>
                                          </p:val>
                                        </p:tav>
                                      </p:tavLst>
                                    </p:anim>
                                    <p:anim calcmode="lin" valueType="num">
                                      <p:cBhvr>
                                        <p:cTn id="272" dur="900" accel="100000">
                                          <p:stCondLst>
                                            <p:cond delay="100"/>
                                          </p:stCondLst>
                                        </p:cTn>
                                        <p:tgtEl>
                                          <p:spTgt spid="26"/>
                                        </p:tgtEl>
                                        <p:attrNameLst>
                                          <p:attrName>ppt_y</p:attrName>
                                        </p:attrNameLst>
                                      </p:cBhvr>
                                      <p:tavLst>
                                        <p:tav tm="0">
                                          <p:val>
                                            <p:strVal val="ppt_y"/>
                                          </p:val>
                                        </p:tav>
                                        <p:tav tm="100000">
                                          <p:val>
                                            <p:strVal val="ppt_y+1"/>
                                          </p:val>
                                        </p:tav>
                                      </p:tavLst>
                                    </p:anim>
                                    <p:set>
                                      <p:cBhvr>
                                        <p:cTn id="273"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274" restart="whenNotActive" fill="hold" evtFilter="cancelBubble" nodeType="interactiveSeq">
                <p:stCondLst>
                  <p:cond evt="onClick" delay="0">
                    <p:tgtEl>
                      <p:spTgt spid="24"/>
                    </p:tgtEl>
                  </p:cond>
                </p:stCondLst>
                <p:endSync evt="end" delay="0">
                  <p:rtn val="all"/>
                </p:endSync>
                <p:childTnLst>
                  <p:par>
                    <p:cTn id="275" fill="hold">
                      <p:stCondLst>
                        <p:cond delay="0"/>
                      </p:stCondLst>
                      <p:childTnLst>
                        <p:par>
                          <p:cTn id="276" fill="hold">
                            <p:stCondLst>
                              <p:cond delay="0"/>
                            </p:stCondLst>
                            <p:childTnLst>
                              <p:par>
                                <p:cTn id="277" presetID="37" presetClass="exit" presetSubtype="0" fill="hold" grpId="0" nodeType="clickEffect">
                                  <p:stCondLst>
                                    <p:cond delay="0"/>
                                  </p:stCondLst>
                                  <p:childTnLst>
                                    <p:animEffect transition="out" filter="fade">
                                      <p:cBhvr>
                                        <p:cTn id="278" dur="1000"/>
                                        <p:tgtEl>
                                          <p:spTgt spid="24"/>
                                        </p:tgtEl>
                                      </p:cBhvr>
                                    </p:animEffect>
                                    <p:anim calcmode="lin" valueType="num">
                                      <p:cBhvr>
                                        <p:cTn id="279" dur="1000"/>
                                        <p:tgtEl>
                                          <p:spTgt spid="24"/>
                                        </p:tgtEl>
                                        <p:attrNameLst>
                                          <p:attrName>ppt_x</p:attrName>
                                        </p:attrNameLst>
                                      </p:cBhvr>
                                      <p:tavLst>
                                        <p:tav tm="0">
                                          <p:val>
                                            <p:strVal val="ppt_x"/>
                                          </p:val>
                                        </p:tav>
                                        <p:tav tm="100000">
                                          <p:val>
                                            <p:strVal val="ppt_x"/>
                                          </p:val>
                                        </p:tav>
                                      </p:tavLst>
                                    </p:anim>
                                    <p:anim calcmode="lin" valueType="num">
                                      <p:cBhvr>
                                        <p:cTn id="280" dur="100" decel="100000"/>
                                        <p:tgtEl>
                                          <p:spTgt spid="24"/>
                                        </p:tgtEl>
                                        <p:attrNameLst>
                                          <p:attrName>ppt_y</p:attrName>
                                        </p:attrNameLst>
                                      </p:cBhvr>
                                      <p:tavLst>
                                        <p:tav tm="0">
                                          <p:val>
                                            <p:strVal val="ppt_y"/>
                                          </p:val>
                                        </p:tav>
                                        <p:tav tm="100000">
                                          <p:val>
                                            <p:strVal val="ppt_y-.03"/>
                                          </p:val>
                                        </p:tav>
                                      </p:tavLst>
                                    </p:anim>
                                    <p:anim calcmode="lin" valueType="num">
                                      <p:cBhvr>
                                        <p:cTn id="281" dur="900" accel="100000">
                                          <p:stCondLst>
                                            <p:cond delay="100"/>
                                          </p:stCondLst>
                                        </p:cTn>
                                        <p:tgtEl>
                                          <p:spTgt spid="24"/>
                                        </p:tgtEl>
                                        <p:attrNameLst>
                                          <p:attrName>ppt_y</p:attrName>
                                        </p:attrNameLst>
                                      </p:cBhvr>
                                      <p:tavLst>
                                        <p:tav tm="0">
                                          <p:val>
                                            <p:strVal val="ppt_y"/>
                                          </p:val>
                                        </p:tav>
                                        <p:tav tm="100000">
                                          <p:val>
                                            <p:strVal val="ppt_y+1"/>
                                          </p:val>
                                        </p:tav>
                                      </p:tavLst>
                                    </p:anim>
                                    <p:set>
                                      <p:cBhvr>
                                        <p:cTn id="282"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83" restart="whenNotActive" fill="hold" evtFilter="cancelBubble" nodeType="interactiveSeq">
                <p:stCondLst>
                  <p:cond evt="onClick" delay="0">
                    <p:tgtEl>
                      <p:spTgt spid="31"/>
                    </p:tgtEl>
                  </p:cond>
                </p:stCondLst>
                <p:endSync evt="end" delay="0">
                  <p:rtn val="all"/>
                </p:endSync>
                <p:childTnLst>
                  <p:par>
                    <p:cTn id="284" fill="hold">
                      <p:stCondLst>
                        <p:cond delay="0"/>
                      </p:stCondLst>
                      <p:childTnLst>
                        <p:par>
                          <p:cTn id="285" fill="hold">
                            <p:stCondLst>
                              <p:cond delay="0"/>
                            </p:stCondLst>
                            <p:childTnLst>
                              <p:par>
                                <p:cTn id="286" presetID="37" presetClass="exit" presetSubtype="0" fill="hold" grpId="0" nodeType="clickEffect">
                                  <p:stCondLst>
                                    <p:cond delay="0"/>
                                  </p:stCondLst>
                                  <p:childTnLst>
                                    <p:animEffect transition="out" filter="fade">
                                      <p:cBhvr>
                                        <p:cTn id="287" dur="1000"/>
                                        <p:tgtEl>
                                          <p:spTgt spid="31"/>
                                        </p:tgtEl>
                                      </p:cBhvr>
                                    </p:animEffect>
                                    <p:anim calcmode="lin" valueType="num">
                                      <p:cBhvr>
                                        <p:cTn id="288" dur="1000"/>
                                        <p:tgtEl>
                                          <p:spTgt spid="31"/>
                                        </p:tgtEl>
                                        <p:attrNameLst>
                                          <p:attrName>ppt_x</p:attrName>
                                        </p:attrNameLst>
                                      </p:cBhvr>
                                      <p:tavLst>
                                        <p:tav tm="0">
                                          <p:val>
                                            <p:strVal val="ppt_x"/>
                                          </p:val>
                                        </p:tav>
                                        <p:tav tm="100000">
                                          <p:val>
                                            <p:strVal val="ppt_x"/>
                                          </p:val>
                                        </p:tav>
                                      </p:tavLst>
                                    </p:anim>
                                    <p:anim calcmode="lin" valueType="num">
                                      <p:cBhvr>
                                        <p:cTn id="289" dur="100" decel="100000"/>
                                        <p:tgtEl>
                                          <p:spTgt spid="31"/>
                                        </p:tgtEl>
                                        <p:attrNameLst>
                                          <p:attrName>ppt_y</p:attrName>
                                        </p:attrNameLst>
                                      </p:cBhvr>
                                      <p:tavLst>
                                        <p:tav tm="0">
                                          <p:val>
                                            <p:strVal val="ppt_y"/>
                                          </p:val>
                                        </p:tav>
                                        <p:tav tm="100000">
                                          <p:val>
                                            <p:strVal val="ppt_y-.03"/>
                                          </p:val>
                                        </p:tav>
                                      </p:tavLst>
                                    </p:anim>
                                    <p:anim calcmode="lin" valueType="num">
                                      <p:cBhvr>
                                        <p:cTn id="290" dur="900" accel="100000">
                                          <p:stCondLst>
                                            <p:cond delay="100"/>
                                          </p:stCondLst>
                                        </p:cTn>
                                        <p:tgtEl>
                                          <p:spTgt spid="31"/>
                                        </p:tgtEl>
                                        <p:attrNameLst>
                                          <p:attrName>ppt_y</p:attrName>
                                        </p:attrNameLst>
                                      </p:cBhvr>
                                      <p:tavLst>
                                        <p:tav tm="0">
                                          <p:val>
                                            <p:strVal val="ppt_y"/>
                                          </p:val>
                                        </p:tav>
                                        <p:tav tm="100000">
                                          <p:val>
                                            <p:strVal val="ppt_y+1"/>
                                          </p:val>
                                        </p:tav>
                                      </p:tavLst>
                                    </p:anim>
                                    <p:set>
                                      <p:cBhvr>
                                        <p:cTn id="291" dur="1" fill="hold">
                                          <p:stCondLst>
                                            <p:cond delay="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92" restart="whenNotActive" fill="hold" evtFilter="cancelBubble" nodeType="interactiveSeq">
                <p:stCondLst>
                  <p:cond evt="onClick" delay="0">
                    <p:tgtEl>
                      <p:spTgt spid="43"/>
                    </p:tgtEl>
                  </p:cond>
                </p:stCondLst>
                <p:endSync evt="end" delay="0">
                  <p:rtn val="all"/>
                </p:endSync>
                <p:childTnLst>
                  <p:par>
                    <p:cTn id="293" fill="hold">
                      <p:stCondLst>
                        <p:cond delay="0"/>
                      </p:stCondLst>
                      <p:childTnLst>
                        <p:par>
                          <p:cTn id="294" fill="hold">
                            <p:stCondLst>
                              <p:cond delay="0"/>
                            </p:stCondLst>
                            <p:childTnLst>
                              <p:par>
                                <p:cTn id="295" presetID="37" presetClass="exit" presetSubtype="0" fill="hold" grpId="0" nodeType="clickEffect">
                                  <p:stCondLst>
                                    <p:cond delay="0"/>
                                  </p:stCondLst>
                                  <p:childTnLst>
                                    <p:animEffect transition="out" filter="fade">
                                      <p:cBhvr>
                                        <p:cTn id="296" dur="1000"/>
                                        <p:tgtEl>
                                          <p:spTgt spid="43"/>
                                        </p:tgtEl>
                                      </p:cBhvr>
                                    </p:animEffect>
                                    <p:anim calcmode="lin" valueType="num">
                                      <p:cBhvr>
                                        <p:cTn id="297" dur="1000"/>
                                        <p:tgtEl>
                                          <p:spTgt spid="43"/>
                                        </p:tgtEl>
                                        <p:attrNameLst>
                                          <p:attrName>ppt_x</p:attrName>
                                        </p:attrNameLst>
                                      </p:cBhvr>
                                      <p:tavLst>
                                        <p:tav tm="0">
                                          <p:val>
                                            <p:strVal val="ppt_x"/>
                                          </p:val>
                                        </p:tav>
                                        <p:tav tm="100000">
                                          <p:val>
                                            <p:strVal val="ppt_x"/>
                                          </p:val>
                                        </p:tav>
                                      </p:tavLst>
                                    </p:anim>
                                    <p:anim calcmode="lin" valueType="num">
                                      <p:cBhvr>
                                        <p:cTn id="298" dur="100" decel="100000"/>
                                        <p:tgtEl>
                                          <p:spTgt spid="43"/>
                                        </p:tgtEl>
                                        <p:attrNameLst>
                                          <p:attrName>ppt_y</p:attrName>
                                        </p:attrNameLst>
                                      </p:cBhvr>
                                      <p:tavLst>
                                        <p:tav tm="0">
                                          <p:val>
                                            <p:strVal val="ppt_y"/>
                                          </p:val>
                                        </p:tav>
                                        <p:tav tm="100000">
                                          <p:val>
                                            <p:strVal val="ppt_y-.03"/>
                                          </p:val>
                                        </p:tav>
                                      </p:tavLst>
                                    </p:anim>
                                    <p:anim calcmode="lin" valueType="num">
                                      <p:cBhvr>
                                        <p:cTn id="299" dur="900" accel="100000">
                                          <p:stCondLst>
                                            <p:cond delay="100"/>
                                          </p:stCondLst>
                                        </p:cTn>
                                        <p:tgtEl>
                                          <p:spTgt spid="43"/>
                                        </p:tgtEl>
                                        <p:attrNameLst>
                                          <p:attrName>ppt_y</p:attrName>
                                        </p:attrNameLst>
                                      </p:cBhvr>
                                      <p:tavLst>
                                        <p:tav tm="0">
                                          <p:val>
                                            <p:strVal val="ppt_y"/>
                                          </p:val>
                                        </p:tav>
                                        <p:tav tm="100000">
                                          <p:val>
                                            <p:strVal val="ppt_y+1"/>
                                          </p:val>
                                        </p:tav>
                                      </p:tavLst>
                                    </p:anim>
                                    <p:set>
                                      <p:cBhvr>
                                        <p:cTn id="300" dur="1" fill="hold">
                                          <p:stCondLst>
                                            <p:cond delay="9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301" restart="whenNotActive" fill="hold" evtFilter="cancelBubble" nodeType="interactiveSeq">
                <p:stCondLst>
                  <p:cond evt="onClick" delay="0">
                    <p:tgtEl>
                      <p:spTgt spid="44"/>
                    </p:tgtEl>
                  </p:cond>
                </p:stCondLst>
                <p:endSync evt="end" delay="0">
                  <p:rtn val="all"/>
                </p:endSync>
                <p:childTnLst>
                  <p:par>
                    <p:cTn id="302" fill="hold">
                      <p:stCondLst>
                        <p:cond delay="0"/>
                      </p:stCondLst>
                      <p:childTnLst>
                        <p:par>
                          <p:cTn id="303" fill="hold">
                            <p:stCondLst>
                              <p:cond delay="0"/>
                            </p:stCondLst>
                            <p:childTnLst>
                              <p:par>
                                <p:cTn id="304" presetID="37" presetClass="exit" presetSubtype="0" fill="hold" grpId="0" nodeType="clickEffect">
                                  <p:stCondLst>
                                    <p:cond delay="0"/>
                                  </p:stCondLst>
                                  <p:childTnLst>
                                    <p:animEffect transition="out" filter="fade">
                                      <p:cBhvr>
                                        <p:cTn id="305" dur="1000"/>
                                        <p:tgtEl>
                                          <p:spTgt spid="44"/>
                                        </p:tgtEl>
                                      </p:cBhvr>
                                    </p:animEffect>
                                    <p:anim calcmode="lin" valueType="num">
                                      <p:cBhvr>
                                        <p:cTn id="306" dur="1000"/>
                                        <p:tgtEl>
                                          <p:spTgt spid="44"/>
                                        </p:tgtEl>
                                        <p:attrNameLst>
                                          <p:attrName>ppt_x</p:attrName>
                                        </p:attrNameLst>
                                      </p:cBhvr>
                                      <p:tavLst>
                                        <p:tav tm="0">
                                          <p:val>
                                            <p:strVal val="ppt_x"/>
                                          </p:val>
                                        </p:tav>
                                        <p:tav tm="100000">
                                          <p:val>
                                            <p:strVal val="ppt_x"/>
                                          </p:val>
                                        </p:tav>
                                      </p:tavLst>
                                    </p:anim>
                                    <p:anim calcmode="lin" valueType="num">
                                      <p:cBhvr>
                                        <p:cTn id="307" dur="100" decel="100000"/>
                                        <p:tgtEl>
                                          <p:spTgt spid="44"/>
                                        </p:tgtEl>
                                        <p:attrNameLst>
                                          <p:attrName>ppt_y</p:attrName>
                                        </p:attrNameLst>
                                      </p:cBhvr>
                                      <p:tavLst>
                                        <p:tav tm="0">
                                          <p:val>
                                            <p:strVal val="ppt_y"/>
                                          </p:val>
                                        </p:tav>
                                        <p:tav tm="100000">
                                          <p:val>
                                            <p:strVal val="ppt_y-.03"/>
                                          </p:val>
                                        </p:tav>
                                      </p:tavLst>
                                    </p:anim>
                                    <p:anim calcmode="lin" valueType="num">
                                      <p:cBhvr>
                                        <p:cTn id="308" dur="900" accel="100000">
                                          <p:stCondLst>
                                            <p:cond delay="100"/>
                                          </p:stCondLst>
                                        </p:cTn>
                                        <p:tgtEl>
                                          <p:spTgt spid="44"/>
                                        </p:tgtEl>
                                        <p:attrNameLst>
                                          <p:attrName>ppt_y</p:attrName>
                                        </p:attrNameLst>
                                      </p:cBhvr>
                                      <p:tavLst>
                                        <p:tav tm="0">
                                          <p:val>
                                            <p:strVal val="ppt_y"/>
                                          </p:val>
                                        </p:tav>
                                        <p:tav tm="100000">
                                          <p:val>
                                            <p:strVal val="ppt_y+1"/>
                                          </p:val>
                                        </p:tav>
                                      </p:tavLst>
                                    </p:anim>
                                    <p:set>
                                      <p:cBhvr>
                                        <p:cTn id="309"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10" restart="whenNotActive" fill="hold" evtFilter="cancelBubble" nodeType="interactiveSeq">
                <p:stCondLst>
                  <p:cond evt="onClick" delay="0">
                    <p:tgtEl>
                      <p:spTgt spid="45"/>
                    </p:tgtEl>
                  </p:cond>
                </p:stCondLst>
                <p:endSync evt="end" delay="0">
                  <p:rtn val="all"/>
                </p:endSync>
                <p:childTnLst>
                  <p:par>
                    <p:cTn id="311" fill="hold">
                      <p:stCondLst>
                        <p:cond delay="0"/>
                      </p:stCondLst>
                      <p:childTnLst>
                        <p:par>
                          <p:cTn id="312" fill="hold">
                            <p:stCondLst>
                              <p:cond delay="0"/>
                            </p:stCondLst>
                            <p:childTnLst>
                              <p:par>
                                <p:cTn id="313" presetID="37" presetClass="exit" presetSubtype="0" fill="hold" grpId="0" nodeType="clickEffect">
                                  <p:stCondLst>
                                    <p:cond delay="0"/>
                                  </p:stCondLst>
                                  <p:childTnLst>
                                    <p:animEffect transition="out" filter="fade">
                                      <p:cBhvr>
                                        <p:cTn id="314" dur="1000"/>
                                        <p:tgtEl>
                                          <p:spTgt spid="45"/>
                                        </p:tgtEl>
                                      </p:cBhvr>
                                    </p:animEffect>
                                    <p:anim calcmode="lin" valueType="num">
                                      <p:cBhvr>
                                        <p:cTn id="315" dur="1000"/>
                                        <p:tgtEl>
                                          <p:spTgt spid="45"/>
                                        </p:tgtEl>
                                        <p:attrNameLst>
                                          <p:attrName>ppt_x</p:attrName>
                                        </p:attrNameLst>
                                      </p:cBhvr>
                                      <p:tavLst>
                                        <p:tav tm="0">
                                          <p:val>
                                            <p:strVal val="ppt_x"/>
                                          </p:val>
                                        </p:tav>
                                        <p:tav tm="100000">
                                          <p:val>
                                            <p:strVal val="ppt_x"/>
                                          </p:val>
                                        </p:tav>
                                      </p:tavLst>
                                    </p:anim>
                                    <p:anim calcmode="lin" valueType="num">
                                      <p:cBhvr>
                                        <p:cTn id="316" dur="100" decel="100000"/>
                                        <p:tgtEl>
                                          <p:spTgt spid="45"/>
                                        </p:tgtEl>
                                        <p:attrNameLst>
                                          <p:attrName>ppt_y</p:attrName>
                                        </p:attrNameLst>
                                      </p:cBhvr>
                                      <p:tavLst>
                                        <p:tav tm="0">
                                          <p:val>
                                            <p:strVal val="ppt_y"/>
                                          </p:val>
                                        </p:tav>
                                        <p:tav tm="100000">
                                          <p:val>
                                            <p:strVal val="ppt_y-.03"/>
                                          </p:val>
                                        </p:tav>
                                      </p:tavLst>
                                    </p:anim>
                                    <p:anim calcmode="lin" valueType="num">
                                      <p:cBhvr>
                                        <p:cTn id="317" dur="900" accel="100000">
                                          <p:stCondLst>
                                            <p:cond delay="100"/>
                                          </p:stCondLst>
                                        </p:cTn>
                                        <p:tgtEl>
                                          <p:spTgt spid="45"/>
                                        </p:tgtEl>
                                        <p:attrNameLst>
                                          <p:attrName>ppt_y</p:attrName>
                                        </p:attrNameLst>
                                      </p:cBhvr>
                                      <p:tavLst>
                                        <p:tav tm="0">
                                          <p:val>
                                            <p:strVal val="ppt_y"/>
                                          </p:val>
                                        </p:tav>
                                        <p:tav tm="100000">
                                          <p:val>
                                            <p:strVal val="ppt_y+1"/>
                                          </p:val>
                                        </p:tav>
                                      </p:tavLst>
                                    </p:anim>
                                    <p:set>
                                      <p:cBhvr>
                                        <p:cTn id="318"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319" restart="whenNotActive" fill="hold" evtFilter="cancelBubble" nodeType="interactiveSeq">
                <p:stCondLst>
                  <p:cond evt="onClick" delay="0">
                    <p:tgtEl>
                      <p:spTgt spid="46"/>
                    </p:tgtEl>
                  </p:cond>
                </p:stCondLst>
                <p:endSync evt="end" delay="0">
                  <p:rtn val="all"/>
                </p:endSync>
                <p:childTnLst>
                  <p:par>
                    <p:cTn id="320" fill="hold">
                      <p:stCondLst>
                        <p:cond delay="0"/>
                      </p:stCondLst>
                      <p:childTnLst>
                        <p:par>
                          <p:cTn id="321" fill="hold">
                            <p:stCondLst>
                              <p:cond delay="0"/>
                            </p:stCondLst>
                            <p:childTnLst>
                              <p:par>
                                <p:cTn id="322" presetID="37" presetClass="exit" presetSubtype="0" fill="hold" grpId="0" nodeType="clickEffect">
                                  <p:stCondLst>
                                    <p:cond delay="0"/>
                                  </p:stCondLst>
                                  <p:childTnLst>
                                    <p:animEffect transition="out" filter="fade">
                                      <p:cBhvr>
                                        <p:cTn id="323" dur="1000"/>
                                        <p:tgtEl>
                                          <p:spTgt spid="46"/>
                                        </p:tgtEl>
                                      </p:cBhvr>
                                    </p:animEffect>
                                    <p:anim calcmode="lin" valueType="num">
                                      <p:cBhvr>
                                        <p:cTn id="324" dur="1000"/>
                                        <p:tgtEl>
                                          <p:spTgt spid="46"/>
                                        </p:tgtEl>
                                        <p:attrNameLst>
                                          <p:attrName>ppt_x</p:attrName>
                                        </p:attrNameLst>
                                      </p:cBhvr>
                                      <p:tavLst>
                                        <p:tav tm="0">
                                          <p:val>
                                            <p:strVal val="ppt_x"/>
                                          </p:val>
                                        </p:tav>
                                        <p:tav tm="100000">
                                          <p:val>
                                            <p:strVal val="ppt_x"/>
                                          </p:val>
                                        </p:tav>
                                      </p:tavLst>
                                    </p:anim>
                                    <p:anim calcmode="lin" valueType="num">
                                      <p:cBhvr>
                                        <p:cTn id="325" dur="100" decel="100000"/>
                                        <p:tgtEl>
                                          <p:spTgt spid="46"/>
                                        </p:tgtEl>
                                        <p:attrNameLst>
                                          <p:attrName>ppt_y</p:attrName>
                                        </p:attrNameLst>
                                      </p:cBhvr>
                                      <p:tavLst>
                                        <p:tav tm="0">
                                          <p:val>
                                            <p:strVal val="ppt_y"/>
                                          </p:val>
                                        </p:tav>
                                        <p:tav tm="100000">
                                          <p:val>
                                            <p:strVal val="ppt_y-.03"/>
                                          </p:val>
                                        </p:tav>
                                      </p:tavLst>
                                    </p:anim>
                                    <p:anim calcmode="lin" valueType="num">
                                      <p:cBhvr>
                                        <p:cTn id="326" dur="900" accel="100000">
                                          <p:stCondLst>
                                            <p:cond delay="100"/>
                                          </p:stCondLst>
                                        </p:cTn>
                                        <p:tgtEl>
                                          <p:spTgt spid="46"/>
                                        </p:tgtEl>
                                        <p:attrNameLst>
                                          <p:attrName>ppt_y</p:attrName>
                                        </p:attrNameLst>
                                      </p:cBhvr>
                                      <p:tavLst>
                                        <p:tav tm="0">
                                          <p:val>
                                            <p:strVal val="ppt_y"/>
                                          </p:val>
                                        </p:tav>
                                        <p:tav tm="100000">
                                          <p:val>
                                            <p:strVal val="ppt_y+1"/>
                                          </p:val>
                                        </p:tav>
                                      </p:tavLst>
                                    </p:anim>
                                    <p:set>
                                      <p:cBhvr>
                                        <p:cTn id="32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8" restart="whenNotActive" fill="hold" evtFilter="cancelBubble" nodeType="interactiveSeq">
                <p:stCondLst>
                  <p:cond evt="onClick" delay="0">
                    <p:tgtEl>
                      <p:spTgt spid="47"/>
                    </p:tgtEl>
                  </p:cond>
                </p:stCondLst>
                <p:endSync evt="end" delay="0">
                  <p:rtn val="all"/>
                </p:endSync>
                <p:childTnLst>
                  <p:par>
                    <p:cTn id="329" fill="hold">
                      <p:stCondLst>
                        <p:cond delay="0"/>
                      </p:stCondLst>
                      <p:childTnLst>
                        <p:par>
                          <p:cTn id="330" fill="hold">
                            <p:stCondLst>
                              <p:cond delay="0"/>
                            </p:stCondLst>
                            <p:childTnLst>
                              <p:par>
                                <p:cTn id="331" presetID="37" presetClass="exit" presetSubtype="0" fill="hold" grpId="0" nodeType="clickEffect">
                                  <p:stCondLst>
                                    <p:cond delay="0"/>
                                  </p:stCondLst>
                                  <p:childTnLst>
                                    <p:animEffect transition="out" filter="fade">
                                      <p:cBhvr>
                                        <p:cTn id="332" dur="1000"/>
                                        <p:tgtEl>
                                          <p:spTgt spid="47"/>
                                        </p:tgtEl>
                                      </p:cBhvr>
                                    </p:animEffect>
                                    <p:anim calcmode="lin" valueType="num">
                                      <p:cBhvr>
                                        <p:cTn id="333" dur="1000"/>
                                        <p:tgtEl>
                                          <p:spTgt spid="47"/>
                                        </p:tgtEl>
                                        <p:attrNameLst>
                                          <p:attrName>ppt_x</p:attrName>
                                        </p:attrNameLst>
                                      </p:cBhvr>
                                      <p:tavLst>
                                        <p:tav tm="0">
                                          <p:val>
                                            <p:strVal val="ppt_x"/>
                                          </p:val>
                                        </p:tav>
                                        <p:tav tm="100000">
                                          <p:val>
                                            <p:strVal val="ppt_x"/>
                                          </p:val>
                                        </p:tav>
                                      </p:tavLst>
                                    </p:anim>
                                    <p:anim calcmode="lin" valueType="num">
                                      <p:cBhvr>
                                        <p:cTn id="334" dur="100" decel="100000"/>
                                        <p:tgtEl>
                                          <p:spTgt spid="47"/>
                                        </p:tgtEl>
                                        <p:attrNameLst>
                                          <p:attrName>ppt_y</p:attrName>
                                        </p:attrNameLst>
                                      </p:cBhvr>
                                      <p:tavLst>
                                        <p:tav tm="0">
                                          <p:val>
                                            <p:strVal val="ppt_y"/>
                                          </p:val>
                                        </p:tav>
                                        <p:tav tm="100000">
                                          <p:val>
                                            <p:strVal val="ppt_y-.03"/>
                                          </p:val>
                                        </p:tav>
                                      </p:tavLst>
                                    </p:anim>
                                    <p:anim calcmode="lin" valueType="num">
                                      <p:cBhvr>
                                        <p:cTn id="335" dur="900" accel="100000">
                                          <p:stCondLst>
                                            <p:cond delay="100"/>
                                          </p:stCondLst>
                                        </p:cTn>
                                        <p:tgtEl>
                                          <p:spTgt spid="47"/>
                                        </p:tgtEl>
                                        <p:attrNameLst>
                                          <p:attrName>ppt_y</p:attrName>
                                        </p:attrNameLst>
                                      </p:cBhvr>
                                      <p:tavLst>
                                        <p:tav tm="0">
                                          <p:val>
                                            <p:strVal val="ppt_y"/>
                                          </p:val>
                                        </p:tav>
                                        <p:tav tm="100000">
                                          <p:val>
                                            <p:strVal val="ppt_y+1"/>
                                          </p:val>
                                        </p:tav>
                                      </p:tavLst>
                                    </p:anim>
                                    <p:set>
                                      <p:cBhvr>
                                        <p:cTn id="336"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337" restart="whenNotActive" fill="hold" evtFilter="cancelBubble" nodeType="interactiveSeq">
                <p:stCondLst>
                  <p:cond evt="onClick" delay="0">
                    <p:tgtEl>
                      <p:spTgt spid="48"/>
                    </p:tgtEl>
                  </p:cond>
                </p:stCondLst>
                <p:endSync evt="end" delay="0">
                  <p:rtn val="all"/>
                </p:endSync>
                <p:childTnLst>
                  <p:par>
                    <p:cTn id="338" fill="hold">
                      <p:stCondLst>
                        <p:cond delay="0"/>
                      </p:stCondLst>
                      <p:childTnLst>
                        <p:par>
                          <p:cTn id="339" fill="hold">
                            <p:stCondLst>
                              <p:cond delay="0"/>
                            </p:stCondLst>
                            <p:childTnLst>
                              <p:par>
                                <p:cTn id="340" presetID="37" presetClass="exit" presetSubtype="0" fill="hold" grpId="0" nodeType="clickEffect">
                                  <p:stCondLst>
                                    <p:cond delay="0"/>
                                  </p:stCondLst>
                                  <p:childTnLst>
                                    <p:animEffect transition="out" filter="fade">
                                      <p:cBhvr>
                                        <p:cTn id="341" dur="1000"/>
                                        <p:tgtEl>
                                          <p:spTgt spid="48"/>
                                        </p:tgtEl>
                                      </p:cBhvr>
                                    </p:animEffect>
                                    <p:anim calcmode="lin" valueType="num">
                                      <p:cBhvr>
                                        <p:cTn id="342" dur="1000"/>
                                        <p:tgtEl>
                                          <p:spTgt spid="48"/>
                                        </p:tgtEl>
                                        <p:attrNameLst>
                                          <p:attrName>ppt_x</p:attrName>
                                        </p:attrNameLst>
                                      </p:cBhvr>
                                      <p:tavLst>
                                        <p:tav tm="0">
                                          <p:val>
                                            <p:strVal val="ppt_x"/>
                                          </p:val>
                                        </p:tav>
                                        <p:tav tm="100000">
                                          <p:val>
                                            <p:strVal val="ppt_x"/>
                                          </p:val>
                                        </p:tav>
                                      </p:tavLst>
                                    </p:anim>
                                    <p:anim calcmode="lin" valueType="num">
                                      <p:cBhvr>
                                        <p:cTn id="343" dur="100" decel="100000"/>
                                        <p:tgtEl>
                                          <p:spTgt spid="48"/>
                                        </p:tgtEl>
                                        <p:attrNameLst>
                                          <p:attrName>ppt_y</p:attrName>
                                        </p:attrNameLst>
                                      </p:cBhvr>
                                      <p:tavLst>
                                        <p:tav tm="0">
                                          <p:val>
                                            <p:strVal val="ppt_y"/>
                                          </p:val>
                                        </p:tav>
                                        <p:tav tm="100000">
                                          <p:val>
                                            <p:strVal val="ppt_y-.03"/>
                                          </p:val>
                                        </p:tav>
                                      </p:tavLst>
                                    </p:anim>
                                    <p:anim calcmode="lin" valueType="num">
                                      <p:cBhvr>
                                        <p:cTn id="344" dur="900" accel="100000">
                                          <p:stCondLst>
                                            <p:cond delay="100"/>
                                          </p:stCondLst>
                                        </p:cTn>
                                        <p:tgtEl>
                                          <p:spTgt spid="48"/>
                                        </p:tgtEl>
                                        <p:attrNameLst>
                                          <p:attrName>ppt_y</p:attrName>
                                        </p:attrNameLst>
                                      </p:cBhvr>
                                      <p:tavLst>
                                        <p:tav tm="0">
                                          <p:val>
                                            <p:strVal val="ppt_y"/>
                                          </p:val>
                                        </p:tav>
                                        <p:tav tm="100000">
                                          <p:val>
                                            <p:strVal val="ppt_y+1"/>
                                          </p:val>
                                        </p:tav>
                                      </p:tavLst>
                                    </p:anim>
                                    <p:set>
                                      <p:cBhvr>
                                        <p:cTn id="345" dur="1" fill="hold">
                                          <p:stCondLst>
                                            <p:cond delay="9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346" restart="whenNotActive" fill="hold" evtFilter="cancelBubble" nodeType="interactiveSeq">
                <p:stCondLst>
                  <p:cond evt="onClick" delay="0">
                    <p:tgtEl>
                      <p:spTgt spid="49"/>
                    </p:tgtEl>
                  </p:cond>
                </p:stCondLst>
                <p:endSync evt="end" delay="0">
                  <p:rtn val="all"/>
                </p:endSync>
                <p:childTnLst>
                  <p:par>
                    <p:cTn id="347" fill="hold">
                      <p:stCondLst>
                        <p:cond delay="0"/>
                      </p:stCondLst>
                      <p:childTnLst>
                        <p:par>
                          <p:cTn id="348" fill="hold">
                            <p:stCondLst>
                              <p:cond delay="0"/>
                            </p:stCondLst>
                            <p:childTnLst>
                              <p:par>
                                <p:cTn id="349" presetID="37" presetClass="exit" presetSubtype="0" fill="hold" grpId="0" nodeType="clickEffect">
                                  <p:stCondLst>
                                    <p:cond delay="0"/>
                                  </p:stCondLst>
                                  <p:childTnLst>
                                    <p:animEffect transition="out" filter="fade">
                                      <p:cBhvr>
                                        <p:cTn id="350" dur="1000"/>
                                        <p:tgtEl>
                                          <p:spTgt spid="49"/>
                                        </p:tgtEl>
                                      </p:cBhvr>
                                    </p:animEffect>
                                    <p:anim calcmode="lin" valueType="num">
                                      <p:cBhvr>
                                        <p:cTn id="351" dur="1000"/>
                                        <p:tgtEl>
                                          <p:spTgt spid="49"/>
                                        </p:tgtEl>
                                        <p:attrNameLst>
                                          <p:attrName>ppt_x</p:attrName>
                                        </p:attrNameLst>
                                      </p:cBhvr>
                                      <p:tavLst>
                                        <p:tav tm="0">
                                          <p:val>
                                            <p:strVal val="ppt_x"/>
                                          </p:val>
                                        </p:tav>
                                        <p:tav tm="100000">
                                          <p:val>
                                            <p:strVal val="ppt_x"/>
                                          </p:val>
                                        </p:tav>
                                      </p:tavLst>
                                    </p:anim>
                                    <p:anim calcmode="lin" valueType="num">
                                      <p:cBhvr>
                                        <p:cTn id="352" dur="100" decel="100000"/>
                                        <p:tgtEl>
                                          <p:spTgt spid="49"/>
                                        </p:tgtEl>
                                        <p:attrNameLst>
                                          <p:attrName>ppt_y</p:attrName>
                                        </p:attrNameLst>
                                      </p:cBhvr>
                                      <p:tavLst>
                                        <p:tav tm="0">
                                          <p:val>
                                            <p:strVal val="ppt_y"/>
                                          </p:val>
                                        </p:tav>
                                        <p:tav tm="100000">
                                          <p:val>
                                            <p:strVal val="ppt_y-.03"/>
                                          </p:val>
                                        </p:tav>
                                      </p:tavLst>
                                    </p:anim>
                                    <p:anim calcmode="lin" valueType="num">
                                      <p:cBhvr>
                                        <p:cTn id="353" dur="900" accel="100000">
                                          <p:stCondLst>
                                            <p:cond delay="100"/>
                                          </p:stCondLst>
                                        </p:cTn>
                                        <p:tgtEl>
                                          <p:spTgt spid="49"/>
                                        </p:tgtEl>
                                        <p:attrNameLst>
                                          <p:attrName>ppt_y</p:attrName>
                                        </p:attrNameLst>
                                      </p:cBhvr>
                                      <p:tavLst>
                                        <p:tav tm="0">
                                          <p:val>
                                            <p:strVal val="ppt_y"/>
                                          </p:val>
                                        </p:tav>
                                        <p:tav tm="100000">
                                          <p:val>
                                            <p:strVal val="ppt_y+1"/>
                                          </p:val>
                                        </p:tav>
                                      </p:tavLst>
                                    </p:anim>
                                    <p:set>
                                      <p:cBhvr>
                                        <p:cTn id="354" dur="1" fill="hold">
                                          <p:stCondLst>
                                            <p:cond delay="9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355" restart="whenNotActive" fill="hold" evtFilter="cancelBubble" nodeType="interactiveSeq">
                <p:stCondLst>
                  <p:cond evt="onClick" delay="0">
                    <p:tgtEl>
                      <p:spTgt spid="50"/>
                    </p:tgtEl>
                  </p:cond>
                </p:stCondLst>
                <p:endSync evt="end" delay="0">
                  <p:rtn val="all"/>
                </p:endSync>
                <p:childTnLst>
                  <p:par>
                    <p:cTn id="356" fill="hold">
                      <p:stCondLst>
                        <p:cond delay="0"/>
                      </p:stCondLst>
                      <p:childTnLst>
                        <p:par>
                          <p:cTn id="357" fill="hold">
                            <p:stCondLst>
                              <p:cond delay="0"/>
                            </p:stCondLst>
                            <p:childTnLst>
                              <p:par>
                                <p:cTn id="358" presetID="37" presetClass="exit" presetSubtype="0" fill="hold" grpId="0" nodeType="clickEffect">
                                  <p:stCondLst>
                                    <p:cond delay="0"/>
                                  </p:stCondLst>
                                  <p:childTnLst>
                                    <p:animEffect transition="out" filter="fade">
                                      <p:cBhvr>
                                        <p:cTn id="359" dur="1000"/>
                                        <p:tgtEl>
                                          <p:spTgt spid="50"/>
                                        </p:tgtEl>
                                      </p:cBhvr>
                                    </p:animEffect>
                                    <p:anim calcmode="lin" valueType="num">
                                      <p:cBhvr>
                                        <p:cTn id="360" dur="1000"/>
                                        <p:tgtEl>
                                          <p:spTgt spid="50"/>
                                        </p:tgtEl>
                                        <p:attrNameLst>
                                          <p:attrName>ppt_x</p:attrName>
                                        </p:attrNameLst>
                                      </p:cBhvr>
                                      <p:tavLst>
                                        <p:tav tm="0">
                                          <p:val>
                                            <p:strVal val="ppt_x"/>
                                          </p:val>
                                        </p:tav>
                                        <p:tav tm="100000">
                                          <p:val>
                                            <p:strVal val="ppt_x"/>
                                          </p:val>
                                        </p:tav>
                                      </p:tavLst>
                                    </p:anim>
                                    <p:anim calcmode="lin" valueType="num">
                                      <p:cBhvr>
                                        <p:cTn id="361" dur="100" decel="100000"/>
                                        <p:tgtEl>
                                          <p:spTgt spid="50"/>
                                        </p:tgtEl>
                                        <p:attrNameLst>
                                          <p:attrName>ppt_y</p:attrName>
                                        </p:attrNameLst>
                                      </p:cBhvr>
                                      <p:tavLst>
                                        <p:tav tm="0">
                                          <p:val>
                                            <p:strVal val="ppt_y"/>
                                          </p:val>
                                        </p:tav>
                                        <p:tav tm="100000">
                                          <p:val>
                                            <p:strVal val="ppt_y-.03"/>
                                          </p:val>
                                        </p:tav>
                                      </p:tavLst>
                                    </p:anim>
                                    <p:anim calcmode="lin" valueType="num">
                                      <p:cBhvr>
                                        <p:cTn id="362" dur="900" accel="100000">
                                          <p:stCondLst>
                                            <p:cond delay="100"/>
                                          </p:stCondLst>
                                        </p:cTn>
                                        <p:tgtEl>
                                          <p:spTgt spid="50"/>
                                        </p:tgtEl>
                                        <p:attrNameLst>
                                          <p:attrName>ppt_y</p:attrName>
                                        </p:attrNameLst>
                                      </p:cBhvr>
                                      <p:tavLst>
                                        <p:tav tm="0">
                                          <p:val>
                                            <p:strVal val="ppt_y"/>
                                          </p:val>
                                        </p:tav>
                                        <p:tav tm="100000">
                                          <p:val>
                                            <p:strVal val="ppt_y+1"/>
                                          </p:val>
                                        </p:tav>
                                      </p:tavLst>
                                    </p:anim>
                                    <p:set>
                                      <p:cBhvr>
                                        <p:cTn id="363" dur="1" fill="hold">
                                          <p:stCondLst>
                                            <p:cond delay="9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4" restart="whenNotActive" fill="hold" evtFilter="cancelBubble" nodeType="interactiveSeq">
                <p:stCondLst>
                  <p:cond evt="onClick" delay="0">
                    <p:tgtEl>
                      <p:spTgt spid="51"/>
                    </p:tgtEl>
                  </p:cond>
                </p:stCondLst>
                <p:endSync evt="end" delay="0">
                  <p:rtn val="all"/>
                </p:endSync>
                <p:childTnLst>
                  <p:par>
                    <p:cTn id="365" fill="hold">
                      <p:stCondLst>
                        <p:cond delay="0"/>
                      </p:stCondLst>
                      <p:childTnLst>
                        <p:par>
                          <p:cTn id="366" fill="hold">
                            <p:stCondLst>
                              <p:cond delay="0"/>
                            </p:stCondLst>
                            <p:childTnLst>
                              <p:par>
                                <p:cTn id="367" presetID="37" presetClass="exit" presetSubtype="0" fill="hold" grpId="0" nodeType="clickEffect">
                                  <p:stCondLst>
                                    <p:cond delay="0"/>
                                  </p:stCondLst>
                                  <p:childTnLst>
                                    <p:animEffect transition="out" filter="fade">
                                      <p:cBhvr>
                                        <p:cTn id="368" dur="1000"/>
                                        <p:tgtEl>
                                          <p:spTgt spid="51"/>
                                        </p:tgtEl>
                                      </p:cBhvr>
                                    </p:animEffect>
                                    <p:anim calcmode="lin" valueType="num">
                                      <p:cBhvr>
                                        <p:cTn id="369" dur="1000"/>
                                        <p:tgtEl>
                                          <p:spTgt spid="51"/>
                                        </p:tgtEl>
                                        <p:attrNameLst>
                                          <p:attrName>ppt_x</p:attrName>
                                        </p:attrNameLst>
                                      </p:cBhvr>
                                      <p:tavLst>
                                        <p:tav tm="0">
                                          <p:val>
                                            <p:strVal val="ppt_x"/>
                                          </p:val>
                                        </p:tav>
                                        <p:tav tm="100000">
                                          <p:val>
                                            <p:strVal val="ppt_x"/>
                                          </p:val>
                                        </p:tav>
                                      </p:tavLst>
                                    </p:anim>
                                    <p:anim calcmode="lin" valueType="num">
                                      <p:cBhvr>
                                        <p:cTn id="370" dur="100" decel="100000"/>
                                        <p:tgtEl>
                                          <p:spTgt spid="51"/>
                                        </p:tgtEl>
                                        <p:attrNameLst>
                                          <p:attrName>ppt_y</p:attrName>
                                        </p:attrNameLst>
                                      </p:cBhvr>
                                      <p:tavLst>
                                        <p:tav tm="0">
                                          <p:val>
                                            <p:strVal val="ppt_y"/>
                                          </p:val>
                                        </p:tav>
                                        <p:tav tm="100000">
                                          <p:val>
                                            <p:strVal val="ppt_y-.03"/>
                                          </p:val>
                                        </p:tav>
                                      </p:tavLst>
                                    </p:anim>
                                    <p:anim calcmode="lin" valueType="num">
                                      <p:cBhvr>
                                        <p:cTn id="371" dur="900" accel="100000">
                                          <p:stCondLst>
                                            <p:cond delay="100"/>
                                          </p:stCondLst>
                                        </p:cTn>
                                        <p:tgtEl>
                                          <p:spTgt spid="51"/>
                                        </p:tgtEl>
                                        <p:attrNameLst>
                                          <p:attrName>ppt_y</p:attrName>
                                        </p:attrNameLst>
                                      </p:cBhvr>
                                      <p:tavLst>
                                        <p:tav tm="0">
                                          <p:val>
                                            <p:strVal val="ppt_y"/>
                                          </p:val>
                                        </p:tav>
                                        <p:tav tm="100000">
                                          <p:val>
                                            <p:strVal val="ppt_y+1"/>
                                          </p:val>
                                        </p:tav>
                                      </p:tavLst>
                                    </p:anim>
                                    <p:set>
                                      <p:cBhvr>
                                        <p:cTn id="372" dur="1" fill="hold">
                                          <p:stCondLst>
                                            <p:cond delay="9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73" restart="whenNotActive" fill="hold" evtFilter="cancelBubble" nodeType="interactiveSeq">
                <p:stCondLst>
                  <p:cond evt="onClick" delay="0">
                    <p:tgtEl>
                      <p:spTgt spid="52"/>
                    </p:tgtEl>
                  </p:cond>
                </p:stCondLst>
                <p:endSync evt="end" delay="0">
                  <p:rtn val="all"/>
                </p:endSync>
                <p:childTnLst>
                  <p:par>
                    <p:cTn id="374" fill="hold">
                      <p:stCondLst>
                        <p:cond delay="0"/>
                      </p:stCondLst>
                      <p:childTnLst>
                        <p:par>
                          <p:cTn id="375" fill="hold">
                            <p:stCondLst>
                              <p:cond delay="0"/>
                            </p:stCondLst>
                            <p:childTnLst>
                              <p:par>
                                <p:cTn id="376" presetID="37" presetClass="exit" presetSubtype="0" fill="hold" grpId="0" nodeType="clickEffect">
                                  <p:stCondLst>
                                    <p:cond delay="0"/>
                                  </p:stCondLst>
                                  <p:childTnLst>
                                    <p:animEffect transition="out" filter="fade">
                                      <p:cBhvr>
                                        <p:cTn id="377" dur="1000"/>
                                        <p:tgtEl>
                                          <p:spTgt spid="52"/>
                                        </p:tgtEl>
                                      </p:cBhvr>
                                    </p:animEffect>
                                    <p:anim calcmode="lin" valueType="num">
                                      <p:cBhvr>
                                        <p:cTn id="378" dur="1000"/>
                                        <p:tgtEl>
                                          <p:spTgt spid="52"/>
                                        </p:tgtEl>
                                        <p:attrNameLst>
                                          <p:attrName>ppt_x</p:attrName>
                                        </p:attrNameLst>
                                      </p:cBhvr>
                                      <p:tavLst>
                                        <p:tav tm="0">
                                          <p:val>
                                            <p:strVal val="ppt_x"/>
                                          </p:val>
                                        </p:tav>
                                        <p:tav tm="100000">
                                          <p:val>
                                            <p:strVal val="ppt_x"/>
                                          </p:val>
                                        </p:tav>
                                      </p:tavLst>
                                    </p:anim>
                                    <p:anim calcmode="lin" valueType="num">
                                      <p:cBhvr>
                                        <p:cTn id="379" dur="100" decel="100000"/>
                                        <p:tgtEl>
                                          <p:spTgt spid="52"/>
                                        </p:tgtEl>
                                        <p:attrNameLst>
                                          <p:attrName>ppt_y</p:attrName>
                                        </p:attrNameLst>
                                      </p:cBhvr>
                                      <p:tavLst>
                                        <p:tav tm="0">
                                          <p:val>
                                            <p:strVal val="ppt_y"/>
                                          </p:val>
                                        </p:tav>
                                        <p:tav tm="100000">
                                          <p:val>
                                            <p:strVal val="ppt_y-.03"/>
                                          </p:val>
                                        </p:tav>
                                      </p:tavLst>
                                    </p:anim>
                                    <p:anim calcmode="lin" valueType="num">
                                      <p:cBhvr>
                                        <p:cTn id="380" dur="900" accel="100000">
                                          <p:stCondLst>
                                            <p:cond delay="100"/>
                                          </p:stCondLst>
                                        </p:cTn>
                                        <p:tgtEl>
                                          <p:spTgt spid="52"/>
                                        </p:tgtEl>
                                        <p:attrNameLst>
                                          <p:attrName>ppt_y</p:attrName>
                                        </p:attrNameLst>
                                      </p:cBhvr>
                                      <p:tavLst>
                                        <p:tav tm="0">
                                          <p:val>
                                            <p:strVal val="ppt_y"/>
                                          </p:val>
                                        </p:tav>
                                        <p:tav tm="100000">
                                          <p:val>
                                            <p:strVal val="ppt_y+1"/>
                                          </p:val>
                                        </p:tav>
                                      </p:tavLst>
                                    </p:anim>
                                    <p:set>
                                      <p:cBhvr>
                                        <p:cTn id="381" dur="1" fill="hold">
                                          <p:stCondLst>
                                            <p:cond delay="9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382" restart="whenNotActive" fill="hold" evtFilter="cancelBubble" nodeType="interactiveSeq">
                <p:stCondLst>
                  <p:cond evt="onClick" delay="0">
                    <p:tgtEl>
                      <p:spTgt spid="7"/>
                    </p:tgtEl>
                  </p:cond>
                </p:stCondLst>
                <p:endSync evt="end" delay="0">
                  <p:rtn val="all"/>
                </p:endSync>
                <p:childTnLst>
                  <p:par>
                    <p:cTn id="383" fill="hold">
                      <p:stCondLst>
                        <p:cond delay="0"/>
                      </p:stCondLst>
                      <p:childTnLst>
                        <p:par>
                          <p:cTn id="384" fill="hold">
                            <p:stCondLst>
                              <p:cond delay="0"/>
                            </p:stCondLst>
                            <p:childTnLst>
                              <p:par>
                                <p:cTn id="385" presetID="37" presetClass="exit" presetSubtype="0" fill="hold" grpId="0" nodeType="clickEffect">
                                  <p:stCondLst>
                                    <p:cond delay="0"/>
                                  </p:stCondLst>
                                  <p:childTnLst>
                                    <p:animEffect transition="out" filter="fade">
                                      <p:cBhvr>
                                        <p:cTn id="386" dur="1000"/>
                                        <p:tgtEl>
                                          <p:spTgt spid="7"/>
                                        </p:tgtEl>
                                      </p:cBhvr>
                                    </p:animEffect>
                                    <p:anim calcmode="lin" valueType="num">
                                      <p:cBhvr>
                                        <p:cTn id="387" dur="1000"/>
                                        <p:tgtEl>
                                          <p:spTgt spid="7"/>
                                        </p:tgtEl>
                                        <p:attrNameLst>
                                          <p:attrName>ppt_x</p:attrName>
                                        </p:attrNameLst>
                                      </p:cBhvr>
                                      <p:tavLst>
                                        <p:tav tm="0">
                                          <p:val>
                                            <p:strVal val="ppt_x"/>
                                          </p:val>
                                        </p:tav>
                                        <p:tav tm="100000">
                                          <p:val>
                                            <p:strVal val="ppt_x"/>
                                          </p:val>
                                        </p:tav>
                                      </p:tavLst>
                                    </p:anim>
                                    <p:anim calcmode="lin" valueType="num">
                                      <p:cBhvr>
                                        <p:cTn id="388" dur="100" decel="100000"/>
                                        <p:tgtEl>
                                          <p:spTgt spid="7"/>
                                        </p:tgtEl>
                                        <p:attrNameLst>
                                          <p:attrName>ppt_y</p:attrName>
                                        </p:attrNameLst>
                                      </p:cBhvr>
                                      <p:tavLst>
                                        <p:tav tm="0">
                                          <p:val>
                                            <p:strVal val="ppt_y"/>
                                          </p:val>
                                        </p:tav>
                                        <p:tav tm="100000">
                                          <p:val>
                                            <p:strVal val="ppt_y-.03"/>
                                          </p:val>
                                        </p:tav>
                                      </p:tavLst>
                                    </p:anim>
                                    <p:anim calcmode="lin" valueType="num">
                                      <p:cBhvr>
                                        <p:cTn id="389" dur="900" accel="100000">
                                          <p:stCondLst>
                                            <p:cond delay="100"/>
                                          </p:stCondLst>
                                        </p:cTn>
                                        <p:tgtEl>
                                          <p:spTgt spid="7"/>
                                        </p:tgtEl>
                                        <p:attrNameLst>
                                          <p:attrName>ppt_y</p:attrName>
                                        </p:attrNameLst>
                                      </p:cBhvr>
                                      <p:tavLst>
                                        <p:tav tm="0">
                                          <p:val>
                                            <p:strVal val="ppt_y"/>
                                          </p:val>
                                        </p:tav>
                                        <p:tav tm="100000">
                                          <p:val>
                                            <p:strVal val="ppt_y+1"/>
                                          </p:val>
                                        </p:tav>
                                      </p:tavLst>
                                    </p:anim>
                                    <p:set>
                                      <p:cBhvr>
                                        <p:cTn id="390" dur="1" fill="hold">
                                          <p:stCondLst>
                                            <p:cond delay="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91" restart="whenNotActive" fill="hold" evtFilter="cancelBubble" nodeType="interactiveSeq">
                <p:stCondLst>
                  <p:cond evt="onClick" delay="0">
                    <p:tgtEl>
                      <p:spTgt spid="12"/>
                    </p:tgtEl>
                  </p:cond>
                </p:stCondLst>
                <p:endSync evt="end" delay="0">
                  <p:rtn val="all"/>
                </p:endSync>
                <p:childTnLst>
                  <p:par>
                    <p:cTn id="392" fill="hold">
                      <p:stCondLst>
                        <p:cond delay="0"/>
                      </p:stCondLst>
                      <p:childTnLst>
                        <p:par>
                          <p:cTn id="393" fill="hold">
                            <p:stCondLst>
                              <p:cond delay="0"/>
                            </p:stCondLst>
                            <p:childTnLst>
                              <p:par>
                                <p:cTn id="394" presetID="37" presetClass="exit" presetSubtype="0" fill="hold" grpId="0" nodeType="clickEffect">
                                  <p:stCondLst>
                                    <p:cond delay="0"/>
                                  </p:stCondLst>
                                  <p:childTnLst>
                                    <p:animEffect transition="out" filter="fade">
                                      <p:cBhvr>
                                        <p:cTn id="395" dur="1000"/>
                                        <p:tgtEl>
                                          <p:spTgt spid="12"/>
                                        </p:tgtEl>
                                      </p:cBhvr>
                                    </p:animEffect>
                                    <p:anim calcmode="lin" valueType="num">
                                      <p:cBhvr>
                                        <p:cTn id="396" dur="1000"/>
                                        <p:tgtEl>
                                          <p:spTgt spid="12"/>
                                        </p:tgtEl>
                                        <p:attrNameLst>
                                          <p:attrName>ppt_x</p:attrName>
                                        </p:attrNameLst>
                                      </p:cBhvr>
                                      <p:tavLst>
                                        <p:tav tm="0">
                                          <p:val>
                                            <p:strVal val="ppt_x"/>
                                          </p:val>
                                        </p:tav>
                                        <p:tav tm="100000">
                                          <p:val>
                                            <p:strVal val="ppt_x"/>
                                          </p:val>
                                        </p:tav>
                                      </p:tavLst>
                                    </p:anim>
                                    <p:anim calcmode="lin" valueType="num">
                                      <p:cBhvr>
                                        <p:cTn id="397" dur="100" decel="100000"/>
                                        <p:tgtEl>
                                          <p:spTgt spid="12"/>
                                        </p:tgtEl>
                                        <p:attrNameLst>
                                          <p:attrName>ppt_y</p:attrName>
                                        </p:attrNameLst>
                                      </p:cBhvr>
                                      <p:tavLst>
                                        <p:tav tm="0">
                                          <p:val>
                                            <p:strVal val="ppt_y"/>
                                          </p:val>
                                        </p:tav>
                                        <p:tav tm="100000">
                                          <p:val>
                                            <p:strVal val="ppt_y-.03"/>
                                          </p:val>
                                        </p:tav>
                                      </p:tavLst>
                                    </p:anim>
                                    <p:anim calcmode="lin" valueType="num">
                                      <p:cBhvr>
                                        <p:cTn id="398" dur="900" accel="100000">
                                          <p:stCondLst>
                                            <p:cond delay="100"/>
                                          </p:stCondLst>
                                        </p:cTn>
                                        <p:tgtEl>
                                          <p:spTgt spid="12"/>
                                        </p:tgtEl>
                                        <p:attrNameLst>
                                          <p:attrName>ppt_y</p:attrName>
                                        </p:attrNameLst>
                                      </p:cBhvr>
                                      <p:tavLst>
                                        <p:tav tm="0">
                                          <p:val>
                                            <p:strVal val="ppt_y"/>
                                          </p:val>
                                        </p:tav>
                                        <p:tav tm="100000">
                                          <p:val>
                                            <p:strVal val="ppt_y+1"/>
                                          </p:val>
                                        </p:tav>
                                      </p:tavLst>
                                    </p:anim>
                                    <p:set>
                                      <p:cBhvr>
                                        <p:cTn id="399"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00" restart="whenNotActive" fill="hold" evtFilter="cancelBubble" nodeType="interactiveSeq">
                <p:stCondLst>
                  <p:cond evt="onClick" delay="0">
                    <p:tgtEl>
                      <p:spTgt spid="41"/>
                    </p:tgtEl>
                  </p:cond>
                </p:stCondLst>
                <p:endSync evt="end" delay="0">
                  <p:rtn val="all"/>
                </p:endSync>
                <p:childTnLst>
                  <p:par>
                    <p:cTn id="401" fill="hold">
                      <p:stCondLst>
                        <p:cond delay="0"/>
                      </p:stCondLst>
                      <p:childTnLst>
                        <p:par>
                          <p:cTn id="402" fill="hold">
                            <p:stCondLst>
                              <p:cond delay="0"/>
                            </p:stCondLst>
                            <p:childTnLst>
                              <p:par>
                                <p:cTn id="403" presetID="37" presetClass="exit" presetSubtype="0" fill="hold" grpId="0" nodeType="clickEffect">
                                  <p:stCondLst>
                                    <p:cond delay="0"/>
                                  </p:stCondLst>
                                  <p:childTnLst>
                                    <p:animEffect transition="out" filter="fade">
                                      <p:cBhvr>
                                        <p:cTn id="404" dur="1000"/>
                                        <p:tgtEl>
                                          <p:spTgt spid="41"/>
                                        </p:tgtEl>
                                      </p:cBhvr>
                                    </p:animEffect>
                                    <p:anim calcmode="lin" valueType="num">
                                      <p:cBhvr>
                                        <p:cTn id="405" dur="1000"/>
                                        <p:tgtEl>
                                          <p:spTgt spid="41"/>
                                        </p:tgtEl>
                                        <p:attrNameLst>
                                          <p:attrName>ppt_x</p:attrName>
                                        </p:attrNameLst>
                                      </p:cBhvr>
                                      <p:tavLst>
                                        <p:tav tm="0">
                                          <p:val>
                                            <p:strVal val="ppt_x"/>
                                          </p:val>
                                        </p:tav>
                                        <p:tav tm="100000">
                                          <p:val>
                                            <p:strVal val="ppt_x"/>
                                          </p:val>
                                        </p:tav>
                                      </p:tavLst>
                                    </p:anim>
                                    <p:anim calcmode="lin" valueType="num">
                                      <p:cBhvr>
                                        <p:cTn id="406" dur="100" decel="100000"/>
                                        <p:tgtEl>
                                          <p:spTgt spid="41"/>
                                        </p:tgtEl>
                                        <p:attrNameLst>
                                          <p:attrName>ppt_y</p:attrName>
                                        </p:attrNameLst>
                                      </p:cBhvr>
                                      <p:tavLst>
                                        <p:tav tm="0">
                                          <p:val>
                                            <p:strVal val="ppt_y"/>
                                          </p:val>
                                        </p:tav>
                                        <p:tav tm="100000">
                                          <p:val>
                                            <p:strVal val="ppt_y-.03"/>
                                          </p:val>
                                        </p:tav>
                                      </p:tavLst>
                                    </p:anim>
                                    <p:anim calcmode="lin" valueType="num">
                                      <p:cBhvr>
                                        <p:cTn id="407" dur="900" accel="100000">
                                          <p:stCondLst>
                                            <p:cond delay="100"/>
                                          </p:stCondLst>
                                        </p:cTn>
                                        <p:tgtEl>
                                          <p:spTgt spid="41"/>
                                        </p:tgtEl>
                                        <p:attrNameLst>
                                          <p:attrName>ppt_y</p:attrName>
                                        </p:attrNameLst>
                                      </p:cBhvr>
                                      <p:tavLst>
                                        <p:tav tm="0">
                                          <p:val>
                                            <p:strVal val="ppt_y"/>
                                          </p:val>
                                        </p:tav>
                                        <p:tav tm="100000">
                                          <p:val>
                                            <p:strVal val="ppt_y+1"/>
                                          </p:val>
                                        </p:tav>
                                      </p:tavLst>
                                    </p:anim>
                                    <p:set>
                                      <p:cBhvr>
                                        <p:cTn id="408"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09" restart="whenNotActive" fill="hold" evtFilter="cancelBubble" nodeType="interactiveSeq">
                <p:stCondLst>
                  <p:cond evt="onClick" delay="0">
                    <p:tgtEl>
                      <p:spTgt spid="38"/>
                    </p:tgtEl>
                  </p:cond>
                </p:stCondLst>
                <p:endSync evt="end" delay="0">
                  <p:rtn val="all"/>
                </p:endSync>
                <p:childTnLst>
                  <p:par>
                    <p:cTn id="410" fill="hold">
                      <p:stCondLst>
                        <p:cond delay="0"/>
                      </p:stCondLst>
                      <p:childTnLst>
                        <p:par>
                          <p:cTn id="411" fill="hold">
                            <p:stCondLst>
                              <p:cond delay="0"/>
                            </p:stCondLst>
                            <p:childTnLst>
                              <p:par>
                                <p:cTn id="412" presetID="37" presetClass="exit" presetSubtype="0" fill="hold" grpId="0" nodeType="clickEffect">
                                  <p:stCondLst>
                                    <p:cond delay="0"/>
                                  </p:stCondLst>
                                  <p:childTnLst>
                                    <p:animEffect transition="out" filter="fade">
                                      <p:cBhvr>
                                        <p:cTn id="413" dur="1000"/>
                                        <p:tgtEl>
                                          <p:spTgt spid="38"/>
                                        </p:tgtEl>
                                      </p:cBhvr>
                                    </p:animEffect>
                                    <p:anim calcmode="lin" valueType="num">
                                      <p:cBhvr>
                                        <p:cTn id="414" dur="1000"/>
                                        <p:tgtEl>
                                          <p:spTgt spid="38"/>
                                        </p:tgtEl>
                                        <p:attrNameLst>
                                          <p:attrName>ppt_x</p:attrName>
                                        </p:attrNameLst>
                                      </p:cBhvr>
                                      <p:tavLst>
                                        <p:tav tm="0">
                                          <p:val>
                                            <p:strVal val="ppt_x"/>
                                          </p:val>
                                        </p:tav>
                                        <p:tav tm="100000">
                                          <p:val>
                                            <p:strVal val="ppt_x"/>
                                          </p:val>
                                        </p:tav>
                                      </p:tavLst>
                                    </p:anim>
                                    <p:anim calcmode="lin" valueType="num">
                                      <p:cBhvr>
                                        <p:cTn id="415" dur="100" decel="100000"/>
                                        <p:tgtEl>
                                          <p:spTgt spid="38"/>
                                        </p:tgtEl>
                                        <p:attrNameLst>
                                          <p:attrName>ppt_y</p:attrName>
                                        </p:attrNameLst>
                                      </p:cBhvr>
                                      <p:tavLst>
                                        <p:tav tm="0">
                                          <p:val>
                                            <p:strVal val="ppt_y"/>
                                          </p:val>
                                        </p:tav>
                                        <p:tav tm="100000">
                                          <p:val>
                                            <p:strVal val="ppt_y-.03"/>
                                          </p:val>
                                        </p:tav>
                                      </p:tavLst>
                                    </p:anim>
                                    <p:anim calcmode="lin" valueType="num">
                                      <p:cBhvr>
                                        <p:cTn id="416" dur="900" accel="100000">
                                          <p:stCondLst>
                                            <p:cond delay="100"/>
                                          </p:stCondLst>
                                        </p:cTn>
                                        <p:tgtEl>
                                          <p:spTgt spid="38"/>
                                        </p:tgtEl>
                                        <p:attrNameLst>
                                          <p:attrName>ppt_y</p:attrName>
                                        </p:attrNameLst>
                                      </p:cBhvr>
                                      <p:tavLst>
                                        <p:tav tm="0">
                                          <p:val>
                                            <p:strVal val="ppt_y"/>
                                          </p:val>
                                        </p:tav>
                                        <p:tav tm="100000">
                                          <p:val>
                                            <p:strVal val="ppt_y+1"/>
                                          </p:val>
                                        </p:tav>
                                      </p:tavLst>
                                    </p:anim>
                                    <p:set>
                                      <p:cBhvr>
                                        <p:cTn id="417"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video>
              <p:cMediaNode vol="80000">
                <p:cTn id="418" repeatCount="indefinite" fill="hold" display="0">
                  <p:stCondLst>
                    <p:cond delay="indefinite"/>
                  </p:stCondLst>
                </p:cTn>
                <p:tgtEl>
                  <p:spTgt spid="4"/>
                </p:tgtEl>
              </p:cMediaNode>
            </p:video>
            <p:seq concurrent="1" nextAc="seek">
              <p:cTn id="419" restart="whenNotActive" fill="hold" evtFilter="cancelBubble" nodeType="interactiveSeq">
                <p:stCondLst>
                  <p:cond evt="onClick" delay="0">
                    <p:tgtEl>
                      <p:spTgt spid="4"/>
                    </p:tgtEl>
                  </p:cond>
                </p:stCondLst>
                <p:endSync evt="end" delay="0">
                  <p:rtn val="all"/>
                </p:endSync>
                <p:childTnLst>
                  <p:par>
                    <p:cTn id="420" fill="hold">
                      <p:stCondLst>
                        <p:cond delay="0"/>
                      </p:stCondLst>
                      <p:childTnLst>
                        <p:par>
                          <p:cTn id="421" fill="hold">
                            <p:stCondLst>
                              <p:cond delay="0"/>
                            </p:stCondLst>
                            <p:childTnLst>
                              <p:par>
                                <p:cTn id="422" presetID="2" presetClass="mediacall" presetSubtype="0" fill="hold" nodeType="clickEffect">
                                  <p:stCondLst>
                                    <p:cond delay="0"/>
                                  </p:stCondLst>
                                  <p:childTnLst>
                                    <p:cmd type="call" cmd="togglePause">
                                      <p:cBhvr>
                                        <p:cTn id="423" dur="1" fill="hold"/>
                                        <p:tgtEl>
                                          <p:spTgt spid="4"/>
                                        </p:tgtEl>
                                      </p:cBhvr>
                                    </p:cmd>
                                  </p:childTnLst>
                                </p:cTn>
                              </p:par>
                            </p:childTnLst>
                          </p:cTn>
                        </p:par>
                      </p:childTnLst>
                    </p:cTn>
                  </p:par>
                </p:childTnLst>
              </p:cTn>
              <p:nextCondLst>
                <p:cond evt="onClick" delay="0">
                  <p:tgtEl>
                    <p:spTgt spid="4"/>
                  </p:tgtEl>
                </p:cond>
              </p:nextCondLst>
            </p:seq>
            <p:seq concurrent="1" nextAc="seek">
              <p:cTn id="424" restart="whenNotActive" fill="hold" evtFilter="cancelBubble" nodeType="interactiveSeq">
                <p:stCondLst>
                  <p:cond evt="onClick" delay="0">
                    <p:tgtEl>
                      <p:spTgt spid="16"/>
                    </p:tgtEl>
                  </p:cond>
                </p:stCondLst>
                <p:endSync evt="end" delay="0">
                  <p:rtn val="all"/>
                </p:endSync>
                <p:childTnLst>
                  <p:par>
                    <p:cTn id="425" fill="hold">
                      <p:stCondLst>
                        <p:cond delay="0"/>
                      </p:stCondLst>
                      <p:childTnLst>
                        <p:par>
                          <p:cTn id="426" fill="hold">
                            <p:stCondLst>
                              <p:cond delay="0"/>
                            </p:stCondLst>
                            <p:childTnLst>
                              <p:par>
                                <p:cTn id="427" presetID="37" presetClass="exit" presetSubtype="0" fill="hold" grpId="0" nodeType="clickEffect">
                                  <p:stCondLst>
                                    <p:cond delay="0"/>
                                  </p:stCondLst>
                                  <p:childTnLst>
                                    <p:animEffect transition="out" filter="fade">
                                      <p:cBhvr>
                                        <p:cTn id="428" dur="1000"/>
                                        <p:tgtEl>
                                          <p:spTgt spid="16"/>
                                        </p:tgtEl>
                                      </p:cBhvr>
                                    </p:animEffect>
                                    <p:anim calcmode="lin" valueType="num">
                                      <p:cBhvr>
                                        <p:cTn id="429" dur="1000"/>
                                        <p:tgtEl>
                                          <p:spTgt spid="16"/>
                                        </p:tgtEl>
                                        <p:attrNameLst>
                                          <p:attrName>ppt_x</p:attrName>
                                        </p:attrNameLst>
                                      </p:cBhvr>
                                      <p:tavLst>
                                        <p:tav tm="0">
                                          <p:val>
                                            <p:strVal val="ppt_x"/>
                                          </p:val>
                                        </p:tav>
                                        <p:tav tm="100000">
                                          <p:val>
                                            <p:strVal val="ppt_x"/>
                                          </p:val>
                                        </p:tav>
                                      </p:tavLst>
                                    </p:anim>
                                    <p:anim calcmode="lin" valueType="num">
                                      <p:cBhvr>
                                        <p:cTn id="430" dur="100" decel="100000"/>
                                        <p:tgtEl>
                                          <p:spTgt spid="16"/>
                                        </p:tgtEl>
                                        <p:attrNameLst>
                                          <p:attrName>ppt_y</p:attrName>
                                        </p:attrNameLst>
                                      </p:cBhvr>
                                      <p:tavLst>
                                        <p:tav tm="0">
                                          <p:val>
                                            <p:strVal val="ppt_y"/>
                                          </p:val>
                                        </p:tav>
                                        <p:tav tm="100000">
                                          <p:val>
                                            <p:strVal val="ppt_y-.03"/>
                                          </p:val>
                                        </p:tav>
                                      </p:tavLst>
                                    </p:anim>
                                    <p:anim calcmode="lin" valueType="num">
                                      <p:cBhvr>
                                        <p:cTn id="431" dur="900" accel="100000">
                                          <p:stCondLst>
                                            <p:cond delay="100"/>
                                          </p:stCondLst>
                                        </p:cTn>
                                        <p:tgtEl>
                                          <p:spTgt spid="16"/>
                                        </p:tgtEl>
                                        <p:attrNameLst>
                                          <p:attrName>ppt_y</p:attrName>
                                        </p:attrNameLst>
                                      </p:cBhvr>
                                      <p:tavLst>
                                        <p:tav tm="0">
                                          <p:val>
                                            <p:strVal val="ppt_y"/>
                                          </p:val>
                                        </p:tav>
                                        <p:tav tm="100000">
                                          <p:val>
                                            <p:strVal val="ppt_y+1"/>
                                          </p:val>
                                        </p:tav>
                                      </p:tavLst>
                                    </p:anim>
                                    <p:set>
                                      <p:cBhvr>
                                        <p:cTn id="432" dur="1" fill="hold">
                                          <p:stCondLst>
                                            <p:cond delay="9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7" grpId="1"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rId19" action="ppaction://hlinksldjump"/>
            <a:extLst>
              <a:ext uri="{FF2B5EF4-FFF2-40B4-BE49-F238E27FC236}">
                <a16:creationId xmlns:a16="http://schemas.microsoft.com/office/drawing/2014/main" id="{31BD78C1-3E37-410F-87E4-C70627111A5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rId13" action="ppaction://hlinksldjump"/>
              </p:cNvPr>
              <p:cNvPicPr>
                <a:picLocks noChangeAspect="1" noChangeArrowheads="1"/>
              </p:cNvPicPr>
              <p:nvPr/>
            </p:nvPicPr>
            <p:blipFill>
              <a:blip r:embed="rId14">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8" descr="num2"/>
          <p:cNvPicPr>
            <a:picLocks noChangeAspect="1" noChangeArrowheads="1"/>
          </p:cNvPicPr>
          <p:nvPr/>
        </p:nvPicPr>
        <p:blipFill>
          <a:blip r:embed="rId19">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3" action="ppaction://hlinksldjump"/>
            <a:extLst>
              <a:ext uri="{FF2B5EF4-FFF2-40B4-BE49-F238E27FC236}">
                <a16:creationId xmlns:a16="http://schemas.microsoft.com/office/drawing/2014/main" id="{6B784701-2D46-40D9-9B5D-EE7B15AFB5D2}"/>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200" dirty="0"/>
              <a:t>Hiện tượng nào dưới đây </a:t>
            </a:r>
            <a:r>
              <a:rPr lang="vi-VN" sz="3200" u="sng" dirty="0"/>
              <a:t>không</a:t>
            </a:r>
            <a:r>
              <a:rPr lang="vi-VN" sz="3200" dirty="0"/>
              <a:t> phản ánh sự lớn lên và phân chia của tế bào ?</a:t>
            </a:r>
            <a:endParaRPr lang="en-SG" sz="3200" dirty="0"/>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rId18" action="ppaction://hlinksldjump"/>
            <a:extLst>
              <a:ext uri="{FF2B5EF4-FFF2-40B4-BE49-F238E27FC236}">
                <a16:creationId xmlns:a16="http://schemas.microsoft.com/office/drawing/2014/main" id="{56F57680-A419-41A4-90E1-5A508501644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Sự</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có</a:t>
            </a:r>
            <a:r>
              <a:rPr lang="en-US" sz="3200" dirty="0">
                <a:solidFill>
                  <a:schemeClr val="bg1"/>
                </a:solidFill>
              </a:rPr>
              <a:t> </a:t>
            </a:r>
            <a:r>
              <a:rPr lang="en-US" sz="3200" dirty="0" err="1">
                <a:solidFill>
                  <a:schemeClr val="bg1"/>
                </a:solidFill>
              </a:rPr>
              <a:t>liên</a:t>
            </a:r>
            <a:r>
              <a:rPr lang="en-US" sz="3200" dirty="0">
                <a:solidFill>
                  <a:schemeClr val="bg1"/>
                </a:solidFill>
              </a:rPr>
              <a:t> </a:t>
            </a:r>
            <a:r>
              <a:rPr lang="en-US" sz="3200" dirty="0" err="1">
                <a:solidFill>
                  <a:schemeClr val="bg1"/>
                </a:solidFill>
              </a:rPr>
              <a:t>quan</a:t>
            </a:r>
            <a:r>
              <a:rPr lang="en-US" sz="3200" dirty="0">
                <a:solidFill>
                  <a:schemeClr val="bg1"/>
                </a:solidFill>
              </a:rPr>
              <a:t> </a:t>
            </a:r>
            <a:r>
              <a:rPr lang="en-US" sz="3200" dirty="0" err="1">
                <a:solidFill>
                  <a:schemeClr val="bg1"/>
                </a:solidFill>
              </a:rPr>
              <a:t>mật</a:t>
            </a:r>
            <a:r>
              <a:rPr lang="en-US" sz="3200" dirty="0">
                <a:solidFill>
                  <a:schemeClr val="bg1"/>
                </a:solidFill>
              </a:rPr>
              <a:t> </a:t>
            </a:r>
            <a:r>
              <a:rPr lang="en-US" sz="3200" dirty="0" err="1">
                <a:solidFill>
                  <a:schemeClr val="bg1"/>
                </a:solidFill>
              </a:rPr>
              <a:t>thiết</a:t>
            </a:r>
            <a:r>
              <a:rPr lang="en-US" sz="3200" dirty="0">
                <a:solidFill>
                  <a:schemeClr val="bg1"/>
                </a:solidFill>
              </a:rPr>
              <a:t> </a:t>
            </a:r>
            <a:r>
              <a:rPr lang="en-US" sz="3200" dirty="0" err="1">
                <a:solidFill>
                  <a:schemeClr val="bg1"/>
                </a:solidFill>
              </a:rPr>
              <a:t>đến</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rId19" action="ppaction://hlinksldjump"/>
            <a:extLst>
              <a:ext uri="{FF2B5EF4-FFF2-40B4-BE49-F238E27FC236}">
                <a16:creationId xmlns:a16="http://schemas.microsoft.com/office/drawing/2014/main" id="{EE643151-A6BC-43BE-B711-4775136D0BCD}"/>
              </a:ext>
            </a:extLst>
          </p:cNvPr>
          <p:cNvPicPr>
            <a:picLocks noChangeAspect="1"/>
          </p:cNvPicPr>
          <p:nvPr/>
        </p:nvPicPr>
        <p:blipFill>
          <a:blip r:embed="rId20" cstate="hqprint">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2800" dirty="0" err="1">
                <a:solidFill>
                  <a:schemeClr val="bg1"/>
                </a:solidFill>
              </a:rPr>
              <a:t>Một</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a:t>
            </a:r>
            <a:r>
              <a:rPr lang="en-US" sz="2800" dirty="0" err="1">
                <a:solidFill>
                  <a:schemeClr val="bg1"/>
                </a:solidFill>
              </a:rPr>
              <a:t>mô</a:t>
            </a:r>
            <a:r>
              <a:rPr lang="en-US" sz="2800" dirty="0">
                <a:solidFill>
                  <a:schemeClr val="bg1"/>
                </a:solidFill>
              </a:rPr>
              <a:t> </a:t>
            </a:r>
            <a:r>
              <a:rPr lang="en-US" sz="2800" dirty="0" err="1">
                <a:solidFill>
                  <a:schemeClr val="bg1"/>
                </a:solidFill>
              </a:rPr>
              <a:t>phân</a:t>
            </a:r>
            <a:r>
              <a:rPr lang="en-US" sz="2800" dirty="0">
                <a:solidFill>
                  <a:schemeClr val="bg1"/>
                </a:solidFill>
              </a:rPr>
              <a:t> </a:t>
            </a:r>
            <a:r>
              <a:rPr lang="en-US" sz="2800" dirty="0" err="1">
                <a:solidFill>
                  <a:schemeClr val="bg1"/>
                </a:solidFill>
              </a:rPr>
              <a:t>sinh</a:t>
            </a:r>
            <a:r>
              <a:rPr lang="en-US" sz="2800" dirty="0">
                <a:solidFill>
                  <a:schemeClr val="bg1"/>
                </a:solidFill>
              </a:rPr>
              <a:t> ở </a:t>
            </a:r>
            <a:r>
              <a:rPr lang="en-US" sz="2800" dirty="0" err="1">
                <a:solidFill>
                  <a:schemeClr val="bg1"/>
                </a:solidFill>
              </a:rPr>
              <a:t>thực</a:t>
            </a:r>
            <a:r>
              <a:rPr lang="en-US" sz="2800" dirty="0">
                <a:solidFill>
                  <a:schemeClr val="bg1"/>
                </a:solidFill>
              </a:rPr>
              <a:t> </a:t>
            </a:r>
            <a:r>
              <a:rPr lang="en-US" sz="2800" dirty="0" err="1">
                <a:solidFill>
                  <a:schemeClr val="bg1"/>
                </a:solidFill>
              </a:rPr>
              <a:t>vật</a:t>
            </a:r>
            <a:r>
              <a:rPr lang="en-US" sz="2800" dirty="0">
                <a:solidFill>
                  <a:schemeClr val="bg1"/>
                </a:solidFill>
              </a:rPr>
              <a:t> </a:t>
            </a:r>
            <a:r>
              <a:rPr lang="en-US" sz="2800" dirty="0" err="1">
                <a:solidFill>
                  <a:schemeClr val="bg1"/>
                </a:solidFill>
              </a:rPr>
              <a:t>tiến</a:t>
            </a:r>
            <a:r>
              <a:rPr lang="en-US" sz="2800" dirty="0">
                <a:solidFill>
                  <a:schemeClr val="bg1"/>
                </a:solidFill>
              </a:rPr>
              <a:t> </a:t>
            </a:r>
            <a:r>
              <a:rPr lang="en-US" sz="2800" dirty="0" err="1">
                <a:solidFill>
                  <a:schemeClr val="bg1"/>
                </a:solidFill>
              </a:rPr>
              <a:t>hành</a:t>
            </a:r>
            <a:r>
              <a:rPr lang="en-US" sz="2800" dirty="0">
                <a:solidFill>
                  <a:schemeClr val="bg1"/>
                </a:solidFill>
              </a:rPr>
              <a:t> </a:t>
            </a:r>
            <a:r>
              <a:rPr lang="en-US" sz="2800" dirty="0" err="1">
                <a:solidFill>
                  <a:schemeClr val="bg1"/>
                </a:solidFill>
              </a:rPr>
              <a:t>phân</a:t>
            </a:r>
            <a:r>
              <a:rPr lang="en-US" sz="2800" dirty="0">
                <a:solidFill>
                  <a:schemeClr val="bg1"/>
                </a:solidFill>
              </a:rPr>
              <a:t> chia </a:t>
            </a:r>
            <a:r>
              <a:rPr lang="en-US" sz="2800" dirty="0" err="1">
                <a:solidFill>
                  <a:schemeClr val="bg1"/>
                </a:solidFill>
              </a:rPr>
              <a:t>liên</a:t>
            </a:r>
            <a:r>
              <a:rPr lang="en-US" sz="2800" dirty="0">
                <a:solidFill>
                  <a:schemeClr val="bg1"/>
                </a:solidFill>
              </a:rPr>
              <a:t> </a:t>
            </a:r>
            <a:r>
              <a:rPr lang="en-US" sz="2800" dirty="0" err="1">
                <a:solidFill>
                  <a:schemeClr val="bg1"/>
                </a:solidFill>
              </a:rPr>
              <a:t>tiếp</a:t>
            </a:r>
            <a:r>
              <a:rPr lang="en-US" sz="2800" dirty="0">
                <a:solidFill>
                  <a:schemeClr val="bg1"/>
                </a:solidFill>
              </a:rPr>
              <a:t> 4 </a:t>
            </a:r>
            <a:r>
              <a:rPr lang="en-US" sz="2800" dirty="0" err="1">
                <a:solidFill>
                  <a:schemeClr val="bg1"/>
                </a:solidFill>
              </a:rPr>
              <a:t>lần</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sau</a:t>
            </a:r>
            <a:r>
              <a:rPr lang="en-US" sz="2800" dirty="0">
                <a:solidFill>
                  <a:schemeClr val="bg1"/>
                </a:solidFill>
              </a:rPr>
              <a:t> </a:t>
            </a:r>
            <a:r>
              <a:rPr lang="en-US" sz="2800" dirty="0" err="1">
                <a:solidFill>
                  <a:schemeClr val="bg1"/>
                </a:solidFill>
              </a:rPr>
              <a:t>quá</a:t>
            </a:r>
            <a:r>
              <a:rPr lang="en-US" sz="2800" dirty="0">
                <a:solidFill>
                  <a:schemeClr val="bg1"/>
                </a:solidFill>
              </a:rPr>
              <a:t> </a:t>
            </a:r>
            <a:r>
              <a:rPr lang="en-US" sz="2800" dirty="0" err="1">
                <a:solidFill>
                  <a:schemeClr val="bg1"/>
                </a:solidFill>
              </a:rPr>
              <a:t>trình</a:t>
            </a:r>
            <a:r>
              <a:rPr lang="en-US" sz="2800" dirty="0">
                <a:solidFill>
                  <a:schemeClr val="bg1"/>
                </a:solidFill>
              </a:rPr>
              <a:t> </a:t>
            </a:r>
            <a:r>
              <a:rPr lang="en-US" sz="2800" dirty="0" err="1">
                <a:solidFill>
                  <a:schemeClr val="bg1"/>
                </a:solidFill>
              </a:rPr>
              <a:t>này</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tế</a:t>
            </a:r>
            <a:r>
              <a:rPr lang="en-US" sz="2800" dirty="0">
                <a:solidFill>
                  <a:schemeClr val="bg1"/>
                </a:solidFill>
              </a:rPr>
              <a:t> </a:t>
            </a:r>
            <a:r>
              <a:rPr lang="en-US" sz="2800" dirty="0" err="1">
                <a:solidFill>
                  <a:schemeClr val="bg1"/>
                </a:solidFill>
              </a:rPr>
              <a:t>bào</a:t>
            </a:r>
            <a:r>
              <a:rPr lang="en-US" sz="2800" dirty="0">
                <a:solidFill>
                  <a:schemeClr val="bg1"/>
                </a:solidFill>
              </a:rPr>
              <a:t> con </a:t>
            </a:r>
            <a:r>
              <a:rPr lang="en-US" sz="2800" dirty="0" err="1">
                <a:solidFill>
                  <a:schemeClr val="bg1"/>
                </a:solidFill>
              </a:rPr>
              <a:t>được</a:t>
            </a:r>
            <a:r>
              <a:rPr lang="en-US" sz="2800" dirty="0">
                <a:solidFill>
                  <a:schemeClr val="bg1"/>
                </a:solidFill>
              </a:rPr>
              <a:t> </a:t>
            </a:r>
            <a:r>
              <a:rPr lang="en-US" sz="2800" dirty="0" err="1">
                <a:solidFill>
                  <a:schemeClr val="bg1"/>
                </a:solidFill>
              </a:rPr>
              <a:t>tạo</a:t>
            </a:r>
            <a:r>
              <a:rPr lang="en-US" sz="2800" dirty="0">
                <a:solidFill>
                  <a:schemeClr val="bg1"/>
                </a:solidFill>
              </a:rPr>
              <a:t> </a:t>
            </a:r>
            <a:r>
              <a:rPr lang="en-US" sz="2800" dirty="0" err="1">
                <a:solidFill>
                  <a:schemeClr val="bg1"/>
                </a:solidFill>
              </a:rPr>
              <a:t>thành</a:t>
            </a:r>
            <a:r>
              <a:rPr lang="en-US" sz="2800" dirty="0">
                <a:solidFill>
                  <a:schemeClr val="bg1"/>
                </a:solidFill>
              </a:rPr>
              <a:t> </a:t>
            </a:r>
            <a:r>
              <a:rPr lang="en-US" sz="2800" dirty="0" err="1">
                <a:solidFill>
                  <a:schemeClr val="bg1"/>
                </a:solidFill>
              </a:rPr>
              <a:t>là</a:t>
            </a:r>
            <a:r>
              <a:rPr lang="en-US" sz="2800" dirty="0">
                <a:solidFill>
                  <a:schemeClr val="bg1"/>
                </a:solidFill>
              </a:rPr>
              <a:t> bao </a:t>
            </a:r>
            <a:r>
              <a:rPr lang="en-US" sz="2800" dirty="0" err="1">
                <a:solidFill>
                  <a:schemeClr val="bg1"/>
                </a:solidFill>
              </a:rPr>
              <a:t>nhiêu</a:t>
            </a:r>
            <a:r>
              <a:rPr lang="en-US" sz="2800" dirty="0">
                <a:solidFill>
                  <a:schemeClr val="bg1"/>
                </a:solidFill>
              </a:rPr>
              <a:t>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10372981-526C-4441-8BC4-8D4C4F33DD4C}"/>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6</a:t>
                </a: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7" action="ppaction://hlinksldjump"/>
            <a:extLst>
              <a:ext uri="{FF2B5EF4-FFF2-40B4-BE49-F238E27FC236}">
                <a16:creationId xmlns:a16="http://schemas.microsoft.com/office/drawing/2014/main" id="{73E60C2C-2C42-4E9A-9D02-30D6077C4817}"/>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rId14" action="ppaction://hlinksldjump"/>
            </p:cNvPr>
            <p:cNvPicPr>
              <a:picLocks noChangeAspect="1" noChangeArrowheads="1"/>
            </p:cNvPicPr>
            <p:nvPr/>
          </p:nvPicPr>
          <p:blipFill>
            <a:blip r:embed="rId15"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6"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7"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7"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4" action="ppaction://hlinksldjump"/>
            <a:extLst>
              <a:ext uri="{FF2B5EF4-FFF2-40B4-BE49-F238E27FC236}">
                <a16:creationId xmlns:a16="http://schemas.microsoft.com/office/drawing/2014/main" id="{4A81B3FA-AD67-4F3A-8791-D65DB6C3157B}"/>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A</a:t>
            </a: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B</a:t>
            </a: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C</a:t>
            </a: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599"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a:ea typeface="+mn-ea"/>
                <a:cs typeface="+mn-cs"/>
              </a:rPr>
              <a:t>D</a:t>
            </a:r>
          </a:p>
        </p:txBody>
      </p:sp>
      <p:pic>
        <p:nvPicPr>
          <p:cNvPr id="46" name="Đồ họa 45" descr="Cuốn sách đang mở">
            <a:hlinkClick r:id="rId18" action="ppaction://hlinksldjump"/>
            <a:extLst>
              <a:ext uri="{FF2B5EF4-FFF2-40B4-BE49-F238E27FC236}">
                <a16:creationId xmlns:a16="http://schemas.microsoft.com/office/drawing/2014/main" id="{3F509F4A-FD8F-48BB-BD36-3605793D63D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y Movie">
            <a:hlinkClick r:id="" action="ppaction://media"/>
            <a:extLst>
              <a:ext uri="{FF2B5EF4-FFF2-40B4-BE49-F238E27FC236}">
                <a16:creationId xmlns:a16="http://schemas.microsoft.com/office/drawing/2014/main" id="{03CCD9A5-898E-4D77-867C-814EE54005F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72481" y="1227028"/>
            <a:ext cx="4486275" cy="2521404"/>
          </a:xfrm>
        </p:spPr>
      </p:pic>
      <p:sp>
        <p:nvSpPr>
          <p:cNvPr id="3" name="Rectangle: Rounded Corners 2">
            <a:extLst>
              <a:ext uri="{FF2B5EF4-FFF2-40B4-BE49-F238E27FC236}">
                <a16:creationId xmlns:a16="http://schemas.microsoft.com/office/drawing/2014/main" id="{C061E5E0-DFF1-4A3A-9C06-1DC563DB2C68}"/>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5756DB-E5BA-499B-BD55-A8445D54FDDA}"/>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CÓ THỂ HAY KHÔNG THỂ?</a:t>
            </a:r>
          </a:p>
        </p:txBody>
      </p:sp>
      <p:grpSp>
        <p:nvGrpSpPr>
          <p:cNvPr id="7" name="Google Shape;557;p38">
            <a:extLst>
              <a:ext uri="{FF2B5EF4-FFF2-40B4-BE49-F238E27FC236}">
                <a16:creationId xmlns:a16="http://schemas.microsoft.com/office/drawing/2014/main" id="{A181F137-FA1F-48D9-B7CB-A662EDE4F496}"/>
              </a:ext>
            </a:extLst>
          </p:cNvPr>
          <p:cNvGrpSpPr/>
          <p:nvPr/>
        </p:nvGrpSpPr>
        <p:grpSpPr>
          <a:xfrm>
            <a:off x="10370163" y="244090"/>
            <a:ext cx="1210353" cy="1072762"/>
            <a:chOff x="3955900" y="2984500"/>
            <a:chExt cx="414000" cy="422525"/>
          </a:xfrm>
        </p:grpSpPr>
        <p:sp>
          <p:nvSpPr>
            <p:cNvPr id="8" name="Google Shape;558;p38">
              <a:extLst>
                <a:ext uri="{FF2B5EF4-FFF2-40B4-BE49-F238E27FC236}">
                  <a16:creationId xmlns:a16="http://schemas.microsoft.com/office/drawing/2014/main" id="{A87696D0-3EE3-4196-B217-F3B28D922AAA}"/>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9" name="Google Shape;559;p38">
              <a:extLst>
                <a:ext uri="{FF2B5EF4-FFF2-40B4-BE49-F238E27FC236}">
                  <a16:creationId xmlns:a16="http://schemas.microsoft.com/office/drawing/2014/main" id="{2A3B6C3D-9F1B-4F89-B22D-C36C83B766BD}"/>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0" name="Google Shape;560;p38">
              <a:extLst>
                <a:ext uri="{FF2B5EF4-FFF2-40B4-BE49-F238E27FC236}">
                  <a16:creationId xmlns:a16="http://schemas.microsoft.com/office/drawing/2014/main" id="{871CB019-7F0E-4562-B8F8-C8A25E9B30F4}"/>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3269A778-287A-484C-BC79-ABE9A5199D50}"/>
              </a:ext>
            </a:extLst>
          </p:cNvPr>
          <p:cNvPicPr>
            <a:picLocks noChangeAspect="1"/>
          </p:cNvPicPr>
          <p:nvPr/>
        </p:nvPicPr>
        <p:blipFill>
          <a:blip r:embed="rId5"/>
          <a:stretch>
            <a:fillRect/>
          </a:stretch>
        </p:blipFill>
        <p:spPr>
          <a:xfrm>
            <a:off x="7202276" y="2332340"/>
            <a:ext cx="4843463" cy="2832185"/>
          </a:xfrm>
          <a:prstGeom prst="rect">
            <a:avLst/>
          </a:prstGeom>
        </p:spPr>
      </p:pic>
      <p:pic>
        <p:nvPicPr>
          <p:cNvPr id="11" name="Picture 10">
            <a:extLst>
              <a:ext uri="{FF2B5EF4-FFF2-40B4-BE49-F238E27FC236}">
                <a16:creationId xmlns:a16="http://schemas.microsoft.com/office/drawing/2014/main" id="{58B29E30-7024-43D6-9DA8-A5B1BF350E2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152460" y="3576326"/>
            <a:ext cx="2988925" cy="2923745"/>
          </a:xfrm>
          <a:prstGeom prst="rect">
            <a:avLst/>
          </a:prstGeom>
        </p:spPr>
      </p:pic>
      <p:sp>
        <p:nvSpPr>
          <p:cNvPr id="13" name="TextBox 12">
            <a:extLst>
              <a:ext uri="{FF2B5EF4-FFF2-40B4-BE49-F238E27FC236}">
                <a16:creationId xmlns:a16="http://schemas.microsoft.com/office/drawing/2014/main" id="{D9EB9B46-D993-47BD-9870-0827785ED707}"/>
              </a:ext>
            </a:extLst>
          </p:cNvPr>
          <p:cNvSpPr txBox="1"/>
          <p:nvPr/>
        </p:nvSpPr>
        <p:spPr>
          <a:xfrm>
            <a:off x="904875" y="5295427"/>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xây</a:t>
            </a:r>
            <a:r>
              <a:rPr lang="en-SG" sz="2400" dirty="0"/>
              <a:t> </a:t>
            </a:r>
            <a:r>
              <a:rPr lang="en-SG" sz="2400" dirty="0" err="1"/>
              <a:t>ngôi</a:t>
            </a:r>
            <a:r>
              <a:rPr lang="en-SG" sz="2400" dirty="0"/>
              <a:t> </a:t>
            </a:r>
            <a:r>
              <a:rPr lang="en-SG" sz="2400" dirty="0" err="1"/>
              <a:t>nhà</a:t>
            </a:r>
            <a:r>
              <a:rPr lang="en-SG" sz="2400" dirty="0"/>
              <a:t> </a:t>
            </a:r>
            <a:r>
              <a:rPr lang="en-SG" sz="2400" dirty="0" err="1"/>
              <a:t>chỉ</a:t>
            </a:r>
            <a:r>
              <a:rPr lang="en-SG" sz="2400" dirty="0"/>
              <a:t> </a:t>
            </a:r>
            <a:r>
              <a:rPr lang="en-SG" sz="2400" dirty="0" err="1"/>
              <a:t>từ</a:t>
            </a:r>
            <a:r>
              <a:rPr lang="en-SG" sz="2400" dirty="0"/>
              <a:t> </a:t>
            </a:r>
            <a:r>
              <a:rPr lang="en-SG" sz="2400" dirty="0" err="1"/>
              <a:t>một</a:t>
            </a:r>
            <a:r>
              <a:rPr lang="en-SG" sz="2400" dirty="0"/>
              <a:t> </a:t>
            </a:r>
            <a:r>
              <a:rPr lang="en-SG" sz="2400" dirty="0" err="1"/>
              <a:t>viên</a:t>
            </a:r>
            <a:r>
              <a:rPr lang="en-SG" sz="2400" dirty="0"/>
              <a:t> </a:t>
            </a:r>
            <a:r>
              <a:rPr lang="en-SG" sz="2400" dirty="0" err="1"/>
              <a:t>gạch</a:t>
            </a:r>
            <a:r>
              <a:rPr lang="en-SG" sz="2400" dirty="0"/>
              <a:t>?</a:t>
            </a:r>
          </a:p>
        </p:txBody>
      </p:sp>
      <p:sp>
        <p:nvSpPr>
          <p:cNvPr id="14" name="TextBox 13">
            <a:extLst>
              <a:ext uri="{FF2B5EF4-FFF2-40B4-BE49-F238E27FC236}">
                <a16:creationId xmlns:a16="http://schemas.microsoft.com/office/drawing/2014/main" id="{AD156B5E-EB95-4EFB-B516-D106052FA052}"/>
              </a:ext>
            </a:extLst>
          </p:cNvPr>
          <p:cNvSpPr txBox="1"/>
          <p:nvPr/>
        </p:nvSpPr>
        <p:spPr>
          <a:xfrm>
            <a:off x="5738088" y="1577211"/>
            <a:ext cx="4048125" cy="830997"/>
          </a:xfrm>
          <a:prstGeom prst="rect">
            <a:avLst/>
          </a:prstGeom>
          <a:noFill/>
        </p:spPr>
        <p:txBody>
          <a:bodyPr wrap="square" rtlCol="0">
            <a:spAutoFit/>
          </a:bodyPr>
          <a:lstStyle/>
          <a:p>
            <a:r>
              <a:rPr lang="en-SG" sz="2400" dirty="0" err="1"/>
              <a:t>Có</a:t>
            </a:r>
            <a:r>
              <a:rPr lang="en-SG" sz="2400" dirty="0"/>
              <a:t> </a:t>
            </a:r>
            <a:r>
              <a:rPr lang="en-SG" sz="2400" dirty="0" err="1"/>
              <a:t>thể</a:t>
            </a:r>
            <a:r>
              <a:rPr lang="en-SG" sz="2400" dirty="0"/>
              <a:t> </a:t>
            </a:r>
            <a:r>
              <a:rPr lang="en-SG" sz="2400" dirty="0" err="1"/>
              <a:t>tạo</a:t>
            </a:r>
            <a:r>
              <a:rPr lang="en-SG" sz="2400" dirty="0"/>
              <a:t> </a:t>
            </a:r>
            <a:r>
              <a:rPr lang="en-SG" sz="2400" dirty="0" err="1"/>
              <a:t>ra</a:t>
            </a:r>
            <a:r>
              <a:rPr lang="en-SG" sz="2400" dirty="0"/>
              <a:t> </a:t>
            </a:r>
            <a:r>
              <a:rPr lang="en-SG" sz="2400" dirty="0" err="1"/>
              <a:t>cả</a:t>
            </a:r>
            <a:r>
              <a:rPr lang="en-SG" sz="2400" dirty="0"/>
              <a:t> </a:t>
            </a:r>
            <a:r>
              <a:rPr lang="en-SG" sz="2400" dirty="0" err="1"/>
              <a:t>một</a:t>
            </a:r>
            <a:r>
              <a:rPr lang="en-SG" sz="2400" dirty="0"/>
              <a:t> </a:t>
            </a:r>
            <a:r>
              <a:rPr lang="en-SG" sz="2400" dirty="0" err="1"/>
              <a:t>cơ</a:t>
            </a:r>
            <a:r>
              <a:rPr lang="en-SG" sz="2400" dirty="0"/>
              <a:t> </a:t>
            </a:r>
            <a:r>
              <a:rPr lang="en-SG" sz="2400" dirty="0" err="1"/>
              <a:t>thể</a:t>
            </a:r>
            <a:r>
              <a:rPr lang="en-SG" sz="2400" dirty="0"/>
              <a:t> </a:t>
            </a:r>
            <a:r>
              <a:rPr lang="en-SG" sz="2400" dirty="0" err="1"/>
              <a:t>chỉ</a:t>
            </a:r>
            <a:r>
              <a:rPr lang="en-SG" sz="2400" dirty="0"/>
              <a:t> </a:t>
            </a:r>
            <a:r>
              <a:rPr lang="en-SG" sz="2400" dirty="0" err="1"/>
              <a:t>từ</a:t>
            </a:r>
            <a:r>
              <a:rPr lang="en-SG" sz="2400" dirty="0"/>
              <a:t> 1 </a:t>
            </a:r>
            <a:r>
              <a:rPr lang="en-SG" sz="2400" dirty="0" err="1"/>
              <a:t>tế</a:t>
            </a:r>
            <a:r>
              <a:rPr lang="en-SG" sz="2400" dirty="0"/>
              <a:t> </a:t>
            </a:r>
            <a:r>
              <a:rPr lang="en-SG" sz="2400" dirty="0" err="1"/>
              <a:t>bào</a:t>
            </a:r>
            <a:r>
              <a:rPr lang="en-SG" sz="2400" dirty="0"/>
              <a:t>?</a:t>
            </a:r>
          </a:p>
        </p:txBody>
      </p:sp>
    </p:spTree>
    <p:extLst>
      <p:ext uri="{BB962C8B-B14F-4D97-AF65-F5344CB8AC3E}">
        <p14:creationId xmlns:p14="http://schemas.microsoft.com/office/powerpoint/2010/main" val="5471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856020" y="896645"/>
            <a:ext cx="7847859"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Hình</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thức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HS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làm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việc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Nhiệm</a:t>
            </a:r>
            <a:r>
              <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b="1"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vụ</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p>
          <a:p>
            <a:pPr marL="0" indent="0" algn="just">
              <a:lnSpc>
                <a:spcPct val="120000"/>
              </a:lnSpc>
              <a:spcBef>
                <a:spcPts val="0"/>
              </a:spcBef>
              <a:buFont typeface="Arial" panose="020B0604020202020204" pitchFamily="34" charset="0"/>
              <a:buNone/>
            </a:pP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Quan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sát</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ghi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lại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các</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hiện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tượng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xung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quanh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em</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có</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thể</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giải</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thích</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bằng</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sự</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lớn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lên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và</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phân</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chia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của</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tế</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 </a:t>
            </a:r>
            <a:r>
              <a:rPr lang="en-US" sz="3200" dirty="0" err="1">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bào</a:t>
            </a:r>
            <a:r>
              <a:rPr lang="en-US" sz="3200"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rPr>
              <a:t>.</a:t>
            </a:r>
            <a:endParaRPr lang="en-US" sz="3200" b="1" dirty="0">
              <a:highlight>
                <a:srgbClr val="FFFFFF"/>
              </a:highlight>
              <a:latin typeface="A3.NotoSans-San" panose="020B0502040504020204" pitchFamily="34" charset="0"/>
              <a:ea typeface="A3.NotoSans-San" panose="020B0502040504020204" pitchFamily="34" charset="0"/>
              <a:cs typeface="A3.NotoSans-San" panose="020B0502040504020204" pitchFamily="34" charset="0"/>
            </a:endParaRP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0" y="134140"/>
            <a:ext cx="12192000" cy="646331"/>
          </a:xfrm>
          <a:prstGeom prst="rect">
            <a:avLst/>
          </a:prstGeom>
          <a:noFill/>
        </p:spPr>
        <p:txBody>
          <a:bodyPr wrap="square" rtlCol="0">
            <a:spAutoFit/>
          </a:bodyPr>
          <a:lstStyle/>
          <a:p>
            <a:pPr algn="ctr"/>
            <a:r>
              <a:rPr lang="en-US" sz="3600" dirty="0">
                <a:latin typeface="A3.BoosterNextFYBlackRegular-Sa" panose="02000A03000000020004" pitchFamily="2" charset="0"/>
              </a:rPr>
              <a:t>NHIỆM VỤ VỀ NHÀ</a:t>
            </a:r>
          </a:p>
        </p:txBody>
      </p:sp>
      <p:pic>
        <p:nvPicPr>
          <p:cNvPr id="8" name="Graphic 7">
            <a:extLst>
              <a:ext uri="{FF2B5EF4-FFF2-40B4-BE49-F238E27FC236}">
                <a16:creationId xmlns:a16="http://schemas.microsoft.com/office/drawing/2014/main" id="{24C88A1A-92F9-43D1-A487-E03268256DD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6115" y="3429000"/>
            <a:ext cx="2042310" cy="2042310"/>
          </a:xfrm>
          <a:prstGeom prst="rect">
            <a:avLst/>
          </a:prstGeom>
        </p:spPr>
      </p:pic>
      <p:grpSp>
        <p:nvGrpSpPr>
          <p:cNvPr id="9" name="Google Shape;557;p38">
            <a:extLst>
              <a:ext uri="{FF2B5EF4-FFF2-40B4-BE49-F238E27FC236}">
                <a16:creationId xmlns:a16="http://schemas.microsoft.com/office/drawing/2014/main" id="{48B3471C-A7B9-4A9D-8E9D-B5851A5BB4BD}"/>
              </a:ext>
            </a:extLst>
          </p:cNvPr>
          <p:cNvGrpSpPr/>
          <p:nvPr/>
        </p:nvGrpSpPr>
        <p:grpSpPr>
          <a:xfrm>
            <a:off x="1012093" y="1031973"/>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4"/>
          <a:stretch>
            <a:fillRect/>
          </a:stretch>
        </p:blipFill>
        <p:spPr>
          <a:xfrm>
            <a:off x="4973317" y="3767931"/>
            <a:ext cx="4772025" cy="2752725"/>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untdown 3 minutes-Nho">
            <a:hlinkClick r:id="" action="ppaction://media"/>
            <a:extLst>
              <a:ext uri="{FF2B5EF4-FFF2-40B4-BE49-F238E27FC236}">
                <a16:creationId xmlns:a16="http://schemas.microsoft.com/office/drawing/2014/main" id="{0DBA9BFF-B31C-4F3E-A7AE-9481CB868A5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88621" y="154273"/>
            <a:ext cx="2907436" cy="1680516"/>
          </a:xfrm>
          <a:prstGeom prst="rect">
            <a:avLst/>
          </a:prstGeom>
        </p:spPr>
      </p:pic>
      <p:pic>
        <p:nvPicPr>
          <p:cNvPr id="8" name="Picture 7">
            <a:extLst>
              <a:ext uri="{FF2B5EF4-FFF2-40B4-BE49-F238E27FC236}">
                <a16:creationId xmlns:a16="http://schemas.microsoft.com/office/drawing/2014/main" id="{B5BA3857-BAB4-49A4-BDDC-9E34236B9C21}"/>
              </a:ext>
            </a:extLst>
          </p:cNvPr>
          <p:cNvPicPr>
            <a:picLocks noChangeAspect="1"/>
          </p:cNvPicPr>
          <p:nvPr/>
        </p:nvPicPr>
        <p:blipFill>
          <a:blip r:embed="rId5"/>
          <a:stretch>
            <a:fillRect/>
          </a:stretch>
        </p:blipFill>
        <p:spPr>
          <a:xfrm>
            <a:off x="5657851" y="1165139"/>
            <a:ext cx="5944869" cy="1846201"/>
          </a:xfrm>
          <a:prstGeom prst="rect">
            <a:avLst/>
          </a:prstGeom>
        </p:spPr>
      </p:pic>
      <p:sp>
        <p:nvSpPr>
          <p:cNvPr id="3" name="TextBox 2">
            <a:extLst>
              <a:ext uri="{FF2B5EF4-FFF2-40B4-BE49-F238E27FC236}">
                <a16:creationId xmlns:a16="http://schemas.microsoft.com/office/drawing/2014/main" id="{3E673443-6A74-4D24-8708-34847EDFD6B2}"/>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LỚN LÊN NHƯ THẾ NÀO?</a:t>
            </a:r>
          </a:p>
        </p:txBody>
      </p:sp>
      <p:graphicFrame>
        <p:nvGraphicFramePr>
          <p:cNvPr id="6" name="Table 5">
            <a:extLst>
              <a:ext uri="{FF2B5EF4-FFF2-40B4-BE49-F238E27FC236}">
                <a16:creationId xmlns:a16="http://schemas.microsoft.com/office/drawing/2014/main" id="{BB3F376B-BF94-4D40-A6D1-F6ED98980839}"/>
              </a:ext>
            </a:extLst>
          </p:cNvPr>
          <p:cNvGraphicFramePr>
            <a:graphicFrameLocks noGrp="1"/>
          </p:cNvGraphicFramePr>
          <p:nvPr/>
        </p:nvGraphicFramePr>
        <p:xfrm>
          <a:off x="1114430" y="3152775"/>
          <a:ext cx="9858370" cy="2933291"/>
        </p:xfrm>
        <a:graphic>
          <a:graphicData uri="http://schemas.openxmlformats.org/drawingml/2006/table">
            <a:tbl>
              <a:tblPr firstRow="1" firstCol="1" bandRow="1">
                <a:tableStyleId>{5940675A-B579-460E-94D1-54222C63F5DA}</a:tableStyleId>
              </a:tblPr>
              <a:tblGrid>
                <a:gridCol w="3285448">
                  <a:extLst>
                    <a:ext uri="{9D8B030D-6E8A-4147-A177-3AD203B41FA5}">
                      <a16:colId xmlns:a16="http://schemas.microsoft.com/office/drawing/2014/main" val="935710887"/>
                    </a:ext>
                  </a:extLst>
                </a:gridCol>
                <a:gridCol w="3286461">
                  <a:extLst>
                    <a:ext uri="{9D8B030D-6E8A-4147-A177-3AD203B41FA5}">
                      <a16:colId xmlns:a16="http://schemas.microsoft.com/office/drawing/2014/main" val="1081957266"/>
                    </a:ext>
                  </a:extLst>
                </a:gridCol>
                <a:gridCol w="3286461">
                  <a:extLst>
                    <a:ext uri="{9D8B030D-6E8A-4147-A177-3AD203B41FA5}">
                      <a16:colId xmlns:a16="http://schemas.microsoft.com/office/drawing/2014/main" val="2906919247"/>
                    </a:ext>
                  </a:extLst>
                </a:gridCol>
              </a:tblGrid>
              <a:tr h="471269">
                <a:tc>
                  <a:txBody>
                    <a:bodyPr/>
                    <a:lstStyle/>
                    <a:p>
                      <a:pPr algn="ctr">
                        <a:lnSpc>
                          <a:spcPct val="115000"/>
                        </a:lnSpc>
                      </a:pPr>
                      <a:r>
                        <a:rPr lang="en-US" sz="2400" b="1" dirty="0" err="1">
                          <a:effectLst/>
                        </a:rPr>
                        <a:t>Nội</a:t>
                      </a:r>
                      <a:r>
                        <a:rPr lang="en-US" sz="2400" b="1" dirty="0">
                          <a:effectLst/>
                        </a:rPr>
                        <a:t> dung</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non</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400" b="1" dirty="0" err="1">
                          <a:effectLst/>
                        </a:rPr>
                        <a:t>Tế</a:t>
                      </a:r>
                      <a:r>
                        <a:rPr lang="en-US" sz="2400" b="1" dirty="0">
                          <a:effectLst/>
                        </a:rPr>
                        <a:t> </a:t>
                      </a:r>
                      <a:r>
                        <a:rPr lang="en-US" sz="2400" b="1" dirty="0" err="1">
                          <a:effectLst/>
                        </a:rPr>
                        <a:t>bào</a:t>
                      </a:r>
                      <a:r>
                        <a:rPr lang="en-US" sz="2400" b="1" dirty="0">
                          <a:effectLst/>
                        </a:rPr>
                        <a:t> </a:t>
                      </a:r>
                      <a:r>
                        <a:rPr lang="en-US" sz="2400" b="1" dirty="0" err="1">
                          <a:effectLst/>
                        </a:rPr>
                        <a:t>trưởng</a:t>
                      </a:r>
                      <a:r>
                        <a:rPr lang="en-US" sz="2400" b="1" dirty="0">
                          <a:effectLst/>
                        </a:rPr>
                        <a:t> </a:t>
                      </a:r>
                      <a:r>
                        <a:rPr lang="en-US" sz="2400" b="1" dirty="0" err="1">
                          <a:effectLst/>
                        </a:rPr>
                        <a:t>thành</a:t>
                      </a:r>
                      <a:endParaRPr lang="en-SG" sz="24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397488"/>
                  </a:ext>
                </a:extLst>
              </a:tr>
              <a:tr h="500425">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80967611"/>
                  </a:ext>
                </a:extLst>
              </a:tr>
              <a:tr h="500425">
                <a:tc>
                  <a:txBody>
                    <a:bodyPr/>
                    <a:lstStyle/>
                    <a:p>
                      <a:pPr algn="l">
                        <a:lnSpc>
                          <a:spcPct val="115000"/>
                        </a:lnSpc>
                      </a:pPr>
                      <a:r>
                        <a:rPr lang="en-US" sz="2400" dirty="0" err="1">
                          <a:effectLst/>
                        </a:rPr>
                        <a:t>Tế</a:t>
                      </a:r>
                      <a:r>
                        <a:rPr lang="en-US" sz="2400" dirty="0">
                          <a:effectLst/>
                        </a:rPr>
                        <a:t> </a:t>
                      </a:r>
                      <a:r>
                        <a:rPr lang="en-US" sz="2400" dirty="0" err="1">
                          <a:effectLst/>
                        </a:rPr>
                        <a:t>bào</a:t>
                      </a:r>
                      <a:r>
                        <a:rPr lang="en-US" sz="2400" dirty="0">
                          <a:effectLst/>
                        </a:rPr>
                        <a:t> </a:t>
                      </a:r>
                      <a:r>
                        <a:rPr lang="en-US" sz="2400" dirty="0" err="1">
                          <a:effectLst/>
                        </a:rPr>
                        <a:t>chất</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89529865"/>
                  </a:ext>
                </a:extLst>
              </a:tr>
              <a:tr h="500425">
                <a:tc>
                  <a:txBody>
                    <a:bodyPr/>
                    <a:lstStyle/>
                    <a:p>
                      <a:pPr algn="l">
                        <a:lnSpc>
                          <a:spcPct val="115000"/>
                        </a:lnSpc>
                      </a:pPr>
                      <a:r>
                        <a:rPr lang="en-US" sz="2400" dirty="0" err="1">
                          <a:effectLst/>
                        </a:rPr>
                        <a:t>Vị</a:t>
                      </a:r>
                      <a:r>
                        <a:rPr lang="en-US" sz="2400" dirty="0">
                          <a:effectLst/>
                        </a:rPr>
                        <a:t> </a:t>
                      </a:r>
                      <a:r>
                        <a:rPr lang="en-US" sz="2400" dirty="0" err="1">
                          <a:effectLst/>
                        </a:rPr>
                        <a:t>trí</a:t>
                      </a:r>
                      <a:r>
                        <a:rPr lang="en-US" sz="2400" dirty="0">
                          <a:effectLst/>
                        </a:rPr>
                        <a:t> </a:t>
                      </a:r>
                      <a:r>
                        <a:rPr lang="en-US" sz="2400" dirty="0" err="1">
                          <a:effectLst/>
                        </a:rPr>
                        <a:t>của</a:t>
                      </a:r>
                      <a:r>
                        <a:rPr lang="en-US" sz="2400" dirty="0">
                          <a:effectLst/>
                        </a:rPr>
                        <a:t> </a:t>
                      </a:r>
                      <a:r>
                        <a:rPr lang="en-US" sz="2400" dirty="0" err="1">
                          <a:effectLst/>
                        </a:rPr>
                        <a:t>nhân</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a:effectLst/>
                        </a:rPr>
                        <a:t> </a:t>
                      </a:r>
                      <a:endParaRPr lang="en-SG"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78949321"/>
                  </a:ext>
                </a:extLst>
              </a:tr>
              <a:tr h="960747">
                <a:tc>
                  <a:txBody>
                    <a:bodyPr/>
                    <a:lstStyle/>
                    <a:p>
                      <a:pPr algn="l">
                        <a:lnSpc>
                          <a:spcPct val="115000"/>
                        </a:lnSpc>
                      </a:pPr>
                      <a:r>
                        <a:rPr lang="en-US" sz="2400" dirty="0" err="1">
                          <a:effectLst/>
                        </a:rPr>
                        <a:t>Kích</a:t>
                      </a:r>
                      <a:r>
                        <a:rPr lang="en-US" sz="2400" dirty="0">
                          <a:effectLst/>
                        </a:rPr>
                        <a:t> </a:t>
                      </a:r>
                      <a:r>
                        <a:rPr lang="en-US" sz="2400" dirty="0" err="1">
                          <a:effectLst/>
                        </a:rPr>
                        <a:t>thước</a:t>
                      </a:r>
                      <a:r>
                        <a:rPr lang="en-US" sz="2400" dirty="0">
                          <a:effectLst/>
                        </a:rPr>
                        <a:t>, </a:t>
                      </a:r>
                      <a:r>
                        <a:rPr lang="en-US" sz="2400" dirty="0" err="1">
                          <a:effectLst/>
                        </a:rPr>
                        <a:t>khối</a:t>
                      </a:r>
                      <a:r>
                        <a:rPr lang="en-US" sz="2400" dirty="0">
                          <a:effectLst/>
                        </a:rPr>
                        <a:t> </a:t>
                      </a:r>
                      <a:r>
                        <a:rPr lang="en-US" sz="2400" dirty="0" err="1">
                          <a:effectLst/>
                        </a:rPr>
                        <a:t>lượng</a:t>
                      </a:r>
                      <a:r>
                        <a:rPr lang="en-US" sz="2400" dirty="0">
                          <a:effectLst/>
                        </a:rPr>
                        <a:t> </a:t>
                      </a:r>
                      <a:r>
                        <a:rPr lang="en-US" sz="2400" dirty="0" err="1">
                          <a:effectLst/>
                        </a:rPr>
                        <a:t>tế</a:t>
                      </a:r>
                      <a:r>
                        <a:rPr lang="en-US" sz="2400" dirty="0">
                          <a:effectLst/>
                        </a:rPr>
                        <a:t> </a:t>
                      </a:r>
                      <a:r>
                        <a:rPr lang="en-US" sz="2400" dirty="0" err="1">
                          <a:effectLst/>
                        </a:rPr>
                        <a:t>bào</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pPr>
                      <a:r>
                        <a:rPr lang="en-US" sz="2800" dirty="0">
                          <a:effectLst/>
                        </a:rPr>
                        <a:t> </a:t>
                      </a:r>
                      <a:endParaRPr lang="en-SG"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8853436"/>
                  </a:ext>
                </a:extLst>
              </a:tr>
            </a:tbl>
          </a:graphicData>
        </a:graphic>
      </p:graphicFrame>
      <p:sp>
        <p:nvSpPr>
          <p:cNvPr id="14" name="TextBox 13">
            <a:extLst>
              <a:ext uri="{FF2B5EF4-FFF2-40B4-BE49-F238E27FC236}">
                <a16:creationId xmlns:a16="http://schemas.microsoft.com/office/drawing/2014/main" id="{1B337C50-B75F-42F3-B585-786CEB8D7644}"/>
              </a:ext>
            </a:extLst>
          </p:cNvPr>
          <p:cNvSpPr txBox="1"/>
          <p:nvPr/>
        </p:nvSpPr>
        <p:spPr>
          <a:xfrm>
            <a:off x="314325" y="1271118"/>
            <a:ext cx="5314949" cy="1569660"/>
          </a:xfrm>
          <a:prstGeom prst="rect">
            <a:avLst/>
          </a:prstGeom>
          <a:solidFill>
            <a:srgbClr val="92D050"/>
          </a:solidFill>
        </p:spPr>
        <p:txBody>
          <a:bodyPr wrap="square">
            <a:spAutoFit/>
          </a:bodyPr>
          <a:lstStyle/>
          <a:p>
            <a:pPr marL="285750" indent="-285750">
              <a:buFontTx/>
              <a:buChar char="-"/>
            </a:pPr>
            <a:r>
              <a:rPr lang="en-US" sz="2400" b="1" dirty="0" err="1"/>
              <a:t>Hình</a:t>
            </a:r>
            <a:r>
              <a:rPr lang="en-US" sz="2400" b="1" dirty="0"/>
              <a:t> </a:t>
            </a:r>
            <a:r>
              <a:rPr lang="en-US" sz="2400" b="1" dirty="0" err="1"/>
              <a:t>thức</a:t>
            </a:r>
            <a:r>
              <a:rPr lang="en-US" sz="2400" b="1" dirty="0"/>
              <a:t>: </a:t>
            </a:r>
            <a:r>
              <a:rPr lang="en-US" sz="2400" dirty="0" err="1"/>
              <a:t>hoạt</a:t>
            </a:r>
            <a:r>
              <a:rPr lang="en-US" sz="2400" dirty="0"/>
              <a:t> </a:t>
            </a:r>
            <a:r>
              <a:rPr lang="en-US" sz="2400" dirty="0" err="1"/>
              <a:t>động</a:t>
            </a:r>
            <a:r>
              <a:rPr lang="en-US" sz="2400" dirty="0"/>
              <a:t> </a:t>
            </a:r>
            <a:r>
              <a:rPr lang="en-US" sz="2400" dirty="0" err="1"/>
              <a:t>cá</a:t>
            </a:r>
            <a:r>
              <a:rPr lang="en-US" sz="2400" dirty="0"/>
              <a:t> </a:t>
            </a:r>
            <a:r>
              <a:rPr lang="en-US" sz="2400" dirty="0" err="1"/>
              <a:t>nhân</a:t>
            </a:r>
            <a:endParaRPr lang="en-US" sz="2400" dirty="0"/>
          </a:p>
          <a:p>
            <a:pPr marL="285750" indent="-285750">
              <a:buFontTx/>
              <a:buChar char="-"/>
            </a:pPr>
            <a:r>
              <a:rPr lang="en-US" sz="2400" b="1" i="1" dirty="0" err="1"/>
              <a:t>Thời</a:t>
            </a:r>
            <a:r>
              <a:rPr lang="en-US" sz="2400" b="1" i="1" dirty="0"/>
              <a:t> </a:t>
            </a:r>
            <a:r>
              <a:rPr lang="en-US" sz="2400" b="1" i="1" dirty="0" err="1"/>
              <a:t>gian</a:t>
            </a:r>
            <a:r>
              <a:rPr lang="en-US" sz="2400" b="1" i="1" dirty="0"/>
              <a:t>: </a:t>
            </a:r>
            <a:r>
              <a:rPr lang="en-US" sz="2400" dirty="0"/>
              <a:t>3 </a:t>
            </a:r>
            <a:r>
              <a:rPr lang="en-US" sz="2400" dirty="0" err="1"/>
              <a:t>phút</a:t>
            </a:r>
            <a:endParaRPr lang="en-US" sz="2400" dirty="0"/>
          </a:p>
          <a:p>
            <a:pPr marL="285750" indent="-285750">
              <a:buFontTx/>
              <a:buChar char="-"/>
            </a:pPr>
            <a:r>
              <a:rPr lang="en-US" sz="2400" b="1" dirty="0" err="1"/>
              <a:t>Nhiệm</a:t>
            </a:r>
            <a:r>
              <a:rPr lang="en-US" sz="2400" b="1" dirty="0"/>
              <a:t> </a:t>
            </a:r>
            <a:r>
              <a:rPr lang="en-US" sz="2400" b="1" dirty="0" err="1"/>
              <a:t>vụ</a:t>
            </a:r>
            <a:r>
              <a:rPr lang="en-US" sz="2400" b="1" dirty="0"/>
              <a:t>: </a:t>
            </a:r>
            <a:r>
              <a:rPr lang="en-US" sz="2400" dirty="0">
                <a:solidFill>
                  <a:srgbClr val="C00000"/>
                </a:solidFill>
                <a:effectLst/>
              </a:rPr>
              <a:t>Quan </a:t>
            </a:r>
            <a:r>
              <a:rPr lang="en-US" sz="2400" dirty="0" err="1">
                <a:solidFill>
                  <a:srgbClr val="C00000"/>
                </a:solidFill>
                <a:effectLst/>
              </a:rPr>
              <a:t>sát</a:t>
            </a:r>
            <a:r>
              <a:rPr lang="en-US" sz="2400" dirty="0">
                <a:solidFill>
                  <a:srgbClr val="C00000"/>
                </a:solidFill>
                <a:effectLst/>
              </a:rPr>
              <a:t> </a:t>
            </a:r>
            <a:r>
              <a:rPr lang="en-US" sz="2400" dirty="0" err="1">
                <a:solidFill>
                  <a:srgbClr val="C00000"/>
                </a:solidFill>
                <a:effectLst/>
              </a:rPr>
              <a:t>hình</a:t>
            </a:r>
            <a:r>
              <a:rPr lang="en-US" sz="2400" dirty="0">
                <a:solidFill>
                  <a:srgbClr val="C00000"/>
                </a:solidFill>
                <a:effectLst/>
              </a:rPr>
              <a:t> 3.1 SGK </a:t>
            </a:r>
            <a:r>
              <a:rPr lang="en-US" sz="2400" dirty="0" err="1">
                <a:solidFill>
                  <a:srgbClr val="C00000"/>
                </a:solidFill>
                <a:effectLst/>
              </a:rPr>
              <a:t>hoàn</a:t>
            </a:r>
            <a:r>
              <a:rPr lang="en-US" sz="2400" dirty="0">
                <a:solidFill>
                  <a:srgbClr val="C00000"/>
                </a:solidFill>
                <a:effectLst/>
              </a:rPr>
              <a:t> </a:t>
            </a:r>
            <a:r>
              <a:rPr lang="en-US" sz="2400" dirty="0" err="1">
                <a:solidFill>
                  <a:srgbClr val="C00000"/>
                </a:solidFill>
                <a:effectLst/>
              </a:rPr>
              <a:t>thành</a:t>
            </a:r>
            <a:r>
              <a:rPr lang="en-US" sz="2400" dirty="0">
                <a:solidFill>
                  <a:srgbClr val="C00000"/>
                </a:solidFill>
                <a:effectLst/>
              </a:rPr>
              <a:t> </a:t>
            </a:r>
            <a:r>
              <a:rPr lang="en-US" sz="2400" dirty="0" err="1">
                <a:solidFill>
                  <a:srgbClr val="C00000"/>
                </a:solidFill>
                <a:effectLst/>
              </a:rPr>
              <a:t>bảng</a:t>
            </a:r>
            <a:r>
              <a:rPr lang="en-US" sz="2400" dirty="0">
                <a:solidFill>
                  <a:srgbClr val="C00000"/>
                </a:solidFill>
                <a:effectLst/>
              </a:rPr>
              <a:t> so </a:t>
            </a:r>
            <a:r>
              <a:rPr lang="en-US" sz="2400" dirty="0" err="1">
                <a:solidFill>
                  <a:srgbClr val="C00000"/>
                </a:solidFill>
                <a:effectLst/>
              </a:rPr>
              <a:t>sánh</a:t>
            </a:r>
            <a:r>
              <a:rPr lang="en-US" sz="2400" dirty="0">
                <a:solidFill>
                  <a:srgbClr val="C00000"/>
                </a:solidFill>
                <a:effectLst/>
              </a:rPr>
              <a:t> (</a:t>
            </a:r>
            <a:r>
              <a:rPr lang="en-US" sz="2400" dirty="0" err="1">
                <a:solidFill>
                  <a:srgbClr val="C00000"/>
                </a:solidFill>
                <a:effectLst/>
              </a:rPr>
              <a:t>Bài</a:t>
            </a:r>
            <a:r>
              <a:rPr lang="en-US" sz="2400" dirty="0">
                <a:solidFill>
                  <a:srgbClr val="C00000"/>
                </a:solidFill>
                <a:effectLst/>
              </a:rPr>
              <a:t> 1-PHT)</a:t>
            </a:r>
            <a:endParaRPr lang="en-SG" sz="2400" dirty="0">
              <a:solidFill>
                <a:srgbClr val="C00000"/>
              </a:solidFill>
            </a:endParaRPr>
          </a:p>
        </p:txBody>
      </p:sp>
      <p:pic>
        <p:nvPicPr>
          <p:cNvPr id="7" name="Graphic 6">
            <a:extLst>
              <a:ext uri="{FF2B5EF4-FFF2-40B4-BE49-F238E27FC236}">
                <a16:creationId xmlns:a16="http://schemas.microsoft.com/office/drawing/2014/main" id="{ED6737AD-51D5-4C8C-AAEB-5448A7DBCCD7}"/>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972800" y="5171579"/>
            <a:ext cx="1286868" cy="1286868"/>
          </a:xfrm>
          <a:prstGeom prst="rect">
            <a:avLst/>
          </a:prstGeom>
        </p:spPr>
      </p:pic>
    </p:spTree>
    <p:extLst>
      <p:ext uri="{BB962C8B-B14F-4D97-AF65-F5344CB8AC3E}">
        <p14:creationId xmlns:p14="http://schemas.microsoft.com/office/powerpoint/2010/main" val="125901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90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24D22-38CD-4ECC-8A6D-4CC95257D955}"/>
              </a:ext>
            </a:extLst>
          </p:cNvPr>
          <p:cNvPicPr>
            <a:picLocks noChangeAspect="1"/>
          </p:cNvPicPr>
          <p:nvPr/>
        </p:nvPicPr>
        <p:blipFill>
          <a:blip r:embed="rId2"/>
          <a:stretch>
            <a:fillRect/>
          </a:stretch>
        </p:blipFill>
        <p:spPr>
          <a:xfrm>
            <a:off x="4791075" y="2163380"/>
            <a:ext cx="2457450" cy="2383430"/>
          </a:xfrm>
          <a:prstGeom prst="rect">
            <a:avLst/>
          </a:prstGeom>
        </p:spPr>
      </p:pic>
      <p:sp>
        <p:nvSpPr>
          <p:cNvPr id="4" name="Arrow: Right 3">
            <a:extLst>
              <a:ext uri="{FF2B5EF4-FFF2-40B4-BE49-F238E27FC236}">
                <a16:creationId xmlns:a16="http://schemas.microsoft.com/office/drawing/2014/main" id="{8C9297B7-79BE-4411-B7E1-5064C4A51067}"/>
              </a:ext>
            </a:extLst>
          </p:cNvPr>
          <p:cNvSpPr/>
          <p:nvPr/>
        </p:nvSpPr>
        <p:spPr>
          <a:xfrm>
            <a:off x="2819400" y="2585865"/>
            <a:ext cx="2257425" cy="1524000"/>
          </a:xfrm>
          <a:prstGeom prst="rightArrow">
            <a:avLst/>
          </a:prstGeom>
          <a:solidFill>
            <a:srgbClr val="00B0F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cần</a:t>
            </a:r>
            <a:r>
              <a:rPr lang="en-US" sz="2400" dirty="0"/>
              <a:t> </a:t>
            </a:r>
            <a:r>
              <a:rPr lang="en-US" sz="2400" dirty="0" err="1"/>
              <a:t>thiết</a:t>
            </a:r>
            <a:endParaRPr lang="en-SG" sz="2400" dirty="0"/>
          </a:p>
        </p:txBody>
      </p:sp>
      <p:sp>
        <p:nvSpPr>
          <p:cNvPr id="5" name="Arrow: Right 4">
            <a:extLst>
              <a:ext uri="{FF2B5EF4-FFF2-40B4-BE49-F238E27FC236}">
                <a16:creationId xmlns:a16="http://schemas.microsoft.com/office/drawing/2014/main" id="{FA86F9BB-5A88-4F8D-8694-E3F4B364A166}"/>
              </a:ext>
            </a:extLst>
          </p:cNvPr>
          <p:cNvSpPr/>
          <p:nvPr/>
        </p:nvSpPr>
        <p:spPr>
          <a:xfrm>
            <a:off x="6867525" y="2667000"/>
            <a:ext cx="2257425" cy="1524000"/>
          </a:xfrm>
          <a:prstGeom prst="rightArrow">
            <a:avLst/>
          </a:prstGeom>
          <a:solidFill>
            <a:srgbClr val="C0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dirty="0" err="1"/>
              <a:t>Chất</a:t>
            </a:r>
            <a:r>
              <a:rPr lang="en-US" sz="2400" dirty="0"/>
              <a:t> </a:t>
            </a:r>
            <a:r>
              <a:rPr lang="en-US" sz="2400" dirty="0" err="1"/>
              <a:t>không</a:t>
            </a:r>
            <a:r>
              <a:rPr lang="en-US" sz="2400" dirty="0"/>
              <a:t> </a:t>
            </a:r>
            <a:r>
              <a:rPr lang="en-US" sz="2400" dirty="0" err="1"/>
              <a:t>cần</a:t>
            </a:r>
            <a:r>
              <a:rPr lang="en-US" sz="2400" dirty="0"/>
              <a:t> </a:t>
            </a:r>
            <a:r>
              <a:rPr lang="en-US" sz="2400" dirty="0" err="1"/>
              <a:t>thiết</a:t>
            </a:r>
            <a:endParaRPr lang="en-SG" sz="2400" dirty="0"/>
          </a:p>
        </p:txBody>
      </p:sp>
      <p:sp>
        <p:nvSpPr>
          <p:cNvPr id="6" name="TextBox 5">
            <a:extLst>
              <a:ext uri="{FF2B5EF4-FFF2-40B4-BE49-F238E27FC236}">
                <a16:creationId xmlns:a16="http://schemas.microsoft.com/office/drawing/2014/main" id="{0DBA910D-6D23-4838-A0D0-408969F35DF3}"/>
              </a:ext>
            </a:extLst>
          </p:cNvPr>
          <p:cNvSpPr txBox="1"/>
          <p:nvPr/>
        </p:nvSpPr>
        <p:spPr>
          <a:xfrm>
            <a:off x="1767567" y="1080104"/>
            <a:ext cx="8371115" cy="646331"/>
          </a:xfrm>
          <a:prstGeom prst="rect">
            <a:avLst/>
          </a:prstGeom>
          <a:solidFill>
            <a:srgbClr val="92D050"/>
          </a:solidFill>
        </p:spPr>
        <p:txBody>
          <a:bodyPr wrap="square" rtlCol="0">
            <a:spAutoFit/>
          </a:bodyPr>
          <a:lstStyle/>
          <a:p>
            <a:pPr algn="ctr"/>
            <a:r>
              <a:rPr lang="en-US" sz="3600" dirty="0" err="1"/>
              <a:t>Qúa</a:t>
            </a:r>
            <a:r>
              <a:rPr lang="en-US" sz="3600" dirty="0"/>
              <a:t> </a:t>
            </a:r>
            <a:r>
              <a:rPr lang="en-US" sz="3600" dirty="0" err="1"/>
              <a:t>trình</a:t>
            </a:r>
            <a:r>
              <a:rPr lang="en-US" sz="3600" dirty="0"/>
              <a:t> </a:t>
            </a:r>
            <a:r>
              <a:rPr lang="en-US" sz="3600" dirty="0" err="1"/>
              <a:t>trao</a:t>
            </a:r>
            <a:r>
              <a:rPr lang="en-US" sz="3600" dirty="0"/>
              <a:t> </a:t>
            </a:r>
            <a:r>
              <a:rPr lang="en-US" sz="3600" dirty="0" err="1"/>
              <a:t>đổi</a:t>
            </a:r>
            <a:r>
              <a:rPr lang="en-US" sz="3600" dirty="0"/>
              <a:t> </a:t>
            </a:r>
            <a:r>
              <a:rPr lang="en-US" sz="3600" dirty="0" err="1"/>
              <a:t>chất</a:t>
            </a:r>
            <a:r>
              <a:rPr lang="en-US" sz="3600" dirty="0"/>
              <a:t> </a:t>
            </a:r>
            <a:r>
              <a:rPr lang="en-US" sz="3600" dirty="0" err="1"/>
              <a:t>của</a:t>
            </a:r>
            <a:r>
              <a:rPr lang="en-US" sz="3600" dirty="0"/>
              <a:t> </a:t>
            </a:r>
            <a:r>
              <a:rPr lang="en-US" sz="3600" dirty="0" err="1"/>
              <a:t>tế</a:t>
            </a:r>
            <a:r>
              <a:rPr lang="en-US" sz="3600" dirty="0"/>
              <a:t> </a:t>
            </a:r>
            <a:r>
              <a:rPr lang="en-US" sz="3600" dirty="0" err="1"/>
              <a:t>bào</a:t>
            </a:r>
            <a:endParaRPr lang="en-SG"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repeatCount="10000" fill="remove" grpId="0" nodeType="clickEffect">
                                  <p:stCondLst>
                                    <p:cond delay="0"/>
                                  </p:stCondLst>
                                  <p:childTnLst>
                                    <p:animClr clrSpc="rgb" dir="cw">
                                      <p:cBhvr override="childStyle">
                                        <p:cTn id="6" dur="500" autoRev="1" fill="remove"/>
                                        <p:tgtEl>
                                          <p:spTgt spid="4"/>
                                        </p:tgtEl>
                                        <p:attrNameLst>
                                          <p:attrName>style.color</p:attrName>
                                        </p:attrNameLst>
                                      </p:cBhvr>
                                      <p:to>
                                        <a:schemeClr val="bg1"/>
                                      </p:to>
                                    </p:animClr>
                                    <p:animClr clrSpc="rgb" dir="cw">
                                      <p:cBhvr>
                                        <p:cTn id="7" dur="500" autoRev="1" fill="remove"/>
                                        <p:tgtEl>
                                          <p:spTgt spid="4"/>
                                        </p:tgtEl>
                                        <p:attrNameLst>
                                          <p:attrName>fillcolor</p:attrName>
                                        </p:attrNameLst>
                                      </p:cBhvr>
                                      <p:to>
                                        <a:schemeClr val="bg1"/>
                                      </p:to>
                                    </p:animClr>
                                    <p:set>
                                      <p:cBhvr>
                                        <p:cTn id="8" dur="500" autoRev="1" fill="remove"/>
                                        <p:tgtEl>
                                          <p:spTgt spid="4"/>
                                        </p:tgtEl>
                                        <p:attrNameLst>
                                          <p:attrName>fill.type</p:attrName>
                                        </p:attrNameLst>
                                      </p:cBhvr>
                                      <p:to>
                                        <p:strVal val="solid"/>
                                      </p:to>
                                    </p:set>
                                    <p:set>
                                      <p:cBhvr>
                                        <p:cTn id="9" dur="500" autoRev="1" fill="remove"/>
                                        <p:tgtEl>
                                          <p:spTgt spid="4"/>
                                        </p:tgtEl>
                                        <p:attrNameLst>
                                          <p:attrName>fill.on</p:attrName>
                                        </p:attrNameLst>
                                      </p:cBhvr>
                                      <p:to>
                                        <p:strVal val="true"/>
                                      </p:to>
                                    </p:set>
                                  </p:childTnLst>
                                </p:cTn>
                              </p:par>
                              <p:par>
                                <p:cTn id="10" presetID="27" presetClass="emph" presetSubtype="0" repeatCount="10000" fill="remove" grpId="0" nodeType="withEffect">
                                  <p:stCondLst>
                                    <p:cond delay="0"/>
                                  </p:stCondLst>
                                  <p:childTnLst>
                                    <p:animClr clrSpc="rgb" dir="cw">
                                      <p:cBhvr override="childStyle">
                                        <p:cTn id="11" dur="500" autoRev="1" fill="remove"/>
                                        <p:tgtEl>
                                          <p:spTgt spid="5"/>
                                        </p:tgtEl>
                                        <p:attrNameLst>
                                          <p:attrName>style.color</p:attrName>
                                        </p:attrNameLst>
                                      </p:cBhvr>
                                      <p:to>
                                        <a:schemeClr val="bg1"/>
                                      </p:to>
                                    </p:animClr>
                                    <p:animClr clrSpc="rgb" dir="cw">
                                      <p:cBhvr>
                                        <p:cTn id="12" dur="500" autoRev="1" fill="remove"/>
                                        <p:tgtEl>
                                          <p:spTgt spid="5"/>
                                        </p:tgtEl>
                                        <p:attrNameLst>
                                          <p:attrName>fillcolor</p:attrName>
                                        </p:attrNameLst>
                                      </p:cBhvr>
                                      <p:to>
                                        <a:schemeClr val="bg1"/>
                                      </p:to>
                                    </p:animClr>
                                    <p:set>
                                      <p:cBhvr>
                                        <p:cTn id="13" dur="500" autoRev="1" fill="remove"/>
                                        <p:tgtEl>
                                          <p:spTgt spid="5"/>
                                        </p:tgtEl>
                                        <p:attrNameLst>
                                          <p:attrName>fill.type</p:attrName>
                                        </p:attrNameLst>
                                      </p:cBhvr>
                                      <p:to>
                                        <p:strVal val="solid"/>
                                      </p:to>
                                    </p:set>
                                    <p:set>
                                      <p:cBhvr>
                                        <p:cTn id="14" dur="500" autoRev="1" fill="remove"/>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377C009A-87B1-4049-91BD-BC5AF71FC2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439025" y="985439"/>
            <a:ext cx="2134135" cy="2134135"/>
          </a:xfrm>
          <a:prstGeom prst="rect">
            <a:avLst/>
          </a:prstGeom>
        </p:spPr>
      </p:pic>
      <p:pic>
        <p:nvPicPr>
          <p:cNvPr id="3" name="Graphic 2">
            <a:extLst>
              <a:ext uri="{FF2B5EF4-FFF2-40B4-BE49-F238E27FC236}">
                <a16:creationId xmlns:a16="http://schemas.microsoft.com/office/drawing/2014/main" id="{1D91B46F-17EA-4936-9EEE-C8A42AB805D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47963" y="1238251"/>
            <a:ext cx="1571624" cy="1571624"/>
          </a:xfrm>
          <a:prstGeom prst="rect">
            <a:avLst/>
          </a:prstGeom>
        </p:spPr>
      </p:pic>
      <p:sp>
        <p:nvSpPr>
          <p:cNvPr id="4" name="TextBox 3">
            <a:extLst>
              <a:ext uri="{FF2B5EF4-FFF2-40B4-BE49-F238E27FC236}">
                <a16:creationId xmlns:a16="http://schemas.microsoft.com/office/drawing/2014/main" id="{84F965D6-7DF7-472D-8DD8-F323E79419CA}"/>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sp>
        <p:nvSpPr>
          <p:cNvPr id="5" name="TextBox 4">
            <a:extLst>
              <a:ext uri="{FF2B5EF4-FFF2-40B4-BE49-F238E27FC236}">
                <a16:creationId xmlns:a16="http://schemas.microsoft.com/office/drawing/2014/main" id="{7CE20578-4A30-4853-A8D1-8ECB3E3781B1}"/>
              </a:ext>
            </a:extLst>
          </p:cNvPr>
          <p:cNvSpPr txBox="1"/>
          <p:nvPr/>
        </p:nvSpPr>
        <p:spPr>
          <a:xfrm>
            <a:off x="1133475" y="3068146"/>
            <a:ext cx="4495800" cy="1384995"/>
          </a:xfrm>
          <a:prstGeom prst="rect">
            <a:avLst/>
          </a:prstGeom>
          <a:noFill/>
        </p:spPr>
        <p:txBody>
          <a:bodyPr wrap="square" rtlCol="0">
            <a:spAutoFit/>
          </a:bodyPr>
          <a:lstStyle/>
          <a:p>
            <a:pPr algn="ctr"/>
            <a:r>
              <a:rPr lang="en-US" sz="2800" b="1" dirty="0" err="1"/>
              <a:t>Cá</a:t>
            </a:r>
            <a:r>
              <a:rPr lang="en-US" sz="2800" b="1" dirty="0"/>
              <a:t> </a:t>
            </a:r>
            <a:r>
              <a:rPr lang="en-US" sz="2800" b="1" dirty="0" err="1"/>
              <a:t>nhân</a:t>
            </a:r>
            <a:r>
              <a:rPr lang="en-US" sz="2800" b="1" dirty="0"/>
              <a:t> </a:t>
            </a:r>
          </a:p>
          <a:p>
            <a:pPr algn="ctr"/>
            <a:r>
              <a:rPr lang="en-US" sz="2800" dirty="0"/>
              <a:t>Quan </a:t>
            </a:r>
            <a:r>
              <a:rPr lang="en-US" sz="2800" dirty="0" err="1"/>
              <a:t>sát</a:t>
            </a:r>
            <a:r>
              <a:rPr lang="en-US" sz="2800" dirty="0"/>
              <a:t> </a:t>
            </a:r>
            <a:r>
              <a:rPr lang="en-US" sz="2800" dirty="0" err="1"/>
              <a:t>phim</a:t>
            </a:r>
            <a:r>
              <a:rPr lang="en-US" sz="2800" dirty="0"/>
              <a:t>, </a:t>
            </a:r>
            <a:r>
              <a:rPr lang="en-US" sz="2800" dirty="0" err="1"/>
              <a:t>hoàn</a:t>
            </a:r>
            <a:r>
              <a:rPr lang="en-US" sz="2800" dirty="0"/>
              <a:t> </a:t>
            </a:r>
            <a:r>
              <a:rPr lang="en-US" sz="2800" dirty="0" err="1"/>
              <a:t>thành</a:t>
            </a:r>
            <a:r>
              <a:rPr lang="en-US" sz="2800" dirty="0"/>
              <a:t> </a:t>
            </a:r>
          </a:p>
          <a:p>
            <a:pPr algn="ctr"/>
            <a:r>
              <a:rPr lang="en-US" sz="2800" dirty="0" err="1"/>
              <a:t>Bài</a:t>
            </a:r>
            <a:r>
              <a:rPr lang="en-US" sz="2800" dirty="0"/>
              <a:t> </a:t>
            </a:r>
            <a:r>
              <a:rPr lang="en-US" sz="2800" dirty="0" err="1"/>
              <a:t>tập</a:t>
            </a:r>
            <a:r>
              <a:rPr lang="en-US" sz="2800" dirty="0"/>
              <a:t> 2 </a:t>
            </a:r>
            <a:r>
              <a:rPr lang="en-US" sz="2800" dirty="0" err="1"/>
              <a:t>phiếu</a:t>
            </a:r>
            <a:r>
              <a:rPr lang="en-US" sz="2800" dirty="0"/>
              <a:t> </a:t>
            </a:r>
            <a:r>
              <a:rPr lang="en-US" sz="2800" dirty="0" err="1"/>
              <a:t>học</a:t>
            </a:r>
            <a:r>
              <a:rPr lang="en-US" sz="2800" dirty="0"/>
              <a:t> </a:t>
            </a:r>
            <a:r>
              <a:rPr lang="en-US" sz="2800" dirty="0" err="1"/>
              <a:t>tập</a:t>
            </a:r>
            <a:endParaRPr lang="en-SG" sz="2800" dirty="0"/>
          </a:p>
        </p:txBody>
      </p:sp>
      <p:sp>
        <p:nvSpPr>
          <p:cNvPr id="6" name="TextBox 5">
            <a:extLst>
              <a:ext uri="{FF2B5EF4-FFF2-40B4-BE49-F238E27FC236}">
                <a16:creationId xmlns:a16="http://schemas.microsoft.com/office/drawing/2014/main" id="{9EE9A14C-890E-4EA7-9785-DA60F38BF751}"/>
              </a:ext>
            </a:extLst>
          </p:cNvPr>
          <p:cNvSpPr txBox="1"/>
          <p:nvPr/>
        </p:nvSpPr>
        <p:spPr>
          <a:xfrm>
            <a:off x="6258192" y="3119574"/>
            <a:ext cx="4495800" cy="523220"/>
          </a:xfrm>
          <a:prstGeom prst="rect">
            <a:avLst/>
          </a:prstGeom>
          <a:noFill/>
        </p:spPr>
        <p:txBody>
          <a:bodyPr wrap="square" rtlCol="0">
            <a:spAutoFit/>
          </a:bodyPr>
          <a:lstStyle/>
          <a:p>
            <a:pPr algn="ctr"/>
            <a:r>
              <a:rPr lang="en-US" sz="2800" b="1" dirty="0" err="1"/>
              <a:t>Thảo</a:t>
            </a:r>
            <a:r>
              <a:rPr lang="en-US" sz="2800" b="1" dirty="0"/>
              <a:t> </a:t>
            </a:r>
            <a:r>
              <a:rPr lang="en-US" sz="2800" b="1" dirty="0" err="1"/>
              <a:t>luận</a:t>
            </a:r>
            <a:r>
              <a:rPr lang="en-US" sz="2800" b="1" dirty="0"/>
              <a:t> </a:t>
            </a:r>
            <a:r>
              <a:rPr lang="en-US" sz="2800" b="1" dirty="0" err="1"/>
              <a:t>nhóm</a:t>
            </a:r>
            <a:endParaRPr lang="en-US" sz="2800" b="1" dirty="0"/>
          </a:p>
        </p:txBody>
      </p:sp>
      <p:sp>
        <p:nvSpPr>
          <p:cNvPr id="7" name="Arrow: Right 6">
            <a:extLst>
              <a:ext uri="{FF2B5EF4-FFF2-40B4-BE49-F238E27FC236}">
                <a16:creationId xmlns:a16="http://schemas.microsoft.com/office/drawing/2014/main" id="{EDCE6241-DCED-44CC-AC20-049230F17B99}"/>
              </a:ext>
            </a:extLst>
          </p:cNvPr>
          <p:cNvSpPr/>
          <p:nvPr/>
        </p:nvSpPr>
        <p:spPr>
          <a:xfrm>
            <a:off x="4857750" y="1896844"/>
            <a:ext cx="1914524" cy="357319"/>
          </a:xfrm>
          <a:prstGeom prst="rightArrow">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8" name="TextBox 7">
            <a:extLst>
              <a:ext uri="{FF2B5EF4-FFF2-40B4-BE49-F238E27FC236}">
                <a16:creationId xmlns:a16="http://schemas.microsoft.com/office/drawing/2014/main" id="{393D66D1-B58A-4B98-A2F7-1860360CE885}"/>
              </a:ext>
            </a:extLst>
          </p:cNvPr>
          <p:cNvSpPr txBox="1"/>
          <p:nvPr/>
        </p:nvSpPr>
        <p:spPr>
          <a:xfrm>
            <a:off x="6124575" y="3642794"/>
            <a:ext cx="5857875" cy="2246769"/>
          </a:xfrm>
          <a:prstGeom prst="rect">
            <a:avLst/>
          </a:prstGeom>
          <a:noFill/>
        </p:spPr>
        <p:txBody>
          <a:bodyPr wrap="square" rtlCol="0">
            <a:spAutoFit/>
          </a:bodyPr>
          <a:lstStyle/>
          <a:p>
            <a:pPr marL="285750" indent="-285750">
              <a:buFontTx/>
              <a:buChar char="-"/>
            </a:pPr>
            <a:r>
              <a:rPr lang="en-US" sz="2800" b="1" i="1" dirty="0" err="1"/>
              <a:t>Thời</a:t>
            </a:r>
            <a:r>
              <a:rPr lang="en-US" sz="2800" b="1" i="1" dirty="0"/>
              <a:t> </a:t>
            </a:r>
            <a:r>
              <a:rPr lang="en-US" sz="2800" b="1" i="1" dirty="0" err="1"/>
              <a:t>gian</a:t>
            </a:r>
            <a:r>
              <a:rPr lang="en-US" sz="2800" b="1" i="1" dirty="0"/>
              <a:t>: </a:t>
            </a:r>
            <a:r>
              <a:rPr lang="en-US" sz="2800" dirty="0"/>
              <a:t>3 </a:t>
            </a:r>
            <a:r>
              <a:rPr lang="en-US" sz="2800" dirty="0" err="1"/>
              <a:t>phút</a:t>
            </a:r>
            <a:endParaRPr lang="en-US" sz="2800" dirty="0"/>
          </a:p>
          <a:p>
            <a:pPr marL="285750" indent="-285750">
              <a:buFontTx/>
              <a:buChar char="-"/>
            </a:pPr>
            <a:r>
              <a:rPr lang="en-US" sz="2800" b="1" dirty="0" err="1"/>
              <a:t>Nhiệm</a:t>
            </a:r>
            <a:r>
              <a:rPr lang="en-US" sz="2800" b="1" dirty="0"/>
              <a:t> </a:t>
            </a:r>
            <a:r>
              <a:rPr lang="en-US" sz="2800" b="1" dirty="0" err="1"/>
              <a:t>vụ</a:t>
            </a:r>
            <a:r>
              <a:rPr lang="en-US" sz="2800" b="1" dirty="0"/>
              <a:t>: </a:t>
            </a:r>
            <a:r>
              <a:rPr lang="en-US" sz="2800" dirty="0" err="1"/>
              <a:t>Thống</a:t>
            </a:r>
            <a:r>
              <a:rPr lang="en-US" sz="2800" dirty="0"/>
              <a:t> </a:t>
            </a:r>
            <a:r>
              <a:rPr lang="en-US" sz="2800" dirty="0" err="1"/>
              <a:t>nhất</a:t>
            </a:r>
            <a:r>
              <a:rPr lang="en-US" sz="2800" dirty="0"/>
              <a:t> </a:t>
            </a:r>
            <a:r>
              <a:rPr lang="en-US" sz="2800" dirty="0" err="1"/>
              <a:t>về</a:t>
            </a:r>
            <a:endParaRPr lang="en-US" sz="2800" dirty="0"/>
          </a:p>
          <a:p>
            <a:r>
              <a:rPr lang="en-US" sz="2800" dirty="0"/>
              <a:t>    + Hai </a:t>
            </a:r>
            <a:r>
              <a:rPr lang="en-US" sz="2800" dirty="0" err="1"/>
              <a:t>giai</a:t>
            </a:r>
            <a:r>
              <a:rPr lang="en-US" sz="2800" dirty="0"/>
              <a:t> </a:t>
            </a:r>
            <a:r>
              <a:rPr lang="en-US" sz="2800" dirty="0" err="1"/>
              <a:t>đoạn</a:t>
            </a:r>
            <a:r>
              <a:rPr lang="en-US" sz="2800" dirty="0"/>
              <a:t> </a:t>
            </a:r>
            <a:r>
              <a:rPr lang="en-US" sz="2800" dirty="0" err="1"/>
              <a:t>của</a:t>
            </a:r>
            <a:r>
              <a:rPr lang="en-US" sz="2800" dirty="0"/>
              <a:t> </a:t>
            </a:r>
            <a:r>
              <a:rPr lang="en-US" sz="2800" dirty="0" err="1"/>
              <a:t>quá</a:t>
            </a:r>
            <a:r>
              <a:rPr lang="en-US" sz="2800" dirty="0"/>
              <a:t> </a:t>
            </a:r>
            <a:r>
              <a:rPr lang="en-US" sz="2800" dirty="0" err="1"/>
              <a:t>trình</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a:t>
            </a:r>
          </a:p>
          <a:p>
            <a:r>
              <a:rPr lang="en-US" sz="2800" dirty="0"/>
              <a:t>    + </a:t>
            </a:r>
            <a:r>
              <a:rPr lang="en-US" sz="2800" dirty="0" err="1"/>
              <a:t>Kết</a:t>
            </a:r>
            <a:r>
              <a:rPr lang="en-US" sz="2800" dirty="0"/>
              <a:t> </a:t>
            </a:r>
            <a:r>
              <a:rPr lang="en-US" sz="2800" dirty="0" err="1"/>
              <a:t>quả</a:t>
            </a:r>
            <a:r>
              <a:rPr lang="en-US" sz="2800" dirty="0"/>
              <a:t> </a:t>
            </a:r>
            <a:r>
              <a:rPr lang="en-US" sz="2800" dirty="0" err="1"/>
              <a:t>sau</a:t>
            </a:r>
            <a:r>
              <a:rPr lang="en-US" sz="2800" dirty="0"/>
              <a:t> 1 </a:t>
            </a:r>
            <a:r>
              <a:rPr lang="en-US" sz="2800" dirty="0" err="1"/>
              <a:t>lần</a:t>
            </a:r>
            <a:r>
              <a:rPr lang="en-US" sz="2800" dirty="0"/>
              <a:t> </a:t>
            </a:r>
            <a:r>
              <a:rPr lang="en-US" sz="2800" dirty="0" err="1"/>
              <a:t>phân</a:t>
            </a:r>
            <a:r>
              <a:rPr lang="en-US" sz="2800" dirty="0"/>
              <a:t> chia </a:t>
            </a:r>
            <a:r>
              <a:rPr lang="en-US" sz="2800" dirty="0" err="1"/>
              <a:t>tế</a:t>
            </a:r>
            <a:r>
              <a:rPr lang="en-US" sz="2800" dirty="0"/>
              <a:t> </a:t>
            </a:r>
            <a:r>
              <a:rPr lang="en-US" sz="2800" dirty="0" err="1"/>
              <a:t>bào</a:t>
            </a:r>
            <a:r>
              <a:rPr lang="en-US" sz="2800" dirty="0"/>
              <a:t>. </a:t>
            </a:r>
            <a:endParaRPr lang="en-SG" sz="2800" dirty="0"/>
          </a:p>
        </p:txBody>
      </p:sp>
    </p:spTree>
    <p:extLst>
      <p:ext uri="{BB962C8B-B14F-4D97-AF65-F5344CB8AC3E}">
        <p14:creationId xmlns:p14="http://schemas.microsoft.com/office/powerpoint/2010/main" val="18114684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4AF5C37-E479-4FAF-BB57-832DA0F40060}"/>
              </a:ext>
            </a:extLst>
          </p:cNvPr>
          <p:cNvSpPr txBox="1"/>
          <p:nvPr/>
        </p:nvSpPr>
        <p:spPr>
          <a:xfrm>
            <a:off x="0" y="299744"/>
            <a:ext cx="12192000" cy="646331"/>
          </a:xfrm>
          <a:prstGeom prst="rect">
            <a:avLst/>
          </a:prstGeom>
          <a:noFill/>
        </p:spPr>
        <p:txBody>
          <a:bodyPr wrap="square" rtlCol="0">
            <a:spAutoFit/>
          </a:bodyPr>
          <a:lstStyle/>
          <a:p>
            <a:pPr algn="ctr"/>
            <a:r>
              <a:rPr lang="en-US" sz="3600" dirty="0">
                <a:latin typeface="Cambria" panose="02040503050406030204" pitchFamily="18" charset="0"/>
                <a:ea typeface="Cambria" panose="02040503050406030204" pitchFamily="18" charset="0"/>
              </a:rPr>
              <a:t>TẾ BÀO PHÂN CHIA NHƯ THẾ NÀO?</a:t>
            </a:r>
          </a:p>
        </p:txBody>
      </p:sp>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9741" y="1085292"/>
            <a:ext cx="8914884" cy="5010708"/>
          </a:xfrm>
          <a:prstGeom prst="rect">
            <a:avLst/>
          </a:prstGeom>
        </p:spPr>
      </p:pic>
    </p:spTree>
    <p:extLst>
      <p:ext uri="{BB962C8B-B14F-4D97-AF65-F5344CB8AC3E}">
        <p14:creationId xmlns:p14="http://schemas.microsoft.com/office/powerpoint/2010/main" val="2159367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7BB8468-9E5E-4B4A-B7CE-F6057D690243}"/>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16381" b="81905" l="0" r="100000">
                        <a14:foregroundMark x1="42500" y1="40952" x2="42400" y2="69714"/>
                        <a14:foregroundMark x1="54600" y1="37333" x2="54400" y2="73714"/>
                        <a14:foregroundMark x1="66100" y1="36381" x2="66800" y2="75619"/>
                        <a14:foregroundMark x1="77200" y1="32381" x2="77100" y2="51429"/>
                        <a14:foregroundMark x1="78300" y1="57524" x2="78800" y2="76571"/>
                        <a14:foregroundMark x1="89600" y1="26667" x2="89500" y2="47429"/>
                        <a14:foregroundMark x1="89900" y1="62857" x2="89700" y2="79810"/>
                        <a14:foregroundMark x1="32000" y1="42667" x2="32700" y2="67619"/>
                        <a14:foregroundMark x1="21200" y1="44381" x2="22700" y2="67238"/>
                        <a14:foregroundMark x1="10300" y1="46095" x2="10100" y2="64190"/>
                        <a14:backgroundMark x1="1000" y1="56381" x2="1000" y2="56381"/>
                        <a14:backgroundMark x1="98700" y1="57143" x2="98700" y2="57143"/>
                        <a14:backgroundMark x1="900" y1="54095" x2="14200" y2="16571"/>
                      </a14:backgroundRemoval>
                    </a14:imgEffect>
                  </a14:imgLayer>
                </a14:imgProps>
              </a:ext>
              <a:ext uri="{28A0092B-C50C-407E-A947-70E740481C1C}">
                <a14:useLocalDpi xmlns:a14="http://schemas.microsoft.com/office/drawing/2010/main" val="0"/>
              </a:ext>
            </a:extLst>
          </a:blip>
          <a:stretch>
            <a:fillRect/>
          </a:stretch>
        </p:blipFill>
        <p:spPr>
          <a:xfrm>
            <a:off x="695325" y="578422"/>
            <a:ext cx="10515600" cy="5701156"/>
          </a:xfrm>
          <a:prstGeom prst="rect">
            <a:avLst/>
          </a:prstGeom>
        </p:spPr>
      </p:pic>
      <p:sp>
        <p:nvSpPr>
          <p:cNvPr id="5" name="TextBox 4">
            <a:extLst>
              <a:ext uri="{FF2B5EF4-FFF2-40B4-BE49-F238E27FC236}">
                <a16:creationId xmlns:a16="http://schemas.microsoft.com/office/drawing/2014/main" id="{205C460B-4ABD-44A6-81AA-F7D25329D71A}"/>
              </a:ext>
            </a:extLst>
          </p:cNvPr>
          <p:cNvSpPr txBox="1"/>
          <p:nvPr/>
        </p:nvSpPr>
        <p:spPr>
          <a:xfrm>
            <a:off x="1152525" y="1023494"/>
            <a:ext cx="5543550" cy="584775"/>
          </a:xfrm>
          <a:prstGeom prst="rect">
            <a:avLst/>
          </a:prstGeom>
          <a:noFill/>
        </p:spPr>
        <p:txBody>
          <a:bodyPr wrap="square" rtlCol="0">
            <a:spAutoFit/>
          </a:bodyPr>
          <a:lstStyle/>
          <a:p>
            <a:r>
              <a:rPr lang="en-SG" sz="3200" dirty="0" err="1"/>
              <a:t>Phân</a:t>
            </a:r>
            <a:r>
              <a:rPr lang="en-SG" sz="3200" dirty="0"/>
              <a:t> chia </a:t>
            </a:r>
            <a:r>
              <a:rPr lang="en-SG" sz="3200" dirty="0" err="1"/>
              <a:t>tế</a:t>
            </a:r>
            <a:r>
              <a:rPr lang="en-SG" sz="3200" dirty="0"/>
              <a:t> </a:t>
            </a:r>
            <a:r>
              <a:rPr lang="en-SG" sz="3200" dirty="0" err="1"/>
              <a:t>bào</a:t>
            </a:r>
            <a:r>
              <a:rPr lang="en-SG" sz="3200" dirty="0"/>
              <a:t> </a:t>
            </a:r>
            <a:r>
              <a:rPr lang="en-SG" sz="3200" dirty="0" err="1"/>
              <a:t>động</a:t>
            </a:r>
            <a:r>
              <a:rPr lang="en-SG" sz="3200" dirty="0"/>
              <a:t> </a:t>
            </a:r>
            <a:r>
              <a:rPr lang="en-SG" sz="3200" dirty="0" err="1"/>
              <a:t>vật</a:t>
            </a:r>
            <a:endParaRPr lang="en-SG" sz="3200" dirty="0"/>
          </a:p>
        </p:txBody>
      </p:sp>
    </p:spTree>
    <p:extLst>
      <p:ext uri="{BB962C8B-B14F-4D97-AF65-F5344CB8AC3E}">
        <p14:creationId xmlns:p14="http://schemas.microsoft.com/office/powerpoint/2010/main" val="869743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3A1EFB2-2FFE-491C-BBEE-3BBCBEEF33B6}"/>
              </a:ext>
            </a:extLst>
          </p:cNvPr>
          <p:cNvPicPr>
            <a:picLocks noGrp="1" noChangeAspect="1"/>
          </p:cNvPicPr>
          <p:nvPr>
            <p:ph/>
          </p:nvPr>
        </p:nvPicPr>
        <p:blipFill>
          <a:blip r:embed="rId2"/>
          <a:stretch>
            <a:fillRect/>
          </a:stretch>
        </p:blipFill>
        <p:spPr>
          <a:xfrm>
            <a:off x="471488" y="2207979"/>
            <a:ext cx="10774362" cy="2689692"/>
          </a:xfrm>
        </p:spPr>
      </p:pic>
      <p:sp>
        <p:nvSpPr>
          <p:cNvPr id="5" name="TextBox 4">
            <a:extLst>
              <a:ext uri="{FF2B5EF4-FFF2-40B4-BE49-F238E27FC236}">
                <a16:creationId xmlns:a16="http://schemas.microsoft.com/office/drawing/2014/main" id="{8EFB7799-C545-4723-B7B1-D45BD7B00FA2}"/>
              </a:ext>
            </a:extLst>
          </p:cNvPr>
          <p:cNvSpPr txBox="1"/>
          <p:nvPr/>
        </p:nvSpPr>
        <p:spPr>
          <a:xfrm>
            <a:off x="1586592" y="1007650"/>
            <a:ext cx="9348108" cy="1200329"/>
          </a:xfrm>
          <a:prstGeom prst="rect">
            <a:avLst/>
          </a:prstGeom>
          <a:solidFill>
            <a:srgbClr val="92D050"/>
          </a:solidFill>
        </p:spPr>
        <p:txBody>
          <a:bodyPr wrap="square" rtlCol="0">
            <a:spAutoFit/>
          </a:bodyPr>
          <a:lstStyle/>
          <a:p>
            <a:pPr algn="ctr"/>
            <a:r>
              <a:rPr lang="en-US" sz="3600" dirty="0" err="1"/>
              <a:t>Mối</a:t>
            </a:r>
            <a:r>
              <a:rPr lang="en-US" sz="3600" dirty="0"/>
              <a:t> </a:t>
            </a:r>
            <a:r>
              <a:rPr lang="en-US" sz="3600" dirty="0" err="1"/>
              <a:t>quan</a:t>
            </a:r>
            <a:r>
              <a:rPr lang="en-US" sz="3600" dirty="0"/>
              <a:t> </a:t>
            </a:r>
            <a:r>
              <a:rPr lang="en-US" sz="3600" dirty="0" err="1"/>
              <a:t>hệ</a:t>
            </a:r>
            <a:r>
              <a:rPr lang="en-US" sz="3600" dirty="0"/>
              <a:t> </a:t>
            </a:r>
            <a:r>
              <a:rPr lang="en-US" sz="3600" dirty="0" err="1"/>
              <a:t>giữa</a:t>
            </a:r>
            <a:r>
              <a:rPr lang="en-US" sz="3600" dirty="0"/>
              <a:t> </a:t>
            </a:r>
            <a:r>
              <a:rPr lang="en-US" sz="3600" dirty="0" err="1"/>
              <a:t>quá</a:t>
            </a:r>
            <a:r>
              <a:rPr lang="en-US" sz="3600" dirty="0"/>
              <a:t> </a:t>
            </a:r>
            <a:r>
              <a:rPr lang="en-US" sz="3600" dirty="0" err="1"/>
              <a:t>trình</a:t>
            </a:r>
            <a:r>
              <a:rPr lang="en-US" sz="3600" dirty="0"/>
              <a:t> </a:t>
            </a:r>
            <a:r>
              <a:rPr lang="en-US" sz="3600" dirty="0" err="1"/>
              <a:t>lớn</a:t>
            </a:r>
            <a:r>
              <a:rPr lang="en-US" sz="3600" dirty="0"/>
              <a:t> </a:t>
            </a:r>
            <a:r>
              <a:rPr lang="en-US" sz="3600" dirty="0" err="1"/>
              <a:t>lên</a:t>
            </a:r>
            <a:r>
              <a:rPr lang="en-US" sz="3600" dirty="0"/>
              <a:t> </a:t>
            </a:r>
            <a:r>
              <a:rPr lang="en-US" sz="3600" dirty="0" err="1"/>
              <a:t>và</a:t>
            </a:r>
            <a:r>
              <a:rPr lang="en-US" sz="3600" dirty="0"/>
              <a:t> </a:t>
            </a:r>
            <a:r>
              <a:rPr lang="en-US" sz="3600" dirty="0" err="1"/>
              <a:t>phân</a:t>
            </a:r>
            <a:r>
              <a:rPr lang="en-US" sz="3600" dirty="0"/>
              <a:t> chia </a:t>
            </a:r>
            <a:r>
              <a:rPr lang="en-US" sz="3600" dirty="0" err="1"/>
              <a:t>tế</a:t>
            </a:r>
            <a:r>
              <a:rPr lang="en-US" sz="3600" dirty="0"/>
              <a:t> </a:t>
            </a:r>
            <a:r>
              <a:rPr lang="en-US" sz="3600" dirty="0" err="1"/>
              <a:t>bào</a:t>
            </a:r>
            <a:r>
              <a:rPr lang="en-US" sz="3600" dirty="0"/>
              <a:t>.</a:t>
            </a:r>
            <a:endParaRPr lang="en-SG" sz="3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p:spPr>
      </p:pic>
      <p:sp>
        <p:nvSpPr>
          <p:cNvPr id="9" name="Hình chữ nhật 8">
            <a:extLst>
              <a:ext uri="{FF2B5EF4-FFF2-40B4-BE49-F238E27FC236}">
                <a16:creationId xmlns:a16="http://schemas.microsoft.com/office/drawing/2014/main" id="{144ABAD0-9032-45F7-89C7-EAB5CE1875EC}"/>
              </a:ext>
            </a:extLst>
          </p:cNvPr>
          <p:cNvSpPr/>
          <p:nvPr/>
        </p:nvSpPr>
        <p:spPr>
          <a:xfrm>
            <a:off x="1823495" y="2365047"/>
            <a:ext cx="8212506"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35</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528</TotalTime>
  <Words>1558</Words>
  <Application>Microsoft Office PowerPoint</Application>
  <PresentationFormat>Widescreen</PresentationFormat>
  <Paragraphs>316</Paragraphs>
  <Slides>20</Slides>
  <Notes>4</Notes>
  <HiddenSlides>0</HiddenSlides>
  <MMClips>21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A3.BoosterNextFYBlackRegular-Sa</vt:lpstr>
      <vt:lpstr>A3.NotoSans-San</vt: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Ly Dao</cp:lastModifiedBy>
  <cp:revision>71</cp:revision>
  <dcterms:created xsi:type="dcterms:W3CDTF">2020-12-29T17:49:09Z</dcterms:created>
  <dcterms:modified xsi:type="dcterms:W3CDTF">2025-02-26T09:15:08Z</dcterms:modified>
</cp:coreProperties>
</file>