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71" r:id="rId11"/>
    <p:sldId id="265" r:id="rId12"/>
    <p:sldId id="266" r:id="rId13"/>
    <p:sldId id="267" r:id="rId14"/>
    <p:sldId id="270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6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>
            <a:spLocks/>
          </p:cNvSpPr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>
            <a:spLocks/>
          </p:cNvSpPr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>
            <a:spLocks/>
          </p:cNvSpPr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8949" y="3103828"/>
            <a:ext cx="102393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4695" y="0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KNTT</a:t>
            </a:r>
            <a:endParaRPr lang="en-US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68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256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4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93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/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55774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8634" y="25731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5435852" cy="6068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36" y="721448"/>
            <a:ext cx="6437616" cy="60686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330388" y="2655776"/>
            <a:ext cx="2542136" cy="219999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575575"/>
            <a:ext cx="53327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72062"/>
            <a:ext cx="6437617" cy="16435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6475"/>
            <a:ext cx="60463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3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795" y="1433589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1271" y="4726473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364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40891"/>
              </p:ext>
            </p:extLst>
          </p:nvPr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16388"/>
              </p:ext>
            </p:extLst>
          </p:nvPr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41270"/>
              </p:ext>
            </p:extLst>
          </p:nvPr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108" y="1392195"/>
            <a:ext cx="734047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52025" y="2208325"/>
            <a:ext cx="258115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15813" y="2601758"/>
            <a:ext cx="95590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5560"/>
            <a:ext cx="545854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9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1109</Words>
  <Application>Microsoft Office PowerPoint</Application>
  <PresentationFormat>Widescreen</PresentationFormat>
  <Paragraphs>114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PHÂN LOẠI SINH VẬT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Ly Dao</cp:lastModifiedBy>
  <cp:revision>71</cp:revision>
  <dcterms:created xsi:type="dcterms:W3CDTF">2021-05-18T01:01:16Z</dcterms:created>
  <dcterms:modified xsi:type="dcterms:W3CDTF">2025-02-26T09:20:37Z</dcterms:modified>
</cp:coreProperties>
</file>