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7" r:id="rId15"/>
    <p:sldId id="278" r:id="rId16"/>
    <p:sldId id="270" r:id="rId17"/>
    <p:sldId id="271" r:id="rId18"/>
    <p:sldId id="279" r:id="rId19"/>
    <p:sldId id="280" r:id="rId20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15" y="6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err="1"/>
              <a:t>Bài</a:t>
            </a:r>
            <a:r>
              <a:rPr lang="en-US" sz="5400" b="1"/>
              <a:t> 27:</a:t>
            </a:r>
            <a:r>
              <a:rPr lang="en-US" sz="6600" b="1"/>
              <a:t> </a:t>
            </a:r>
            <a:endParaRPr lang="en-US" sz="6600" b="1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3" y="1295400"/>
            <a:ext cx="4773930" cy="389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“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”, </a:t>
            </a:r>
            <a:r>
              <a:rPr lang="en-US" sz="2400" dirty="0" err="1"/>
              <a:t>mỗi</a:t>
            </a:r>
            <a:r>
              <a:rPr lang="en-US" sz="2400" dirty="0"/>
              <a:t> HS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3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76278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24400"/>
            <a:ext cx="10210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Chuyển</a:t>
            </a:r>
            <a:r>
              <a:rPr lang="en-US" sz="2400" dirty="0"/>
              <a:t> nitrogen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đạm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da,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miễn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,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dưa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…)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9"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-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lao</a:t>
            </a:r>
            <a:r>
              <a:rPr lang="en-US" sz="2400" dirty="0"/>
              <a:t>, </a:t>
            </a:r>
            <a:r>
              <a:rPr lang="en-US" sz="2400" dirty="0" err="1"/>
              <a:t>viêm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uốn</a:t>
            </a:r>
            <a:r>
              <a:rPr lang="en-US" sz="2400" dirty="0"/>
              <a:t> </a:t>
            </a:r>
            <a:r>
              <a:rPr lang="en-US" sz="2400" dirty="0" err="1"/>
              <a:t>ván</a:t>
            </a:r>
            <a:r>
              <a:rPr lang="en-US" sz="2400" dirty="0"/>
              <a:t>, </a:t>
            </a:r>
            <a:r>
              <a:rPr lang="en-US" sz="2400" dirty="0" err="1"/>
              <a:t>giang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phong</a:t>
            </a:r>
            <a:r>
              <a:rPr lang="en-US" sz="2400" dirty="0"/>
              <a:t> (</a:t>
            </a:r>
            <a:r>
              <a:rPr lang="en-US" sz="2400" dirty="0" err="1"/>
              <a:t>hủi</a:t>
            </a:r>
            <a:r>
              <a:rPr lang="en-US" sz="2400" dirty="0"/>
              <a:t>), </a:t>
            </a:r>
            <a:r>
              <a:rPr lang="en-US" sz="2400" dirty="0" err="1"/>
              <a:t>tả</a:t>
            </a:r>
            <a:r>
              <a:rPr lang="en-US" sz="2400" dirty="0"/>
              <a:t>, …</a:t>
            </a:r>
          </a:p>
          <a:p>
            <a:pPr lvl="0"/>
            <a:r>
              <a:rPr lang="en-US" sz="2400" dirty="0"/>
              <a:t>- 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: </a:t>
            </a:r>
            <a:r>
              <a:rPr lang="en-US" sz="2400" dirty="0" err="1"/>
              <a:t>héo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thối</a:t>
            </a:r>
            <a:r>
              <a:rPr lang="en-US" sz="2400" dirty="0"/>
              <a:t> </a:t>
            </a:r>
            <a:r>
              <a:rPr lang="en-US" sz="2400" dirty="0" err="1"/>
              <a:t>nhũn</a:t>
            </a:r>
            <a:r>
              <a:rPr lang="en-US" sz="2400" dirty="0"/>
              <a:t> </a:t>
            </a:r>
            <a:r>
              <a:rPr lang="en-US" sz="2400" dirty="0" err="1"/>
              <a:t>bắp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ở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,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súc</a:t>
            </a:r>
            <a:r>
              <a:rPr lang="en-US" sz="2400" dirty="0"/>
              <a:t>,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,…</a:t>
            </a:r>
          </a:p>
          <a:p>
            <a:pPr lvl="0"/>
            <a:r>
              <a:rPr lang="en-US" sz="2400" dirty="0"/>
              <a:t>-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=&gt;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: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76" y="1743573"/>
            <a:ext cx="3019847" cy="423921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6582"/>
            <a:ext cx="3962400" cy="5562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181600" y="9144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PHIẾU HỌC TẬP SỐ KWL</a:t>
            </a: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đựơc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KWL.</a:t>
            </a:r>
          </a:p>
        </p:txBody>
      </p:sp>
    </p:spTree>
    <p:extLst>
      <p:ext uri="{BB962C8B-B14F-4D97-AF65-F5344CB8AC3E}">
        <p14:creationId xmlns:p14="http://schemas.microsoft.com/office/powerpoint/2010/main" val="3610964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013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3679825"/>
            <a:ext cx="28717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3619500"/>
            <a:ext cx="2921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32820"/>
            <a:ext cx="46482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Chúng</a:t>
            </a:r>
            <a:r>
              <a:rPr lang="en-US" sz="2400" dirty="0">
                <a:solidFill>
                  <a:srgbClr val="0070C0"/>
                </a:solidFill>
              </a:rPr>
              <a:t> ta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mắt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Vì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môi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rút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xét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hay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: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xoắn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ở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=&gt;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3429000"/>
            <a:ext cx="4800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39709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782901"/>
            <a:ext cx="5464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400" dirty="0"/>
              <a:t>+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hay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?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hay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Lông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68257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Ngòai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roi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66800"/>
            <a:ext cx="4876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973</Words>
  <Application>Microsoft Office PowerPoint</Application>
  <PresentationFormat>Custom</PresentationFormat>
  <Paragraphs>69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Hao-PC</dc:creator>
  <cp:lastModifiedBy>Ly Dao</cp:lastModifiedBy>
  <cp:revision>19</cp:revision>
  <dcterms:created xsi:type="dcterms:W3CDTF">2021-05-03T08:20:30Z</dcterms:created>
  <dcterms:modified xsi:type="dcterms:W3CDTF">2025-02-26T09:21:37Z</dcterms:modified>
</cp:coreProperties>
</file>