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1" r:id="rId2"/>
    <p:sldId id="261" r:id="rId3"/>
    <p:sldId id="282" r:id="rId4"/>
    <p:sldId id="260" r:id="rId5"/>
    <p:sldId id="259" r:id="rId6"/>
    <p:sldId id="258" r:id="rId7"/>
    <p:sldId id="283" r:id="rId8"/>
    <p:sldId id="284" r:id="rId9"/>
    <p:sldId id="257" r:id="rId10"/>
    <p:sldId id="286" r:id="rId11"/>
    <p:sldId id="285" r:id="rId12"/>
    <p:sldId id="262" r:id="rId13"/>
    <p:sldId id="287" r:id="rId14"/>
    <p:sldId id="263" r:id="rId15"/>
    <p:sldId id="288" r:id="rId16"/>
    <p:sldId id="289" r:id="rId17"/>
    <p:sldId id="290" r:id="rId18"/>
    <p:sldId id="291" r:id="rId19"/>
    <p:sldId id="265" r:id="rId20"/>
    <p:sldId id="269" r:id="rId21"/>
    <p:sldId id="292" r:id="rId22"/>
    <p:sldId id="293" r:id="rId23"/>
    <p:sldId id="294" r:id="rId24"/>
    <p:sldId id="271" r:id="rId25"/>
    <p:sldId id="295" r:id="rId26"/>
    <p:sldId id="279" r:id="rId27"/>
    <p:sldId id="280" r:id="rId28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715" y="6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I. ĐA DẠNG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II. VAI TRÒ CỦA NẤM</a:t>
          </a: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5350FBD4-57AE-473E-9D0E-ABBFEECFAE8A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III. MỘT SỐ BỆNH DO NẤM</a:t>
          </a:r>
        </a:p>
      </dgm:t>
    </dgm:pt>
    <dgm:pt modelId="{4079FEAB-6469-4005-B580-48B371659580}" type="parTrans" cxnId="{BA2E9A4C-643E-4B49-8792-EFAEA8B1D584}">
      <dgm:prSet/>
      <dgm:spPr/>
      <dgm:t>
        <a:bodyPr/>
        <a:lstStyle/>
        <a:p>
          <a:endParaRPr lang="en-US"/>
        </a:p>
      </dgm:t>
    </dgm:pt>
    <dgm:pt modelId="{5638F977-3A36-4D66-895A-40A9465466ED}" type="sibTrans" cxnId="{BA2E9A4C-643E-4B49-8792-EFAEA8B1D584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3"/>
      <dgm:spPr/>
    </dgm:pt>
    <dgm:pt modelId="{FE64D251-BEED-4B81-B44A-E2E0A0FB42A3}" type="pres">
      <dgm:prSet presAssocID="{782AE585-5A68-4B79-9BE9-625BE1C3E60E}" presName="parentText" presStyleLbl="node1" presStyleIdx="0" presStyleCnt="3" custScaleX="133752">
        <dgm:presLayoutVars>
          <dgm:chMax val="0"/>
          <dgm:bulletEnabled val="1"/>
        </dgm:presLayoutVars>
      </dgm:prSet>
      <dgm:spPr/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3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3"/>
      <dgm:spPr/>
    </dgm:pt>
    <dgm:pt modelId="{1968CC19-8F0C-4841-93D5-A9A4D398E8CD}" type="pres">
      <dgm:prSet presAssocID="{2D2AEC59-9663-43AE-B6A4-F9DA690FDE97}" presName="parentText" presStyleLbl="node1" presStyleIdx="1" presStyleCnt="3" custScaleX="133752">
        <dgm:presLayoutVars>
          <dgm:chMax val="0"/>
          <dgm:bulletEnabled val="1"/>
        </dgm:presLayoutVars>
      </dgm:prSet>
      <dgm:spPr/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3">
        <dgm:presLayoutVars>
          <dgm:bulletEnabled val="1"/>
        </dgm:presLayoutVars>
      </dgm:prSet>
      <dgm:spPr/>
    </dgm:pt>
    <dgm:pt modelId="{F0000908-D96E-44B9-B298-72620F184366}" type="pres">
      <dgm:prSet presAssocID="{D3629971-426C-4270-838A-09DD8B738B4C}" presName="spaceBetweenRectangles" presStyleCnt="0"/>
      <dgm:spPr/>
    </dgm:pt>
    <dgm:pt modelId="{8B01CB26-8D8A-4EF4-AFF4-505BD860052D}" type="pres">
      <dgm:prSet presAssocID="{5350FBD4-57AE-473E-9D0E-ABBFEECFAE8A}" presName="parentLin" presStyleCnt="0"/>
      <dgm:spPr/>
    </dgm:pt>
    <dgm:pt modelId="{F881BAE7-C368-446B-883C-A50442D14AFA}" type="pres">
      <dgm:prSet presAssocID="{5350FBD4-57AE-473E-9D0E-ABBFEECFAE8A}" presName="parentLeftMargin" presStyleLbl="node1" presStyleIdx="1" presStyleCnt="3"/>
      <dgm:spPr/>
    </dgm:pt>
    <dgm:pt modelId="{38CA62B9-1A22-4CD4-ABF0-8CE18806AEF6}" type="pres">
      <dgm:prSet presAssocID="{5350FBD4-57AE-473E-9D0E-ABBFEECFAE8A}" presName="parentText" presStyleLbl="node1" presStyleIdx="2" presStyleCnt="3" custScaleX="133752">
        <dgm:presLayoutVars>
          <dgm:chMax val="0"/>
          <dgm:bulletEnabled val="1"/>
        </dgm:presLayoutVars>
      </dgm:prSet>
      <dgm:spPr/>
    </dgm:pt>
    <dgm:pt modelId="{47668DAF-E62A-4B4B-A430-CD28A9AD0E7E}" type="pres">
      <dgm:prSet presAssocID="{5350FBD4-57AE-473E-9D0E-ABBFEECFAE8A}" presName="negativeSpace" presStyleCnt="0"/>
      <dgm:spPr/>
    </dgm:pt>
    <dgm:pt modelId="{9B0E1A0D-DDAA-416E-B1D9-441E4BC141BC}" type="pres">
      <dgm:prSet presAssocID="{5350FBD4-57AE-473E-9D0E-ABBFEECFAE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A734A13E-A66D-48FB-875D-AD545BA1F445}" type="presOf" srcId="{5350FBD4-57AE-473E-9D0E-ABBFEECFAE8A}" destId="{F881BAE7-C368-446B-883C-A50442D14AFA}" srcOrd="0" destOrd="0" presId="urn:microsoft.com/office/officeart/2005/8/layout/list1"/>
    <dgm:cxn modelId="{EDE94348-2960-420A-9C13-7AC87C14734E}" type="presOf" srcId="{5350FBD4-57AE-473E-9D0E-ABBFEECFAE8A}" destId="{38CA62B9-1A22-4CD4-ABF0-8CE18806AEF6}" srcOrd="1" destOrd="0" presId="urn:microsoft.com/office/officeart/2005/8/layout/list1"/>
    <dgm:cxn modelId="{BA2E9A4C-643E-4B49-8792-EFAEA8B1D584}" srcId="{370FB386-80F8-440A-8B2E-EE5D013F902B}" destId="{5350FBD4-57AE-473E-9D0E-ABBFEECFAE8A}" srcOrd="2" destOrd="0" parTransId="{4079FEAB-6469-4005-B580-48B371659580}" sibTransId="{5638F977-3A36-4D66-895A-40A9465466ED}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  <dgm:cxn modelId="{6DF0F5B7-AA3E-4525-B153-D2C35BBEAF2A}" type="presParOf" srcId="{32AB1B9D-07A8-40FC-AFF2-804D93CAA172}" destId="{F0000908-D96E-44B9-B298-72620F184366}" srcOrd="7" destOrd="0" presId="urn:microsoft.com/office/officeart/2005/8/layout/list1"/>
    <dgm:cxn modelId="{9A78A984-53BF-4338-844A-793C6DB78E73}" type="presParOf" srcId="{32AB1B9D-07A8-40FC-AFF2-804D93CAA172}" destId="{8B01CB26-8D8A-4EF4-AFF4-505BD860052D}" srcOrd="8" destOrd="0" presId="urn:microsoft.com/office/officeart/2005/8/layout/list1"/>
    <dgm:cxn modelId="{83D658B5-5CB6-4855-B75B-A75E0F0A3764}" type="presParOf" srcId="{8B01CB26-8D8A-4EF4-AFF4-505BD860052D}" destId="{F881BAE7-C368-446B-883C-A50442D14AFA}" srcOrd="0" destOrd="0" presId="urn:microsoft.com/office/officeart/2005/8/layout/list1"/>
    <dgm:cxn modelId="{C830DC0C-1692-41E8-A6EB-09FA4E6D729A}" type="presParOf" srcId="{8B01CB26-8D8A-4EF4-AFF4-505BD860052D}" destId="{38CA62B9-1A22-4CD4-ABF0-8CE18806AEF6}" srcOrd="1" destOrd="0" presId="urn:microsoft.com/office/officeart/2005/8/layout/list1"/>
    <dgm:cxn modelId="{D81AB01E-3837-42AF-B295-FDE910CFB7F7}" type="presParOf" srcId="{32AB1B9D-07A8-40FC-AFF2-804D93CAA172}" destId="{47668DAF-E62A-4B4B-A430-CD28A9AD0E7E}" srcOrd="9" destOrd="0" presId="urn:microsoft.com/office/officeart/2005/8/layout/list1"/>
    <dgm:cxn modelId="{22145090-90FE-4604-9E6D-8F5EF7D4D9E5}" type="presParOf" srcId="{32AB1B9D-07A8-40FC-AFF2-804D93CAA172}" destId="{9B0E1A0D-DDAA-416E-B1D9-441E4BC141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45720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15479"/>
          <a:ext cx="6492241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I. ĐA DẠNG NẤM</a:t>
          </a:r>
        </a:p>
      </dsp:txBody>
      <dsp:txXfrm>
        <a:off x="394265" y="63034"/>
        <a:ext cx="6397131" cy="879050"/>
      </dsp:txXfrm>
    </dsp:sp>
    <dsp:sp modelId="{122620D4-9702-40D2-B18F-27754A4EC27C}">
      <dsp:nvSpPr>
        <dsp:cNvPr id="0" name=""/>
        <dsp:cNvSpPr/>
      </dsp:nvSpPr>
      <dsp:spPr>
        <a:xfrm>
          <a:off x="0" y="199944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1512360"/>
          <a:ext cx="6492241" cy="9741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II. VAI TRÒ CỦA NẤM</a:t>
          </a:r>
        </a:p>
      </dsp:txBody>
      <dsp:txXfrm>
        <a:off x="394265" y="1559915"/>
        <a:ext cx="6397131" cy="879050"/>
      </dsp:txXfrm>
    </dsp:sp>
    <dsp:sp modelId="{9B0E1A0D-DDAA-416E-B1D9-441E4BC141BC}">
      <dsp:nvSpPr>
        <dsp:cNvPr id="0" name=""/>
        <dsp:cNvSpPr/>
      </dsp:nvSpPr>
      <dsp:spPr>
        <a:xfrm>
          <a:off x="0" y="349632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A62B9-1A22-4CD4-ABF0-8CE18806AEF6}">
      <dsp:nvSpPr>
        <dsp:cNvPr id="0" name=""/>
        <dsp:cNvSpPr/>
      </dsp:nvSpPr>
      <dsp:spPr>
        <a:xfrm>
          <a:off x="346710" y="3009240"/>
          <a:ext cx="6492241" cy="9741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III. MỘT SỐ BỆNH DO NẤM</a:t>
          </a:r>
        </a:p>
      </dsp:txBody>
      <dsp:txXfrm>
        <a:off x="394265" y="3056795"/>
        <a:ext cx="6397131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err="1"/>
              <a:t>Bài</a:t>
            </a:r>
            <a:r>
              <a:rPr lang="en-US" sz="5400" b="1"/>
              <a:t> 32:</a:t>
            </a:r>
            <a:r>
              <a:rPr lang="en-US" sz="6600" b="1"/>
              <a:t> </a:t>
            </a:r>
            <a:r>
              <a:rPr lang="en-US" sz="8000" b="1" dirty="0">
                <a:solidFill>
                  <a:srgbClr val="FF0000"/>
                </a:solidFill>
              </a:rPr>
              <a:t>NẤM</a:t>
            </a: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…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066800"/>
            <a:ext cx="6858000" cy="3056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330005"/>
            <a:ext cx="975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trúc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CỦA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172" y="1341467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3755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Dùng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VAI TRÒ CỦA VI KHUẨN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514600"/>
            <a:ext cx="9677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 4 HS: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Hoàn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thành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nhiệm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vụ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theo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r>
              <a:rPr lang="en-US" sz="2800" dirty="0">
                <a:solidFill>
                  <a:srgbClr val="0070C0"/>
                </a:solidFill>
              </a:rPr>
              <a:t> “</a:t>
            </a:r>
            <a:r>
              <a:rPr lang="en-US" sz="2800" dirty="0" err="1">
                <a:solidFill>
                  <a:srgbClr val="0070C0"/>
                </a:solidFill>
              </a:rPr>
              <a:t>kĩ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thuật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bàn</a:t>
            </a:r>
            <a:r>
              <a:rPr lang="en-US" sz="2800" dirty="0">
                <a:solidFill>
                  <a:srgbClr val="0070C0"/>
                </a:solidFill>
              </a:rPr>
              <a:t>”, </a:t>
            </a:r>
            <a:r>
              <a:rPr lang="en-US" sz="2800" dirty="0" err="1">
                <a:solidFill>
                  <a:srgbClr val="0070C0"/>
                </a:solidFill>
              </a:rPr>
              <a:t>nêu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bệnh</a:t>
            </a:r>
            <a:r>
              <a:rPr lang="en-US" sz="2800" dirty="0">
                <a:solidFill>
                  <a:srgbClr val="0070C0"/>
                </a:solidFill>
              </a:rPr>
              <a:t> do </a:t>
            </a:r>
            <a:r>
              <a:rPr lang="en-US" sz="2800" dirty="0" err="1">
                <a:solidFill>
                  <a:srgbClr val="0070C0"/>
                </a:solidFill>
              </a:rPr>
              <a:t>nấm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cho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động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phòng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tránh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Vận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kiến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thích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tại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chúng</a:t>
            </a:r>
            <a:r>
              <a:rPr lang="en-US" sz="2800" dirty="0">
                <a:solidFill>
                  <a:srgbClr val="0070C0"/>
                </a:solidFill>
              </a:rPr>
              <a:t> ta </a:t>
            </a:r>
            <a:r>
              <a:rPr lang="en-US" sz="2800" dirty="0" err="1">
                <a:solidFill>
                  <a:srgbClr val="0070C0"/>
                </a:solidFill>
              </a:rPr>
              <a:t>cần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màu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sắc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627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3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147986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em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biết</a:t>
            </a:r>
            <a:r>
              <a:rPr lang="en-US" sz="4000" b="1" dirty="0"/>
              <a:t> </a:t>
            </a:r>
            <a:r>
              <a:rPr lang="en-US" sz="4000" b="1" dirty="0" err="1"/>
              <a:t>vì</a:t>
            </a:r>
            <a:r>
              <a:rPr lang="en-US" sz="4000" b="1" dirty="0"/>
              <a:t> </a:t>
            </a:r>
            <a:r>
              <a:rPr lang="en-US" sz="4000" b="1" dirty="0" err="1"/>
              <a:t>sao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“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nấm</a:t>
            </a:r>
            <a:r>
              <a:rPr lang="en-US" sz="4000" b="1" dirty="0"/>
              <a:t>”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bé</a:t>
            </a:r>
            <a:r>
              <a:rPr lang="en-US" sz="4000" b="1" dirty="0"/>
              <a:t> </a:t>
            </a:r>
            <a:r>
              <a:rPr lang="en-US" sz="4000" b="1" dirty="0" err="1"/>
              <a:t>lại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coi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vật</a:t>
            </a:r>
            <a:r>
              <a:rPr lang="en-US" sz="4000" b="1" dirty="0"/>
              <a:t> to </a:t>
            </a:r>
            <a:r>
              <a:rPr lang="en-US" sz="4000" b="1" dirty="0" err="1"/>
              <a:t>lớn</a:t>
            </a:r>
            <a:r>
              <a:rPr lang="en-US" sz="4000" b="1" dirty="0"/>
              <a:t> </a:t>
            </a:r>
            <a:r>
              <a:rPr lang="en-US" sz="4000" b="1" dirty="0" err="1"/>
              <a:t>trên</a:t>
            </a:r>
            <a:r>
              <a:rPr lang="en-US" sz="4000" b="1" dirty="0"/>
              <a:t> </a:t>
            </a:r>
            <a:r>
              <a:rPr lang="en-US" sz="4000" b="1" dirty="0" err="1"/>
              <a:t>Trái</a:t>
            </a:r>
            <a:r>
              <a:rPr lang="en-US" sz="4000" b="1" dirty="0"/>
              <a:t> </a:t>
            </a:r>
            <a:r>
              <a:rPr lang="en-US" sz="4000" b="1" dirty="0" err="1"/>
              <a:t>Đất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?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NẤM ĐỘC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>
                <a:hlinkClick r:id="rId3"/>
              </a:rPr>
              <a:t> – </a:t>
            </a:r>
            <a:r>
              <a:rPr lang="en-US" u="sng" dirty="0" err="1">
                <a:hlinkClick r:id="rId3"/>
              </a:rPr>
              <a:t>youtube</a:t>
            </a:r>
            <a:r>
              <a:rPr lang="en-US" u="sng" dirty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DẤU HIỆU NHẬN BIẾT NẤM ĐỘC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4478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“Con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KWL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dạng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thế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, </a:t>
            </a:r>
            <a:r>
              <a:rPr lang="en-US" sz="4000" b="1" dirty="0" err="1"/>
              <a:t>sống</a:t>
            </a:r>
            <a:r>
              <a:rPr lang="en-US" sz="4000" b="1" dirty="0"/>
              <a:t> ở </a:t>
            </a:r>
            <a:r>
              <a:rPr lang="en-US" sz="4000" b="1" dirty="0" err="1"/>
              <a:t>đâu</a:t>
            </a:r>
            <a:r>
              <a:rPr lang="en-US" sz="4000" b="1" dirty="0"/>
              <a:t>, </a:t>
            </a:r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6" y="1743573"/>
            <a:ext cx="3019847" cy="423921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914400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PHIẾU HỌC TẬP SỐ KWL</a:t>
            </a:r>
          </a:p>
          <a:p>
            <a:pPr algn="just"/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đựơc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lòai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3" y="457200"/>
            <a:ext cx="4215036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096442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1623462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4958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Đọc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thông</a:t>
            </a:r>
            <a:r>
              <a:rPr lang="en-US" sz="2400" b="1" dirty="0">
                <a:solidFill>
                  <a:srgbClr val="0070C0"/>
                </a:solidFill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</a:rPr>
              <a:t>sách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khoa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phần</a:t>
            </a:r>
            <a:r>
              <a:rPr lang="en-US" sz="2400" b="1" dirty="0">
                <a:solidFill>
                  <a:srgbClr val="0070C0"/>
                </a:solidFill>
              </a:rPr>
              <a:t> I, </a:t>
            </a:r>
            <a:r>
              <a:rPr lang="en-US" sz="2400" b="1" dirty="0" err="1">
                <a:solidFill>
                  <a:srgbClr val="0070C0"/>
                </a:solidFill>
              </a:rPr>
              <a:t>trang</a:t>
            </a:r>
            <a:r>
              <a:rPr lang="en-US" sz="2400" b="1" dirty="0">
                <a:solidFill>
                  <a:srgbClr val="0070C0"/>
                </a:solidFill>
              </a:rPr>
              <a:t> 128,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dựa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cấu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trúc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cơ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tử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được</a:t>
            </a:r>
            <a:r>
              <a:rPr lang="en-US" sz="2400" b="1" dirty="0">
                <a:solidFill>
                  <a:srgbClr val="0070C0"/>
                </a:solidFill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mấy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439517"/>
            <a:ext cx="6858000" cy="305628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1111</Words>
  <Application>Microsoft Office PowerPoint</Application>
  <PresentationFormat>Custom</PresentationFormat>
  <Paragraphs>108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Ly Dao</cp:lastModifiedBy>
  <cp:revision>35</cp:revision>
  <dcterms:created xsi:type="dcterms:W3CDTF">2021-05-03T08:20:30Z</dcterms:created>
  <dcterms:modified xsi:type="dcterms:W3CDTF">2025-02-26T08:48:25Z</dcterms:modified>
</cp:coreProperties>
</file>