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44"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 id="54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0" d="100"/>
          <a:sy n="60" d="100"/>
        </p:scale>
        <p:origin x="-2131" y="-58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smtClean="0">
              <a:latin typeface="Cambria" pitchFamily="18" charset="0"/>
              <a:ea typeface="Cambria" pitchFamily="18" charset="0"/>
            </a:rPr>
            <a:t>20000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br>
            <a:rPr lang="en-US" sz="1600" dirty="0" smtClean="0">
              <a:latin typeface="Cambria" pitchFamily="18" charset="0"/>
              <a:ea typeface="Cambria" pitchFamily="18" charset="0"/>
            </a:rPr>
          </a:b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smtClean="0">
              <a:latin typeface="Cambria" pitchFamily="18" charset="0"/>
              <a:ea typeface="Cambria" pitchFamily="18" charset="0"/>
            </a:rPr>
            <a:t>10500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a:t>
          </a:r>
          <a:r>
            <a:rPr lang="vi-VN" sz="1600" dirty="0" smtClean="0">
              <a:latin typeface="Cambria" pitchFamily="18" charset="0"/>
              <a:ea typeface="Cambria" pitchFamily="18" charset="0"/>
            </a:rPr>
            <a:t>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vi-VN" sz="1800" b="0" dirty="0" smtClean="0">
              <a:solidFill>
                <a:schemeClr val="tx1"/>
              </a:solidFill>
              <a:latin typeface="Cambria" pitchFamily="18" charset="0"/>
              <a:ea typeface="Cambria" pitchFamily="18" charset="0"/>
            </a:rPr>
            <a:t>về diện tích, số lượng và chất lượng.</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 </a:t>
          </a:r>
          <a:r>
            <a:rPr lang="en-US" sz="1800" b="1" dirty="0" err="1" smtClean="0">
              <a:solidFill>
                <a:schemeClr val="tx1"/>
              </a:solidFill>
              <a:latin typeface="Cambria" pitchFamily="18" charset="0"/>
              <a:ea typeface="Cambria" pitchFamily="18" charset="0"/>
            </a:rPr>
            <a:t>quý</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hiếm</a:t>
          </a:r>
          <a:r>
            <a:rPr lang="en-US" sz="1800" b="1" dirty="0" smtClean="0">
              <a:solidFill>
                <a:schemeClr val="tx1"/>
              </a:solidFill>
              <a:latin typeface="Cambria" pitchFamily="18" charset="0"/>
              <a:ea typeface="Cambria" pitchFamily="18" charset="0"/>
            </a:rPr>
            <a:t>. </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Diện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tích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từ</a:t>
          </a:r>
          <a:r>
            <a:rPr lang="en-US" sz="1800" b="0" dirty="0" smtClean="0">
              <a:solidFill>
                <a:schemeClr val="tx1"/>
              </a:solidFill>
              <a:latin typeface="Cambria" pitchFamily="18" charset="0"/>
              <a:ea typeface="Cambria" pitchFamily="18" charset="0"/>
            </a:rPr>
            <a:t> 1943-1983 </a:t>
          </a:r>
          <a:r>
            <a:rPr lang="en-US" sz="1800" b="0" dirty="0" err="1" smtClean="0">
              <a:solidFill>
                <a:schemeClr val="tx1"/>
              </a:solidFill>
              <a:latin typeface="Cambria" pitchFamily="18" charset="0"/>
              <a:ea typeface="Cambria" pitchFamily="18" charset="0"/>
            </a:rPr>
            <a:t>giảm</a:t>
          </a:r>
          <a:r>
            <a:rPr lang="en-US" sz="1800" b="0" dirty="0" smtClean="0">
              <a:solidFill>
                <a:schemeClr val="tx1"/>
              </a:solidFill>
              <a:latin typeface="Cambria" pitchFamily="18" charset="0"/>
              <a:ea typeface="Cambria" pitchFamily="18" charset="0"/>
            </a:rPr>
            <a:t> 7,1 </a:t>
          </a:r>
          <a:r>
            <a:rPr lang="en-US" sz="1800" b="0" dirty="0" err="1" smtClean="0">
              <a:solidFill>
                <a:schemeClr val="tx1"/>
              </a:solidFill>
              <a:latin typeface="Cambria" pitchFamily="18" charset="0"/>
              <a:ea typeface="Cambria" pitchFamily="18" charset="0"/>
            </a:rPr>
            <a:t>triệu</a:t>
          </a:r>
          <a:r>
            <a:rPr lang="en-US" sz="1800" b="0" dirty="0" smtClean="0">
              <a:solidFill>
                <a:schemeClr val="tx1"/>
              </a:solidFill>
              <a:latin typeface="Cambria" pitchFamily="18" charset="0"/>
              <a:ea typeface="Cambria" pitchFamily="18" charset="0"/>
            </a:rPr>
            <a:t> ha.</a:t>
          </a:r>
        </a:p>
        <a:p>
          <a:pPr algn="just"/>
          <a:r>
            <a:rPr lang="vi-VN" sz="1800" b="0" dirty="0" smtClean="0">
              <a:solidFill>
                <a:schemeClr val="tx1"/>
              </a:solidFill>
              <a:latin typeface="Cambria" pitchFamily="18" charset="0"/>
              <a:ea typeface="Cambria" pitchFamily="18" charset="0"/>
            </a:rPr>
            <a:t>- Các loài thực vật có nguy cơ cạn kiệt</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đinh, lim, sến,</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Các loài động vật có nguy cơ bị tuyệt chủng như tê giác, voi, hổ, sếu đầu đỏ…</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Thực hiện nghiêm Luật bảo vệ môi trường và đa dạng sinh học</a:t>
          </a:r>
          <a:r>
            <a:rPr lang="en-US" sz="1800" b="0" dirty="0" smtClean="0">
              <a:solidFill>
                <a:schemeClr val="tx1"/>
              </a:solidFill>
              <a:latin typeface="Cambria" pitchFamily="18" charset="0"/>
              <a:ea typeface="Cambria" pitchFamily="18" charset="0"/>
            </a:rPr>
            <a:t>, t</a:t>
          </a:r>
          <a:r>
            <a:rPr lang="vi-VN" sz="1800" b="0" dirty="0" smtClean="0">
              <a:solidFill>
                <a:schemeClr val="tx1"/>
              </a:solidFill>
              <a:latin typeface="Cambria" pitchFamily="18" charset="0"/>
              <a:ea typeface="Cambria" pitchFamily="18" charset="0"/>
            </a:rPr>
            <a:t>uyên truyền nâng cao ý thức người dân.</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tồn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thiên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nhiên</a:t>
          </a:r>
          <a:r>
            <a:rPr lang="en-US" sz="1800" b="0" dirty="0" smtClean="0">
              <a:solidFill>
                <a:schemeClr val="tx1"/>
              </a:solidFill>
              <a:latin typeface="Cambria" pitchFamily="18" charset="0"/>
              <a:ea typeface="Cambria" pitchFamily="18" charset="0"/>
            </a:rPr>
            <a:t>, x</a:t>
          </a:r>
          <a:r>
            <a:rPr lang="vi-VN" sz="1800" b="0" dirty="0" smtClean="0">
              <a:solidFill>
                <a:schemeClr val="tx1"/>
              </a:solidFill>
              <a:latin typeface="Cambria" pitchFamily="18" charset="0"/>
              <a:ea typeface="Cambria" pitchFamily="18" charset="0"/>
            </a:rPr>
            <a:t>ử lí chất thải nhằm giảm ô nhiễm môi trường.</a:t>
          </a:r>
          <a:endParaRPr lang="en-US" sz="1800" b="0" dirty="0" smtClean="0">
            <a:solidFill>
              <a:schemeClr val="tx1"/>
            </a:solidFill>
            <a:latin typeface="Cambria" pitchFamily="18" charset="0"/>
            <a:ea typeface="Cambria" pitchFamily="18" charset="0"/>
          </a:endParaRPr>
        </a:p>
        <a:p>
          <a:pPr algn="just"/>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mbria" pitchFamily="18" charset="0"/>
              <a:ea typeface="Cambria" pitchFamily="18" charset="0"/>
            </a:rPr>
            <a:t>20000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br>
            <a:rPr lang="en-US" sz="1600" kern="1200" dirty="0" smtClean="0">
              <a:latin typeface="Cambria" pitchFamily="18" charset="0"/>
              <a:ea typeface="Cambria" pitchFamily="18" charset="0"/>
            </a:rPr>
          </a:b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mbria" pitchFamily="18" charset="0"/>
              <a:ea typeface="Cambria" pitchFamily="18" charset="0"/>
            </a:rPr>
            <a:t>10500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a:t>
          </a:r>
          <a:r>
            <a:rPr lang="vi-VN" sz="1600" kern="1200" dirty="0" smtClean="0">
              <a:latin typeface="Cambria" pitchFamily="18" charset="0"/>
              <a:ea typeface="Cambria" pitchFamily="18" charset="0"/>
            </a:rPr>
            <a:t>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vi-VN" sz="1800" b="0" kern="1200" dirty="0" smtClean="0">
              <a:solidFill>
                <a:schemeClr val="tx1"/>
              </a:solidFill>
              <a:latin typeface="Cambria" pitchFamily="18" charset="0"/>
              <a:ea typeface="Cambria" pitchFamily="18" charset="0"/>
            </a:rPr>
            <a:t>về diện tích, số lượng và chất lượng.</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 </a:t>
          </a:r>
          <a:r>
            <a:rPr lang="en-US" sz="1800" b="1" kern="1200" dirty="0" err="1" smtClean="0">
              <a:solidFill>
                <a:schemeClr val="tx1"/>
              </a:solidFill>
              <a:latin typeface="Cambria" pitchFamily="18" charset="0"/>
              <a:ea typeface="Cambria" pitchFamily="18" charset="0"/>
            </a:rPr>
            <a:t>quý</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hiếm</a:t>
          </a:r>
          <a:r>
            <a:rPr lang="en-US" sz="1800" b="1" kern="1200" dirty="0" smtClean="0">
              <a:solidFill>
                <a:schemeClr val="tx1"/>
              </a:solidFill>
              <a:latin typeface="Cambria" pitchFamily="18" charset="0"/>
              <a:ea typeface="Cambria" pitchFamily="18" charset="0"/>
            </a:rPr>
            <a:t>. </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Diện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tích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từ</a:t>
          </a:r>
          <a:r>
            <a:rPr lang="en-US" sz="1800" b="0" kern="1200" dirty="0" smtClean="0">
              <a:solidFill>
                <a:schemeClr val="tx1"/>
              </a:solidFill>
              <a:latin typeface="Cambria" pitchFamily="18" charset="0"/>
              <a:ea typeface="Cambria" pitchFamily="18" charset="0"/>
            </a:rPr>
            <a:t> 1943-1983 </a:t>
          </a:r>
          <a:r>
            <a:rPr lang="en-US" sz="1800" b="0" kern="1200" dirty="0" err="1" smtClean="0">
              <a:solidFill>
                <a:schemeClr val="tx1"/>
              </a:solidFill>
              <a:latin typeface="Cambria" pitchFamily="18" charset="0"/>
              <a:ea typeface="Cambria" pitchFamily="18" charset="0"/>
            </a:rPr>
            <a:t>giảm</a:t>
          </a:r>
          <a:r>
            <a:rPr lang="en-US" sz="1800" b="0" kern="1200" dirty="0" smtClean="0">
              <a:solidFill>
                <a:schemeClr val="tx1"/>
              </a:solidFill>
              <a:latin typeface="Cambria" pitchFamily="18" charset="0"/>
              <a:ea typeface="Cambria" pitchFamily="18" charset="0"/>
            </a:rPr>
            <a:t> 7,1 </a:t>
          </a:r>
          <a:r>
            <a:rPr lang="en-US" sz="1800" b="0" kern="1200" dirty="0" err="1" smtClean="0">
              <a:solidFill>
                <a:schemeClr val="tx1"/>
              </a:solidFill>
              <a:latin typeface="Cambria" pitchFamily="18" charset="0"/>
              <a:ea typeface="Cambria" pitchFamily="18" charset="0"/>
            </a:rPr>
            <a:t>triệu</a:t>
          </a:r>
          <a:r>
            <a:rPr lang="en-US" sz="1800" b="0" kern="1200" dirty="0" smtClean="0">
              <a:solidFill>
                <a:schemeClr val="tx1"/>
              </a:solidFill>
              <a:latin typeface="Cambria" pitchFamily="18" charset="0"/>
              <a:ea typeface="Cambria" pitchFamily="18" charset="0"/>
            </a:rPr>
            <a:t> ha.</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loài thực vật có nguy cơ cạn kiệt</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đinh, lim, sến,</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loài động vật có nguy cơ bị tuyệt chủng như tê giác, voi, hổ, sếu đầu đỏ…</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Thực hiện nghiêm Luật bảo vệ môi trường và đa dạng sinh học</a:t>
          </a:r>
          <a:r>
            <a:rPr lang="en-US" sz="1800" b="0" kern="1200" dirty="0" smtClean="0">
              <a:solidFill>
                <a:schemeClr val="tx1"/>
              </a:solidFill>
              <a:latin typeface="Cambria" pitchFamily="18" charset="0"/>
              <a:ea typeface="Cambria" pitchFamily="18" charset="0"/>
            </a:rPr>
            <a:t>, t</a:t>
          </a:r>
          <a:r>
            <a:rPr lang="vi-VN" sz="1800" b="0" kern="1200" dirty="0" smtClean="0">
              <a:solidFill>
                <a:schemeClr val="tx1"/>
              </a:solidFill>
              <a:latin typeface="Cambria" pitchFamily="18" charset="0"/>
              <a:ea typeface="Cambria" pitchFamily="18" charset="0"/>
            </a:rPr>
            <a:t>uyên truyền nâng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tồn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thiên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nhiên</a:t>
          </a:r>
          <a:r>
            <a:rPr lang="en-US" sz="1800" b="0" kern="1200" dirty="0" smtClean="0">
              <a:solidFill>
                <a:schemeClr val="tx1"/>
              </a:solidFill>
              <a:latin typeface="Cambria" pitchFamily="18" charset="0"/>
              <a:ea typeface="Cambria" pitchFamily="18" charset="0"/>
            </a:rPr>
            <a:t>, x</a:t>
          </a:r>
          <a:r>
            <a:rPr lang="vi-VN" sz="1800" b="0" kern="1200" dirty="0" smtClean="0">
              <a:solidFill>
                <a:schemeClr val="tx1"/>
              </a:solidFill>
              <a:latin typeface="Cambria" pitchFamily="18" charset="0"/>
              <a:ea typeface="Cambria" pitchFamily="18" charset="0"/>
            </a:rPr>
            <a:t>ử lí chất thải nhằm giảm ô nhiễm môi trường.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5.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có khoảng 20.000 loài thực vật, 10.500 loài động vật trên cạn. </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ví dụ về sự suy giảm đa dạng sinh học ở nước ta.</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xmlns=""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4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41300036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a. Đa dạng sinh học ở nước ta đang bị suy giảm</a:t>
            </a:r>
          </a:p>
          <a:p>
            <a:pPr algn="just">
              <a:spcBef>
                <a:spcPts val="600"/>
              </a:spcBef>
            </a:pPr>
            <a:r>
              <a:rPr lang="vi-VN" sz="2200" dirty="0">
                <a:latin typeface="Cambria" pitchFamily="18" charset="0"/>
                <a:ea typeface="Cambria" pitchFamily="18" charset="0"/>
                <a:cs typeface="Times New Roman"/>
              </a:rPr>
              <a:t>- Suy giảm số lượng cá thể, loài sinh vật</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về hệ sinh </a:t>
            </a:r>
            <a:r>
              <a:rPr lang="vi-VN" sz="2200" dirty="0" smtClean="0">
                <a:latin typeface="Cambria" pitchFamily="18" charset="0"/>
                <a:ea typeface="Cambria" pitchFamily="18" charset="0"/>
                <a:cs typeface="Times New Roman"/>
              </a:rPr>
              <a:t>thái</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về nguồn gen quý hiếm. </a:t>
            </a:r>
          </a:p>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b. Nguyên 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1530476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00200"/>
            <a:ext cx="6792509" cy="3948511"/>
          </a:xfrm>
          <a:prstGeom prst="wedgeRoundRectCallout">
            <a:avLst>
              <a:gd name="adj1" fmla="val 47932"/>
              <a:gd name="adj2" fmla="val 58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1828800"/>
            <a:ext cx="6553198" cy="3554819"/>
          </a:xfrm>
          <a:prstGeom prst="rect">
            <a:avLst/>
          </a:prstGeom>
        </p:spPr>
        <p:txBody>
          <a:bodyPr wrap="square">
            <a:spAutoFit/>
          </a:bodyPr>
          <a:lstStyle/>
          <a:p>
            <a:pPr algn="just">
              <a:spcBef>
                <a:spcPts val="600"/>
              </a:spcBef>
              <a:spcAft>
                <a:spcPts val="0"/>
              </a:spcAft>
            </a:pPr>
            <a:r>
              <a:rPr lang="vi-VN" sz="2000" b="1" dirty="0">
                <a:solidFill>
                  <a:srgbClr val="FF0000"/>
                </a:solidFill>
                <a:latin typeface="Cambria" pitchFamily="18" charset="0"/>
                <a:ea typeface="Cambria" pitchFamily="18" charset="0"/>
                <a:cs typeface="Times New Roman"/>
              </a:rPr>
              <a:t>c. Ý nghĩa của việc bảo tồn đa dạng sinh học</a:t>
            </a:r>
          </a:p>
          <a:p>
            <a:pPr algn="just">
              <a:spcBef>
                <a:spcPts val="600"/>
              </a:spcBef>
              <a:spcAft>
                <a:spcPts val="0"/>
              </a:spcAft>
            </a:pPr>
            <a:r>
              <a:rPr lang="en-US" sz="2000" dirty="0" smtClean="0">
                <a:latin typeface="Cambria" pitchFamily="18" charset="0"/>
                <a:ea typeface="Cambria" pitchFamily="18" charset="0"/>
                <a:cs typeface="Times New Roman"/>
              </a:rPr>
              <a:t>-Q</a:t>
            </a:r>
            <a:r>
              <a:rPr lang="vi-VN" sz="2000" dirty="0" smtClean="0">
                <a:latin typeface="Cambria" pitchFamily="18" charset="0"/>
                <a:ea typeface="Cambria" pitchFamily="18" charset="0"/>
                <a:cs typeface="Times New Roman"/>
              </a:rPr>
              <a:t>uyết </a:t>
            </a:r>
            <a:r>
              <a:rPr lang="vi-VN" sz="2000" dirty="0">
                <a:latin typeface="Cambria" pitchFamily="18" charset="0"/>
                <a:ea typeface="Cambria" pitchFamily="18" charset="0"/>
                <a:cs typeface="Times New Roman"/>
              </a:rPr>
              <a:t>định tính ổn định của các hệ sinh thái tự nhiên, là cơ sở sinh tồn của sự sống trong môi trường.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 B</a:t>
            </a:r>
            <a:r>
              <a:rPr lang="vi-VN" sz="2000" dirty="0" smtClean="0">
                <a:latin typeface="Cambria" pitchFamily="18" charset="0"/>
                <a:ea typeface="Cambria" pitchFamily="18" charset="0"/>
                <a:cs typeface="Times New Roman"/>
              </a:rPr>
              <a:t>ảo </a:t>
            </a:r>
            <a:r>
              <a:rPr lang="vi-VN" sz="2000" dirty="0">
                <a:latin typeface="Cambria" pitchFamily="18" charset="0"/>
                <a:ea typeface="Cambria" pitchFamily="18" charset="0"/>
                <a:cs typeface="Times New Roman"/>
              </a:rPr>
              <a:t>vệ đa dạng sinh học chính là bảo vệ môi trường sống của chúng ta.</a:t>
            </a:r>
          </a:p>
          <a:p>
            <a:pPr algn="just">
              <a:spcBef>
                <a:spcPts val="600"/>
              </a:spcBef>
              <a:spcAft>
                <a:spcPts val="0"/>
              </a:spcAft>
            </a:pPr>
            <a:r>
              <a:rPr lang="vi-VN" sz="2000" b="1" dirty="0">
                <a:solidFill>
                  <a:srgbClr val="FF0000"/>
                </a:solidFill>
                <a:latin typeface="Cambria" pitchFamily="18" charset="0"/>
                <a:ea typeface="Cambria" pitchFamily="18" charset="0"/>
                <a:cs typeface="Times New Roman"/>
              </a:rPr>
              <a:t>d. Một số biện pháp bảo vệ đa dạng sinh học ở nước ta</a:t>
            </a:r>
          </a:p>
          <a:p>
            <a:pPr algn="just">
              <a:spcBef>
                <a:spcPts val="600"/>
              </a:spcBef>
              <a:spcAft>
                <a:spcPts val="0"/>
              </a:spcAft>
            </a:pPr>
            <a:r>
              <a:rPr lang="vi-VN" sz="2000" dirty="0">
                <a:latin typeface="Cambria" pitchFamily="18" charset="0"/>
                <a:ea typeface="Cambria" pitchFamily="18" charset="0"/>
                <a:cs typeface="Times New Roman"/>
              </a:rPr>
              <a:t>- Thực hiện nghiêm Luật bảo vệ môi trường và đa dạng sinh </a:t>
            </a:r>
            <a:r>
              <a:rPr lang="vi-VN" sz="2000" dirty="0" smtClean="0">
                <a:latin typeface="Cambria" pitchFamily="18" charset="0"/>
                <a:ea typeface="Cambria" pitchFamily="18" charset="0"/>
                <a:cs typeface="Times New Roman"/>
              </a:rPr>
              <a:t>học</a:t>
            </a:r>
            <a:r>
              <a:rPr lang="en-US" sz="2000" dirty="0" smtClean="0">
                <a:latin typeface="Cambria" pitchFamily="18" charset="0"/>
                <a:ea typeface="Cambria" pitchFamily="18" charset="0"/>
                <a:cs typeface="Times New Roman"/>
              </a:rPr>
              <a:t>, t</a:t>
            </a:r>
            <a:r>
              <a:rPr lang="vi-VN" sz="2000" dirty="0" smtClean="0">
                <a:latin typeface="Cambria" pitchFamily="18" charset="0"/>
                <a:ea typeface="Cambria" pitchFamily="18" charset="0"/>
                <a:cs typeface="Times New Roman"/>
              </a:rPr>
              <a:t>uyên </a:t>
            </a:r>
            <a:r>
              <a:rPr lang="vi-VN" sz="2000" dirty="0">
                <a:latin typeface="Cambria" pitchFamily="18" charset="0"/>
                <a:ea typeface="Cambria" pitchFamily="18" charset="0"/>
                <a:cs typeface="Times New Roman"/>
              </a:rPr>
              <a:t>truyền nâng cao ý thức người dân.</a:t>
            </a:r>
          </a:p>
          <a:p>
            <a:pPr algn="just">
              <a:spcBef>
                <a:spcPts val="600"/>
              </a:spcBef>
              <a:spcAft>
                <a:spcPts val="0"/>
              </a:spcAft>
            </a:pPr>
            <a:r>
              <a:rPr lang="vi-VN" sz="2000" dirty="0">
                <a:latin typeface="Cambria" pitchFamily="18" charset="0"/>
                <a:ea typeface="Cambria" pitchFamily="18" charset="0"/>
                <a:cs typeface="Times New Roman"/>
              </a:rPr>
              <a:t>- Trồng và bảo vệ rừng, xây dựng các khu bảo tồn thiên </a:t>
            </a:r>
            <a:r>
              <a:rPr lang="vi-VN" sz="2000" dirty="0"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x</a:t>
            </a:r>
            <a:r>
              <a:rPr lang="vi-VN" sz="2000" dirty="0" smtClean="0">
                <a:latin typeface="Cambria" pitchFamily="18" charset="0"/>
                <a:ea typeface="Cambria" pitchFamily="18" charset="0"/>
                <a:cs typeface="Times New Roman"/>
              </a:rPr>
              <a:t>ử </a:t>
            </a:r>
            <a:r>
              <a:rPr lang="vi-VN" sz="2000" dirty="0">
                <a:latin typeface="Cambria" pitchFamily="18" charset="0"/>
                <a:ea typeface="Cambria" pitchFamily="18" charset="0"/>
                <a:cs typeface="Times New Roman"/>
              </a:rPr>
              <a:t>lí chất thải nhằm giảm ô nhiễm môi trường.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BẢO TỒN ĐA DẠNG SINH HỌC Ở V</a:t>
            </a:r>
            <a:r>
              <a:rPr lang="en-US" sz="2400" b="1" dirty="0" smtClean="0">
                <a:solidFill>
                  <a:srgbClr val="0D30DD"/>
                </a:solidFill>
                <a:latin typeface="Cambria" pitchFamily="18" charset="0"/>
              </a:rPr>
              <a:t>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1943 - 2021. 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36" name="Picture 35" descr="Cho bảng số liệu Dựa vào bảng số liệu, em hãy nhận xét sự thay đổi diện tích rừng của nước ta"/>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1229" y="3063052"/>
            <a:ext cx="7491772" cy="2282582"/>
          </a:xfrm>
          <a:prstGeom prst="rect">
            <a:avLst/>
          </a:prstGeom>
          <a:noFill/>
          <a:ln>
            <a:solidFill>
              <a:srgbClr val="0D30DD"/>
            </a:solidFill>
          </a:ln>
        </p:spPr>
      </p:pic>
      <p:sp>
        <p:nvSpPr>
          <p:cNvPr id="37" name="Rectangle 36"/>
          <p:cNvSpPr/>
          <p:nvPr/>
        </p:nvSpPr>
        <p:spPr>
          <a:xfrm>
            <a:off x="1271228" y="3048000"/>
            <a:ext cx="7491772"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vi-VN" sz="2000" dirty="0" smtClean="0">
                <a:latin typeface="Cambria" pitchFamily="18" charset="0"/>
                <a:ea typeface="Cambria" pitchFamily="18" charset="0"/>
                <a:cs typeface="Times New Roman"/>
              </a:rPr>
              <a:t>giảm </a:t>
            </a:r>
            <a:r>
              <a:rPr lang="vi-VN" sz="2000" dirty="0">
                <a:latin typeface="Cambria" pitchFamily="18" charset="0"/>
                <a:ea typeface="Cambria" pitchFamily="18" charset="0"/>
                <a:cs typeface="Times New Roman"/>
              </a:rPr>
              <a:t>7,1 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Trong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đó</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giảm</a:t>
            </a:r>
            <a:r>
              <a:rPr lang="en-US" sz="2000" dirty="0" smtClean="0">
                <a:latin typeface="Cambria" pitchFamily="18" charset="0"/>
                <a:ea typeface="Cambria" pitchFamily="18" charset="0"/>
                <a:cs typeface="Times New Roman"/>
              </a:rPr>
              <a:t> 7,5 </a:t>
            </a:r>
            <a:r>
              <a:rPr lang="en-US" sz="2000" dirty="0" err="1" smtClean="0">
                <a:latin typeface="Cambria" pitchFamily="18" charset="0"/>
                <a:ea typeface="Cambria" pitchFamily="18" charset="0"/>
                <a:cs typeface="Times New Roman"/>
              </a:rPr>
              <a:t>triệu</a:t>
            </a:r>
            <a:r>
              <a:rPr lang="en-US" sz="2000" dirty="0" smtClean="0">
                <a:latin typeface="Cambria" pitchFamily="18" charset="0"/>
                <a:ea typeface="Cambria" pitchFamily="18" charset="0"/>
                <a:cs typeface="Times New Roman"/>
              </a:rPr>
              <a:t> ha,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trồng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tăng</a:t>
            </a:r>
            <a:r>
              <a:rPr lang="en-US" sz="2000" dirty="0" smtClean="0">
                <a:latin typeface="Cambria" pitchFamily="18" charset="0"/>
                <a:ea typeface="Cambria" pitchFamily="18" charset="0"/>
                <a:cs typeface="Times New Roman"/>
              </a:rPr>
              <a:t> 0,4 </a:t>
            </a:r>
            <a:r>
              <a:rPr lang="en-US" sz="2000" dirty="0" err="1" smtClean="0">
                <a:latin typeface="Cambria" pitchFamily="18" charset="0"/>
                <a:ea typeface="Cambria" pitchFamily="18" charset="0"/>
                <a:cs typeface="Times New Roman"/>
              </a:rPr>
              <a:t>triệu</a:t>
            </a:r>
            <a:r>
              <a:rPr lang="en-US" sz="2000" dirty="0" smtClean="0">
                <a:latin typeface="Cambria" pitchFamily="18" charset="0"/>
                <a:ea typeface="Cambria" pitchFamily="18" charset="0"/>
                <a:cs typeface="Times New Roman"/>
              </a:rPr>
              <a:t> ha.</a:t>
            </a:r>
            <a:endParaRPr lang="vi-VN" sz="2000" dirty="0">
              <a:latin typeface="Cambria" pitchFamily="18" charset="0"/>
              <a:ea typeface="Cambria" pitchFamily="18" charset="0"/>
              <a:cs typeface="Times New Roman"/>
            </a:endParaRPr>
          </a:p>
          <a:p>
            <a:pPr algn="just">
              <a:spcBef>
                <a:spcPts val="600"/>
              </a:spcBef>
              <a:spcAft>
                <a:spcPts val="0"/>
              </a:spcAft>
            </a:pPr>
            <a:r>
              <a:rPr lang="vi-VN" sz="2000" dirty="0">
                <a:latin typeface="Cambria" pitchFamily="18" charset="0"/>
                <a:ea typeface="Cambria" pitchFamily="18" charset="0"/>
                <a:cs typeface="Times New Roman"/>
              </a:rPr>
              <a:t>+ Giai đoạn 1983 - 2021, diện tích rừng </a:t>
            </a:r>
            <a:r>
              <a:rPr lang="vi-VN" sz="2000" dirty="0" smtClean="0">
                <a:latin typeface="Cambria" pitchFamily="18" charset="0"/>
                <a:ea typeface="Cambria" pitchFamily="18" charset="0"/>
                <a:cs typeface="Times New Roman"/>
              </a:rPr>
              <a:t>tăng </a:t>
            </a:r>
            <a:r>
              <a:rPr lang="vi-VN" sz="2000" dirty="0">
                <a:latin typeface="Cambria" pitchFamily="18" charset="0"/>
                <a:ea typeface="Cambria" pitchFamily="18" charset="0"/>
                <a:cs typeface="Times New Roman"/>
              </a:rPr>
              <a:t>7,6 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Trong đó, rừng tự nhiên </a:t>
            </a:r>
            <a:r>
              <a:rPr lang="en-US" sz="2000" dirty="0" err="1" smtClean="0">
                <a:latin typeface="Cambria" pitchFamily="18" charset="0"/>
                <a:ea typeface="Cambria" pitchFamily="18" charset="0"/>
                <a:cs typeface="Times New Roman"/>
              </a:rPr>
              <a:t>tăng</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3,4</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 rừng trồng tăng </a:t>
            </a:r>
            <a:r>
              <a:rPr lang="en-US" sz="2000" dirty="0" smtClean="0">
                <a:latin typeface="Cambria" pitchFamily="18" charset="0"/>
                <a:ea typeface="Cambria" pitchFamily="18" charset="0"/>
                <a:cs typeface="Times New Roman"/>
              </a:rPr>
              <a:t>3,2</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endParaRPr lang="vi-VN" sz="2000" dirty="0">
              <a:latin typeface="Cambria" pitchFamily="18" charset="0"/>
              <a:ea typeface="Cambria" pitchFamily="18" charset="0"/>
              <a:cs typeface="Times New Roman"/>
            </a:endParaRP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endParaRPr lang="en-US" sz="2000" b="1"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smtClean="0">
                <a:solidFill>
                  <a:srgbClr val="FF0000"/>
                </a:solidFill>
                <a:latin typeface="Cambria" panose="02040503050406030204" pitchFamily="18" charset="0"/>
                <a:ea typeface="Cambria" panose="02040503050406030204" pitchFamily="18" charset="0"/>
              </a:rPr>
              <a:t>Hãy </a:t>
            </a:r>
            <a:r>
              <a:rPr lang="vi-VN" sz="2100" i="1" dirty="0">
                <a:solidFill>
                  <a:srgbClr val="FF0000"/>
                </a:solidFill>
                <a:latin typeface="Cambria" panose="02040503050406030204" pitchFamily="18" charset="0"/>
                <a:ea typeface="Cambria" panose="02040503050406030204" pitchFamily="18" charset="0"/>
              </a:rPr>
              <a:t>lên kế hoạch chăm sóc, bảo vệ cây xanh, giữ gìn môi trường xanh - sạch - đẹp ở trường học hoặc khu dân cư. Em hãy cùng các bạn và người thân thực hiện kế hoạch đó.</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a:t>
            </a:r>
            <a:r>
              <a:rPr lang="en-US" sz="3000" b="1" dirty="0">
                <a:ln w="10541" cmpd="sng">
                  <a:solidFill>
                    <a:schemeClr val="accent1">
                      <a:shade val="88000"/>
                      <a:satMod val="110000"/>
                    </a:schemeClr>
                  </a:solidFill>
                  <a:prstDash val="solid"/>
                </a:ln>
                <a:solidFill>
                  <a:srgbClr val="FF0000"/>
                </a:solidFill>
                <a:latin typeface="Cambria" pitchFamily="18" charset="0"/>
              </a:rPr>
              <a:t>ĐIỂM SINH VẬT VÀ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VẤN </a:t>
            </a:r>
            <a:r>
              <a:rPr lang="en-US" sz="3000" b="1" dirty="0">
                <a:ln w="10541" cmpd="sng">
                  <a:solidFill>
                    <a:schemeClr val="accent1">
                      <a:shade val="88000"/>
                      <a:satMod val="110000"/>
                    </a:schemeClr>
                  </a:solidFill>
                  <a:prstDash val="solid"/>
                </a:ln>
                <a:solidFill>
                  <a:srgbClr val="FF0000"/>
                </a:solidFill>
                <a:latin typeface="Cambria" pitchFamily="18" charset="0"/>
              </a:rPr>
              <a:t>ĐỀ BẢO TỒN </a:t>
            </a:r>
            <a:r>
              <a:rPr lang="en-US" sz="3000" b="1" dirty="0" smtClean="0">
                <a:ln w="10541" cmpd="sng">
                  <a:solidFill>
                    <a:schemeClr val="accent1">
                      <a:shade val="88000"/>
                      <a:satMod val="110000"/>
                    </a:schemeClr>
                  </a:solidFill>
                  <a:prstDash val="solid"/>
                </a:ln>
                <a:solidFill>
                  <a:srgbClr val="FF0000"/>
                </a:solidFill>
                <a:latin typeface="Cambria" pitchFamily="18" charset="0"/>
              </a:rPr>
              <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ĐA </a:t>
            </a:r>
            <a:r>
              <a:rPr lang="en-US" sz="3000" b="1" dirty="0">
                <a:ln w="10541" cmpd="sng">
                  <a:solidFill>
                    <a:schemeClr val="accent1">
                      <a:shade val="88000"/>
                      <a:satMod val="110000"/>
                    </a:schemeClr>
                  </a:solidFill>
                  <a:prstDash val="solid"/>
                </a:ln>
                <a:solidFill>
                  <a:srgbClr val="FF0000"/>
                </a:solidFill>
                <a:latin typeface="Cambria" pitchFamily="18" charset="0"/>
              </a:rPr>
              <a:t>DẠNG SINH HỌC</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 y="76200"/>
            <a:ext cx="9144000" cy="6771084"/>
          </a:xfrm>
          <a:prstGeom prst="rect">
            <a:avLst/>
          </a:prstGeom>
        </p:spPr>
        <p:txBody>
          <a:bodyPr wrap="square">
            <a:spAutoFit/>
          </a:bodyPr>
          <a:lstStyle/>
          <a:p>
            <a:pPr algn="ctr"/>
            <a:r>
              <a:rPr lang="en-US" sz="1400" b="1" dirty="0">
                <a:latin typeface="Cambria" pitchFamily="18" charset="0"/>
                <a:ea typeface="Cambria" pitchFamily="18" charset="0"/>
              </a:rPr>
              <a:t>KẾ HOẠCH TRỒNG VÀ CHĂM SÓC CÂY XANH</a:t>
            </a:r>
            <a:endParaRPr lang="en-US" sz="1400" dirty="0">
              <a:latin typeface="Cambria" pitchFamily="18" charset="0"/>
              <a:ea typeface="Cambria" pitchFamily="18" charset="0"/>
            </a:endParaRPr>
          </a:p>
          <a:p>
            <a:pPr algn="ctr"/>
            <a:r>
              <a:rPr lang="en-US" sz="1400" b="1" dirty="0">
                <a:latin typeface="Cambria" pitchFamily="18" charset="0"/>
                <a:ea typeface="Cambria" pitchFamily="18" charset="0"/>
              </a:rPr>
              <a:t>TRONG KHUÔN VIÊN TRƯỜNG THCS LÝ THƯỜNG KIỆT</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1. </a:t>
            </a:r>
            <a:r>
              <a:rPr lang="en-US" sz="1400" b="1" dirty="0" err="1">
                <a:latin typeface="Cambria" pitchFamily="18" charset="0"/>
                <a:ea typeface="Cambria" pitchFamily="18" charset="0"/>
              </a:rPr>
              <a:t>Mục</a:t>
            </a:r>
            <a:r>
              <a:rPr lang="en-US" sz="1400" b="1" dirty="0">
                <a:latin typeface="Cambria" pitchFamily="18" charset="0"/>
                <a:ea typeface="Cambria" pitchFamily="18" charset="0"/>
              </a:rPr>
              <a:t> </a:t>
            </a:r>
            <a:r>
              <a:rPr lang="en-US" sz="1400" b="1" dirty="0" err="1">
                <a:latin typeface="Cambria" pitchFamily="18" charset="0"/>
                <a:ea typeface="Cambria" pitchFamily="18" charset="0"/>
              </a:rPr>
              <a:t>đích</a:t>
            </a:r>
            <a:r>
              <a:rPr lang="en-US" sz="1400" b="1" dirty="0">
                <a:latin typeface="Cambria" pitchFamily="18" charset="0"/>
                <a:ea typeface="Cambria" pitchFamily="18" charset="0"/>
              </a:rPr>
              <a:t>:</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Tổ</a:t>
            </a:r>
            <a:r>
              <a:rPr lang="en-US" sz="1400" dirty="0">
                <a:latin typeface="Cambria" pitchFamily="18" charset="0"/>
                <a:ea typeface="Cambria" pitchFamily="18" charset="0"/>
              </a:rPr>
              <a:t> </a:t>
            </a:r>
            <a:r>
              <a:rPr lang="en-US" sz="1400" dirty="0" err="1">
                <a:latin typeface="Cambria" pitchFamily="18" charset="0"/>
                <a:ea typeface="Cambria" pitchFamily="18" charset="0"/>
              </a:rPr>
              <a:t>chức</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sạch</a:t>
            </a:r>
            <a:r>
              <a:rPr lang="en-US" sz="1400" dirty="0">
                <a:latin typeface="Cambria" pitchFamily="18" charset="0"/>
                <a:ea typeface="Cambria" pitchFamily="18" charset="0"/>
              </a:rPr>
              <a:t> </a:t>
            </a:r>
            <a:r>
              <a:rPr lang="en-US" sz="1400" dirty="0" err="1">
                <a:latin typeface="Cambria" pitchFamily="18" charset="0"/>
                <a:ea typeface="Cambria" pitchFamily="18" charset="0"/>
              </a:rPr>
              <a:t>đẹp</a:t>
            </a:r>
            <a:r>
              <a:rPr lang="en-US" sz="1400" dirty="0">
                <a:latin typeface="Cambria" pitchFamily="18" charset="0"/>
                <a:ea typeface="Cambria" pitchFamily="18" charset="0"/>
              </a:rPr>
              <a:t> </a:t>
            </a:r>
            <a:r>
              <a:rPr lang="en-US" sz="1400" dirty="0" err="1">
                <a:latin typeface="Cambria" pitchFamily="18" charset="0"/>
                <a:ea typeface="Cambria" pitchFamily="18" charset="0"/>
              </a:rPr>
              <a:t>nhằm</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xung</a:t>
            </a:r>
            <a:r>
              <a:rPr lang="en-US" sz="1400" dirty="0">
                <a:latin typeface="Cambria" pitchFamily="18" charset="0"/>
                <a:ea typeface="Cambria" pitchFamily="18" charset="0"/>
              </a:rPr>
              <a:t> </a:t>
            </a:r>
            <a:r>
              <a:rPr lang="en-US" sz="1400" dirty="0" err="1">
                <a:latin typeface="Cambria" pitchFamily="18" charset="0"/>
                <a:ea typeface="Cambria" pitchFamily="18" charset="0"/>
              </a:rPr>
              <a:t>quanh</a:t>
            </a:r>
            <a:r>
              <a:rPr lang="en-US" sz="1400" dirty="0">
                <a:latin typeface="Cambria" pitchFamily="18" charset="0"/>
                <a:ea typeface="Cambria" pitchFamily="18" charset="0"/>
              </a:rPr>
              <a:t> </a:t>
            </a:r>
            <a:r>
              <a:rPr lang="en-US" sz="1400" dirty="0" err="1">
                <a:latin typeface="Cambria" pitchFamily="18" charset="0"/>
                <a:ea typeface="Cambria" pitchFamily="18" charset="0"/>
              </a:rPr>
              <a:t>ngôi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mình</a:t>
            </a:r>
            <a:r>
              <a:rPr lang="en-US" sz="1400" dirty="0">
                <a:latin typeface="Cambria" pitchFamily="18" charset="0"/>
                <a:ea typeface="Cambria" pitchFamily="18" charset="0"/>
              </a:rPr>
              <a:t> </a:t>
            </a:r>
            <a:r>
              <a:rPr lang="en-US" sz="1400" dirty="0" err="1">
                <a:latin typeface="Cambria" pitchFamily="18" charset="0"/>
                <a:ea typeface="Cambria" pitchFamily="18" charset="0"/>
              </a:rPr>
              <a:t>đang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tập</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Tuyên</a:t>
            </a:r>
            <a:r>
              <a:rPr lang="en-US" sz="1400" dirty="0">
                <a:latin typeface="Cambria" pitchFamily="18" charset="0"/>
                <a:ea typeface="Cambria" pitchFamily="18" charset="0"/>
              </a:rPr>
              <a:t> </a:t>
            </a:r>
            <a:r>
              <a:rPr lang="en-US" sz="1400" dirty="0" err="1">
                <a:latin typeface="Cambria" pitchFamily="18" charset="0"/>
                <a:ea typeface="Cambria" pitchFamily="18" charset="0"/>
              </a:rPr>
              <a:t>truyền</a:t>
            </a:r>
            <a:r>
              <a:rPr lang="en-US" sz="1400" dirty="0">
                <a:latin typeface="Cambria" pitchFamily="18" charset="0"/>
                <a:ea typeface="Cambria" pitchFamily="18" charset="0"/>
              </a:rPr>
              <a:t>, </a:t>
            </a:r>
            <a:r>
              <a:rPr lang="en-US" sz="1400" dirty="0" err="1">
                <a:latin typeface="Cambria" pitchFamily="18" charset="0"/>
                <a:ea typeface="Cambria" pitchFamily="18" charset="0"/>
              </a:rPr>
              <a:t>vận</a:t>
            </a:r>
            <a:r>
              <a:rPr lang="en-US" sz="1400" dirty="0">
                <a:latin typeface="Cambria" pitchFamily="18" charset="0"/>
                <a:ea typeface="Cambria" pitchFamily="18" charset="0"/>
              </a:rPr>
              <a:t> </a:t>
            </a:r>
            <a:r>
              <a:rPr lang="en-US" sz="1400" dirty="0" err="1">
                <a:latin typeface="Cambria" pitchFamily="18" charset="0"/>
                <a:ea typeface="Cambria" pitchFamily="18" charset="0"/>
              </a:rPr>
              <a:t>động</a:t>
            </a:r>
            <a:r>
              <a:rPr lang="en-US" sz="1400" dirty="0">
                <a:latin typeface="Cambria" pitchFamily="18" charset="0"/>
                <a:ea typeface="Cambria" pitchFamily="18" charset="0"/>
              </a:rPr>
              <a:t>, </a:t>
            </a:r>
            <a:r>
              <a:rPr lang="en-US" sz="1400" dirty="0" err="1">
                <a:latin typeface="Cambria" pitchFamily="18" charset="0"/>
                <a:ea typeface="Cambria" pitchFamily="18" charset="0"/>
              </a:rPr>
              <a:t>nâng</a:t>
            </a:r>
            <a:r>
              <a:rPr lang="en-US" sz="1400" dirty="0">
                <a:latin typeface="Cambria" pitchFamily="18" charset="0"/>
                <a:ea typeface="Cambria" pitchFamily="18" charset="0"/>
              </a:rPr>
              <a:t> </a:t>
            </a:r>
            <a:r>
              <a:rPr lang="en-US" sz="1400" dirty="0" err="1">
                <a:latin typeface="Cambria" pitchFamily="18" charset="0"/>
                <a:ea typeface="Cambria" pitchFamily="18" charset="0"/>
              </a:rPr>
              <a:t>cao</a:t>
            </a:r>
            <a:r>
              <a:rPr lang="en-US" sz="1400" dirty="0">
                <a:latin typeface="Cambria" pitchFamily="18" charset="0"/>
                <a:ea typeface="Cambria" pitchFamily="18" charset="0"/>
              </a:rPr>
              <a:t> ý </a:t>
            </a:r>
            <a:r>
              <a:rPr lang="en-US" sz="1400" dirty="0" err="1">
                <a:latin typeface="Cambria" pitchFamily="18" charset="0"/>
                <a:ea typeface="Cambria" pitchFamily="18" charset="0"/>
              </a:rPr>
              <a:t>thức</a:t>
            </a:r>
            <a:r>
              <a:rPr lang="en-US" sz="1400" dirty="0">
                <a:latin typeface="Cambria" pitchFamily="18" charset="0"/>
                <a:ea typeface="Cambria" pitchFamily="18" charset="0"/>
              </a:rPr>
              <a:t> </a:t>
            </a:r>
            <a:r>
              <a:rPr lang="en-US" sz="1400" dirty="0" err="1">
                <a:latin typeface="Cambria" pitchFamily="18" charset="0"/>
                <a:ea typeface="Cambria" pitchFamily="18" charset="0"/>
              </a:rPr>
              <a:t>trách</a:t>
            </a:r>
            <a:r>
              <a:rPr lang="en-US" sz="1400" dirty="0">
                <a:latin typeface="Cambria" pitchFamily="18" charset="0"/>
                <a:ea typeface="Cambria" pitchFamily="18" charset="0"/>
              </a:rPr>
              <a:t> </a:t>
            </a:r>
            <a:r>
              <a:rPr lang="en-US" sz="1400" dirty="0" err="1">
                <a:latin typeface="Cambria" pitchFamily="18" charset="0"/>
                <a:ea typeface="Cambria" pitchFamily="18" charset="0"/>
              </a:rPr>
              <a:t>nhiệm</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bạn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vị</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việc</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cải</a:t>
            </a:r>
            <a:r>
              <a:rPr lang="en-US" sz="1400" dirty="0">
                <a:latin typeface="Cambria" pitchFamily="18" charset="0"/>
                <a:ea typeface="Cambria" pitchFamily="18" charset="0"/>
              </a:rPr>
              <a:t> </a:t>
            </a:r>
            <a:r>
              <a:rPr lang="en-US" sz="1400" dirty="0" err="1">
                <a:latin typeface="Cambria" pitchFamily="18" charset="0"/>
                <a:ea typeface="Cambria" pitchFamily="18" charset="0"/>
              </a:rPr>
              <a:t>thiện</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sư</a:t>
            </a:r>
            <a:r>
              <a:rPr lang="en-US" sz="1400" dirty="0">
                <a:latin typeface="Cambria" pitchFamily="18" charset="0"/>
                <a:ea typeface="Cambria" pitchFamily="18" charset="0"/>
              </a:rPr>
              <a:t> </a:t>
            </a:r>
            <a:r>
              <a:rPr lang="en-US" sz="1400" dirty="0" err="1">
                <a:latin typeface="Cambria" pitchFamily="18" charset="0"/>
                <a:ea typeface="Cambria" pitchFamily="18" charset="0"/>
              </a:rPr>
              <a:t>phạm</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môi</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thái</a:t>
            </a:r>
            <a:r>
              <a:rPr lang="en-US" sz="1400" dirty="0">
                <a:latin typeface="Cambria" pitchFamily="18" charset="0"/>
                <a:ea typeface="Cambria" pitchFamily="18" charset="0"/>
              </a:rPr>
              <a:t>, </a:t>
            </a:r>
            <a:r>
              <a:rPr lang="en-US" sz="1400" dirty="0" err="1">
                <a:latin typeface="Cambria" pitchFamily="18" charset="0"/>
                <a:ea typeface="Cambria" pitchFamily="18" charset="0"/>
              </a:rPr>
              <a:t>góp</a:t>
            </a:r>
            <a:r>
              <a:rPr lang="en-US" sz="1400" dirty="0">
                <a:latin typeface="Cambria" pitchFamily="18" charset="0"/>
                <a:ea typeface="Cambria" pitchFamily="18" charset="0"/>
              </a:rPr>
              <a:t> </a:t>
            </a:r>
            <a:r>
              <a:rPr lang="en-US" sz="1400" dirty="0" err="1">
                <a:latin typeface="Cambria" pitchFamily="18" charset="0"/>
                <a:ea typeface="Cambria" pitchFamily="18" charset="0"/>
              </a:rPr>
              <a:t>phần</a:t>
            </a:r>
            <a:r>
              <a:rPr lang="en-US" sz="1400" dirty="0">
                <a:latin typeface="Cambria" pitchFamily="18" charset="0"/>
                <a:ea typeface="Cambria" pitchFamily="18" charset="0"/>
              </a:rPr>
              <a:t> </a:t>
            </a:r>
            <a:r>
              <a:rPr lang="en-US" sz="1400" dirty="0" err="1">
                <a:latin typeface="Cambria" pitchFamily="18" charset="0"/>
                <a:ea typeface="Cambria" pitchFamily="18" charset="0"/>
              </a:rPr>
              <a:t>giảm</a:t>
            </a:r>
            <a:r>
              <a:rPr lang="en-US" sz="1400" dirty="0">
                <a:latin typeface="Cambria" pitchFamily="18" charset="0"/>
                <a:ea typeface="Cambria" pitchFamily="18" charset="0"/>
              </a:rPr>
              <a:t> </a:t>
            </a:r>
            <a:r>
              <a:rPr lang="en-US" sz="1400" dirty="0" err="1">
                <a:latin typeface="Cambria" pitchFamily="18" charset="0"/>
                <a:ea typeface="Cambria" pitchFamily="18" charset="0"/>
              </a:rPr>
              <a:t>nhẹ</a:t>
            </a:r>
            <a:r>
              <a:rPr lang="en-US" sz="1400" dirty="0">
                <a:latin typeface="Cambria" pitchFamily="18" charset="0"/>
                <a:ea typeface="Cambria" pitchFamily="18" charset="0"/>
              </a:rPr>
              <a:t> </a:t>
            </a:r>
            <a:r>
              <a:rPr lang="en-US" sz="1400" dirty="0" err="1">
                <a:latin typeface="Cambria" pitchFamily="18" charset="0"/>
                <a:ea typeface="Cambria" pitchFamily="18" charset="0"/>
              </a:rPr>
              <a:t>thiên</a:t>
            </a:r>
            <a:r>
              <a:rPr lang="en-US" sz="1400" dirty="0">
                <a:latin typeface="Cambria" pitchFamily="18" charset="0"/>
                <a:ea typeface="Cambria" pitchFamily="18" charset="0"/>
              </a:rPr>
              <a:t> tai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thích</a:t>
            </a:r>
            <a:r>
              <a:rPr lang="en-US" sz="1400" dirty="0">
                <a:latin typeface="Cambria" pitchFamily="18" charset="0"/>
                <a:ea typeface="Cambria" pitchFamily="18" charset="0"/>
              </a:rPr>
              <a:t> </a:t>
            </a:r>
            <a:r>
              <a:rPr lang="en-US" sz="1400" dirty="0" err="1">
                <a:latin typeface="Cambria" pitchFamily="18" charset="0"/>
                <a:ea typeface="Cambria" pitchFamily="18" charset="0"/>
              </a:rPr>
              <a:t>ứng</a:t>
            </a:r>
            <a:r>
              <a:rPr lang="en-US" sz="1400" dirty="0">
                <a:latin typeface="Cambria" pitchFamily="18" charset="0"/>
                <a:ea typeface="Cambria" pitchFamily="18" charset="0"/>
              </a:rPr>
              <a:t> </a:t>
            </a:r>
            <a:r>
              <a:rPr lang="en-US" sz="1400" dirty="0" err="1">
                <a:latin typeface="Cambria" pitchFamily="18" charset="0"/>
                <a:ea typeface="Cambria" pitchFamily="18" charset="0"/>
              </a:rPr>
              <a:t>với</a:t>
            </a:r>
            <a:r>
              <a:rPr lang="en-US" sz="1400" dirty="0">
                <a:latin typeface="Cambria" pitchFamily="18" charset="0"/>
                <a:ea typeface="Cambria" pitchFamily="18" charset="0"/>
              </a:rPr>
              <a:t> </a:t>
            </a:r>
            <a:r>
              <a:rPr lang="en-US" sz="1400" dirty="0" err="1">
                <a:latin typeface="Cambria" pitchFamily="18" charset="0"/>
                <a:ea typeface="Cambria" pitchFamily="18" charset="0"/>
              </a:rPr>
              <a:t>biến</a:t>
            </a:r>
            <a:r>
              <a:rPr lang="en-US" sz="1400" dirty="0">
                <a:latin typeface="Cambria" pitchFamily="18" charset="0"/>
                <a:ea typeface="Cambria" pitchFamily="18" charset="0"/>
              </a:rPr>
              <a:t> </a:t>
            </a:r>
            <a:r>
              <a:rPr lang="en-US" sz="1400" dirty="0" err="1">
                <a:latin typeface="Cambria" pitchFamily="18" charset="0"/>
                <a:ea typeface="Cambria" pitchFamily="18" charset="0"/>
              </a:rPr>
              <a:t>đổi</a:t>
            </a:r>
            <a:r>
              <a:rPr lang="en-US" sz="1400" dirty="0">
                <a:latin typeface="Cambria" pitchFamily="18" charset="0"/>
                <a:ea typeface="Cambria" pitchFamily="18" charset="0"/>
              </a:rPr>
              <a:t> </a:t>
            </a:r>
            <a:r>
              <a:rPr lang="en-US" sz="1400" dirty="0" err="1">
                <a:latin typeface="Cambria" pitchFamily="18" charset="0"/>
                <a:ea typeface="Cambria" pitchFamily="18" charset="0"/>
              </a:rPr>
              <a:t>khí</a:t>
            </a:r>
            <a:r>
              <a:rPr lang="en-US" sz="1400" dirty="0">
                <a:latin typeface="Cambria" pitchFamily="18" charset="0"/>
                <a:ea typeface="Cambria" pitchFamily="18" charset="0"/>
              </a:rPr>
              <a:t> </a:t>
            </a:r>
            <a:r>
              <a:rPr lang="en-US" sz="1400" dirty="0" err="1">
                <a:latin typeface="Cambria" pitchFamily="18" charset="0"/>
                <a:ea typeface="Cambria" pitchFamily="18" charset="0"/>
              </a:rPr>
              <a:t>hậu</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2. </a:t>
            </a:r>
            <a:r>
              <a:rPr lang="en-US" sz="1400" b="1" dirty="0" err="1">
                <a:latin typeface="Cambria" pitchFamily="18" charset="0"/>
                <a:ea typeface="Cambria" pitchFamily="18" charset="0"/>
              </a:rPr>
              <a:t>Yêu</a:t>
            </a:r>
            <a:r>
              <a:rPr lang="en-US" sz="1400" b="1" dirty="0">
                <a:latin typeface="Cambria" pitchFamily="18" charset="0"/>
                <a:ea typeface="Cambria" pitchFamily="18" charset="0"/>
              </a:rPr>
              <a:t> </a:t>
            </a:r>
            <a:r>
              <a:rPr lang="en-US" sz="1400" b="1" dirty="0" err="1">
                <a:latin typeface="Cambria" pitchFamily="18" charset="0"/>
                <a:ea typeface="Cambria" pitchFamily="18" charset="0"/>
              </a:rPr>
              <a:t>cầu</a:t>
            </a:r>
            <a:endParaRPr lang="en-US" sz="1400" dirty="0">
              <a:latin typeface="Cambria" pitchFamily="18" charset="0"/>
              <a:ea typeface="Cambria" pitchFamily="18" charset="0"/>
            </a:endParaRPr>
          </a:p>
          <a:p>
            <a:pPr algn="just"/>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phải</a:t>
            </a:r>
            <a:r>
              <a:rPr lang="en-US" sz="1400" dirty="0">
                <a:latin typeface="Cambria" pitchFamily="18" charset="0"/>
                <a:ea typeface="Cambria" pitchFamily="18" charset="0"/>
              </a:rPr>
              <a:t> </a:t>
            </a:r>
            <a:r>
              <a:rPr lang="en-US" sz="1400" dirty="0" err="1">
                <a:latin typeface="Cambria" pitchFamily="18" charset="0"/>
                <a:ea typeface="Cambria" pitchFamily="18" charset="0"/>
              </a:rPr>
              <a:t>lựa</a:t>
            </a:r>
            <a:r>
              <a:rPr lang="en-US" sz="1400" dirty="0">
                <a:latin typeface="Cambria" pitchFamily="18" charset="0"/>
                <a:ea typeface="Cambria" pitchFamily="18" charset="0"/>
              </a:rPr>
              <a:t> </a:t>
            </a:r>
            <a:r>
              <a:rPr lang="en-US" sz="1400" dirty="0" err="1">
                <a:latin typeface="Cambria" pitchFamily="18" charset="0"/>
                <a:ea typeface="Cambria" pitchFamily="18" charset="0"/>
              </a:rPr>
              <a:t>chọn</a:t>
            </a:r>
            <a:r>
              <a:rPr lang="en-US" sz="1400" dirty="0">
                <a:latin typeface="Cambria" pitchFamily="18" charset="0"/>
                <a:ea typeface="Cambria" pitchFamily="18" charset="0"/>
              </a:rPr>
              <a:t> </a:t>
            </a:r>
            <a:r>
              <a:rPr lang="en-US" sz="1400" dirty="0" err="1">
                <a:latin typeface="Cambria" pitchFamily="18" charset="0"/>
                <a:ea typeface="Cambria" pitchFamily="18" charset="0"/>
              </a:rPr>
              <a:t>kỹ</a:t>
            </a:r>
            <a:r>
              <a:rPr lang="en-US" sz="1400" dirty="0">
                <a:latin typeface="Cambria" pitchFamily="18" charset="0"/>
                <a:ea typeface="Cambria" pitchFamily="18" charset="0"/>
              </a:rPr>
              <a:t> </a:t>
            </a:r>
            <a:r>
              <a:rPr lang="en-US" sz="1400" dirty="0" err="1">
                <a:latin typeface="Cambria" pitchFamily="18" charset="0"/>
                <a:ea typeface="Cambria" pitchFamily="18" charset="0"/>
              </a:rPr>
              <a:t>về</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đảm</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tiêu</a:t>
            </a:r>
            <a:r>
              <a:rPr lang="en-US" sz="1400" dirty="0">
                <a:latin typeface="Cambria" pitchFamily="18" charset="0"/>
                <a:ea typeface="Cambria" pitchFamily="18" charset="0"/>
              </a:rPr>
              <a:t> </a:t>
            </a:r>
            <a:r>
              <a:rPr lang="en-US" sz="1400" dirty="0" err="1">
                <a:latin typeface="Cambria" pitchFamily="18" charset="0"/>
                <a:ea typeface="Cambria" pitchFamily="18" charset="0"/>
              </a:rPr>
              <a:t>chuẩn</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giống</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giá</a:t>
            </a:r>
            <a:r>
              <a:rPr lang="en-US" sz="1400" dirty="0">
                <a:latin typeface="Cambria" pitchFamily="18" charset="0"/>
                <a:ea typeface="Cambria" pitchFamily="18" charset="0"/>
              </a:rPr>
              <a:t> </a:t>
            </a:r>
            <a:r>
              <a:rPr lang="en-US" sz="1400" dirty="0" err="1">
                <a:latin typeface="Cambria" pitchFamily="18" charset="0"/>
                <a:ea typeface="Cambria" pitchFamily="18" charset="0"/>
              </a:rPr>
              <a:t>trị</a:t>
            </a:r>
            <a:r>
              <a:rPr lang="en-US" sz="1400" dirty="0">
                <a:latin typeface="Cambria" pitchFamily="18" charset="0"/>
                <a:ea typeface="Cambria" pitchFamily="18" charset="0"/>
              </a:rPr>
              <a:t> </a:t>
            </a:r>
            <a:r>
              <a:rPr lang="en-US" sz="1400" dirty="0" err="1">
                <a:latin typeface="Cambria" pitchFamily="18" charset="0"/>
                <a:ea typeface="Cambria" pitchFamily="18" charset="0"/>
              </a:rPr>
              <a:t>nhiều</a:t>
            </a:r>
            <a:r>
              <a:rPr lang="en-US" sz="1400" dirty="0">
                <a:latin typeface="Cambria" pitchFamily="18" charset="0"/>
                <a:ea typeface="Cambria" pitchFamily="18" charset="0"/>
              </a:rPr>
              <a:t> </a:t>
            </a:r>
            <a:r>
              <a:rPr lang="en-US" sz="1400" dirty="0" err="1">
                <a:latin typeface="Cambria" pitchFamily="18" charset="0"/>
                <a:ea typeface="Cambria" pitchFamily="18" charset="0"/>
              </a:rPr>
              <a:t>mặt</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giá</a:t>
            </a:r>
            <a:r>
              <a:rPr lang="en-US" sz="1400" dirty="0">
                <a:latin typeface="Cambria" pitchFamily="18" charset="0"/>
                <a:ea typeface="Cambria" pitchFamily="18" charset="0"/>
              </a:rPr>
              <a:t> </a:t>
            </a:r>
            <a:r>
              <a:rPr lang="en-US" sz="1400" dirty="0" err="1">
                <a:latin typeface="Cambria" pitchFamily="18" charset="0"/>
                <a:ea typeface="Cambria" pitchFamily="18" charset="0"/>
              </a:rPr>
              <a:t>trị</a:t>
            </a:r>
            <a:r>
              <a:rPr lang="en-US" sz="1400" dirty="0">
                <a:latin typeface="Cambria" pitchFamily="18" charset="0"/>
                <a:ea typeface="Cambria" pitchFamily="18" charset="0"/>
              </a:rPr>
              <a:t> </a:t>
            </a:r>
            <a:r>
              <a:rPr lang="en-US" sz="1400" dirty="0" err="1">
                <a:latin typeface="Cambria" pitchFamily="18" charset="0"/>
                <a:ea typeface="Cambria" pitchFamily="18" charset="0"/>
              </a:rPr>
              <a:t>về</a:t>
            </a:r>
            <a:r>
              <a:rPr lang="en-US" sz="1400" dirty="0">
                <a:latin typeface="Cambria" pitchFamily="18" charset="0"/>
                <a:ea typeface="Cambria" pitchFamily="18" charset="0"/>
              </a:rPr>
              <a:t> </a:t>
            </a:r>
            <a:r>
              <a:rPr lang="en-US" sz="1400" dirty="0" err="1">
                <a:latin typeface="Cambria" pitchFamily="18" charset="0"/>
                <a:ea typeface="Cambria" pitchFamily="18" charset="0"/>
              </a:rPr>
              <a:t>kinh</a:t>
            </a:r>
            <a:r>
              <a:rPr lang="en-US" sz="1400" dirty="0">
                <a:latin typeface="Cambria" pitchFamily="18" charset="0"/>
                <a:ea typeface="Cambria" pitchFamily="18" charset="0"/>
              </a:rPr>
              <a:t> </a:t>
            </a:r>
            <a:r>
              <a:rPr lang="en-US" sz="1400" dirty="0" err="1">
                <a:latin typeface="Cambria" pitchFamily="18" charset="0"/>
                <a:ea typeface="Cambria" pitchFamily="18" charset="0"/>
              </a:rPr>
              <a:t>tế</a:t>
            </a:r>
            <a:r>
              <a:rPr lang="en-US" sz="1400" dirty="0">
                <a:latin typeface="Cambria" pitchFamily="18" charset="0"/>
                <a:ea typeface="Cambria" pitchFamily="18" charset="0"/>
              </a:rPr>
              <a:t> </a:t>
            </a:r>
            <a:r>
              <a:rPr lang="en-US" sz="1400" dirty="0" err="1">
                <a:latin typeface="Cambria" pitchFamily="18" charset="0"/>
                <a:ea typeface="Cambria" pitchFamily="18" charset="0"/>
              </a:rPr>
              <a:t>phải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quản</a:t>
            </a:r>
            <a:r>
              <a:rPr lang="en-US" sz="1400" dirty="0">
                <a:latin typeface="Cambria" pitchFamily="18" charset="0"/>
                <a:ea typeface="Cambria" pitchFamily="18" charset="0"/>
              </a:rPr>
              <a:t> </a:t>
            </a:r>
            <a:r>
              <a:rPr lang="en-US" sz="1400" dirty="0" err="1">
                <a:latin typeface="Cambria" pitchFamily="18" charset="0"/>
                <a:ea typeface="Cambria" pitchFamily="18" charset="0"/>
              </a:rPr>
              <a:t>lý</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bảo</a:t>
            </a:r>
            <a:r>
              <a:rPr lang="en-US" sz="1400" dirty="0">
                <a:latin typeface="Cambria" pitchFamily="18" charset="0"/>
                <a:ea typeface="Cambria" pitchFamily="18" charset="0"/>
              </a:rPr>
              <a:t> </a:t>
            </a:r>
            <a:r>
              <a:rPr lang="en-US" sz="1400" dirty="0" err="1">
                <a:latin typeface="Cambria" pitchFamily="18" charset="0"/>
                <a:ea typeface="Cambria" pitchFamily="18" charset="0"/>
              </a:rPr>
              <a:t>vệ</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3. </a:t>
            </a:r>
            <a:r>
              <a:rPr lang="en-US" sz="1400" b="1" dirty="0" err="1">
                <a:latin typeface="Cambria" pitchFamily="18" charset="0"/>
                <a:ea typeface="Cambria" pitchFamily="18" charset="0"/>
              </a:rPr>
              <a:t>Thời</a:t>
            </a:r>
            <a:r>
              <a:rPr lang="en-US" sz="1400" b="1" dirty="0">
                <a:latin typeface="Cambria" pitchFamily="18" charset="0"/>
                <a:ea typeface="Cambria" pitchFamily="18" charset="0"/>
              </a:rPr>
              <a:t> </a:t>
            </a:r>
            <a:r>
              <a:rPr lang="en-US" sz="1400" b="1" dirty="0" err="1">
                <a:latin typeface="Cambria" pitchFamily="18" charset="0"/>
                <a:ea typeface="Cambria" pitchFamily="18" charset="0"/>
              </a:rPr>
              <a:t>gian</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bắt</a:t>
            </a:r>
            <a:r>
              <a:rPr lang="en-US" sz="1400" dirty="0">
                <a:latin typeface="Cambria" pitchFamily="18" charset="0"/>
                <a:ea typeface="Cambria" pitchFamily="18" charset="0"/>
              </a:rPr>
              <a:t> </a:t>
            </a:r>
            <a:r>
              <a:rPr lang="en-US" sz="1400" dirty="0" err="1">
                <a:latin typeface="Cambria" pitchFamily="18" charset="0"/>
                <a:ea typeface="Cambria" pitchFamily="18" charset="0"/>
              </a:rPr>
              <a:t>đầu</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từ</a:t>
            </a:r>
            <a:r>
              <a:rPr lang="en-US" sz="1400" dirty="0">
                <a:latin typeface="Cambria" pitchFamily="18" charset="0"/>
                <a:ea typeface="Cambria" pitchFamily="18" charset="0"/>
              </a:rPr>
              <a:t> </a:t>
            </a:r>
            <a:r>
              <a:rPr lang="en-US" sz="1400" dirty="0" err="1">
                <a:latin typeface="Cambria" pitchFamily="18" charset="0"/>
                <a:ea typeface="Cambria" pitchFamily="18" charset="0"/>
              </a:rPr>
              <a:t>ngày</a:t>
            </a:r>
            <a:r>
              <a:rPr lang="en-US" sz="1400" dirty="0">
                <a:latin typeface="Cambria" pitchFamily="18" charset="0"/>
                <a:ea typeface="Cambria" pitchFamily="18" charset="0"/>
              </a:rPr>
              <a:t> 6/9/2023.</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liên</a:t>
            </a:r>
            <a:r>
              <a:rPr lang="en-US" sz="1400" dirty="0">
                <a:latin typeface="Cambria" pitchFamily="18" charset="0"/>
                <a:ea typeface="Cambria" pitchFamily="18" charset="0"/>
              </a:rPr>
              <a:t> </a:t>
            </a:r>
            <a:r>
              <a:rPr lang="en-US" sz="1400" dirty="0" err="1">
                <a:latin typeface="Cambria" pitchFamily="18" charset="0"/>
                <a:ea typeface="Cambria" pitchFamily="18" charset="0"/>
              </a:rPr>
              <a:t>tục</a:t>
            </a:r>
            <a:r>
              <a:rPr lang="en-US" sz="1400" dirty="0">
                <a:latin typeface="Cambria" pitchFamily="18" charset="0"/>
                <a:ea typeface="Cambria" pitchFamily="18" charset="0"/>
              </a:rPr>
              <a:t> </a:t>
            </a:r>
            <a:r>
              <a:rPr lang="en-US" sz="1400" dirty="0" err="1">
                <a:latin typeface="Cambria" pitchFamily="18" charset="0"/>
                <a:ea typeface="Cambria" pitchFamily="18" charset="0"/>
              </a:rPr>
              <a:t>từ</a:t>
            </a:r>
            <a:r>
              <a:rPr lang="en-US" sz="1400" dirty="0">
                <a:latin typeface="Cambria" pitchFamily="18" charset="0"/>
                <a:ea typeface="Cambria" pitchFamily="18" charset="0"/>
              </a:rPr>
              <a:t> </a:t>
            </a:r>
            <a:r>
              <a:rPr lang="en-US" sz="1400" dirty="0" err="1">
                <a:latin typeface="Cambria" pitchFamily="18" charset="0"/>
                <a:ea typeface="Cambria" pitchFamily="18" charset="0"/>
              </a:rPr>
              <a:t>sau</a:t>
            </a:r>
            <a:r>
              <a:rPr lang="en-US" sz="1400" dirty="0">
                <a:latin typeface="Cambria" pitchFamily="18" charset="0"/>
                <a:ea typeface="Cambria" pitchFamily="18" charset="0"/>
              </a:rPr>
              <a:t> </a:t>
            </a:r>
            <a:r>
              <a:rPr lang="en-US" sz="1400" dirty="0" err="1">
                <a:latin typeface="Cambria" pitchFamily="18" charset="0"/>
                <a:ea typeface="Cambria" pitchFamily="18" charset="0"/>
              </a:rPr>
              <a:t>khi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4. </a:t>
            </a:r>
            <a:r>
              <a:rPr lang="en-US" sz="1400" b="1" dirty="0" err="1">
                <a:latin typeface="Cambria" pitchFamily="18" charset="0"/>
                <a:ea typeface="Cambria" pitchFamily="18" charset="0"/>
              </a:rPr>
              <a:t>Đối</a:t>
            </a:r>
            <a:r>
              <a:rPr lang="en-US" sz="1400" b="1" dirty="0">
                <a:latin typeface="Cambria" pitchFamily="18" charset="0"/>
                <a:ea typeface="Cambria" pitchFamily="18" charset="0"/>
              </a:rPr>
              <a:t> </a:t>
            </a:r>
            <a:r>
              <a:rPr lang="en-US" sz="1400" b="1" dirty="0" err="1">
                <a:latin typeface="Cambria" pitchFamily="18" charset="0"/>
                <a:ea typeface="Cambria" pitchFamily="18" charset="0"/>
              </a:rPr>
              <a:t>tượng</a:t>
            </a:r>
            <a:r>
              <a:rPr lang="en-US" sz="1400" b="1" dirty="0">
                <a:latin typeface="Cambria" pitchFamily="18" charset="0"/>
                <a:ea typeface="Cambria" pitchFamily="18" charset="0"/>
              </a:rPr>
              <a:t> </a:t>
            </a:r>
            <a:r>
              <a:rPr lang="en-US" sz="1400" b="1" dirty="0" err="1">
                <a:latin typeface="Cambria" pitchFamily="18" charset="0"/>
                <a:ea typeface="Cambria" pitchFamily="18" charset="0"/>
              </a:rPr>
              <a:t>tham</a:t>
            </a:r>
            <a:r>
              <a:rPr lang="en-US" sz="1400" b="1" dirty="0">
                <a:latin typeface="Cambria" pitchFamily="18" charset="0"/>
                <a:ea typeface="Cambria" pitchFamily="18" charset="0"/>
              </a:rPr>
              <a:t> </a:t>
            </a:r>
            <a:r>
              <a:rPr lang="en-US" sz="1400" b="1" dirty="0" err="1">
                <a:latin typeface="Cambria" pitchFamily="18" charset="0"/>
                <a:ea typeface="Cambria" pitchFamily="18" charset="0"/>
              </a:rPr>
              <a:t>gia</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cán</a:t>
            </a:r>
            <a:r>
              <a:rPr lang="en-US" sz="1400" dirty="0">
                <a:latin typeface="Cambria" pitchFamily="18" charset="0"/>
                <a:ea typeface="Cambria" pitchFamily="18" charset="0"/>
              </a:rPr>
              <a:t> </a:t>
            </a:r>
            <a:r>
              <a:rPr lang="en-US" sz="1400" dirty="0" err="1">
                <a:latin typeface="Cambria" pitchFamily="18" charset="0"/>
                <a:ea typeface="Cambria" pitchFamily="18" charset="0"/>
              </a:rPr>
              <a:t>bộ</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Đại</a:t>
            </a:r>
            <a:r>
              <a:rPr lang="en-US" sz="1400" dirty="0">
                <a:latin typeface="Cambria" pitchFamily="18" charset="0"/>
                <a:ea typeface="Cambria" pitchFamily="18" charset="0"/>
              </a:rPr>
              <a:t> </a:t>
            </a:r>
            <a:r>
              <a:rPr lang="en-US" sz="1400" dirty="0" err="1">
                <a:latin typeface="Cambria" pitchFamily="18" charset="0"/>
                <a:ea typeface="Cambria" pitchFamily="18" charset="0"/>
              </a:rPr>
              <a:t>diện</a:t>
            </a:r>
            <a:r>
              <a:rPr lang="en-US" sz="1400" dirty="0">
                <a:latin typeface="Cambria" pitchFamily="18" charset="0"/>
                <a:ea typeface="Cambria" pitchFamily="18" charset="0"/>
              </a:rPr>
              <a:t> </a:t>
            </a:r>
            <a:r>
              <a:rPr lang="en-US" sz="1400" dirty="0" err="1">
                <a:latin typeface="Cambria" pitchFamily="18" charset="0"/>
                <a:ea typeface="Cambria" pitchFamily="18" charset="0"/>
              </a:rPr>
              <a:t>Hội</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từng</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5. </a:t>
            </a:r>
            <a:r>
              <a:rPr lang="en-US" sz="1400" b="1" dirty="0" err="1">
                <a:latin typeface="Cambria" pitchFamily="18" charset="0"/>
                <a:ea typeface="Cambria" pitchFamily="18" charset="0"/>
              </a:rPr>
              <a:t>Nội</a:t>
            </a:r>
            <a:r>
              <a:rPr lang="en-US" sz="1400" b="1" dirty="0">
                <a:latin typeface="Cambria" pitchFamily="18" charset="0"/>
                <a:ea typeface="Cambria" pitchFamily="18" charset="0"/>
              </a:rPr>
              <a:t> dung </a:t>
            </a:r>
            <a:r>
              <a:rPr lang="en-US" sz="1400" b="1" dirty="0" err="1">
                <a:latin typeface="Cambria" pitchFamily="18" charset="0"/>
                <a:ea typeface="Cambria" pitchFamily="18" charset="0"/>
              </a:rPr>
              <a:t>thực</a:t>
            </a:r>
            <a:r>
              <a:rPr lang="en-US" sz="1400" b="1" dirty="0">
                <a:latin typeface="Cambria" pitchFamily="18" charset="0"/>
                <a:ea typeface="Cambria" pitchFamily="18" charset="0"/>
              </a:rPr>
              <a:t> </a:t>
            </a:r>
            <a:r>
              <a:rPr lang="en-US" sz="1400" b="1" dirty="0" err="1">
                <a:latin typeface="Cambria" pitchFamily="18" charset="0"/>
                <a:ea typeface="Cambria" pitchFamily="18" charset="0"/>
              </a:rPr>
              <a:t>hiện</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5.1 </a:t>
            </a:r>
            <a:r>
              <a:rPr lang="en-US" sz="1400" b="1" dirty="0" err="1">
                <a:latin typeface="Cambria" pitchFamily="18" charset="0"/>
                <a:ea typeface="Cambria" pitchFamily="18" charset="0"/>
              </a:rPr>
              <a:t>Trồng</a:t>
            </a:r>
            <a:r>
              <a:rPr lang="en-US" sz="1400" b="1" dirty="0">
                <a:latin typeface="Cambria" pitchFamily="18" charset="0"/>
                <a:ea typeface="Cambria" pitchFamily="18" charset="0"/>
              </a:rPr>
              <a:t> </a:t>
            </a:r>
            <a:r>
              <a:rPr lang="en-US" sz="1400" b="1" dirty="0" err="1">
                <a:latin typeface="Cambria" pitchFamily="18" charset="0"/>
                <a:ea typeface="Cambria" pitchFamily="18" charset="0"/>
              </a:rPr>
              <a:t>cây</a:t>
            </a:r>
            <a:r>
              <a:rPr lang="en-US" sz="1400" b="1" dirty="0">
                <a:latin typeface="Cambria" pitchFamily="18" charset="0"/>
                <a:ea typeface="Cambria" pitchFamily="18" charset="0"/>
              </a:rPr>
              <a:t>:</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Mỗi</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 </a:t>
            </a:r>
            <a:r>
              <a:rPr lang="en-US" sz="1400" dirty="0" err="1">
                <a:latin typeface="Cambria" pitchFamily="18" charset="0"/>
                <a:ea typeface="Cambria" pitchFamily="18" charset="0"/>
              </a:rPr>
              <a:t>thực</a:t>
            </a:r>
            <a:r>
              <a:rPr lang="en-US" sz="1400" dirty="0">
                <a:latin typeface="Cambria" pitchFamily="18" charset="0"/>
                <a:ea typeface="Cambria" pitchFamily="18" charset="0"/>
              </a:rPr>
              <a:t> </a:t>
            </a:r>
            <a:r>
              <a:rPr lang="en-US" sz="1400" dirty="0" err="1">
                <a:latin typeface="Cambria" pitchFamily="18" charset="0"/>
                <a:ea typeface="Cambria" pitchFamily="18" charset="0"/>
              </a:rPr>
              <a:t>hiện</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4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tại</a:t>
            </a:r>
            <a:r>
              <a:rPr lang="en-US" sz="1400" dirty="0">
                <a:latin typeface="Cambria" pitchFamily="18" charset="0"/>
                <a:ea typeface="Cambria" pitchFamily="18" charset="0"/>
              </a:rPr>
              <a:t> 4 </a:t>
            </a:r>
            <a:r>
              <a:rPr lang="en-US" sz="1400" dirty="0" err="1">
                <a:latin typeface="Cambria" pitchFamily="18" charset="0"/>
                <a:ea typeface="Cambria" pitchFamily="18" charset="0"/>
              </a:rPr>
              <a:t>vị</a:t>
            </a:r>
            <a:r>
              <a:rPr lang="en-US" sz="1400" dirty="0">
                <a:latin typeface="Cambria" pitchFamily="18" charset="0"/>
                <a:ea typeface="Cambria" pitchFamily="18" charset="0"/>
              </a:rPr>
              <a:t> </a:t>
            </a:r>
            <a:r>
              <a:rPr lang="en-US" sz="1400" dirty="0" err="1">
                <a:latin typeface="Cambria" pitchFamily="18" charset="0"/>
                <a:ea typeface="Cambria" pitchFamily="18" charset="0"/>
              </a:rPr>
              <a:t>trí</a:t>
            </a:r>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sân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sát</a:t>
            </a:r>
            <a:r>
              <a:rPr lang="en-US" sz="1400" dirty="0">
                <a:latin typeface="Cambria" pitchFamily="18" charset="0"/>
                <a:ea typeface="Cambria" pitchFamily="18" charset="0"/>
              </a:rPr>
              <a:t> </a:t>
            </a:r>
            <a:r>
              <a:rPr lang="en-US" sz="1400" dirty="0" err="1">
                <a:latin typeface="Cambria" pitchFamily="18" charset="0"/>
                <a:ea typeface="Cambria" pitchFamily="18" charset="0"/>
              </a:rPr>
              <a:t>tường</a:t>
            </a:r>
            <a:r>
              <a:rPr lang="en-US" sz="1400" dirty="0">
                <a:latin typeface="Cambria" pitchFamily="18" charset="0"/>
                <a:ea typeface="Cambria" pitchFamily="18" charset="0"/>
              </a:rPr>
              <a:t> </a:t>
            </a:r>
            <a:r>
              <a:rPr lang="en-US" sz="1400" dirty="0" err="1">
                <a:latin typeface="Cambria" pitchFamily="18" charset="0"/>
                <a:ea typeface="Cambria" pitchFamily="18" charset="0"/>
              </a:rPr>
              <a:t>rào</a:t>
            </a:r>
            <a:r>
              <a:rPr lang="en-US" sz="1400" dirty="0">
                <a:latin typeface="Cambria" pitchFamily="18" charset="0"/>
                <a:ea typeface="Cambria" pitchFamily="18" charset="0"/>
              </a:rPr>
              <a:t>; </a:t>
            </a:r>
            <a:r>
              <a:rPr lang="en-US" sz="1400" dirty="0" err="1">
                <a:latin typeface="Cambria" pitchFamily="18" charset="0"/>
                <a:ea typeface="Cambria" pitchFamily="18" charset="0"/>
              </a:rPr>
              <a:t>vườn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bồn</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Trong</a:t>
            </a:r>
            <a:r>
              <a:rPr lang="en-US" sz="1400" dirty="0">
                <a:latin typeface="Cambria" pitchFamily="18" charset="0"/>
                <a:ea typeface="Cambria" pitchFamily="18" charset="0"/>
              </a:rPr>
              <a:t> </a:t>
            </a:r>
            <a:r>
              <a:rPr lang="en-US" sz="1400" dirty="0" err="1">
                <a:latin typeface="Cambria" pitchFamily="18" charset="0"/>
                <a:ea typeface="Cambria" pitchFamily="18" charset="0"/>
              </a:rPr>
              <a:t>sân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bộ</a:t>
            </a:r>
            <a:r>
              <a:rPr lang="en-US" sz="1400" dirty="0">
                <a:latin typeface="Cambria" pitchFamily="18" charset="0"/>
                <a:ea typeface="Cambria" pitchFamily="18" charset="0"/>
              </a:rPr>
              <a:t> </a:t>
            </a:r>
            <a:r>
              <a:rPr lang="en-US" sz="1400" dirty="0" err="1">
                <a:latin typeface="Cambria" pitchFamily="18" charset="0"/>
                <a:ea typeface="Cambria" pitchFamily="18" charset="0"/>
              </a:rPr>
              <a:t>rễ</a:t>
            </a:r>
            <a:r>
              <a:rPr lang="en-US" sz="1400" dirty="0">
                <a:latin typeface="Cambria" pitchFamily="18" charset="0"/>
                <a:ea typeface="Cambria" pitchFamily="18" charset="0"/>
              </a:rPr>
              <a:t> </a:t>
            </a:r>
            <a:r>
              <a:rPr lang="en-US" sz="1400" dirty="0" err="1">
                <a:latin typeface="Cambria" pitchFamily="18" charset="0"/>
                <a:ea typeface="Cambria" pitchFamily="18" charset="0"/>
              </a:rPr>
              <a:t>chắc</a:t>
            </a:r>
            <a:r>
              <a:rPr lang="en-US" sz="1400" dirty="0">
                <a:latin typeface="Cambria" pitchFamily="18" charset="0"/>
                <a:ea typeface="Cambria" pitchFamily="18" charset="0"/>
              </a:rPr>
              <a:t> - </a:t>
            </a:r>
            <a:r>
              <a:rPr lang="en-US" sz="1400" dirty="0" err="1">
                <a:latin typeface="Cambria" pitchFamily="18" charset="0"/>
                <a:ea typeface="Cambria" pitchFamily="18" charset="0"/>
              </a:rPr>
              <a:t>khoẻ</a:t>
            </a:r>
            <a:r>
              <a:rPr lang="en-US" sz="1400" dirty="0">
                <a:latin typeface="Cambria" pitchFamily="18" charset="0"/>
                <a:ea typeface="Cambria" pitchFamily="18" charset="0"/>
              </a:rPr>
              <a:t>, </a:t>
            </a:r>
            <a:r>
              <a:rPr lang="en-US" sz="1400" dirty="0" err="1">
                <a:latin typeface="Cambria" pitchFamily="18" charset="0"/>
                <a:ea typeface="Cambria" pitchFamily="18" charset="0"/>
              </a:rPr>
              <a:t>tán</a:t>
            </a:r>
            <a:r>
              <a:rPr lang="en-US" sz="1400" dirty="0">
                <a:latin typeface="Cambria" pitchFamily="18" charset="0"/>
                <a:ea typeface="Cambria" pitchFamily="18" charset="0"/>
              </a:rPr>
              <a:t> </a:t>
            </a:r>
            <a:r>
              <a:rPr lang="en-US" sz="1400" dirty="0" err="1">
                <a:latin typeface="Cambria" pitchFamily="18" charset="0"/>
                <a:ea typeface="Cambria" pitchFamily="18" charset="0"/>
              </a:rPr>
              <a:t>rộng</a:t>
            </a:r>
            <a:r>
              <a:rPr lang="en-US" sz="1400" dirty="0">
                <a:latin typeface="Cambria" pitchFamily="18" charset="0"/>
                <a:ea typeface="Cambria" pitchFamily="18" charset="0"/>
              </a:rPr>
              <a:t> - to - </a:t>
            </a:r>
            <a:r>
              <a:rPr lang="en-US" sz="1400" dirty="0" err="1">
                <a:latin typeface="Cambria" pitchFamily="18" charset="0"/>
                <a:ea typeface="Cambria" pitchFamily="18" charset="0"/>
              </a:rPr>
              <a:t>cao</a:t>
            </a:r>
            <a:r>
              <a:rPr lang="en-US" sz="1400" dirty="0">
                <a:latin typeface="Cambria" pitchFamily="18" charset="0"/>
                <a:ea typeface="Cambria" pitchFamily="18" charset="0"/>
              </a:rPr>
              <a:t> -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tốt</a:t>
            </a:r>
            <a:r>
              <a:rPr lang="en-US" sz="1400" dirty="0">
                <a:latin typeface="Cambria" pitchFamily="18" charset="0"/>
                <a:ea typeface="Cambria" pitchFamily="18" charset="0"/>
              </a:rPr>
              <a:t> (</a:t>
            </a:r>
            <a:r>
              <a:rPr lang="en-US" sz="1400" dirty="0" err="1">
                <a:latin typeface="Cambria" pitchFamily="18" charset="0"/>
                <a:ea typeface="Cambria" pitchFamily="18" charset="0"/>
              </a:rPr>
              <a:t>Xà</a:t>
            </a:r>
            <a:r>
              <a:rPr lang="en-US" sz="1400" dirty="0">
                <a:latin typeface="Cambria" pitchFamily="18" charset="0"/>
                <a:ea typeface="Cambria" pitchFamily="18" charset="0"/>
              </a:rPr>
              <a:t> </a:t>
            </a:r>
            <a:r>
              <a:rPr lang="en-US" sz="1400" dirty="0" err="1">
                <a:latin typeface="Cambria" pitchFamily="18" charset="0"/>
                <a:ea typeface="Cambria" pitchFamily="18" charset="0"/>
              </a:rPr>
              <a:t>cừ</a:t>
            </a:r>
            <a:r>
              <a:rPr lang="en-US" sz="1400" dirty="0">
                <a:latin typeface="Cambria" pitchFamily="18" charset="0"/>
                <a:ea typeface="Cambria" pitchFamily="18" charset="0"/>
              </a:rPr>
              <a:t>, </a:t>
            </a:r>
            <a:r>
              <a:rPr lang="en-US" sz="1400" dirty="0" err="1">
                <a:latin typeface="Cambria" pitchFamily="18" charset="0"/>
                <a:ea typeface="Cambria" pitchFamily="18" charset="0"/>
              </a:rPr>
              <a:t>Phượng</a:t>
            </a:r>
            <a:r>
              <a:rPr lang="en-US" sz="1400" dirty="0">
                <a:latin typeface="Cambria" pitchFamily="18" charset="0"/>
                <a:ea typeface="Cambria" pitchFamily="18" charset="0"/>
              </a:rPr>
              <a:t> </a:t>
            </a:r>
            <a:r>
              <a:rPr lang="en-US" sz="1400" dirty="0" err="1">
                <a:latin typeface="Cambria" pitchFamily="18" charset="0"/>
                <a:ea typeface="Cambria" pitchFamily="18" charset="0"/>
              </a:rPr>
              <a:t>vĩ</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vườn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thể</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xen</a:t>
            </a:r>
            <a:r>
              <a:rPr lang="en-US" sz="1400" dirty="0">
                <a:latin typeface="Cambria" pitchFamily="18" charset="0"/>
                <a:ea typeface="Cambria" pitchFamily="18" charset="0"/>
              </a:rPr>
              <a:t> </a:t>
            </a:r>
            <a:r>
              <a:rPr lang="en-US" sz="1400" dirty="0" err="1">
                <a:latin typeface="Cambria" pitchFamily="18" charset="0"/>
                <a:ea typeface="Cambria" pitchFamily="18" charset="0"/>
              </a:rPr>
              <a:t>lẫn</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như</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xanh</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bóng</a:t>
            </a:r>
            <a:r>
              <a:rPr lang="en-US" sz="1400" dirty="0">
                <a:latin typeface="Cambria" pitchFamily="18" charset="0"/>
                <a:ea typeface="Cambria" pitchFamily="18" charset="0"/>
              </a:rPr>
              <a:t> </a:t>
            </a:r>
            <a:r>
              <a:rPr lang="en-US" sz="1400" dirty="0" err="1">
                <a:latin typeface="Cambria" pitchFamily="18" charset="0"/>
                <a:ea typeface="Cambria" pitchFamily="18" charset="0"/>
              </a:rPr>
              <a:t>mát</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ăn</a:t>
            </a:r>
            <a:r>
              <a:rPr lang="en-US" sz="1400" dirty="0">
                <a:latin typeface="Cambria" pitchFamily="18" charset="0"/>
                <a:ea typeface="Cambria" pitchFamily="18" charset="0"/>
              </a:rPr>
              <a:t> </a:t>
            </a:r>
            <a:r>
              <a:rPr lang="en-US" sz="1400" dirty="0" err="1">
                <a:latin typeface="Cambria" pitchFamily="18" charset="0"/>
                <a:ea typeface="Cambria" pitchFamily="18" charset="0"/>
              </a:rPr>
              <a:t>trái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thuốc</a:t>
            </a:r>
            <a:r>
              <a:rPr lang="en-US" sz="1400" dirty="0">
                <a:latin typeface="Cambria" pitchFamily="18" charset="0"/>
                <a:ea typeface="Cambria" pitchFamily="18" charset="0"/>
              </a:rPr>
              <a:t> </a:t>
            </a:r>
            <a:r>
              <a:rPr lang="en-US" sz="1400" dirty="0" err="1">
                <a:latin typeface="Cambria" pitchFamily="18" charset="0"/>
                <a:ea typeface="Cambria" pitchFamily="18" charset="0"/>
              </a:rPr>
              <a:t>nam</a:t>
            </a:r>
            <a:r>
              <a:rPr lang="en-US" sz="1400" dirty="0">
                <a:latin typeface="Cambria" pitchFamily="18" charset="0"/>
                <a:ea typeface="Cambria" pitchFamily="18" charset="0"/>
              </a:rPr>
              <a:t>, …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vừa</a:t>
            </a:r>
            <a:r>
              <a:rPr lang="en-US" sz="1400" dirty="0">
                <a:latin typeface="Cambria" pitchFamily="18" charset="0"/>
                <a:ea typeface="Cambria" pitchFamily="18" charset="0"/>
              </a:rPr>
              <a:t> </a:t>
            </a:r>
            <a:r>
              <a:rPr lang="en-US" sz="1400" dirty="0" err="1">
                <a:latin typeface="Cambria" pitchFamily="18" charset="0"/>
                <a:ea typeface="Cambria" pitchFamily="18" charset="0"/>
              </a:rPr>
              <a:t>có</a:t>
            </a:r>
            <a:r>
              <a:rPr lang="en-US" sz="1400" dirty="0">
                <a:latin typeface="Cambria" pitchFamily="18" charset="0"/>
                <a:ea typeface="Cambria" pitchFamily="18" charset="0"/>
              </a:rPr>
              <a:t> </a:t>
            </a:r>
            <a:r>
              <a:rPr lang="en-US" sz="1400" dirty="0" err="1">
                <a:latin typeface="Cambria" pitchFamily="18" charset="0"/>
                <a:ea typeface="Cambria" pitchFamily="18" charset="0"/>
              </a:rPr>
              <a:t>thể</a:t>
            </a:r>
            <a:r>
              <a:rPr lang="en-US" sz="1400" dirty="0">
                <a:latin typeface="Cambria" pitchFamily="18" charset="0"/>
                <a:ea typeface="Cambria" pitchFamily="18" charset="0"/>
              </a:rPr>
              <a:t> </a:t>
            </a:r>
            <a:r>
              <a:rPr lang="en-US" sz="1400" dirty="0" err="1">
                <a:latin typeface="Cambria" pitchFamily="18" charset="0"/>
                <a:ea typeface="Cambria" pitchFamily="18" charset="0"/>
              </a:rPr>
              <a:t>phục</a:t>
            </a:r>
            <a:r>
              <a:rPr lang="en-US" sz="1400" dirty="0">
                <a:latin typeface="Cambria" pitchFamily="18" charset="0"/>
                <a:ea typeface="Cambria" pitchFamily="18" charset="0"/>
              </a:rPr>
              <a:t> </a:t>
            </a:r>
            <a:r>
              <a:rPr lang="en-US" sz="1400" dirty="0" err="1">
                <a:latin typeface="Cambria" pitchFamily="18" charset="0"/>
                <a:ea typeface="Cambria" pitchFamily="18" charset="0"/>
              </a:rPr>
              <a:t>vụ</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môn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theo</a:t>
            </a:r>
            <a:r>
              <a:rPr lang="en-US" sz="1400" dirty="0">
                <a:latin typeface="Cambria" pitchFamily="18" charset="0"/>
                <a:ea typeface="Cambria" pitchFamily="18" charset="0"/>
              </a:rPr>
              <a:t> </a:t>
            </a:r>
            <a:r>
              <a:rPr lang="en-US" sz="1400" dirty="0" err="1">
                <a:latin typeface="Cambria" pitchFamily="18" charset="0"/>
                <a:ea typeface="Cambria" pitchFamily="18" charset="0"/>
              </a:rPr>
              <a:t>khối</a:t>
            </a:r>
            <a:r>
              <a:rPr lang="en-US" sz="1400" dirty="0">
                <a:latin typeface="Cambria" pitchFamily="18" charset="0"/>
                <a:ea typeface="Cambria" pitchFamily="18" charset="0"/>
              </a:rPr>
              <a:t> </a:t>
            </a:r>
            <a:r>
              <a:rPr lang="en-US" sz="1400" dirty="0" err="1">
                <a:latin typeface="Cambria" pitchFamily="18" charset="0"/>
                <a:ea typeface="Cambria" pitchFamily="18" charset="0"/>
              </a:rPr>
              <a:t>lớp</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Khu</a:t>
            </a:r>
            <a:r>
              <a:rPr lang="en-US" sz="1400" dirty="0">
                <a:latin typeface="Cambria" pitchFamily="18" charset="0"/>
                <a:ea typeface="Cambria" pitchFamily="18" charset="0"/>
              </a:rPr>
              <a:t> </a:t>
            </a:r>
            <a:r>
              <a:rPr lang="en-US" sz="1400" dirty="0" err="1">
                <a:latin typeface="Cambria" pitchFamily="18" charset="0"/>
                <a:ea typeface="Cambria" pitchFamily="18" charset="0"/>
              </a:rPr>
              <a:t>vực</a:t>
            </a:r>
            <a:r>
              <a:rPr lang="en-US" sz="1400" dirty="0">
                <a:latin typeface="Cambria" pitchFamily="18" charset="0"/>
                <a:ea typeface="Cambria" pitchFamily="18" charset="0"/>
              </a:rPr>
              <a:t> </a:t>
            </a:r>
            <a:r>
              <a:rPr lang="en-US" sz="1400" dirty="0" err="1">
                <a:latin typeface="Cambria" pitchFamily="18" charset="0"/>
                <a:ea typeface="Cambria" pitchFamily="18" charset="0"/>
              </a:rPr>
              <a:t>bồn</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loại</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tạo</a:t>
            </a:r>
            <a:r>
              <a:rPr lang="en-US" sz="1400" dirty="0">
                <a:latin typeface="Cambria" pitchFamily="18" charset="0"/>
                <a:ea typeface="Cambria" pitchFamily="18" charset="0"/>
              </a:rPr>
              <a:t> </a:t>
            </a:r>
            <a:r>
              <a:rPr lang="en-US" sz="1400" dirty="0" err="1">
                <a:latin typeface="Cambria" pitchFamily="18" charset="0"/>
                <a:ea typeface="Cambria" pitchFamily="18" charset="0"/>
              </a:rPr>
              <a:t>cảnh</a:t>
            </a:r>
            <a:r>
              <a:rPr lang="en-US" sz="1400" dirty="0">
                <a:latin typeface="Cambria" pitchFamily="18" charset="0"/>
                <a:ea typeface="Cambria" pitchFamily="18" charset="0"/>
              </a:rPr>
              <a:t> </a:t>
            </a:r>
            <a:r>
              <a:rPr lang="en-US" sz="1400" dirty="0" err="1">
                <a:latin typeface="Cambria" pitchFamily="18" charset="0"/>
                <a:ea typeface="Cambria" pitchFamily="18" charset="0"/>
              </a:rPr>
              <a:t>quan</a:t>
            </a:r>
            <a:r>
              <a:rPr lang="en-US" sz="1400" dirty="0">
                <a:latin typeface="Cambria" pitchFamily="18" charset="0"/>
                <a:ea typeface="Cambria" pitchFamily="18" charset="0"/>
              </a:rPr>
              <a:t> </a:t>
            </a:r>
            <a:r>
              <a:rPr lang="en-US" sz="1400" dirty="0" err="1">
                <a:latin typeface="Cambria" pitchFamily="18" charset="0"/>
                <a:ea typeface="Cambria" pitchFamily="18" charset="0"/>
              </a:rPr>
              <a:t>đẹp</a:t>
            </a:r>
            <a:r>
              <a:rPr lang="en-US" sz="1400" dirty="0">
                <a:latin typeface="Cambria" pitchFamily="18" charset="0"/>
                <a:ea typeface="Cambria" pitchFamily="18" charset="0"/>
              </a:rPr>
              <a:t>, </a:t>
            </a:r>
            <a:r>
              <a:rPr lang="en-US" sz="1400" dirty="0" err="1">
                <a:latin typeface="Cambria" pitchFamily="18" charset="0"/>
                <a:ea typeface="Cambria" pitchFamily="18" charset="0"/>
              </a:rPr>
              <a:t>như</a:t>
            </a:r>
            <a:r>
              <a:rPr lang="en-US" sz="1400" dirty="0">
                <a:latin typeface="Cambria" pitchFamily="18" charset="0"/>
                <a:ea typeface="Cambria" pitchFamily="18" charset="0"/>
              </a:rPr>
              <a:t>: </a:t>
            </a:r>
            <a:r>
              <a:rPr lang="en-US" sz="1400" dirty="0" err="1">
                <a:latin typeface="Cambria" pitchFamily="18" charset="0"/>
                <a:ea typeface="Cambria" pitchFamily="18" charset="0"/>
              </a:rPr>
              <a:t>Mắt</a:t>
            </a:r>
            <a:r>
              <a:rPr lang="en-US" sz="1400" dirty="0">
                <a:latin typeface="Cambria" pitchFamily="18" charset="0"/>
                <a:ea typeface="Cambria" pitchFamily="18" charset="0"/>
              </a:rPr>
              <a:t> </a:t>
            </a:r>
            <a:r>
              <a:rPr lang="en-US" sz="1400" dirty="0" err="1">
                <a:latin typeface="Cambria" pitchFamily="18" charset="0"/>
                <a:ea typeface="Cambria" pitchFamily="18" charset="0"/>
              </a:rPr>
              <a:t>nai</a:t>
            </a:r>
            <a:r>
              <a:rPr lang="en-US" sz="1400" dirty="0">
                <a:latin typeface="Cambria" pitchFamily="18" charset="0"/>
                <a:ea typeface="Cambria" pitchFamily="18" charset="0"/>
              </a:rPr>
              <a:t> </a:t>
            </a:r>
            <a:r>
              <a:rPr lang="en-US" sz="1400" dirty="0" err="1">
                <a:latin typeface="Cambria" pitchFamily="18" charset="0"/>
                <a:ea typeface="Cambria" pitchFamily="18" charset="0"/>
              </a:rPr>
              <a:t>lá</a:t>
            </a:r>
            <a:r>
              <a:rPr lang="en-US" sz="1400" dirty="0">
                <a:latin typeface="Cambria" pitchFamily="18" charset="0"/>
                <a:ea typeface="Cambria" pitchFamily="18" charset="0"/>
              </a:rPr>
              <a:t> </a:t>
            </a:r>
            <a:r>
              <a:rPr lang="en-US" sz="1400" dirty="0" err="1">
                <a:latin typeface="Cambria" pitchFamily="18" charset="0"/>
                <a:ea typeface="Cambria" pitchFamily="18" charset="0"/>
              </a:rPr>
              <a:t>tím</a:t>
            </a:r>
            <a:r>
              <a:rPr lang="en-US" sz="1400" dirty="0">
                <a:latin typeface="Cambria" pitchFamily="18" charset="0"/>
                <a:ea typeface="Cambria" pitchFamily="18" charset="0"/>
              </a:rPr>
              <a:t>, </a:t>
            </a:r>
            <a:r>
              <a:rPr lang="en-US" sz="1400" dirty="0" err="1">
                <a:latin typeface="Cambria" pitchFamily="18" charset="0"/>
                <a:ea typeface="Cambria" pitchFamily="18" charset="0"/>
              </a:rPr>
              <a:t>chuỗi</a:t>
            </a:r>
            <a:r>
              <a:rPr lang="en-US" sz="1400" dirty="0">
                <a:latin typeface="Cambria" pitchFamily="18" charset="0"/>
                <a:ea typeface="Cambria" pitchFamily="18" charset="0"/>
              </a:rPr>
              <a:t> </a:t>
            </a:r>
            <a:r>
              <a:rPr lang="en-US" sz="1400" dirty="0" err="1">
                <a:latin typeface="Cambria" pitchFamily="18" charset="0"/>
                <a:ea typeface="Cambria" pitchFamily="18" charset="0"/>
              </a:rPr>
              <a:t>ngọc</a:t>
            </a:r>
            <a:r>
              <a:rPr lang="en-US" sz="1400" dirty="0">
                <a:latin typeface="Cambria" pitchFamily="18" charset="0"/>
                <a:ea typeface="Cambria" pitchFamily="18" charset="0"/>
              </a:rPr>
              <a:t>, </a:t>
            </a:r>
            <a:r>
              <a:rPr lang="en-US" sz="1400" dirty="0" err="1">
                <a:latin typeface="Cambria" pitchFamily="18" charset="0"/>
                <a:ea typeface="Cambria" pitchFamily="18" charset="0"/>
              </a:rPr>
              <a:t>hoa</a:t>
            </a:r>
            <a:r>
              <a:rPr lang="en-US" sz="1400" dirty="0">
                <a:latin typeface="Cambria" pitchFamily="18" charset="0"/>
                <a:ea typeface="Cambria" pitchFamily="18" charset="0"/>
              </a:rPr>
              <a:t> </a:t>
            </a:r>
            <a:r>
              <a:rPr lang="en-US" sz="1400" dirty="0" err="1">
                <a:latin typeface="Cambria" pitchFamily="18" charset="0"/>
                <a:ea typeface="Cambria" pitchFamily="18" charset="0"/>
              </a:rPr>
              <a:t>ngũ</a:t>
            </a:r>
            <a:r>
              <a:rPr lang="en-US" sz="1400" dirty="0">
                <a:latin typeface="Cambria" pitchFamily="18" charset="0"/>
                <a:ea typeface="Cambria" pitchFamily="18" charset="0"/>
              </a:rPr>
              <a:t> </a:t>
            </a:r>
            <a:r>
              <a:rPr lang="en-US" sz="1400" dirty="0" err="1">
                <a:latin typeface="Cambria" pitchFamily="18" charset="0"/>
                <a:ea typeface="Cambria" pitchFamily="18" charset="0"/>
              </a:rPr>
              <a:t>sắc</a:t>
            </a:r>
            <a:r>
              <a:rPr lang="en-US" sz="1400" dirty="0">
                <a:latin typeface="Cambria" pitchFamily="18" charset="0"/>
                <a:ea typeface="Cambria" pitchFamily="18" charset="0"/>
              </a:rPr>
              <a:t>; </a:t>
            </a:r>
            <a:r>
              <a:rPr lang="en-US" sz="1400" dirty="0" err="1">
                <a:latin typeface="Cambria" pitchFamily="18" charset="0"/>
                <a:ea typeface="Cambria" pitchFamily="18" charset="0"/>
              </a:rPr>
              <a:t>cúc</a:t>
            </a:r>
            <a:r>
              <a:rPr lang="en-US" sz="1400" dirty="0">
                <a:latin typeface="Cambria" pitchFamily="18" charset="0"/>
                <a:ea typeface="Cambria" pitchFamily="18" charset="0"/>
              </a:rPr>
              <a:t> </a:t>
            </a:r>
            <a:r>
              <a:rPr lang="en-US" sz="1400" dirty="0" err="1">
                <a:latin typeface="Cambria" pitchFamily="18" charset="0"/>
                <a:ea typeface="Cambria" pitchFamily="18" charset="0"/>
              </a:rPr>
              <a:t>mặt</a:t>
            </a:r>
            <a:r>
              <a:rPr lang="en-US" sz="1400" dirty="0">
                <a:latin typeface="Cambria" pitchFamily="18" charset="0"/>
                <a:ea typeface="Cambria" pitchFamily="18" charset="0"/>
              </a:rPr>
              <a:t> </a:t>
            </a:r>
            <a:r>
              <a:rPr lang="en-US" sz="1400" dirty="0" err="1">
                <a:latin typeface="Cambria" pitchFamily="18" charset="0"/>
                <a:ea typeface="Cambria" pitchFamily="18" charset="0"/>
              </a:rPr>
              <a:t>trời</a:t>
            </a:r>
            <a:r>
              <a:rPr lang="en-US" sz="1400" dirty="0">
                <a:latin typeface="Cambria" pitchFamily="18" charset="0"/>
                <a:ea typeface="Cambria" pitchFamily="18" charset="0"/>
              </a:rPr>
              <a:t>,…</a:t>
            </a:r>
          </a:p>
          <a:p>
            <a:pPr algn="just"/>
            <a:r>
              <a:rPr lang="en-US" sz="1400" b="1" dirty="0">
                <a:latin typeface="Cambria" pitchFamily="18" charset="0"/>
                <a:ea typeface="Cambria" pitchFamily="18" charset="0"/>
              </a:rPr>
              <a:t>5.2 </a:t>
            </a:r>
            <a:r>
              <a:rPr lang="en-US" sz="1400" b="1" dirty="0" err="1">
                <a:latin typeface="Cambria" pitchFamily="18" charset="0"/>
                <a:ea typeface="Cambria" pitchFamily="18" charset="0"/>
              </a:rPr>
              <a:t>Chăm</a:t>
            </a:r>
            <a:r>
              <a:rPr lang="en-US" sz="1400" b="1" dirty="0">
                <a:latin typeface="Cambria" pitchFamily="18" charset="0"/>
                <a:ea typeface="Cambria" pitchFamily="18" charset="0"/>
              </a:rPr>
              <a:t> </a:t>
            </a:r>
            <a:r>
              <a:rPr lang="en-US" sz="1400" b="1" dirty="0" err="1">
                <a:latin typeface="Cambria" pitchFamily="18" charset="0"/>
                <a:ea typeface="Cambria" pitchFamily="18" charset="0"/>
              </a:rPr>
              <a:t>sóc</a:t>
            </a:r>
            <a:r>
              <a:rPr lang="en-US" sz="1400" b="1" dirty="0">
                <a:latin typeface="Cambria" pitchFamily="18" charset="0"/>
                <a:ea typeface="Cambria" pitchFamily="18" charset="0"/>
              </a:rPr>
              <a:t> </a:t>
            </a:r>
            <a:r>
              <a:rPr lang="en-US" sz="1400" b="1" dirty="0" err="1">
                <a:latin typeface="Cambria" pitchFamily="18" charset="0"/>
                <a:ea typeface="Cambria" pitchFamily="18" charset="0"/>
              </a:rPr>
              <a:t>cây</a:t>
            </a:r>
            <a:endParaRPr lang="en-US" sz="1400" dirty="0">
              <a:latin typeface="Cambria" pitchFamily="18" charset="0"/>
              <a:ea typeface="Cambria" pitchFamily="18" charset="0"/>
            </a:endParaRP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Hàng</a:t>
            </a:r>
            <a:r>
              <a:rPr lang="en-US" sz="1400" dirty="0">
                <a:latin typeface="Cambria" pitchFamily="18" charset="0"/>
                <a:ea typeface="Cambria" pitchFamily="18" charset="0"/>
              </a:rPr>
              <a:t> </a:t>
            </a:r>
            <a:r>
              <a:rPr lang="en-US" sz="1400" dirty="0" err="1">
                <a:latin typeface="Cambria" pitchFamily="18" charset="0"/>
                <a:ea typeface="Cambria" pitchFamily="18" charset="0"/>
              </a:rPr>
              <a:t>tuần</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r>
              <a:rPr lang="en-US" sz="1400" dirty="0">
                <a:latin typeface="Cambria" pitchFamily="18" charset="0"/>
                <a:ea typeface="Cambria" pitchFamily="18" charset="0"/>
              </a:rPr>
              <a:t> </a:t>
            </a:r>
            <a:r>
              <a:rPr lang="en-US" sz="1400" dirty="0" err="1">
                <a:latin typeface="Cambria" pitchFamily="18" charset="0"/>
                <a:ea typeface="Cambria" pitchFamily="18" charset="0"/>
              </a:rPr>
              <a:t>cử</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thành</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cây</a:t>
            </a:r>
            <a:r>
              <a:rPr lang="en-US" sz="1400" dirty="0">
                <a:latin typeface="Cambria" pitchFamily="18" charset="0"/>
                <a:ea typeface="Cambria" pitchFamily="18" charset="0"/>
              </a:rPr>
              <a:t> </a:t>
            </a:r>
            <a:r>
              <a:rPr lang="en-US" sz="1400" dirty="0" err="1">
                <a:latin typeface="Cambria" pitchFamily="18" charset="0"/>
                <a:ea typeface="Cambria" pitchFamily="18" charset="0"/>
              </a:rPr>
              <a:t>sau</a:t>
            </a:r>
            <a:r>
              <a:rPr lang="en-US" sz="1400" dirty="0">
                <a:latin typeface="Cambria" pitchFamily="18" charset="0"/>
                <a:ea typeface="Cambria" pitchFamily="18" charset="0"/>
              </a:rPr>
              <a:t> </a:t>
            </a:r>
            <a:r>
              <a:rPr lang="en-US" sz="1400" dirty="0" err="1">
                <a:latin typeface="Cambria" pitchFamily="18" charset="0"/>
                <a:ea typeface="Cambria" pitchFamily="18" charset="0"/>
              </a:rPr>
              <a:t>khi</a:t>
            </a:r>
            <a:r>
              <a:rPr lang="en-US" sz="1400" dirty="0">
                <a:latin typeface="Cambria" pitchFamily="18" charset="0"/>
                <a:ea typeface="Cambria" pitchFamily="18" charset="0"/>
              </a:rPr>
              <a:t> </a:t>
            </a:r>
            <a:r>
              <a:rPr lang="en-US" sz="1400" dirty="0" err="1">
                <a:latin typeface="Cambria" pitchFamily="18" charset="0"/>
                <a:ea typeface="Cambria" pitchFamily="18" charset="0"/>
              </a:rPr>
              <a:t>trồng</a:t>
            </a:r>
            <a:r>
              <a:rPr lang="en-US" sz="1400" dirty="0">
                <a:latin typeface="Cambria" pitchFamily="18" charset="0"/>
                <a:ea typeface="Cambria" pitchFamily="18" charset="0"/>
              </a:rPr>
              <a:t> (</a:t>
            </a:r>
            <a:r>
              <a:rPr lang="en-US" sz="1400" dirty="0" err="1">
                <a:latin typeface="Cambria" pitchFamily="18" charset="0"/>
                <a:ea typeface="Cambria" pitchFamily="18" charset="0"/>
              </a:rPr>
              <a:t>tưới</a:t>
            </a:r>
            <a:r>
              <a:rPr lang="en-US" sz="1400" dirty="0">
                <a:latin typeface="Cambria" pitchFamily="18" charset="0"/>
                <a:ea typeface="Cambria" pitchFamily="18" charset="0"/>
              </a:rPr>
              <a:t> </a:t>
            </a:r>
            <a:r>
              <a:rPr lang="en-US" sz="1400" dirty="0" err="1">
                <a:latin typeface="Cambria" pitchFamily="18" charset="0"/>
                <a:ea typeface="Cambria" pitchFamily="18" charset="0"/>
              </a:rPr>
              <a:t>nước</a:t>
            </a:r>
            <a:r>
              <a:rPr lang="en-US" sz="1400" dirty="0">
                <a:latin typeface="Cambria" pitchFamily="18" charset="0"/>
                <a:ea typeface="Cambria" pitchFamily="18" charset="0"/>
              </a:rPr>
              <a:t>, </a:t>
            </a:r>
            <a:r>
              <a:rPr lang="en-US" sz="1400" dirty="0" err="1">
                <a:latin typeface="Cambria" pitchFamily="18" charset="0"/>
                <a:ea typeface="Cambria" pitchFamily="18" charset="0"/>
              </a:rPr>
              <a:t>bón</a:t>
            </a:r>
            <a:r>
              <a:rPr lang="en-US" sz="1400" dirty="0">
                <a:latin typeface="Cambria" pitchFamily="18" charset="0"/>
                <a:ea typeface="Cambria" pitchFamily="18" charset="0"/>
              </a:rPr>
              <a:t> </a:t>
            </a:r>
            <a:r>
              <a:rPr lang="en-US" sz="1400" dirty="0" err="1">
                <a:latin typeface="Cambria" pitchFamily="18" charset="0"/>
                <a:ea typeface="Cambria" pitchFamily="18" charset="0"/>
              </a:rPr>
              <a:t>phân</a:t>
            </a:r>
            <a:r>
              <a:rPr lang="en-US" sz="1400" dirty="0">
                <a:latin typeface="Cambria" pitchFamily="18" charset="0"/>
                <a:ea typeface="Cambria" pitchFamily="18" charset="0"/>
              </a:rPr>
              <a:t>…)</a:t>
            </a:r>
          </a:p>
          <a:p>
            <a:pPr algn="just"/>
            <a:r>
              <a:rPr lang="en-US" sz="1400" dirty="0">
                <a:latin typeface="Cambria" pitchFamily="18" charset="0"/>
                <a:ea typeface="Cambria" pitchFamily="18" charset="0"/>
              </a:rPr>
              <a:t>- </a:t>
            </a:r>
            <a:r>
              <a:rPr lang="en-US" sz="1400" dirty="0" err="1">
                <a:latin typeface="Cambria" pitchFamily="18" charset="0"/>
                <a:ea typeface="Cambria" pitchFamily="18" charset="0"/>
              </a:rPr>
              <a:t>Nhà</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phân</a:t>
            </a:r>
            <a:r>
              <a:rPr lang="en-US" sz="1400" dirty="0">
                <a:latin typeface="Cambria" pitchFamily="18" charset="0"/>
                <a:ea typeface="Cambria" pitchFamily="18" charset="0"/>
              </a:rPr>
              <a:t> </a:t>
            </a:r>
            <a:r>
              <a:rPr lang="en-US" sz="1400" dirty="0" err="1">
                <a:latin typeface="Cambria" pitchFamily="18" charset="0"/>
                <a:ea typeface="Cambria" pitchFamily="18" charset="0"/>
              </a:rPr>
              <a:t>công</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cá</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hỗ</a:t>
            </a:r>
            <a:r>
              <a:rPr lang="en-US" sz="1400" dirty="0">
                <a:latin typeface="Cambria" pitchFamily="18" charset="0"/>
                <a:ea typeface="Cambria" pitchFamily="18" charset="0"/>
              </a:rPr>
              <a:t> </a:t>
            </a:r>
            <a:r>
              <a:rPr lang="en-US" sz="1400" dirty="0" err="1">
                <a:latin typeface="Cambria" pitchFamily="18" charset="0"/>
                <a:ea typeface="Cambria" pitchFamily="18" charset="0"/>
              </a:rPr>
              <a:t>trợ</a:t>
            </a:r>
            <a:r>
              <a:rPr lang="en-US" sz="1400" dirty="0">
                <a:latin typeface="Cambria" pitchFamily="18" charset="0"/>
                <a:ea typeface="Cambria" pitchFamily="18" charset="0"/>
              </a:rPr>
              <a:t> </a:t>
            </a:r>
            <a:r>
              <a:rPr lang="en-US" sz="1400" dirty="0" err="1">
                <a:latin typeface="Cambria" pitchFamily="18" charset="0"/>
                <a:ea typeface="Cambria" pitchFamily="18" charset="0"/>
              </a:rPr>
              <a:t>việc</a:t>
            </a:r>
            <a:r>
              <a:rPr lang="en-US" sz="1400" dirty="0">
                <a:latin typeface="Cambria" pitchFamily="18" charset="0"/>
                <a:ea typeface="Cambria" pitchFamily="18" charset="0"/>
              </a:rPr>
              <a:t> </a:t>
            </a:r>
            <a:r>
              <a:rPr lang="en-US" sz="1400" dirty="0" err="1">
                <a:latin typeface="Cambria" pitchFamily="18" charset="0"/>
                <a:ea typeface="Cambria" pitchFamily="18" charset="0"/>
              </a:rPr>
              <a:t>chăm</a:t>
            </a:r>
            <a:r>
              <a:rPr lang="en-US" sz="1400" dirty="0">
                <a:latin typeface="Cambria" pitchFamily="18" charset="0"/>
                <a:ea typeface="Cambria" pitchFamily="18" charset="0"/>
              </a:rPr>
              <a:t> </a:t>
            </a:r>
            <a:r>
              <a:rPr lang="en-US" sz="1400" dirty="0" err="1">
                <a:latin typeface="Cambria" pitchFamily="18" charset="0"/>
                <a:ea typeface="Cambria" pitchFamily="18" charset="0"/>
              </a:rPr>
              <a:t>sóc</a:t>
            </a:r>
            <a:r>
              <a:rPr lang="en-US" sz="1400" dirty="0">
                <a:latin typeface="Cambria" pitchFamily="18" charset="0"/>
                <a:ea typeface="Cambria" pitchFamily="18" charset="0"/>
              </a:rPr>
              <a:t> </a:t>
            </a:r>
            <a:r>
              <a:rPr lang="en-US" sz="1400" dirty="0" err="1">
                <a:latin typeface="Cambria" pitchFamily="18" charset="0"/>
                <a:ea typeface="Cambria" pitchFamily="18" charset="0"/>
              </a:rPr>
              <a:t>cho</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chi </a:t>
            </a:r>
            <a:r>
              <a:rPr lang="en-US" sz="1400" dirty="0" err="1">
                <a:latin typeface="Cambria" pitchFamily="18" charset="0"/>
                <a:ea typeface="Cambria" pitchFamily="18" charset="0"/>
              </a:rPr>
              <a:t>đội</a:t>
            </a:r>
            <a:endParaRPr lang="en-US" sz="1400" dirty="0">
              <a:latin typeface="Cambria" pitchFamily="18" charset="0"/>
              <a:ea typeface="Cambria" pitchFamily="18" charset="0"/>
            </a:endParaRPr>
          </a:p>
          <a:p>
            <a:pPr algn="just"/>
            <a:r>
              <a:rPr lang="en-US" sz="1400" b="1" dirty="0">
                <a:latin typeface="Cambria" pitchFamily="18" charset="0"/>
                <a:ea typeface="Cambria" pitchFamily="18" charset="0"/>
              </a:rPr>
              <a:t>6. </a:t>
            </a:r>
            <a:r>
              <a:rPr lang="en-US" sz="1400" b="1" dirty="0" err="1">
                <a:latin typeface="Cambria" pitchFamily="18" charset="0"/>
                <a:ea typeface="Cambria" pitchFamily="18" charset="0"/>
              </a:rPr>
              <a:t>Kinh</a:t>
            </a:r>
            <a:r>
              <a:rPr lang="en-US" sz="1400" b="1" dirty="0">
                <a:latin typeface="Cambria" pitchFamily="18" charset="0"/>
                <a:ea typeface="Cambria" pitchFamily="18" charset="0"/>
              </a:rPr>
              <a:t> </a:t>
            </a:r>
            <a:r>
              <a:rPr lang="en-US" sz="1400" b="1" dirty="0" err="1">
                <a:latin typeface="Cambria" pitchFamily="18" charset="0"/>
                <a:ea typeface="Cambria" pitchFamily="18" charset="0"/>
              </a:rPr>
              <a:t>phí</a:t>
            </a:r>
            <a:r>
              <a:rPr lang="en-US" sz="1400" b="1" dirty="0">
                <a:latin typeface="Cambria" pitchFamily="18" charset="0"/>
                <a:ea typeface="Cambria" pitchFamily="18" charset="0"/>
              </a:rPr>
              <a:t> </a:t>
            </a:r>
            <a:r>
              <a:rPr lang="en-US" sz="1400" b="1" dirty="0" err="1">
                <a:latin typeface="Cambria" pitchFamily="18" charset="0"/>
                <a:ea typeface="Cambria" pitchFamily="18" charset="0"/>
              </a:rPr>
              <a:t>thực</a:t>
            </a:r>
            <a:r>
              <a:rPr lang="en-US" sz="1400" b="1" dirty="0">
                <a:latin typeface="Cambria" pitchFamily="18" charset="0"/>
                <a:ea typeface="Cambria" pitchFamily="18" charset="0"/>
              </a:rPr>
              <a:t> </a:t>
            </a:r>
            <a:r>
              <a:rPr lang="en-US" sz="1400" b="1" dirty="0" err="1">
                <a:latin typeface="Cambria" pitchFamily="18" charset="0"/>
                <a:ea typeface="Cambria" pitchFamily="18" charset="0"/>
              </a:rPr>
              <a:t>hiện</a:t>
            </a:r>
            <a:endParaRPr lang="en-US" sz="1400" dirty="0">
              <a:latin typeface="Cambria" pitchFamily="18" charset="0"/>
              <a:ea typeface="Cambria" pitchFamily="18" charset="0"/>
            </a:endParaRPr>
          </a:p>
          <a:p>
            <a:pPr algn="just"/>
            <a:r>
              <a:rPr lang="en-US" sz="1400" dirty="0" err="1">
                <a:latin typeface="Cambria" pitchFamily="18" charset="0"/>
                <a:ea typeface="Cambria" pitchFamily="18" charset="0"/>
              </a:rPr>
              <a:t>Nguồn</a:t>
            </a:r>
            <a:r>
              <a:rPr lang="en-US" sz="1400" dirty="0">
                <a:latin typeface="Cambria" pitchFamily="18" charset="0"/>
                <a:ea typeface="Cambria" pitchFamily="18" charset="0"/>
              </a:rPr>
              <a:t> </a:t>
            </a:r>
            <a:r>
              <a:rPr lang="en-US" sz="1400" dirty="0" err="1">
                <a:latin typeface="Cambria" pitchFamily="18" charset="0"/>
                <a:ea typeface="Cambria" pitchFamily="18" charset="0"/>
              </a:rPr>
              <a:t>huy</a:t>
            </a:r>
            <a:r>
              <a:rPr lang="en-US" sz="1400" dirty="0">
                <a:latin typeface="Cambria" pitchFamily="18" charset="0"/>
                <a:ea typeface="Cambria" pitchFamily="18" charset="0"/>
              </a:rPr>
              <a:t> </a:t>
            </a:r>
            <a:r>
              <a:rPr lang="en-US" sz="1400" dirty="0" err="1">
                <a:latin typeface="Cambria" pitchFamily="18" charset="0"/>
                <a:ea typeface="Cambria" pitchFamily="18" charset="0"/>
              </a:rPr>
              <a:t>động</a:t>
            </a:r>
            <a:r>
              <a:rPr lang="en-US" sz="1400" dirty="0">
                <a:latin typeface="Cambria" pitchFamily="18" charset="0"/>
                <a:ea typeface="Cambria" pitchFamily="18" charset="0"/>
              </a:rPr>
              <a:t> </a:t>
            </a:r>
            <a:r>
              <a:rPr lang="en-US" sz="1400" dirty="0" err="1">
                <a:latin typeface="Cambria" pitchFamily="18" charset="0"/>
                <a:ea typeface="Cambria" pitchFamily="18" charset="0"/>
              </a:rPr>
              <a:t>sự</a:t>
            </a:r>
            <a:r>
              <a:rPr lang="en-US" sz="1400" dirty="0">
                <a:latin typeface="Cambria" pitchFamily="18" charset="0"/>
                <a:ea typeface="Cambria" pitchFamily="18" charset="0"/>
              </a:rPr>
              <a:t> </a:t>
            </a:r>
            <a:r>
              <a:rPr lang="en-US" sz="1400" dirty="0" err="1">
                <a:latin typeface="Cambria" pitchFamily="18" charset="0"/>
                <a:ea typeface="Cambria" pitchFamily="18" charset="0"/>
              </a:rPr>
              <a:t>đóng</a:t>
            </a:r>
            <a:r>
              <a:rPr lang="en-US" sz="1400" dirty="0">
                <a:latin typeface="Cambria" pitchFamily="18" charset="0"/>
                <a:ea typeface="Cambria" pitchFamily="18" charset="0"/>
              </a:rPr>
              <a:t> </a:t>
            </a:r>
            <a:r>
              <a:rPr lang="en-US" sz="1400" dirty="0" err="1">
                <a:latin typeface="Cambria" pitchFamily="18" charset="0"/>
                <a:ea typeface="Cambria" pitchFamily="18" charset="0"/>
              </a:rPr>
              <a:t>góp</a:t>
            </a:r>
            <a:r>
              <a:rPr lang="en-US" sz="1400" dirty="0">
                <a:latin typeface="Cambria" pitchFamily="18" charset="0"/>
                <a:ea typeface="Cambria" pitchFamily="18" charset="0"/>
              </a:rPr>
              <a:t> </a:t>
            </a:r>
            <a:r>
              <a:rPr lang="en-US" sz="1400" dirty="0" err="1">
                <a:latin typeface="Cambria" pitchFamily="18" charset="0"/>
                <a:ea typeface="Cambria" pitchFamily="18" charset="0"/>
              </a:rPr>
              <a:t>của</a:t>
            </a:r>
            <a:r>
              <a:rPr lang="en-US" sz="1400" dirty="0">
                <a:latin typeface="Cambria" pitchFamily="18" charset="0"/>
                <a:ea typeface="Cambria" pitchFamily="18" charset="0"/>
              </a:rPr>
              <a:t> </a:t>
            </a:r>
            <a:r>
              <a:rPr lang="en-US" sz="1400" dirty="0" err="1">
                <a:latin typeface="Cambria" pitchFamily="18" charset="0"/>
                <a:ea typeface="Cambria" pitchFamily="18" charset="0"/>
              </a:rPr>
              <a:t>các</a:t>
            </a:r>
            <a:r>
              <a:rPr lang="en-US" sz="1400" dirty="0">
                <a:latin typeface="Cambria" pitchFamily="18" charset="0"/>
                <a:ea typeface="Cambria" pitchFamily="18" charset="0"/>
              </a:rPr>
              <a:t> </a:t>
            </a:r>
            <a:r>
              <a:rPr lang="en-US" sz="1400" dirty="0" err="1">
                <a:latin typeface="Cambria" pitchFamily="18" charset="0"/>
                <a:ea typeface="Cambria" pitchFamily="18" charset="0"/>
              </a:rPr>
              <a:t>cá</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sinh</a:t>
            </a:r>
            <a:r>
              <a:rPr lang="en-US" sz="1400" dirty="0">
                <a:latin typeface="Cambria" pitchFamily="18" charset="0"/>
                <a:ea typeface="Cambria" pitchFamily="18" charset="0"/>
              </a:rPr>
              <a:t>, </a:t>
            </a:r>
            <a:r>
              <a:rPr lang="en-US" sz="1400" dirty="0" err="1">
                <a:latin typeface="Cambria" pitchFamily="18" charset="0"/>
                <a:ea typeface="Cambria" pitchFamily="18" charset="0"/>
              </a:rPr>
              <a:t>phụ</a:t>
            </a:r>
            <a:r>
              <a:rPr lang="en-US" sz="1400" dirty="0">
                <a:latin typeface="Cambria" pitchFamily="18" charset="0"/>
                <a:ea typeface="Cambria" pitchFamily="18" charset="0"/>
              </a:rPr>
              <a:t> </a:t>
            </a:r>
            <a:r>
              <a:rPr lang="en-US" sz="1400" dirty="0" err="1">
                <a:latin typeface="Cambria" pitchFamily="18" charset="0"/>
                <a:ea typeface="Cambria" pitchFamily="18" charset="0"/>
              </a:rPr>
              <a:t>huynh</a:t>
            </a:r>
            <a:r>
              <a:rPr lang="en-US" sz="1400" dirty="0">
                <a:latin typeface="Cambria" pitchFamily="18" charset="0"/>
                <a:ea typeface="Cambria" pitchFamily="18" charset="0"/>
              </a:rPr>
              <a:t>, </a:t>
            </a:r>
            <a:r>
              <a:rPr lang="en-US" sz="1400" dirty="0" err="1">
                <a:latin typeface="Cambria" pitchFamily="18" charset="0"/>
                <a:ea typeface="Cambria" pitchFamily="18" charset="0"/>
              </a:rPr>
              <a:t>giáo</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nhân</a:t>
            </a:r>
            <a:r>
              <a:rPr lang="en-US" sz="1400" dirty="0">
                <a:latin typeface="Cambria" pitchFamily="18" charset="0"/>
                <a:ea typeface="Cambria" pitchFamily="18" charset="0"/>
              </a:rPr>
              <a:t> </a:t>
            </a:r>
            <a:r>
              <a:rPr lang="en-US" sz="1400" dirty="0" err="1">
                <a:latin typeface="Cambria" pitchFamily="18" charset="0"/>
                <a:ea typeface="Cambria" pitchFamily="18" charset="0"/>
              </a:rPr>
              <a:t>viên</a:t>
            </a:r>
            <a:r>
              <a:rPr lang="en-US" sz="1400" dirty="0">
                <a:latin typeface="Cambria" pitchFamily="18" charset="0"/>
                <a:ea typeface="Cambria" pitchFamily="18" charset="0"/>
              </a:rPr>
              <a:t> </a:t>
            </a:r>
            <a:r>
              <a:rPr lang="en-US" sz="1400" dirty="0" err="1">
                <a:latin typeface="Cambria" pitchFamily="18" charset="0"/>
                <a:ea typeface="Cambria" pitchFamily="18" charset="0"/>
              </a:rPr>
              <a:t>trường</a:t>
            </a:r>
            <a:r>
              <a:rPr lang="en-US" sz="1400" dirty="0">
                <a:latin typeface="Cambria" pitchFamily="18" charset="0"/>
                <a:ea typeface="Cambria" pitchFamily="18" charset="0"/>
              </a:rPr>
              <a:t> </a:t>
            </a:r>
            <a:r>
              <a:rPr lang="en-US" sz="1400" dirty="0" err="1">
                <a:latin typeface="Cambria" pitchFamily="18" charset="0"/>
                <a:ea typeface="Cambria" pitchFamily="18" charset="0"/>
              </a:rPr>
              <a:t>học</a:t>
            </a:r>
            <a:r>
              <a:rPr lang="en-US" sz="1400" dirty="0">
                <a:latin typeface="Cambria" pitchFamily="18" charset="0"/>
                <a:ea typeface="Cambria" pitchFamily="18" charset="0"/>
              </a:rPr>
              <a:t> </a:t>
            </a:r>
            <a:r>
              <a:rPr lang="en-US" sz="1400" dirty="0" err="1">
                <a:latin typeface="Cambria" pitchFamily="18" charset="0"/>
                <a:ea typeface="Cambria" pitchFamily="18" charset="0"/>
              </a:rPr>
              <a:t>và</a:t>
            </a:r>
            <a:r>
              <a:rPr lang="en-US" sz="1400" dirty="0">
                <a:latin typeface="Cambria" pitchFamily="18" charset="0"/>
                <a:ea typeface="Cambria" pitchFamily="18" charset="0"/>
              </a:rPr>
              <a:t>  </a:t>
            </a:r>
            <a:r>
              <a:rPr lang="en-US" sz="1400" dirty="0" err="1">
                <a:latin typeface="Cambria" pitchFamily="18" charset="0"/>
                <a:ea typeface="Cambria" pitchFamily="18" charset="0"/>
              </a:rPr>
              <a:t>phong</a:t>
            </a:r>
            <a:r>
              <a:rPr lang="en-US" sz="1400" dirty="0">
                <a:latin typeface="Cambria" pitchFamily="18" charset="0"/>
                <a:ea typeface="Cambria" pitchFamily="18" charset="0"/>
              </a:rPr>
              <a:t> </a:t>
            </a:r>
            <a:r>
              <a:rPr lang="en-US" sz="1400" dirty="0" err="1">
                <a:latin typeface="Cambria" pitchFamily="18" charset="0"/>
                <a:ea typeface="Cambria" pitchFamily="18" charset="0"/>
              </a:rPr>
              <a:t>trào</a:t>
            </a:r>
            <a:r>
              <a:rPr lang="en-US" sz="1400" dirty="0">
                <a:latin typeface="Cambria" pitchFamily="18" charset="0"/>
                <a:ea typeface="Cambria" pitchFamily="18" charset="0"/>
              </a:rPr>
              <a:t> “</a:t>
            </a:r>
            <a:r>
              <a:rPr lang="en-US" sz="1400" dirty="0" err="1">
                <a:latin typeface="Cambria" pitchFamily="18" charset="0"/>
                <a:ea typeface="Cambria" pitchFamily="18" charset="0"/>
              </a:rPr>
              <a:t>kế</a:t>
            </a:r>
            <a:r>
              <a:rPr lang="en-US" sz="1400" dirty="0">
                <a:latin typeface="Cambria" pitchFamily="18" charset="0"/>
                <a:ea typeface="Cambria" pitchFamily="18" charset="0"/>
              </a:rPr>
              <a:t> </a:t>
            </a:r>
            <a:r>
              <a:rPr lang="en-US" sz="1400" dirty="0" err="1">
                <a:latin typeface="Cambria" pitchFamily="18" charset="0"/>
                <a:ea typeface="Cambria" pitchFamily="18" charset="0"/>
              </a:rPr>
              <a:t>hoạch</a:t>
            </a:r>
            <a:r>
              <a:rPr lang="en-US" sz="1400" dirty="0">
                <a:latin typeface="Cambria" pitchFamily="18" charset="0"/>
                <a:ea typeface="Cambria" pitchFamily="18" charset="0"/>
              </a:rPr>
              <a:t> </a:t>
            </a:r>
            <a:r>
              <a:rPr lang="en-US" sz="1400" dirty="0" err="1">
                <a:latin typeface="Cambria" pitchFamily="18" charset="0"/>
                <a:ea typeface="Cambria" pitchFamily="18" charset="0"/>
              </a:rPr>
              <a:t>nhỏ</a:t>
            </a:r>
            <a:r>
              <a:rPr lang="en-US" sz="1400" dirty="0">
                <a:latin typeface="Cambria" pitchFamily="18" charset="0"/>
                <a:ea typeface="Cambria" pitchFamily="18" charset="0"/>
              </a:rPr>
              <a:t>”, </a:t>
            </a:r>
            <a:r>
              <a:rPr lang="en-US" sz="1400" dirty="0" err="1">
                <a:latin typeface="Cambria" pitchFamily="18" charset="0"/>
                <a:ea typeface="Cambria" pitchFamily="18" charset="0"/>
              </a:rPr>
              <a:t>thu</a:t>
            </a:r>
            <a:r>
              <a:rPr lang="en-US" sz="1400" dirty="0">
                <a:latin typeface="Cambria" pitchFamily="18" charset="0"/>
                <a:ea typeface="Cambria" pitchFamily="18" charset="0"/>
              </a:rPr>
              <a:t> </a:t>
            </a:r>
            <a:r>
              <a:rPr lang="en-US" sz="1400" dirty="0" err="1">
                <a:latin typeface="Cambria" pitchFamily="18" charset="0"/>
                <a:ea typeface="Cambria" pitchFamily="18" charset="0"/>
              </a:rPr>
              <a:t>gom</a:t>
            </a:r>
            <a:r>
              <a:rPr lang="en-US" sz="1400" dirty="0">
                <a:latin typeface="Cambria" pitchFamily="18" charset="0"/>
                <a:ea typeface="Cambria" pitchFamily="18" charset="0"/>
              </a:rPr>
              <a:t> </a:t>
            </a:r>
            <a:r>
              <a:rPr lang="en-US" sz="1400" dirty="0" err="1">
                <a:latin typeface="Cambria" pitchFamily="18" charset="0"/>
                <a:ea typeface="Cambria" pitchFamily="18" charset="0"/>
              </a:rPr>
              <a:t>phế</a:t>
            </a:r>
            <a:r>
              <a:rPr lang="en-US" sz="1400" dirty="0">
                <a:latin typeface="Cambria" pitchFamily="18" charset="0"/>
                <a:ea typeface="Cambria" pitchFamily="18" charset="0"/>
              </a:rPr>
              <a:t> </a:t>
            </a:r>
            <a:r>
              <a:rPr lang="en-US" sz="1400" dirty="0" err="1">
                <a:latin typeface="Cambria" pitchFamily="18" charset="0"/>
                <a:ea typeface="Cambria" pitchFamily="18" charset="0"/>
              </a:rPr>
              <a:t>liệu</a:t>
            </a:r>
            <a:r>
              <a:rPr lang="en-US" sz="1400" dirty="0">
                <a:latin typeface="Cambria" pitchFamily="18" charset="0"/>
                <a:ea typeface="Cambria" pitchFamily="18" charset="0"/>
              </a:rPr>
              <a:t> (</a:t>
            </a:r>
            <a:r>
              <a:rPr lang="en-US" sz="1400" dirty="0" err="1">
                <a:latin typeface="Cambria" pitchFamily="18" charset="0"/>
                <a:ea typeface="Cambria" pitchFamily="18" charset="0"/>
              </a:rPr>
              <a:t>giấy</a:t>
            </a:r>
            <a:r>
              <a:rPr lang="en-US" sz="1400" dirty="0">
                <a:latin typeface="Cambria" pitchFamily="18" charset="0"/>
                <a:ea typeface="Cambria" pitchFamily="18" charset="0"/>
              </a:rPr>
              <a:t> </a:t>
            </a:r>
            <a:r>
              <a:rPr lang="en-US" sz="1400" dirty="0" err="1">
                <a:latin typeface="Cambria" pitchFamily="18" charset="0"/>
                <a:ea typeface="Cambria" pitchFamily="18" charset="0"/>
              </a:rPr>
              <a:t>vụn</a:t>
            </a:r>
            <a:r>
              <a:rPr lang="en-US" sz="1400" dirty="0">
                <a:latin typeface="Cambria" pitchFamily="18" charset="0"/>
                <a:ea typeface="Cambria" pitchFamily="18" charset="0"/>
              </a:rPr>
              <a:t>, </a:t>
            </a:r>
            <a:r>
              <a:rPr lang="en-US" sz="1400" dirty="0" err="1">
                <a:latin typeface="Cambria" pitchFamily="18" charset="0"/>
                <a:ea typeface="Cambria" pitchFamily="18" charset="0"/>
              </a:rPr>
              <a:t>rác</a:t>
            </a:r>
            <a:r>
              <a:rPr lang="en-US" sz="1400" dirty="0">
                <a:latin typeface="Cambria" pitchFamily="18" charset="0"/>
                <a:ea typeface="Cambria" pitchFamily="18" charset="0"/>
              </a:rPr>
              <a:t> </a:t>
            </a:r>
            <a:r>
              <a:rPr lang="en-US" sz="1400" dirty="0" err="1">
                <a:latin typeface="Cambria" pitchFamily="18" charset="0"/>
                <a:ea typeface="Cambria" pitchFamily="18" charset="0"/>
              </a:rPr>
              <a:t>thải</a:t>
            </a:r>
            <a:r>
              <a:rPr lang="en-US" sz="1400" dirty="0">
                <a:latin typeface="Cambria" pitchFamily="18" charset="0"/>
                <a:ea typeface="Cambria" pitchFamily="18" charset="0"/>
              </a:rPr>
              <a:t> </a:t>
            </a:r>
            <a:r>
              <a:rPr lang="en-US" sz="1400" dirty="0" err="1">
                <a:latin typeface="Cambria" pitchFamily="18" charset="0"/>
                <a:ea typeface="Cambria" pitchFamily="18" charset="0"/>
              </a:rPr>
              <a:t>nhựa</a:t>
            </a:r>
            <a:r>
              <a:rPr lang="en-US" sz="1400" dirty="0">
                <a:latin typeface="Cambria" pitchFamily="18" charset="0"/>
                <a:ea typeface="Cambria" pitchFamily="18" charset="0"/>
              </a:rPr>
              <a:t>,…)</a:t>
            </a:r>
          </a:p>
        </p:txBody>
      </p:sp>
    </p:spTree>
    <p:extLst>
      <p:ext uri="{BB962C8B-B14F-4D97-AF65-F5344CB8AC3E}">
        <p14:creationId xmlns:p14="http://schemas.microsoft.com/office/powerpoint/2010/main" val="332960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13. </a:t>
            </a:r>
            <a:r>
              <a:rPr lang="en-US" sz="2400" b="1" dirty="0">
                <a:solidFill>
                  <a:srgbClr val="FF0000"/>
                </a:solidFill>
                <a:effectLst>
                  <a:outerShdw blurRad="38100" dist="38100" dir="2700000" algn="tl">
                    <a:srgbClr val="000000">
                      <a:alpha val="43137"/>
                    </a:srgbClr>
                  </a:outerShdw>
                </a:effectLst>
                <a:latin typeface="Cambria" pitchFamily="18" charset="0"/>
              </a:rPr>
              <a:t>ĐẶC ĐIỂM SINH VẬT VÀ </a:t>
            </a:r>
            <a:br>
              <a:rPr lang="en-US" sz="2400" b="1" dirty="0">
                <a:solidFill>
                  <a:srgbClr val="FF0000"/>
                </a:solidFill>
                <a:effectLst>
                  <a:outerShdw blurRad="38100" dist="38100" dir="2700000" algn="tl">
                    <a:srgbClr val="000000">
                      <a:alpha val="43137"/>
                    </a:srgbClr>
                  </a:outerShdw>
                </a:effectLst>
                <a:latin typeface="Cambria" pitchFamily="18" charset="0"/>
              </a:rPr>
            </a:br>
            <a:r>
              <a:rPr lang="en-US" sz="2400" b="1" dirty="0">
                <a:solidFill>
                  <a:srgbClr val="FF0000"/>
                </a:solidFill>
                <a:effectLst>
                  <a:outerShdw blurRad="38100" dist="38100" dir="2700000" algn="tl">
                    <a:srgbClr val="000000">
                      <a:alpha val="43137"/>
                    </a:srgbClr>
                  </a:outerShdw>
                </a:effectLst>
                <a:latin typeface="Cambria" pitchFamily="18" charset="0"/>
              </a:rPr>
              <a:t>VẤN ĐỀ BẢO TỒN </a:t>
            </a:r>
            <a:r>
              <a:rPr lang="en-US" sz="2400" b="1" dirty="0" smtClean="0">
                <a:solidFill>
                  <a:srgbClr val="FF0000"/>
                </a:solidFill>
                <a:effectLst>
                  <a:outerShdw blurRad="38100" dist="38100" dir="2700000" algn="tl">
                    <a:srgbClr val="000000">
                      <a:alpha val="43137"/>
                    </a:srgbClr>
                  </a:outerShdw>
                </a:effectLst>
                <a:latin typeface="Cambria" pitchFamily="18" charset="0"/>
              </a:rPr>
              <a:t>ĐA </a:t>
            </a:r>
            <a:r>
              <a:rPr lang="en-US" sz="2400" b="1" dirty="0">
                <a:solidFill>
                  <a:srgbClr val="FF0000"/>
                </a:solidFill>
                <a:effectLst>
                  <a:outerShdw blurRad="38100" dist="38100" dir="2700000" algn="tl">
                    <a:srgbClr val="000000">
                      <a:alpha val="43137"/>
                    </a:srgbClr>
                  </a:outerShdw>
                </a:effectLst>
                <a:latin typeface="Cambria" pitchFamily="18" charset="0"/>
              </a:rPr>
              <a:t>DẠNG SINH </a:t>
            </a:r>
            <a:r>
              <a:rPr lang="en-US" sz="2400" b="1" dirty="0" smtClean="0">
                <a:solidFill>
                  <a:srgbClr val="FF0000"/>
                </a:solidFill>
                <a:effectLst>
                  <a:outerShdw blurRad="38100" dist="38100" dir="2700000" algn="tl">
                    <a:srgbClr val="000000">
                      <a:alpha val="43137"/>
                    </a:srgbClr>
                  </a:outerShdw>
                </a:effectLst>
                <a:latin typeface="Cambria" pitchFamily="18" charset="0"/>
              </a:rPr>
              <a:t>HỌC</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BẢO TỒN ĐA </a:t>
            </a:r>
            <a:r>
              <a:rPr lang="en-US" sz="2400" b="1" dirty="0">
                <a:solidFill>
                  <a:srgbClr val="0D30DD"/>
                </a:solidFill>
                <a:effectLst>
                  <a:outerShdw blurRad="38100" dist="38100" dir="2700000" algn="tl">
                    <a:srgbClr val="000000">
                      <a:alpha val="43137"/>
                    </a:srgbClr>
                  </a:outerShdw>
                </a:effectLst>
                <a:latin typeface="Cambria" pitchFamily="18" charset="0"/>
              </a:rPr>
              <a:t>DẠNG SINH VẬT VIỆT 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642622468"/>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2382294752"/>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xmlns=""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ĐA DẠNG SINH VẬT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5571</TotalTime>
  <Words>1787</Words>
  <Application>Microsoft Office PowerPoint</Application>
  <PresentationFormat>On-screen Show (4:3)</PresentationFormat>
  <Paragraphs>186</Paragraphs>
  <Slides>20</Slides>
  <Notes>2</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ĐẶC ĐIỂM SINH VẬT VÀ  VẤN ĐỀ BẢO TỒN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423</cp:revision>
  <dcterms:created xsi:type="dcterms:W3CDTF">2016-02-15T14:28:12Z</dcterms:created>
  <dcterms:modified xsi:type="dcterms:W3CDTF">2023-06-28T13:25:12Z</dcterms:modified>
</cp:coreProperties>
</file>