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3" r:id="rId3"/>
    <p:sldMasterId id="2147483686" r:id="rId4"/>
    <p:sldMasterId id="2147483699" r:id="rId5"/>
    <p:sldMasterId id="2147483712" r:id="rId6"/>
    <p:sldMasterId id="2147483725" r:id="rId7"/>
  </p:sldMasterIdLst>
  <p:notesMasterIdLst>
    <p:notesMasterId r:id="rId26"/>
  </p:notesMasterIdLst>
  <p:sldIdLst>
    <p:sldId id="256" r:id="rId8"/>
    <p:sldId id="321" r:id="rId9"/>
    <p:sldId id="302" r:id="rId10"/>
    <p:sldId id="325" r:id="rId11"/>
    <p:sldId id="326" r:id="rId12"/>
    <p:sldId id="298" r:id="rId13"/>
    <p:sldId id="334" r:id="rId14"/>
    <p:sldId id="331" r:id="rId15"/>
    <p:sldId id="332" r:id="rId16"/>
    <p:sldId id="329" r:id="rId17"/>
    <p:sldId id="335" r:id="rId18"/>
    <p:sldId id="336" r:id="rId19"/>
    <p:sldId id="346" r:id="rId20"/>
    <p:sldId id="315" r:id="rId21"/>
    <p:sldId id="316" r:id="rId22"/>
    <p:sldId id="317" r:id="rId23"/>
    <p:sldId id="318" r:id="rId24"/>
    <p:sldId id="319" r:id="rId25"/>
  </p:sldIdLst>
  <p:sldSz cx="12192000" cy="6858000"/>
  <p:notesSz cx="6858000" cy="9144000"/>
  <p:custDataLst>
    <p:tags r:id="rId27"/>
  </p:custDataLst>
  <p:defaultTex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3765"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7530" algn="l" defTabSz="913765" rtl="0" eaLnBrk="1" latinLnBrk="0" hangingPunct="1">
      <a:defRPr sz="1800" kern="1200">
        <a:solidFill>
          <a:schemeClr val="tx1"/>
        </a:solidFill>
        <a:latin typeface="+mn-lt"/>
        <a:ea typeface="+mn-ea"/>
        <a:cs typeface="+mn-cs"/>
      </a:defRPr>
    </a:lvl5pPr>
    <a:lvl6pPr marL="2284730" algn="l" defTabSz="913765" rtl="0" eaLnBrk="1" latinLnBrk="0" hangingPunct="1">
      <a:defRPr sz="1800" kern="1200">
        <a:solidFill>
          <a:schemeClr val="tx1"/>
        </a:solidFill>
        <a:latin typeface="+mn-lt"/>
        <a:ea typeface="+mn-ea"/>
        <a:cs typeface="+mn-cs"/>
      </a:defRPr>
    </a:lvl6pPr>
    <a:lvl7pPr marL="2741295" algn="l" defTabSz="913765" rtl="0" eaLnBrk="1" latinLnBrk="0" hangingPunct="1">
      <a:defRPr sz="1800" kern="1200">
        <a:solidFill>
          <a:schemeClr val="tx1"/>
        </a:solidFill>
        <a:latin typeface="+mn-lt"/>
        <a:ea typeface="+mn-ea"/>
        <a:cs typeface="+mn-cs"/>
      </a:defRPr>
    </a:lvl7pPr>
    <a:lvl8pPr marL="3198495" algn="l" defTabSz="913765" rtl="0" eaLnBrk="1" latinLnBrk="0" hangingPunct="1">
      <a:defRPr sz="1800" kern="1200">
        <a:solidFill>
          <a:schemeClr val="tx1"/>
        </a:solidFill>
        <a:latin typeface="+mn-lt"/>
        <a:ea typeface="+mn-ea"/>
        <a:cs typeface="+mn-cs"/>
      </a:defRPr>
    </a:lvl8pPr>
    <a:lvl9pPr marL="3655060" algn="l" defTabSz="91376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FEF80C"/>
    <a:srgbClr val="EEF0F8"/>
    <a:srgbClr val="5DA2B1"/>
    <a:srgbClr val="2B80A5"/>
    <a:srgbClr val="3F88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457" autoAdjust="0"/>
    <p:restoredTop sz="94660"/>
  </p:normalViewPr>
  <p:slideViewPr>
    <p:cSldViewPr snapToGrid="0" showGuides="1">
      <p:cViewPr varScale="1">
        <p:scale>
          <a:sx n="53" d="100"/>
          <a:sy n="53" d="100"/>
        </p:scale>
        <p:origin x="78" y="456"/>
      </p:cViewPr>
      <p:guideLst>
        <p:guide orient="horz" pos="2160"/>
        <p:guide pos="3840"/>
      </p:guideLst>
    </p:cSldViewPr>
  </p:slideViewPr>
  <p:notesTextViewPr>
    <p:cViewPr>
      <p:scale>
        <a:sx n="1" d="1"/>
        <a:sy n="1" d="1"/>
      </p:scale>
      <p:origin x="0" y="0"/>
    </p:cViewPr>
  </p:notesTextViewPr>
  <p:sorterViewPr>
    <p:cViewPr>
      <p:scale>
        <a:sx n="66" d="100"/>
        <a:sy n="66" d="100"/>
      </p:scale>
      <p:origin x="0" y="229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73A6B-BB26-4B12-BFB8-2B873AE12267}" type="datetimeFigureOut">
              <a:rPr lang="zh-CN" altLang="en-US" smtClean="0"/>
              <a:t>2023/10/6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5701FA-A99B-4EA7-BD9A-49A04217BC0C}"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3765" rtl="0" eaLnBrk="1" latinLnBrk="0" hangingPunct="1">
      <a:defRPr sz="1200" kern="1200">
        <a:solidFill>
          <a:schemeClr val="tx1"/>
        </a:solidFill>
        <a:latin typeface="+mn-lt"/>
        <a:ea typeface="+mn-ea"/>
        <a:cs typeface="+mn-cs"/>
      </a:defRPr>
    </a:lvl1pPr>
    <a:lvl2pPr marL="457200" algn="l" defTabSz="913765" rtl="0" eaLnBrk="1" latinLnBrk="0" hangingPunct="1">
      <a:defRPr sz="1200" kern="1200">
        <a:solidFill>
          <a:schemeClr val="tx1"/>
        </a:solidFill>
        <a:latin typeface="+mn-lt"/>
        <a:ea typeface="+mn-ea"/>
        <a:cs typeface="+mn-cs"/>
      </a:defRPr>
    </a:lvl2pPr>
    <a:lvl3pPr marL="913765" algn="l" defTabSz="913765" rtl="0" eaLnBrk="1" latinLnBrk="0" hangingPunct="1">
      <a:defRPr sz="1200" kern="1200">
        <a:solidFill>
          <a:schemeClr val="tx1"/>
        </a:solidFill>
        <a:latin typeface="+mn-lt"/>
        <a:ea typeface="+mn-ea"/>
        <a:cs typeface="+mn-cs"/>
      </a:defRPr>
    </a:lvl3pPr>
    <a:lvl4pPr marL="1370965" algn="l" defTabSz="913765" rtl="0" eaLnBrk="1" latinLnBrk="0" hangingPunct="1">
      <a:defRPr sz="1200" kern="1200">
        <a:solidFill>
          <a:schemeClr val="tx1"/>
        </a:solidFill>
        <a:latin typeface="+mn-lt"/>
        <a:ea typeface="+mn-ea"/>
        <a:cs typeface="+mn-cs"/>
      </a:defRPr>
    </a:lvl4pPr>
    <a:lvl5pPr marL="1827530" algn="l" defTabSz="913765" rtl="0" eaLnBrk="1" latinLnBrk="0" hangingPunct="1">
      <a:defRPr sz="1200" kern="1200">
        <a:solidFill>
          <a:schemeClr val="tx1"/>
        </a:solidFill>
        <a:latin typeface="+mn-lt"/>
        <a:ea typeface="+mn-ea"/>
        <a:cs typeface="+mn-cs"/>
      </a:defRPr>
    </a:lvl5pPr>
    <a:lvl6pPr marL="2284730" algn="l" defTabSz="913765" rtl="0" eaLnBrk="1" latinLnBrk="0" hangingPunct="1">
      <a:defRPr sz="1200" kern="1200">
        <a:solidFill>
          <a:schemeClr val="tx1"/>
        </a:solidFill>
        <a:latin typeface="+mn-lt"/>
        <a:ea typeface="+mn-ea"/>
        <a:cs typeface="+mn-cs"/>
      </a:defRPr>
    </a:lvl6pPr>
    <a:lvl7pPr marL="2741295" algn="l" defTabSz="913765" rtl="0" eaLnBrk="1" latinLnBrk="0" hangingPunct="1">
      <a:defRPr sz="1200" kern="1200">
        <a:solidFill>
          <a:schemeClr val="tx1"/>
        </a:solidFill>
        <a:latin typeface="+mn-lt"/>
        <a:ea typeface="+mn-ea"/>
        <a:cs typeface="+mn-cs"/>
      </a:defRPr>
    </a:lvl7pPr>
    <a:lvl8pPr marL="3198495" algn="l" defTabSz="913765" rtl="0" eaLnBrk="1" latinLnBrk="0" hangingPunct="1">
      <a:defRPr sz="1200" kern="1200">
        <a:solidFill>
          <a:schemeClr val="tx1"/>
        </a:solidFill>
        <a:latin typeface="+mn-lt"/>
        <a:ea typeface="+mn-ea"/>
        <a:cs typeface="+mn-cs"/>
      </a:defRPr>
    </a:lvl8pPr>
    <a:lvl9pPr marL="3655060" algn="l" defTabSz="91376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A553E28-78D1-434C-95DE-F26AA89EEFBF}" type="slidenum">
              <a:rPr lang="en-US" smtClean="0">
                <a:solidFill>
                  <a:prstClr val="black"/>
                </a:solidFill>
                <a:latin typeface="Calibri" panose="020F0502020204030204"/>
              </a:rPr>
              <a:t>4</a:t>
            </a:fld>
            <a:endParaRPr lang="en-US" dirty="0">
              <a:solidFill>
                <a:prstClr val="black"/>
              </a:solidFill>
              <a:latin typeface="Calibri" panose="020F0502020204030204"/>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A553E28-78D1-434C-95DE-F26AA89EEFBF}" type="slidenum">
              <a:rPr lang="en-US" smtClean="0">
                <a:solidFill>
                  <a:prstClr val="black"/>
                </a:solidFill>
                <a:latin typeface="Calibri" panose="020F0502020204030204"/>
              </a:rPr>
              <a:t>5</a:t>
            </a:fld>
            <a:endParaRPr lang="en-US" dirty="0">
              <a:solidFill>
                <a:prstClr val="black"/>
              </a:solidFill>
              <a:latin typeface="Calibri" panose="020F0502020204030204"/>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54273"/>
          <p:cNvSpPr>
            <a:spLocks noGrp="1" noRot="1" noChangeAspect="1" noTextEdit="1"/>
          </p:cNvSpPr>
          <p:nvPr>
            <p:ph type="sldImg"/>
          </p:nvPr>
        </p:nvSpPr>
        <p:spPr>
          <a:xfrm>
            <a:off x="381000" y="685800"/>
            <a:ext cx="6096000" cy="3429000"/>
          </a:xfrm>
        </p:spPr>
      </p:sp>
      <p:sp>
        <p:nvSpPr>
          <p:cNvPr id="54275" name="文本占位符 5427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t>14</a:t>
            </a:fld>
            <a:endParaRPr lang="zh-CN" altLang="en-US"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xfrm>
            <a:off x="381000" y="685800"/>
            <a:ext cx="6096000" cy="3429000"/>
          </a:xfrm>
        </p:spPr>
      </p:sp>
      <p:sp>
        <p:nvSpPr>
          <p:cNvPr id="18435" name="文本占位符 1843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t>15</a:t>
            </a:fld>
            <a:endParaRPr lang="zh-CN" altLang="en-US" dirty="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xfrm>
            <a:off x="381000" y="685800"/>
            <a:ext cx="6096000" cy="3429000"/>
          </a:xfrm>
        </p:spPr>
      </p:sp>
      <p:sp>
        <p:nvSpPr>
          <p:cNvPr id="18435" name="文本占位符 1843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latin typeface="Calibri" panose="020F0502020204030204"/>
                <a:ea typeface="SimSun" panose="02010600030101010101" pitchFamily="2" charset="-122"/>
              </a:rPr>
              <a:t>16</a:t>
            </a:fld>
            <a:endParaRPr lang="zh-CN" altLang="en-US" dirty="0">
              <a:solidFill>
                <a:prstClr val="black"/>
              </a:solidFill>
              <a:latin typeface="Calibri" panose="020F0502020204030204"/>
              <a:ea typeface="SimSun"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56321"/>
          <p:cNvSpPr>
            <a:spLocks noGrp="1" noRot="1" noChangeAspect="1" noTextEdit="1"/>
          </p:cNvSpPr>
          <p:nvPr>
            <p:ph type="sldImg"/>
          </p:nvPr>
        </p:nvSpPr>
        <p:spPr>
          <a:xfrm>
            <a:off x="381000" y="685800"/>
            <a:ext cx="6096000" cy="3429000"/>
          </a:xfrm>
        </p:spPr>
      </p:sp>
      <p:sp>
        <p:nvSpPr>
          <p:cNvPr id="56323" name="文本占位符 56322"/>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t>17</a:t>
            </a:fld>
            <a:endParaRPr lang="zh-CN" altLang="en-US"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xfrm>
            <a:off x="381000" y="685800"/>
            <a:ext cx="6096000" cy="3429000"/>
          </a:xfrm>
        </p:spPr>
      </p:sp>
      <p:sp>
        <p:nvSpPr>
          <p:cNvPr id="18435" name="文本占位符 1843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latin typeface="Calibri" panose="020F0502020204030204"/>
                <a:ea typeface="SimSun" panose="02010600030101010101" pitchFamily="2" charset="-122"/>
              </a:rPr>
              <a:t>18</a:t>
            </a:fld>
            <a:endParaRPr lang="zh-CN" altLang="en-US" dirty="0">
              <a:solidFill>
                <a:prstClr val="black"/>
              </a:solidFill>
              <a:latin typeface="Calibri" panose="020F0502020204030204"/>
              <a:ea typeface="SimSun"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3765" indent="0" algn="ctr">
              <a:buNone/>
              <a:defRPr sz="1800"/>
            </a:lvl3pPr>
            <a:lvl4pPr marL="1370965" indent="0" algn="ctr">
              <a:buNone/>
              <a:defRPr sz="1600"/>
            </a:lvl4pPr>
            <a:lvl5pPr marL="1827530" indent="0" algn="ctr">
              <a:buNone/>
              <a:defRPr sz="1600"/>
            </a:lvl5pPr>
            <a:lvl6pPr marL="2284730" indent="0" algn="ctr">
              <a:buNone/>
              <a:defRPr sz="1600"/>
            </a:lvl6pPr>
            <a:lvl7pPr marL="2741295" indent="0" algn="ctr">
              <a:buNone/>
              <a:defRPr sz="1600"/>
            </a:lvl7pPr>
            <a:lvl8pPr marL="3198495" indent="0" algn="ctr">
              <a:buNone/>
              <a:defRPr sz="1600"/>
            </a:lvl8pPr>
            <a:lvl9pPr marL="365506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2"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32" y="1122401"/>
            <a:ext cx="9144173" cy="2387680"/>
          </a:xfrm>
          <a:prstGeom prst="rect">
            <a:avLst/>
          </a:prstGeom>
        </p:spPr>
        <p:txBody>
          <a:bodyPr lIns="66320" tIns="33159" rIns="66320" bIns="33159"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32" y="3602162"/>
            <a:ext cx="9144173" cy="1655817"/>
          </a:xfrm>
          <a:prstGeom prst="rect">
            <a:avLst/>
          </a:prstGeom>
        </p:spPr>
        <p:txBody>
          <a:bodyPr lIns="66320" tIns="33159" rIns="66320" bIns="33159"/>
          <a:lstStyle>
            <a:lvl1pPr marL="0" indent="0" algn="ctr">
              <a:buNone/>
              <a:defRPr sz="2400"/>
            </a:lvl1pPr>
            <a:lvl2pPr marL="456565" indent="0" algn="ctr">
              <a:buNone/>
              <a:defRPr sz="2000"/>
            </a:lvl2pPr>
            <a:lvl3pPr marL="912495" indent="0" algn="ctr">
              <a:buNone/>
              <a:defRPr sz="1800"/>
            </a:lvl3pPr>
            <a:lvl4pPr marL="1369060" indent="0" algn="ctr">
              <a:buNone/>
              <a:defRPr sz="1600"/>
            </a:lvl4pPr>
            <a:lvl5pPr marL="1824990" indent="0" algn="ctr">
              <a:buNone/>
              <a:defRPr sz="1600"/>
            </a:lvl5pPr>
            <a:lvl6pPr marL="2281555" indent="0" algn="ctr">
              <a:buNone/>
              <a:defRPr sz="1600"/>
            </a:lvl6pPr>
            <a:lvl7pPr marL="2738120" indent="0" algn="ctr">
              <a:buNone/>
              <a:defRPr sz="1600"/>
            </a:lvl7pPr>
            <a:lvl8pPr marL="3194050" indent="0" algn="ctr">
              <a:buNone/>
              <a:defRPr sz="1600"/>
            </a:lvl8pPr>
            <a:lvl9pPr marL="3650615" indent="0" algn="ctr">
              <a:buNone/>
              <a:defRPr sz="1600"/>
            </a:lvl9pPr>
          </a:lstStyle>
          <a:p>
            <a:r>
              <a:rPr lang="zh-CN" altLang="en-US"/>
              <a:t>单击此处编辑母版副标题样式</a:t>
            </a:r>
          </a:p>
        </p:txBody>
      </p:sp>
    </p:spTree>
  </p:cSld>
  <p:clrMapOvr>
    <a:masterClrMapping/>
  </p:clrMapOvr>
  <p:transition advClick="0" advTm="3000">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9" y="198996"/>
            <a:ext cx="5980067" cy="827234"/>
          </a:xfrm>
          <a:prstGeom prst="rect">
            <a:avLst/>
          </a:prstGeom>
        </p:spPr>
        <p:txBody>
          <a:bodyPr lIns="66320" tIns="33159" rIns="66320" bIns="33159"/>
          <a:lstStyle/>
          <a:p>
            <a:r>
              <a:rPr lang="zh-CN" altLang="en-US"/>
              <a:t>单击此处编辑母版标题样式</a:t>
            </a:r>
          </a:p>
        </p:txBody>
      </p:sp>
      <p:sp>
        <p:nvSpPr>
          <p:cNvPr id="3" name="内容占位符 2"/>
          <p:cNvSpPr>
            <a:spLocks noGrp="1"/>
          </p:cNvSpPr>
          <p:nvPr>
            <p:ph idx="1"/>
          </p:nvPr>
        </p:nvSpPr>
        <p:spPr>
          <a:xfrm>
            <a:off x="332229" y="1158140"/>
            <a:ext cx="5980067" cy="3275847"/>
          </a:xfrm>
          <a:prstGeom prst="rect">
            <a:avLst/>
          </a:prstGeom>
        </p:spPr>
        <p:txBody>
          <a:bodyPr lIns="66320" tIns="33159" rIns="66320" bIns="3315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78" y="1709808"/>
            <a:ext cx="10515799" cy="2852833"/>
          </a:xfrm>
          <a:prstGeom prst="rect">
            <a:avLst/>
          </a:prstGeom>
        </p:spPr>
        <p:txBody>
          <a:bodyPr lIns="66320" tIns="33159" rIns="66320" bIns="33159"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78" y="4589630"/>
            <a:ext cx="10515799" cy="1500237"/>
          </a:xfrm>
          <a:prstGeom prst="rect">
            <a:avLst/>
          </a:prstGeom>
        </p:spPr>
        <p:txBody>
          <a:bodyPr lIns="66320" tIns="33159" rIns="66320" bIns="33159"/>
          <a:lstStyle>
            <a:lvl1pPr marL="0" indent="0">
              <a:buNone/>
              <a:defRPr sz="2400">
                <a:solidFill>
                  <a:schemeClr val="tx1">
                    <a:tint val="75000"/>
                  </a:schemeClr>
                </a:solidFill>
              </a:defRPr>
            </a:lvl1pPr>
            <a:lvl2pPr marL="456565" indent="0">
              <a:buNone/>
              <a:defRPr sz="2000">
                <a:solidFill>
                  <a:schemeClr val="tx1">
                    <a:tint val="75000"/>
                  </a:schemeClr>
                </a:solidFill>
              </a:defRPr>
            </a:lvl2pPr>
            <a:lvl3pPr marL="912495" indent="0">
              <a:buNone/>
              <a:defRPr sz="1800">
                <a:solidFill>
                  <a:schemeClr val="tx1">
                    <a:tint val="75000"/>
                  </a:schemeClr>
                </a:solidFill>
              </a:defRPr>
            </a:lvl3pPr>
            <a:lvl4pPr marL="1369060" indent="0">
              <a:buNone/>
              <a:defRPr sz="1600">
                <a:solidFill>
                  <a:schemeClr val="tx1">
                    <a:tint val="75000"/>
                  </a:schemeClr>
                </a:solidFill>
              </a:defRPr>
            </a:lvl4pPr>
            <a:lvl5pPr marL="1824990" indent="0">
              <a:buNone/>
              <a:defRPr sz="1600">
                <a:solidFill>
                  <a:schemeClr val="tx1">
                    <a:tint val="75000"/>
                  </a:schemeClr>
                </a:solidFill>
              </a:defRPr>
            </a:lvl5pPr>
            <a:lvl6pPr marL="2281555" indent="0">
              <a:buNone/>
              <a:defRPr sz="1600">
                <a:solidFill>
                  <a:schemeClr val="tx1">
                    <a:tint val="75000"/>
                  </a:schemeClr>
                </a:solidFill>
              </a:defRPr>
            </a:lvl6pPr>
            <a:lvl7pPr marL="2738120" indent="0">
              <a:buNone/>
              <a:defRPr sz="1600">
                <a:solidFill>
                  <a:schemeClr val="tx1">
                    <a:tint val="75000"/>
                  </a:schemeClr>
                </a:solidFill>
              </a:defRPr>
            </a:lvl7pPr>
            <a:lvl8pPr marL="3194050" indent="0">
              <a:buNone/>
              <a:defRPr sz="1600">
                <a:solidFill>
                  <a:schemeClr val="tx1">
                    <a:tint val="75000"/>
                  </a:schemeClr>
                </a:solidFill>
              </a:defRPr>
            </a:lvl8pPr>
            <a:lvl9pPr marL="3650615" indent="0">
              <a:buNone/>
              <a:defRPr sz="1600">
                <a:solidFill>
                  <a:schemeClr val="tx1">
                    <a:tint val="75000"/>
                  </a:schemeClr>
                </a:solidFill>
              </a:defRPr>
            </a:lvl9pPr>
          </a:lstStyle>
          <a:p>
            <a:pPr lvl="0"/>
            <a:r>
              <a:rPr lang="zh-CN" altLang="en-US"/>
              <a:t>单击此处编辑母版文本样式</a:t>
            </a:r>
          </a:p>
        </p:txBody>
      </p:sp>
    </p:spTree>
  </p:cSld>
  <p:clrMapOvr>
    <a:masterClrMapping/>
  </p:clrMapOvr>
  <p:transition advClick="0" advTm="3000">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9" y="198996"/>
            <a:ext cx="5980067" cy="827234"/>
          </a:xfrm>
          <a:prstGeom prst="rect">
            <a:avLst/>
          </a:prstGeom>
        </p:spPr>
        <p:txBody>
          <a:bodyPr lIns="66320" tIns="33159" rIns="66320" bIns="33159"/>
          <a:lstStyle/>
          <a:p>
            <a:r>
              <a:rPr lang="zh-CN" altLang="en-US"/>
              <a:t>单击此处编辑母版标题样式</a:t>
            </a:r>
          </a:p>
        </p:txBody>
      </p:sp>
      <p:sp>
        <p:nvSpPr>
          <p:cNvPr id="3" name="内容占位符 2"/>
          <p:cNvSpPr>
            <a:spLocks noGrp="1"/>
          </p:cNvSpPr>
          <p:nvPr>
            <p:ph sz="half" idx="1"/>
          </p:nvPr>
        </p:nvSpPr>
        <p:spPr>
          <a:xfrm>
            <a:off x="838217" y="1825686"/>
            <a:ext cx="5181699" cy="4351484"/>
          </a:xfrm>
          <a:prstGeom prst="rect">
            <a:avLst/>
          </a:prstGeom>
        </p:spPr>
        <p:txBody>
          <a:bodyPr lIns="66320" tIns="33159" rIns="66320" bIns="3315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7" y="1825686"/>
            <a:ext cx="5181699" cy="4351484"/>
          </a:xfrm>
          <a:prstGeom prst="rect">
            <a:avLst/>
          </a:prstGeom>
        </p:spPr>
        <p:txBody>
          <a:bodyPr lIns="66320" tIns="33159" rIns="66320" bIns="3315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15" y="365139"/>
            <a:ext cx="10515799" cy="1325607"/>
          </a:xfrm>
          <a:prstGeom prst="rect">
            <a:avLst/>
          </a:prstGeom>
        </p:spPr>
        <p:txBody>
          <a:bodyPr lIns="66320" tIns="33159" rIns="66320" bIns="33159"/>
          <a:lstStyle/>
          <a:p>
            <a:r>
              <a:rPr lang="zh-CN" altLang="en-US"/>
              <a:t>单击此处编辑母版标题样式</a:t>
            </a:r>
          </a:p>
        </p:txBody>
      </p:sp>
      <p:sp>
        <p:nvSpPr>
          <p:cNvPr id="3" name="文本占位符 2"/>
          <p:cNvSpPr>
            <a:spLocks noGrp="1"/>
          </p:cNvSpPr>
          <p:nvPr>
            <p:ph type="body" idx="1"/>
          </p:nvPr>
        </p:nvSpPr>
        <p:spPr>
          <a:xfrm>
            <a:off x="1186797" y="1778497"/>
            <a:ext cx="4873667" cy="823940"/>
          </a:xfrm>
          <a:prstGeom prst="rect">
            <a:avLst/>
          </a:prstGeom>
        </p:spPr>
        <p:txBody>
          <a:bodyPr lIns="66320" tIns="33159" rIns="66320" bIns="33159" anchor="ctr" anchorCtr="0"/>
          <a:lstStyle>
            <a:lvl1pPr marL="0" indent="0">
              <a:buNone/>
              <a:defRPr sz="2800"/>
            </a:lvl1pPr>
            <a:lvl2pPr marL="456565" indent="0">
              <a:buNone/>
              <a:defRPr sz="2400"/>
            </a:lvl2pPr>
            <a:lvl3pPr marL="912495" indent="0">
              <a:buNone/>
              <a:defRPr sz="2000"/>
            </a:lvl3pPr>
            <a:lvl4pPr marL="1369060" indent="0">
              <a:buNone/>
              <a:defRPr sz="1800"/>
            </a:lvl4pPr>
            <a:lvl5pPr marL="1824990" indent="0">
              <a:buNone/>
              <a:defRPr sz="1800"/>
            </a:lvl5pPr>
            <a:lvl6pPr marL="2281555" indent="0">
              <a:buNone/>
              <a:defRPr sz="1800"/>
            </a:lvl6pPr>
            <a:lvl7pPr marL="2738120" indent="0">
              <a:buNone/>
              <a:defRPr sz="1800"/>
            </a:lvl7pPr>
            <a:lvl8pPr marL="3194050" indent="0">
              <a:buNone/>
              <a:defRPr sz="1800"/>
            </a:lvl8pPr>
            <a:lvl9pPr marL="3650615"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97" y="2665468"/>
            <a:ext cx="4873667" cy="3524402"/>
          </a:xfrm>
          <a:prstGeom prst="rect">
            <a:avLst/>
          </a:prstGeom>
        </p:spPr>
        <p:txBody>
          <a:bodyPr lIns="66320" tIns="33159" rIns="66320" bIns="3315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67" y="1778497"/>
            <a:ext cx="4897669" cy="823940"/>
          </a:xfrm>
          <a:prstGeom prst="rect">
            <a:avLst/>
          </a:prstGeom>
        </p:spPr>
        <p:txBody>
          <a:bodyPr lIns="66320" tIns="33159" rIns="66320" bIns="33159" anchor="ctr" anchorCtr="0"/>
          <a:lstStyle>
            <a:lvl1pPr marL="0" indent="0">
              <a:buNone/>
              <a:defRPr sz="2800"/>
            </a:lvl1pPr>
            <a:lvl2pPr marL="456565" indent="0">
              <a:buNone/>
              <a:defRPr sz="2400"/>
            </a:lvl2pPr>
            <a:lvl3pPr marL="912495" indent="0">
              <a:buNone/>
              <a:defRPr sz="2000"/>
            </a:lvl3pPr>
            <a:lvl4pPr marL="1369060" indent="0">
              <a:buNone/>
              <a:defRPr sz="1800"/>
            </a:lvl4pPr>
            <a:lvl5pPr marL="1824990" indent="0">
              <a:buNone/>
              <a:defRPr sz="1800"/>
            </a:lvl5pPr>
            <a:lvl6pPr marL="2281555" indent="0">
              <a:buNone/>
              <a:defRPr sz="1800"/>
            </a:lvl6pPr>
            <a:lvl7pPr marL="2738120" indent="0">
              <a:buNone/>
              <a:defRPr sz="1800"/>
            </a:lvl7pPr>
            <a:lvl8pPr marL="3194050" indent="0">
              <a:buNone/>
              <a:defRPr sz="1800"/>
            </a:lvl8pPr>
            <a:lvl9pPr marL="3650615"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7067" y="2665468"/>
            <a:ext cx="4897669" cy="3524402"/>
          </a:xfrm>
          <a:prstGeom prst="rect">
            <a:avLst/>
          </a:prstGeom>
        </p:spPr>
        <p:txBody>
          <a:bodyPr lIns="66320" tIns="33159" rIns="66320" bIns="3315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9" y="198996"/>
            <a:ext cx="5980067" cy="827234"/>
          </a:xfrm>
          <a:prstGeom prst="rect">
            <a:avLst/>
          </a:prstGeom>
        </p:spPr>
        <p:txBody>
          <a:bodyPr lIns="66320" tIns="33159" rIns="66320" bIns="33159"/>
          <a:lstStyle/>
          <a:p>
            <a:r>
              <a:rPr lang="zh-CN" altLang="en-US"/>
              <a:t>单击此处编辑母版标题样式</a:t>
            </a:r>
          </a:p>
        </p:txBody>
      </p:sp>
    </p:spTree>
  </p:cSld>
  <p:clrMapOvr>
    <a:masterClrMapping/>
  </p:clrMapOvr>
  <p:transition advClick="0" advTm="3000">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advClick="0" advTm="3000">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7" y="457220"/>
            <a:ext cx="3932311" cy="1600253"/>
          </a:xfrm>
          <a:prstGeom prst="rect">
            <a:avLst/>
          </a:prstGeom>
        </p:spPr>
        <p:txBody>
          <a:bodyPr lIns="66320" tIns="33159" rIns="66320" bIns="33159"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296" y="987458"/>
            <a:ext cx="6172317" cy="4873788"/>
          </a:xfrm>
          <a:prstGeom prst="rect">
            <a:avLst/>
          </a:prstGeom>
        </p:spPr>
        <p:txBody>
          <a:bodyPr lIns="66320" tIns="33159" rIns="66320" bIns="33159"/>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7" y="2057469"/>
            <a:ext cx="3932311" cy="3811716"/>
          </a:xfrm>
          <a:prstGeom prst="rect">
            <a:avLst/>
          </a:prstGeom>
        </p:spPr>
        <p:txBody>
          <a:bodyPr lIns="66320" tIns="33159" rIns="66320" bIns="33159"/>
          <a:lstStyle>
            <a:lvl1pPr marL="0" indent="0">
              <a:buNone/>
              <a:defRPr sz="1600"/>
            </a:lvl1pPr>
            <a:lvl2pPr marL="456565" indent="0">
              <a:buNone/>
              <a:defRPr sz="1400"/>
            </a:lvl2pPr>
            <a:lvl3pPr marL="912495" indent="0">
              <a:buNone/>
              <a:defRPr sz="1200"/>
            </a:lvl3pPr>
            <a:lvl4pPr marL="1369060" indent="0">
              <a:buNone/>
              <a:defRPr sz="1000"/>
            </a:lvl4pPr>
            <a:lvl5pPr marL="1824990" indent="0">
              <a:buNone/>
              <a:defRPr sz="1000"/>
            </a:lvl5pPr>
            <a:lvl6pPr marL="2281555" indent="0">
              <a:buNone/>
              <a:defRPr sz="1000"/>
            </a:lvl6pPr>
            <a:lvl7pPr marL="2738120" indent="0">
              <a:buNone/>
              <a:defRPr sz="1000"/>
            </a:lvl7pPr>
            <a:lvl8pPr marL="3194050" indent="0">
              <a:buNone/>
              <a:defRPr sz="1000"/>
            </a:lvl8pPr>
            <a:lvl9pPr marL="3650615" indent="0">
              <a:buNone/>
              <a:defRPr sz="1000"/>
            </a:lvl9pPr>
          </a:lstStyle>
          <a:p>
            <a:pPr lvl="0"/>
            <a:r>
              <a:rPr lang="zh-CN" altLang="en-US"/>
              <a:t>单击此处编辑母版文本样式</a:t>
            </a:r>
          </a:p>
        </p:txBody>
      </p:sp>
    </p:spTree>
  </p:cSld>
  <p:clrMapOvr>
    <a:masterClrMapping/>
  </p:clrMapOvr>
  <p:transition advClick="0" advTm="3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7" y="457220"/>
            <a:ext cx="4165428" cy="1600253"/>
          </a:xfrm>
          <a:prstGeom prst="rect">
            <a:avLst/>
          </a:prstGeom>
        </p:spPr>
        <p:txBody>
          <a:bodyPr lIns="66320" tIns="33159" rIns="66320" bIns="33159"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296" y="457220"/>
            <a:ext cx="6172317" cy="5404031"/>
          </a:xfrm>
          <a:prstGeom prst="rect">
            <a:avLst/>
          </a:prstGeom>
        </p:spPr>
        <p:txBody>
          <a:bodyPr lIns="66320" tIns="33159" rIns="66320" bIns="33159"/>
          <a:lstStyle>
            <a:lvl1pPr marL="0" indent="0">
              <a:buNone/>
              <a:defRPr sz="3200"/>
            </a:lvl1pPr>
            <a:lvl2pPr marL="456565" indent="0">
              <a:buNone/>
              <a:defRPr sz="2800"/>
            </a:lvl2pPr>
            <a:lvl3pPr marL="912495" indent="0">
              <a:buNone/>
              <a:defRPr sz="2400"/>
            </a:lvl3pPr>
            <a:lvl4pPr marL="1369060" indent="0">
              <a:buNone/>
              <a:defRPr sz="2000"/>
            </a:lvl4pPr>
            <a:lvl5pPr marL="1824990" indent="0">
              <a:buNone/>
              <a:defRPr sz="2000"/>
            </a:lvl5pPr>
            <a:lvl6pPr marL="2281555" indent="0">
              <a:buNone/>
              <a:defRPr sz="2000"/>
            </a:lvl6pPr>
            <a:lvl7pPr marL="2738120" indent="0">
              <a:buNone/>
              <a:defRPr sz="2000"/>
            </a:lvl7pPr>
            <a:lvl8pPr marL="3194050" indent="0">
              <a:buNone/>
              <a:defRPr sz="2000"/>
            </a:lvl8pPr>
            <a:lvl9pPr marL="3650615" indent="0">
              <a:buNone/>
              <a:defRPr sz="2000"/>
            </a:lvl9pPr>
          </a:lstStyle>
          <a:p>
            <a:endParaRPr lang="zh-CN" altLang="en-US"/>
          </a:p>
        </p:txBody>
      </p:sp>
      <p:sp>
        <p:nvSpPr>
          <p:cNvPr id="4" name="文本占位符 3"/>
          <p:cNvSpPr>
            <a:spLocks noGrp="1"/>
          </p:cNvSpPr>
          <p:nvPr>
            <p:ph type="body" sz="half" idx="2"/>
          </p:nvPr>
        </p:nvSpPr>
        <p:spPr>
          <a:xfrm>
            <a:off x="839807" y="2057469"/>
            <a:ext cx="4165428" cy="3811716"/>
          </a:xfrm>
          <a:prstGeom prst="rect">
            <a:avLst/>
          </a:prstGeom>
        </p:spPr>
        <p:txBody>
          <a:bodyPr lIns="66320" tIns="33159" rIns="66320" bIns="33159"/>
          <a:lstStyle>
            <a:lvl1pPr marL="0" indent="0">
              <a:buNone/>
              <a:defRPr sz="2000"/>
            </a:lvl1pPr>
            <a:lvl2pPr marL="456565" indent="0">
              <a:buNone/>
              <a:defRPr sz="1800"/>
            </a:lvl2pPr>
            <a:lvl3pPr marL="912495" indent="0">
              <a:buNone/>
              <a:defRPr sz="1600"/>
            </a:lvl3pPr>
            <a:lvl4pPr marL="1369060" indent="0">
              <a:buNone/>
              <a:defRPr sz="1400"/>
            </a:lvl4pPr>
            <a:lvl5pPr marL="1824990" indent="0">
              <a:buNone/>
              <a:defRPr sz="1400"/>
            </a:lvl5pPr>
            <a:lvl6pPr marL="2281555" indent="0">
              <a:buNone/>
              <a:defRPr sz="1400"/>
            </a:lvl6pPr>
            <a:lvl7pPr marL="2738120" indent="0">
              <a:buNone/>
              <a:defRPr sz="1400"/>
            </a:lvl7pPr>
            <a:lvl8pPr marL="3194050" indent="0">
              <a:buNone/>
              <a:defRPr sz="1400"/>
            </a:lvl8pPr>
            <a:lvl9pPr marL="3650615" indent="0">
              <a:buNone/>
              <a:defRPr sz="1400"/>
            </a:lvl9pPr>
          </a:lstStyle>
          <a:p>
            <a:pPr lvl="0"/>
            <a:r>
              <a:rPr lang="zh-CN" altLang="en-US"/>
              <a:t>单击此处编辑母版文本样式</a:t>
            </a:r>
          </a:p>
        </p:txBody>
      </p:sp>
    </p:spTree>
  </p:cSld>
  <p:clrMapOvr>
    <a:masterClrMapping/>
  </p:clrMapOvr>
  <p:transition advClick="0" advTm="3000">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9" y="198996"/>
            <a:ext cx="5980067" cy="827234"/>
          </a:xfrm>
          <a:prstGeom prst="rect">
            <a:avLst/>
          </a:prstGeom>
        </p:spPr>
        <p:txBody>
          <a:bodyPr lIns="66320" tIns="33159" rIns="66320" bIns="33159"/>
          <a:lstStyle/>
          <a:p>
            <a:r>
              <a:rPr lang="zh-CN" altLang="en-US"/>
              <a:t>单击此处编辑母版标题样式</a:t>
            </a:r>
          </a:p>
        </p:txBody>
      </p:sp>
      <p:sp>
        <p:nvSpPr>
          <p:cNvPr id="3" name="竖排文字占位符 2"/>
          <p:cNvSpPr>
            <a:spLocks noGrp="1"/>
          </p:cNvSpPr>
          <p:nvPr>
            <p:ph type="body" orient="vert" idx="1"/>
          </p:nvPr>
        </p:nvSpPr>
        <p:spPr>
          <a:xfrm>
            <a:off x="332229" y="1158140"/>
            <a:ext cx="5980067" cy="3275847"/>
          </a:xfrm>
          <a:prstGeom prst="rect">
            <a:avLst/>
          </a:prstGeom>
        </p:spPr>
        <p:txBody>
          <a:bodyPr vert="eaVert" lIns="66320" tIns="33159" rIns="66320" bIns="3315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7" y="365138"/>
            <a:ext cx="2628951" cy="5812032"/>
          </a:xfrm>
          <a:prstGeom prst="rect">
            <a:avLst/>
          </a:prstGeom>
        </p:spPr>
        <p:txBody>
          <a:bodyPr vert="eaVert" lIns="66320" tIns="33159" rIns="66320" bIns="33159"/>
          <a:lstStyle/>
          <a:p>
            <a:r>
              <a:rPr lang="zh-CN" altLang="en-US"/>
              <a:t>单击此处编辑母版标题样式</a:t>
            </a:r>
          </a:p>
        </p:txBody>
      </p:sp>
      <p:sp>
        <p:nvSpPr>
          <p:cNvPr id="3" name="竖排文字占位符 2"/>
          <p:cNvSpPr>
            <a:spLocks noGrp="1"/>
          </p:cNvSpPr>
          <p:nvPr>
            <p:ph type="body" orient="vert" idx="1"/>
          </p:nvPr>
        </p:nvSpPr>
        <p:spPr>
          <a:xfrm>
            <a:off x="838219" y="365138"/>
            <a:ext cx="7734447" cy="5812032"/>
          </a:xfrm>
          <a:prstGeom prst="rect">
            <a:avLst/>
          </a:prstGeom>
        </p:spPr>
        <p:txBody>
          <a:bodyPr vert="eaVert" lIns="66320" tIns="33159" rIns="66320" bIns="3315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66320" tIns="33159" rIns="66320" bIns="33159"/>
          <a:lstStyle/>
          <a:p>
            <a:r>
              <a:rPr lang="zh-CN" altLang="en-US"/>
              <a:t>单击此处编辑母版标题样式</a:t>
            </a:r>
          </a:p>
        </p:txBody>
      </p:sp>
      <p:sp>
        <p:nvSpPr>
          <p:cNvPr id="3" name="内容占位符 2"/>
          <p:cNvSpPr>
            <a:spLocks noGrp="1"/>
          </p:cNvSpPr>
          <p:nvPr>
            <p:ph sz="half" idx="1"/>
          </p:nvPr>
        </p:nvSpPr>
        <p:spPr>
          <a:xfrm>
            <a:off x="838217" y="1825686"/>
            <a:ext cx="5181699" cy="4351484"/>
          </a:xfrm>
        </p:spPr>
        <p:txBody>
          <a:bodyPr lIns="66320" tIns="33159" rIns="66320" bIns="3315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7" y="1825699"/>
            <a:ext cx="5181699" cy="2098745"/>
          </a:xfrm>
        </p:spPr>
        <p:txBody>
          <a:bodyPr lIns="66320" tIns="33159" rIns="66320" bIns="3315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7" y="4076850"/>
            <a:ext cx="5181699" cy="2100333"/>
          </a:xfrm>
        </p:spPr>
        <p:txBody>
          <a:bodyPr lIns="66320" tIns="33159" rIns="66320" bIns="3315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32" y="1122401"/>
            <a:ext cx="9144173" cy="2387680"/>
          </a:xfrm>
          <a:prstGeom prst="rect">
            <a:avLst/>
          </a:prstGeom>
        </p:spPr>
        <p:txBody>
          <a:bodyPr lIns="66333" tIns="33165" rIns="66333" bIns="33165"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32" y="3602162"/>
            <a:ext cx="9144173" cy="1655817"/>
          </a:xfrm>
          <a:prstGeom prst="rect">
            <a:avLst/>
          </a:prstGeom>
        </p:spPr>
        <p:txBody>
          <a:bodyPr lIns="66333" tIns="33165" rIns="66333" bIns="33165"/>
          <a:lstStyle>
            <a:lvl1pPr marL="0" indent="0" algn="ctr">
              <a:buNone/>
              <a:defRPr sz="2400"/>
            </a:lvl1pPr>
            <a:lvl2pPr marL="456565" indent="0" algn="ctr">
              <a:buNone/>
              <a:defRPr sz="2000"/>
            </a:lvl2pPr>
            <a:lvl3pPr marL="913130" indent="0" algn="ctr">
              <a:buNone/>
              <a:defRPr sz="1800"/>
            </a:lvl3pPr>
            <a:lvl4pPr marL="1369695" indent="0" algn="ctr">
              <a:buNone/>
              <a:defRPr sz="1600"/>
            </a:lvl4pPr>
            <a:lvl5pPr marL="1825625" indent="0" algn="ctr">
              <a:buNone/>
              <a:defRPr sz="1600"/>
            </a:lvl5pPr>
            <a:lvl6pPr marL="2282190" indent="0" algn="ctr">
              <a:buNone/>
              <a:defRPr sz="1600"/>
            </a:lvl6pPr>
            <a:lvl7pPr marL="2738755" indent="0" algn="ctr">
              <a:buNone/>
              <a:defRPr sz="1600"/>
            </a:lvl7pPr>
            <a:lvl8pPr marL="3194685" indent="0" algn="ctr">
              <a:buNone/>
              <a:defRPr sz="1600"/>
            </a:lvl8pPr>
            <a:lvl9pPr marL="3651250" indent="0" algn="ctr">
              <a:buNone/>
              <a:defRPr sz="1600"/>
            </a:lvl9pPr>
          </a:lstStyle>
          <a:p>
            <a:r>
              <a:rPr lang="zh-CN" altLang="en-US"/>
              <a:t>单击此处编辑母版副标题样式</a:t>
            </a:r>
          </a:p>
        </p:txBody>
      </p:sp>
    </p:spTree>
  </p:cSld>
  <p:clrMapOvr>
    <a:masterClrMapping/>
  </p:clrMapOvr>
  <p:transition advClick="0" advTm="3000">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9" y="198996"/>
            <a:ext cx="5980067" cy="827234"/>
          </a:xfrm>
          <a:prstGeom prst="rect">
            <a:avLst/>
          </a:prstGeom>
        </p:spPr>
        <p:txBody>
          <a:bodyPr lIns="66333" tIns="33165" rIns="66333" bIns="33165"/>
          <a:lstStyle/>
          <a:p>
            <a:r>
              <a:rPr lang="zh-CN" altLang="en-US"/>
              <a:t>单击此处编辑母版标题样式</a:t>
            </a:r>
          </a:p>
        </p:txBody>
      </p:sp>
      <p:sp>
        <p:nvSpPr>
          <p:cNvPr id="3" name="内容占位符 2"/>
          <p:cNvSpPr>
            <a:spLocks noGrp="1"/>
          </p:cNvSpPr>
          <p:nvPr>
            <p:ph idx="1"/>
          </p:nvPr>
        </p:nvSpPr>
        <p:spPr>
          <a:xfrm>
            <a:off x="332229" y="1158136"/>
            <a:ext cx="5980067" cy="3275847"/>
          </a:xfrm>
          <a:prstGeom prst="rect">
            <a:avLst/>
          </a:prstGeom>
        </p:spPr>
        <p:txBody>
          <a:bodyPr lIns="66333" tIns="33165" rIns="66333" bIns="3316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74" y="1709804"/>
            <a:ext cx="10515799" cy="2852833"/>
          </a:xfrm>
          <a:prstGeom prst="rect">
            <a:avLst/>
          </a:prstGeom>
        </p:spPr>
        <p:txBody>
          <a:bodyPr lIns="66333" tIns="33165" rIns="66333" bIns="33165"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74" y="4589626"/>
            <a:ext cx="10515799" cy="1500237"/>
          </a:xfrm>
          <a:prstGeom prst="rect">
            <a:avLst/>
          </a:prstGeom>
        </p:spPr>
        <p:txBody>
          <a:bodyPr lIns="66333" tIns="33165" rIns="66333" bIns="33165"/>
          <a:lstStyle>
            <a:lvl1pPr marL="0" indent="0">
              <a:buNone/>
              <a:defRPr sz="2400">
                <a:solidFill>
                  <a:schemeClr val="tx1">
                    <a:tint val="75000"/>
                  </a:schemeClr>
                </a:solidFill>
              </a:defRPr>
            </a:lvl1pPr>
            <a:lvl2pPr marL="456565" indent="0">
              <a:buNone/>
              <a:defRPr sz="2000">
                <a:solidFill>
                  <a:schemeClr val="tx1">
                    <a:tint val="75000"/>
                  </a:schemeClr>
                </a:solidFill>
              </a:defRPr>
            </a:lvl2pPr>
            <a:lvl3pPr marL="913130" indent="0">
              <a:buNone/>
              <a:defRPr sz="1800">
                <a:solidFill>
                  <a:schemeClr val="tx1">
                    <a:tint val="75000"/>
                  </a:schemeClr>
                </a:solidFill>
              </a:defRPr>
            </a:lvl3pPr>
            <a:lvl4pPr marL="1369695" indent="0">
              <a:buNone/>
              <a:defRPr sz="1600">
                <a:solidFill>
                  <a:schemeClr val="tx1">
                    <a:tint val="75000"/>
                  </a:schemeClr>
                </a:solidFill>
              </a:defRPr>
            </a:lvl4pPr>
            <a:lvl5pPr marL="1825625" indent="0">
              <a:buNone/>
              <a:defRPr sz="1600">
                <a:solidFill>
                  <a:schemeClr val="tx1">
                    <a:tint val="75000"/>
                  </a:schemeClr>
                </a:solidFill>
              </a:defRPr>
            </a:lvl5pPr>
            <a:lvl6pPr marL="2282190" indent="0">
              <a:buNone/>
              <a:defRPr sz="1600">
                <a:solidFill>
                  <a:schemeClr val="tx1">
                    <a:tint val="75000"/>
                  </a:schemeClr>
                </a:solidFill>
              </a:defRPr>
            </a:lvl6pPr>
            <a:lvl7pPr marL="2738755" indent="0">
              <a:buNone/>
              <a:defRPr sz="1600">
                <a:solidFill>
                  <a:schemeClr val="tx1">
                    <a:tint val="75000"/>
                  </a:schemeClr>
                </a:solidFill>
              </a:defRPr>
            </a:lvl7pPr>
            <a:lvl8pPr marL="3194685" indent="0">
              <a:buNone/>
              <a:defRPr sz="1600">
                <a:solidFill>
                  <a:schemeClr val="tx1">
                    <a:tint val="75000"/>
                  </a:schemeClr>
                </a:solidFill>
              </a:defRPr>
            </a:lvl8pPr>
            <a:lvl9pPr marL="3651250" indent="0">
              <a:buNone/>
              <a:defRPr sz="1600">
                <a:solidFill>
                  <a:schemeClr val="tx1">
                    <a:tint val="75000"/>
                  </a:schemeClr>
                </a:solidFill>
              </a:defRPr>
            </a:lvl9pPr>
          </a:lstStyle>
          <a:p>
            <a:pPr lvl="0"/>
            <a:r>
              <a:rPr lang="zh-CN" altLang="en-US"/>
              <a:t>单击此处编辑母版文本样式</a:t>
            </a:r>
          </a:p>
        </p:txBody>
      </p:sp>
    </p:spTree>
  </p:cSld>
  <p:clrMapOvr>
    <a:masterClrMapping/>
  </p:clrMapOvr>
  <p:transition advClick="0" advTm="3000">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9" y="198996"/>
            <a:ext cx="5980067" cy="827234"/>
          </a:xfrm>
          <a:prstGeom prst="rect">
            <a:avLst/>
          </a:prstGeom>
        </p:spPr>
        <p:txBody>
          <a:bodyPr lIns="66333" tIns="33165" rIns="66333" bIns="33165"/>
          <a:lstStyle/>
          <a:p>
            <a:r>
              <a:rPr lang="zh-CN" altLang="en-US"/>
              <a:t>单击此处编辑母版标题样式</a:t>
            </a:r>
          </a:p>
        </p:txBody>
      </p:sp>
      <p:sp>
        <p:nvSpPr>
          <p:cNvPr id="3" name="内容占位符 2"/>
          <p:cNvSpPr>
            <a:spLocks noGrp="1"/>
          </p:cNvSpPr>
          <p:nvPr>
            <p:ph sz="half" idx="1"/>
          </p:nvPr>
        </p:nvSpPr>
        <p:spPr>
          <a:xfrm>
            <a:off x="838217" y="1825686"/>
            <a:ext cx="5181699" cy="4351484"/>
          </a:xfrm>
          <a:prstGeom prst="rect">
            <a:avLst/>
          </a:prstGeom>
        </p:spPr>
        <p:txBody>
          <a:bodyPr lIns="66333" tIns="33165" rIns="66333" bIns="3316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7" y="1825686"/>
            <a:ext cx="5181699" cy="4351484"/>
          </a:xfrm>
          <a:prstGeom prst="rect">
            <a:avLst/>
          </a:prstGeom>
        </p:spPr>
        <p:txBody>
          <a:bodyPr lIns="66333" tIns="33165" rIns="66333" bIns="3316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11" y="365139"/>
            <a:ext cx="10515799" cy="1325607"/>
          </a:xfrm>
          <a:prstGeom prst="rect">
            <a:avLst/>
          </a:prstGeom>
        </p:spPr>
        <p:txBody>
          <a:bodyPr lIns="66333" tIns="33165" rIns="66333" bIns="33165"/>
          <a:lstStyle/>
          <a:p>
            <a:r>
              <a:rPr lang="zh-CN" altLang="en-US"/>
              <a:t>单击此处编辑母版标题样式</a:t>
            </a:r>
          </a:p>
        </p:txBody>
      </p:sp>
      <p:sp>
        <p:nvSpPr>
          <p:cNvPr id="3" name="文本占位符 2"/>
          <p:cNvSpPr>
            <a:spLocks noGrp="1"/>
          </p:cNvSpPr>
          <p:nvPr>
            <p:ph type="body" idx="1"/>
          </p:nvPr>
        </p:nvSpPr>
        <p:spPr>
          <a:xfrm>
            <a:off x="1186797" y="1778497"/>
            <a:ext cx="4873667" cy="823940"/>
          </a:xfrm>
          <a:prstGeom prst="rect">
            <a:avLst/>
          </a:prstGeom>
        </p:spPr>
        <p:txBody>
          <a:bodyPr lIns="66333" tIns="33165" rIns="66333" bIns="33165" anchor="ctr" anchorCtr="0"/>
          <a:lstStyle>
            <a:lvl1pPr marL="0" indent="0">
              <a:buNone/>
              <a:defRPr sz="2800"/>
            </a:lvl1pPr>
            <a:lvl2pPr marL="456565" indent="0">
              <a:buNone/>
              <a:defRPr sz="2400"/>
            </a:lvl2pPr>
            <a:lvl3pPr marL="913130" indent="0">
              <a:buNone/>
              <a:defRPr sz="2000"/>
            </a:lvl3pPr>
            <a:lvl4pPr marL="1369695" indent="0">
              <a:buNone/>
              <a:defRPr sz="1800"/>
            </a:lvl4pPr>
            <a:lvl5pPr marL="1825625" indent="0">
              <a:buNone/>
              <a:defRPr sz="1800"/>
            </a:lvl5pPr>
            <a:lvl6pPr marL="2282190" indent="0">
              <a:buNone/>
              <a:defRPr sz="1800"/>
            </a:lvl6pPr>
            <a:lvl7pPr marL="2738755" indent="0">
              <a:buNone/>
              <a:defRPr sz="1800"/>
            </a:lvl7pPr>
            <a:lvl8pPr marL="3194685" indent="0">
              <a:buNone/>
              <a:defRPr sz="1800"/>
            </a:lvl8pPr>
            <a:lvl9pPr marL="365125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97" y="2665468"/>
            <a:ext cx="4873667" cy="3524402"/>
          </a:xfrm>
          <a:prstGeom prst="rect">
            <a:avLst/>
          </a:prstGeom>
        </p:spPr>
        <p:txBody>
          <a:bodyPr lIns="66333" tIns="33165" rIns="66333" bIns="3316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63" y="1778497"/>
            <a:ext cx="4897669" cy="823940"/>
          </a:xfrm>
          <a:prstGeom prst="rect">
            <a:avLst/>
          </a:prstGeom>
        </p:spPr>
        <p:txBody>
          <a:bodyPr lIns="66333" tIns="33165" rIns="66333" bIns="33165" anchor="ctr" anchorCtr="0"/>
          <a:lstStyle>
            <a:lvl1pPr marL="0" indent="0">
              <a:buNone/>
              <a:defRPr sz="2800"/>
            </a:lvl1pPr>
            <a:lvl2pPr marL="456565" indent="0">
              <a:buNone/>
              <a:defRPr sz="2400"/>
            </a:lvl2pPr>
            <a:lvl3pPr marL="913130" indent="0">
              <a:buNone/>
              <a:defRPr sz="2000"/>
            </a:lvl3pPr>
            <a:lvl4pPr marL="1369695" indent="0">
              <a:buNone/>
              <a:defRPr sz="1800"/>
            </a:lvl4pPr>
            <a:lvl5pPr marL="1825625" indent="0">
              <a:buNone/>
              <a:defRPr sz="1800"/>
            </a:lvl5pPr>
            <a:lvl6pPr marL="2282190" indent="0">
              <a:buNone/>
              <a:defRPr sz="1800"/>
            </a:lvl6pPr>
            <a:lvl7pPr marL="2738755" indent="0">
              <a:buNone/>
              <a:defRPr sz="1800"/>
            </a:lvl7pPr>
            <a:lvl8pPr marL="3194685" indent="0">
              <a:buNone/>
              <a:defRPr sz="1800"/>
            </a:lvl8pPr>
            <a:lvl9pPr marL="365125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7063" y="2665468"/>
            <a:ext cx="4897669" cy="3524402"/>
          </a:xfrm>
          <a:prstGeom prst="rect">
            <a:avLst/>
          </a:prstGeom>
        </p:spPr>
        <p:txBody>
          <a:bodyPr lIns="66333" tIns="33165" rIns="66333" bIns="3316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9" y="198996"/>
            <a:ext cx="5980067" cy="827234"/>
          </a:xfrm>
          <a:prstGeom prst="rect">
            <a:avLst/>
          </a:prstGeom>
        </p:spPr>
        <p:txBody>
          <a:bodyPr lIns="66333" tIns="33165" rIns="66333" bIns="33165"/>
          <a:lstStyle/>
          <a:p>
            <a:r>
              <a:rPr lang="zh-CN" altLang="en-US"/>
              <a:t>单击此处编辑母版标题样式</a:t>
            </a:r>
          </a:p>
        </p:txBody>
      </p:sp>
    </p:spTree>
  </p:cSld>
  <p:clrMapOvr>
    <a:masterClrMapping/>
  </p:clrMapOvr>
  <p:transition advClick="0" advTm="300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3"/>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3765" indent="0">
              <a:buNone/>
              <a:defRPr sz="1800">
                <a:solidFill>
                  <a:schemeClr val="tx1">
                    <a:tint val="75000"/>
                  </a:schemeClr>
                </a:solidFill>
              </a:defRPr>
            </a:lvl3pPr>
            <a:lvl4pPr marL="1370965" indent="0">
              <a:buNone/>
              <a:defRPr sz="1600">
                <a:solidFill>
                  <a:schemeClr val="tx1">
                    <a:tint val="75000"/>
                  </a:schemeClr>
                </a:solidFill>
              </a:defRPr>
            </a:lvl4pPr>
            <a:lvl5pPr marL="1827530" indent="0">
              <a:buNone/>
              <a:defRPr sz="1600">
                <a:solidFill>
                  <a:schemeClr val="tx1">
                    <a:tint val="75000"/>
                  </a:schemeClr>
                </a:solidFill>
              </a:defRPr>
            </a:lvl5pPr>
            <a:lvl6pPr marL="2284730" indent="0">
              <a:buNone/>
              <a:defRPr sz="1600">
                <a:solidFill>
                  <a:schemeClr val="tx1">
                    <a:tint val="75000"/>
                  </a:schemeClr>
                </a:solidFill>
              </a:defRPr>
            </a:lvl6pPr>
            <a:lvl7pPr marL="2741295" indent="0">
              <a:buNone/>
              <a:defRPr sz="1600">
                <a:solidFill>
                  <a:schemeClr val="tx1">
                    <a:tint val="75000"/>
                  </a:schemeClr>
                </a:solidFill>
              </a:defRPr>
            </a:lvl7pPr>
            <a:lvl8pPr marL="3198495" indent="0">
              <a:buNone/>
              <a:defRPr sz="1600">
                <a:solidFill>
                  <a:schemeClr val="tx1">
                    <a:tint val="75000"/>
                  </a:schemeClr>
                </a:solidFill>
              </a:defRPr>
            </a:lvl8pPr>
            <a:lvl9pPr marL="365506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advClick="0" advTm="3000">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7" y="457220"/>
            <a:ext cx="3932311" cy="1600253"/>
          </a:xfrm>
          <a:prstGeom prst="rect">
            <a:avLst/>
          </a:prstGeom>
        </p:spPr>
        <p:txBody>
          <a:bodyPr lIns="66333" tIns="33165" rIns="66333" bIns="33165"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292" y="987458"/>
            <a:ext cx="6172317" cy="4873788"/>
          </a:xfrm>
          <a:prstGeom prst="rect">
            <a:avLst/>
          </a:prstGeom>
        </p:spPr>
        <p:txBody>
          <a:bodyPr lIns="66333" tIns="33165" rIns="66333" bIns="33165"/>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7" y="2057469"/>
            <a:ext cx="3932311" cy="3811716"/>
          </a:xfrm>
          <a:prstGeom prst="rect">
            <a:avLst/>
          </a:prstGeom>
        </p:spPr>
        <p:txBody>
          <a:bodyPr lIns="66333" tIns="33165" rIns="66333" bIns="33165"/>
          <a:lstStyle>
            <a:lvl1pPr marL="0" indent="0">
              <a:buNone/>
              <a:defRPr sz="1600"/>
            </a:lvl1pPr>
            <a:lvl2pPr marL="456565" indent="0">
              <a:buNone/>
              <a:defRPr sz="1400"/>
            </a:lvl2pPr>
            <a:lvl3pPr marL="913130" indent="0">
              <a:buNone/>
              <a:defRPr sz="1200"/>
            </a:lvl3pPr>
            <a:lvl4pPr marL="1369695" indent="0">
              <a:buNone/>
              <a:defRPr sz="1000"/>
            </a:lvl4pPr>
            <a:lvl5pPr marL="1825625" indent="0">
              <a:buNone/>
              <a:defRPr sz="1000"/>
            </a:lvl5pPr>
            <a:lvl6pPr marL="2282190" indent="0">
              <a:buNone/>
              <a:defRPr sz="1000"/>
            </a:lvl6pPr>
            <a:lvl7pPr marL="2738755" indent="0">
              <a:buNone/>
              <a:defRPr sz="1000"/>
            </a:lvl7pPr>
            <a:lvl8pPr marL="3194685" indent="0">
              <a:buNone/>
              <a:defRPr sz="1000"/>
            </a:lvl8pPr>
            <a:lvl9pPr marL="3651250" indent="0">
              <a:buNone/>
              <a:defRPr sz="1000"/>
            </a:lvl9pPr>
          </a:lstStyle>
          <a:p>
            <a:pPr lvl="0"/>
            <a:r>
              <a:rPr lang="zh-CN" altLang="en-US"/>
              <a:t>单击此处编辑母版文本样式</a:t>
            </a:r>
          </a:p>
        </p:txBody>
      </p:sp>
    </p:spTree>
  </p:cSld>
  <p:clrMapOvr>
    <a:masterClrMapping/>
  </p:clrMapOvr>
  <p:transition advClick="0" advTm="3000">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7" y="457220"/>
            <a:ext cx="4165428" cy="1600253"/>
          </a:xfrm>
          <a:prstGeom prst="rect">
            <a:avLst/>
          </a:prstGeom>
        </p:spPr>
        <p:txBody>
          <a:bodyPr lIns="66333" tIns="33165" rIns="66333" bIns="33165"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292" y="457220"/>
            <a:ext cx="6172317" cy="5404031"/>
          </a:xfrm>
          <a:prstGeom prst="rect">
            <a:avLst/>
          </a:prstGeom>
        </p:spPr>
        <p:txBody>
          <a:bodyPr lIns="66333" tIns="33165" rIns="66333" bIns="33165"/>
          <a:lstStyle>
            <a:lvl1pPr marL="0" indent="0">
              <a:buNone/>
              <a:defRPr sz="3200"/>
            </a:lvl1pPr>
            <a:lvl2pPr marL="456565" indent="0">
              <a:buNone/>
              <a:defRPr sz="2800"/>
            </a:lvl2pPr>
            <a:lvl3pPr marL="913130" indent="0">
              <a:buNone/>
              <a:defRPr sz="2400"/>
            </a:lvl3pPr>
            <a:lvl4pPr marL="1369695" indent="0">
              <a:buNone/>
              <a:defRPr sz="2000"/>
            </a:lvl4pPr>
            <a:lvl5pPr marL="1825625" indent="0">
              <a:buNone/>
              <a:defRPr sz="2000"/>
            </a:lvl5pPr>
            <a:lvl6pPr marL="2282190" indent="0">
              <a:buNone/>
              <a:defRPr sz="2000"/>
            </a:lvl6pPr>
            <a:lvl7pPr marL="2738755" indent="0">
              <a:buNone/>
              <a:defRPr sz="2000"/>
            </a:lvl7pPr>
            <a:lvl8pPr marL="3194685" indent="0">
              <a:buNone/>
              <a:defRPr sz="2000"/>
            </a:lvl8pPr>
            <a:lvl9pPr marL="3651250" indent="0">
              <a:buNone/>
              <a:defRPr sz="2000"/>
            </a:lvl9pPr>
          </a:lstStyle>
          <a:p>
            <a:endParaRPr lang="zh-CN" altLang="en-US"/>
          </a:p>
        </p:txBody>
      </p:sp>
      <p:sp>
        <p:nvSpPr>
          <p:cNvPr id="4" name="文本占位符 3"/>
          <p:cNvSpPr>
            <a:spLocks noGrp="1"/>
          </p:cNvSpPr>
          <p:nvPr>
            <p:ph type="body" sz="half" idx="2"/>
          </p:nvPr>
        </p:nvSpPr>
        <p:spPr>
          <a:xfrm>
            <a:off x="839807" y="2057469"/>
            <a:ext cx="4165428" cy="3811716"/>
          </a:xfrm>
          <a:prstGeom prst="rect">
            <a:avLst/>
          </a:prstGeom>
        </p:spPr>
        <p:txBody>
          <a:bodyPr lIns="66333" tIns="33165" rIns="66333" bIns="33165"/>
          <a:lstStyle>
            <a:lvl1pPr marL="0" indent="0">
              <a:buNone/>
              <a:defRPr sz="2000"/>
            </a:lvl1pPr>
            <a:lvl2pPr marL="456565" indent="0">
              <a:buNone/>
              <a:defRPr sz="1800"/>
            </a:lvl2pPr>
            <a:lvl3pPr marL="913130" indent="0">
              <a:buNone/>
              <a:defRPr sz="1600"/>
            </a:lvl3pPr>
            <a:lvl4pPr marL="1369695" indent="0">
              <a:buNone/>
              <a:defRPr sz="1400"/>
            </a:lvl4pPr>
            <a:lvl5pPr marL="1825625" indent="0">
              <a:buNone/>
              <a:defRPr sz="1400"/>
            </a:lvl5pPr>
            <a:lvl6pPr marL="2282190" indent="0">
              <a:buNone/>
              <a:defRPr sz="1400"/>
            </a:lvl6pPr>
            <a:lvl7pPr marL="2738755" indent="0">
              <a:buNone/>
              <a:defRPr sz="1400"/>
            </a:lvl7pPr>
            <a:lvl8pPr marL="3194685" indent="0">
              <a:buNone/>
              <a:defRPr sz="1400"/>
            </a:lvl8pPr>
            <a:lvl9pPr marL="3651250" indent="0">
              <a:buNone/>
              <a:defRPr sz="1400"/>
            </a:lvl9pPr>
          </a:lstStyle>
          <a:p>
            <a:pPr lvl="0"/>
            <a:r>
              <a:rPr lang="zh-CN" altLang="en-US"/>
              <a:t>单击此处编辑母版文本样式</a:t>
            </a:r>
          </a:p>
        </p:txBody>
      </p:sp>
    </p:spTree>
  </p:cSld>
  <p:clrMapOvr>
    <a:masterClrMapping/>
  </p:clrMapOvr>
  <p:transition advClick="0" advTm="3000">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9" y="198996"/>
            <a:ext cx="5980067" cy="827234"/>
          </a:xfrm>
          <a:prstGeom prst="rect">
            <a:avLst/>
          </a:prstGeom>
        </p:spPr>
        <p:txBody>
          <a:bodyPr lIns="66333" tIns="33165" rIns="66333" bIns="33165"/>
          <a:lstStyle/>
          <a:p>
            <a:r>
              <a:rPr lang="zh-CN" altLang="en-US"/>
              <a:t>单击此处编辑母版标题样式</a:t>
            </a:r>
          </a:p>
        </p:txBody>
      </p:sp>
      <p:sp>
        <p:nvSpPr>
          <p:cNvPr id="3" name="竖排文字占位符 2"/>
          <p:cNvSpPr>
            <a:spLocks noGrp="1"/>
          </p:cNvSpPr>
          <p:nvPr>
            <p:ph type="body" orient="vert" idx="1"/>
          </p:nvPr>
        </p:nvSpPr>
        <p:spPr>
          <a:xfrm>
            <a:off x="332229" y="1158136"/>
            <a:ext cx="5980067" cy="3275847"/>
          </a:xfrm>
          <a:prstGeom prst="rect">
            <a:avLst/>
          </a:prstGeom>
        </p:spPr>
        <p:txBody>
          <a:bodyPr vert="eaVert" lIns="66333" tIns="33165" rIns="66333" bIns="3316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7" y="365138"/>
            <a:ext cx="2628951" cy="5812032"/>
          </a:xfrm>
          <a:prstGeom prst="rect">
            <a:avLst/>
          </a:prstGeom>
        </p:spPr>
        <p:txBody>
          <a:bodyPr vert="eaVert" lIns="66333" tIns="33165" rIns="66333" bIns="33165"/>
          <a:lstStyle/>
          <a:p>
            <a:r>
              <a:rPr lang="zh-CN" altLang="en-US"/>
              <a:t>单击此处编辑母版标题样式</a:t>
            </a:r>
          </a:p>
        </p:txBody>
      </p:sp>
      <p:sp>
        <p:nvSpPr>
          <p:cNvPr id="3" name="竖排文字占位符 2"/>
          <p:cNvSpPr>
            <a:spLocks noGrp="1"/>
          </p:cNvSpPr>
          <p:nvPr>
            <p:ph type="body" orient="vert" idx="1"/>
          </p:nvPr>
        </p:nvSpPr>
        <p:spPr>
          <a:xfrm>
            <a:off x="838219" y="365138"/>
            <a:ext cx="7734447" cy="5812032"/>
          </a:xfrm>
          <a:prstGeom prst="rect">
            <a:avLst/>
          </a:prstGeom>
        </p:spPr>
        <p:txBody>
          <a:bodyPr vert="eaVert" lIns="66333" tIns="33165" rIns="66333" bIns="3316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66333" tIns="33165" rIns="66333" bIns="33165"/>
          <a:lstStyle/>
          <a:p>
            <a:r>
              <a:rPr lang="zh-CN" altLang="en-US"/>
              <a:t>单击此处编辑母版标题样式</a:t>
            </a:r>
          </a:p>
        </p:txBody>
      </p:sp>
      <p:sp>
        <p:nvSpPr>
          <p:cNvPr id="3" name="内容占位符 2"/>
          <p:cNvSpPr>
            <a:spLocks noGrp="1"/>
          </p:cNvSpPr>
          <p:nvPr>
            <p:ph sz="half" idx="1"/>
          </p:nvPr>
        </p:nvSpPr>
        <p:spPr>
          <a:xfrm>
            <a:off x="838217" y="1825686"/>
            <a:ext cx="5181699" cy="4351484"/>
          </a:xfrm>
        </p:spPr>
        <p:txBody>
          <a:bodyPr lIns="66333" tIns="33165" rIns="66333" bIns="3316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7" y="1825695"/>
            <a:ext cx="5181699" cy="2098745"/>
          </a:xfrm>
        </p:spPr>
        <p:txBody>
          <a:bodyPr lIns="66333" tIns="33165" rIns="66333" bIns="3316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7" y="4076846"/>
            <a:ext cx="5181699" cy="2100333"/>
          </a:xfrm>
        </p:spPr>
        <p:txBody>
          <a:bodyPr lIns="66333" tIns="33165" rIns="66333" bIns="3316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31" y="1122400"/>
            <a:ext cx="9144173" cy="2387680"/>
          </a:xfrm>
          <a:prstGeom prst="rect">
            <a:avLst/>
          </a:prstGeom>
        </p:spPr>
        <p:txBody>
          <a:bodyPr lIns="66349" tIns="33174" rIns="66349" bIns="33174"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31" y="3602162"/>
            <a:ext cx="9144173" cy="1655817"/>
          </a:xfrm>
          <a:prstGeom prst="rect">
            <a:avLst/>
          </a:prstGeom>
        </p:spPr>
        <p:txBody>
          <a:bodyPr lIns="66349" tIns="33174" rIns="66349" bIns="33174"/>
          <a:lstStyle>
            <a:lvl1pPr marL="0" indent="0" algn="ctr">
              <a:buNone/>
              <a:defRPr sz="2400"/>
            </a:lvl1pPr>
            <a:lvl2pPr marL="456565" indent="0" algn="ctr">
              <a:buNone/>
              <a:defRPr sz="2000"/>
            </a:lvl2pPr>
            <a:lvl3pPr marL="913130" indent="0" algn="ctr">
              <a:buNone/>
              <a:defRPr sz="1800"/>
            </a:lvl3pPr>
            <a:lvl4pPr marL="1369695" indent="0" algn="ctr">
              <a:buNone/>
              <a:defRPr sz="1600"/>
            </a:lvl4pPr>
            <a:lvl5pPr marL="1826260" indent="0" algn="ctr">
              <a:buNone/>
              <a:defRPr sz="1600"/>
            </a:lvl5pPr>
            <a:lvl6pPr marL="2282825" indent="0" algn="ctr">
              <a:buNone/>
              <a:defRPr sz="1600"/>
            </a:lvl6pPr>
            <a:lvl7pPr marL="2739390" indent="0" algn="ctr">
              <a:buNone/>
              <a:defRPr sz="1600"/>
            </a:lvl7pPr>
            <a:lvl8pPr marL="3195955" indent="0" algn="ctr">
              <a:buNone/>
              <a:defRPr sz="1600"/>
            </a:lvl8pPr>
            <a:lvl9pPr marL="3652520" indent="0" algn="ctr">
              <a:buNone/>
              <a:defRPr sz="1600"/>
            </a:lvl9pPr>
          </a:lstStyle>
          <a:p>
            <a:r>
              <a:rPr lang="zh-CN" altLang="en-US"/>
              <a:t>单击此处编辑母版副标题样式</a:t>
            </a:r>
          </a:p>
        </p:txBody>
      </p:sp>
    </p:spTree>
  </p:cSld>
  <p:clrMapOvr>
    <a:masterClrMapping/>
  </p:clrMapOvr>
  <p:transition advClick="0" advTm="3000">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8" y="198996"/>
            <a:ext cx="5980067" cy="827234"/>
          </a:xfrm>
          <a:prstGeom prst="rect">
            <a:avLst/>
          </a:prstGeom>
        </p:spPr>
        <p:txBody>
          <a:bodyPr lIns="66349" tIns="33174" rIns="66349" bIns="33174"/>
          <a:lstStyle/>
          <a:p>
            <a:r>
              <a:rPr lang="zh-CN" altLang="en-US"/>
              <a:t>单击此处编辑母版标题样式</a:t>
            </a:r>
          </a:p>
        </p:txBody>
      </p:sp>
      <p:sp>
        <p:nvSpPr>
          <p:cNvPr id="3" name="内容占位符 2"/>
          <p:cNvSpPr>
            <a:spLocks noGrp="1"/>
          </p:cNvSpPr>
          <p:nvPr>
            <p:ph idx="1"/>
          </p:nvPr>
        </p:nvSpPr>
        <p:spPr>
          <a:xfrm>
            <a:off x="332228" y="1158131"/>
            <a:ext cx="5980067" cy="3275847"/>
          </a:xfrm>
          <a:prstGeom prst="rect">
            <a:avLst/>
          </a:prstGeom>
        </p:spPr>
        <p:txBody>
          <a:bodyPr lIns="66349" tIns="33174" rIns="66349" bIns="3317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69" y="1709799"/>
            <a:ext cx="10515799" cy="2852833"/>
          </a:xfrm>
          <a:prstGeom prst="rect">
            <a:avLst/>
          </a:prstGeom>
        </p:spPr>
        <p:txBody>
          <a:bodyPr lIns="66349" tIns="33174" rIns="66349" bIns="33174"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69" y="4589621"/>
            <a:ext cx="10515799" cy="1500237"/>
          </a:xfrm>
          <a:prstGeom prst="rect">
            <a:avLst/>
          </a:prstGeom>
        </p:spPr>
        <p:txBody>
          <a:bodyPr lIns="66349" tIns="33174" rIns="66349" bIns="33174"/>
          <a:lstStyle>
            <a:lvl1pPr marL="0" indent="0">
              <a:buNone/>
              <a:defRPr sz="2400">
                <a:solidFill>
                  <a:schemeClr val="tx1">
                    <a:tint val="75000"/>
                  </a:schemeClr>
                </a:solidFill>
              </a:defRPr>
            </a:lvl1pPr>
            <a:lvl2pPr marL="456565" indent="0">
              <a:buNone/>
              <a:defRPr sz="2000">
                <a:solidFill>
                  <a:schemeClr val="tx1">
                    <a:tint val="75000"/>
                  </a:schemeClr>
                </a:solidFill>
              </a:defRPr>
            </a:lvl2pPr>
            <a:lvl3pPr marL="913130" indent="0">
              <a:buNone/>
              <a:defRPr sz="1800">
                <a:solidFill>
                  <a:schemeClr val="tx1">
                    <a:tint val="75000"/>
                  </a:schemeClr>
                </a:solidFill>
              </a:defRPr>
            </a:lvl3pPr>
            <a:lvl4pPr marL="1369695" indent="0">
              <a:buNone/>
              <a:defRPr sz="1600">
                <a:solidFill>
                  <a:schemeClr val="tx1">
                    <a:tint val="75000"/>
                  </a:schemeClr>
                </a:solidFill>
              </a:defRPr>
            </a:lvl4pPr>
            <a:lvl5pPr marL="1826260" indent="0">
              <a:buNone/>
              <a:defRPr sz="1600">
                <a:solidFill>
                  <a:schemeClr val="tx1">
                    <a:tint val="75000"/>
                  </a:schemeClr>
                </a:solidFill>
              </a:defRPr>
            </a:lvl5pPr>
            <a:lvl6pPr marL="2282825" indent="0">
              <a:buNone/>
              <a:defRPr sz="1600">
                <a:solidFill>
                  <a:schemeClr val="tx1">
                    <a:tint val="75000"/>
                  </a:schemeClr>
                </a:solidFill>
              </a:defRPr>
            </a:lvl6pPr>
            <a:lvl7pPr marL="2739390" indent="0">
              <a:buNone/>
              <a:defRPr sz="1600">
                <a:solidFill>
                  <a:schemeClr val="tx1">
                    <a:tint val="75000"/>
                  </a:schemeClr>
                </a:solidFill>
              </a:defRPr>
            </a:lvl7pPr>
            <a:lvl8pPr marL="3195955" indent="0">
              <a:buNone/>
              <a:defRPr sz="1600">
                <a:solidFill>
                  <a:schemeClr val="tx1">
                    <a:tint val="75000"/>
                  </a:schemeClr>
                </a:solidFill>
              </a:defRPr>
            </a:lvl8pPr>
            <a:lvl9pPr marL="3652520" indent="0">
              <a:buNone/>
              <a:defRPr sz="1600">
                <a:solidFill>
                  <a:schemeClr val="tx1">
                    <a:tint val="75000"/>
                  </a:schemeClr>
                </a:solidFill>
              </a:defRPr>
            </a:lvl9pPr>
          </a:lstStyle>
          <a:p>
            <a:pPr lvl="0"/>
            <a:r>
              <a:rPr lang="zh-CN" altLang="en-US"/>
              <a:t>单击此处编辑母版文本样式</a:t>
            </a:r>
          </a:p>
        </p:txBody>
      </p:sp>
    </p:spTree>
  </p:cSld>
  <p:clrMapOvr>
    <a:masterClrMapping/>
  </p:clrMapOvr>
  <p:transition advClick="0" advTm="3000">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8" y="198996"/>
            <a:ext cx="5980067" cy="827234"/>
          </a:xfrm>
          <a:prstGeom prst="rect">
            <a:avLst/>
          </a:prstGeom>
        </p:spPr>
        <p:txBody>
          <a:bodyPr lIns="66349" tIns="33174" rIns="66349" bIns="33174"/>
          <a:lstStyle/>
          <a:p>
            <a:r>
              <a:rPr lang="zh-CN" altLang="en-US"/>
              <a:t>单击此处编辑母版标题样式</a:t>
            </a:r>
          </a:p>
        </p:txBody>
      </p:sp>
      <p:sp>
        <p:nvSpPr>
          <p:cNvPr id="3" name="内容占位符 2"/>
          <p:cNvSpPr>
            <a:spLocks noGrp="1"/>
          </p:cNvSpPr>
          <p:nvPr>
            <p:ph sz="half" idx="1"/>
          </p:nvPr>
        </p:nvSpPr>
        <p:spPr>
          <a:xfrm>
            <a:off x="838217" y="1825686"/>
            <a:ext cx="5181699" cy="4351484"/>
          </a:xfrm>
          <a:prstGeom prst="rect">
            <a:avLst/>
          </a:prstGeom>
        </p:spPr>
        <p:txBody>
          <a:bodyPr lIns="66349" tIns="33174" rIns="66349" bIns="3317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7" y="1825686"/>
            <a:ext cx="5181699" cy="4351484"/>
          </a:xfrm>
          <a:prstGeom prst="rect">
            <a:avLst/>
          </a:prstGeom>
        </p:spPr>
        <p:txBody>
          <a:bodyPr lIns="66349" tIns="33174" rIns="66349" bIns="3317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2023/10/6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07" y="365139"/>
            <a:ext cx="10515799" cy="1325607"/>
          </a:xfrm>
          <a:prstGeom prst="rect">
            <a:avLst/>
          </a:prstGeom>
        </p:spPr>
        <p:txBody>
          <a:bodyPr lIns="66349" tIns="33174" rIns="66349" bIns="33174"/>
          <a:lstStyle/>
          <a:p>
            <a:r>
              <a:rPr lang="zh-CN" altLang="en-US"/>
              <a:t>单击此处编辑母版标题样式</a:t>
            </a:r>
          </a:p>
        </p:txBody>
      </p:sp>
      <p:sp>
        <p:nvSpPr>
          <p:cNvPr id="3" name="文本占位符 2"/>
          <p:cNvSpPr>
            <a:spLocks noGrp="1"/>
          </p:cNvSpPr>
          <p:nvPr>
            <p:ph type="body" idx="1"/>
          </p:nvPr>
        </p:nvSpPr>
        <p:spPr>
          <a:xfrm>
            <a:off x="1186797" y="1778497"/>
            <a:ext cx="4873667" cy="823940"/>
          </a:xfrm>
          <a:prstGeom prst="rect">
            <a:avLst/>
          </a:prstGeom>
        </p:spPr>
        <p:txBody>
          <a:bodyPr lIns="66349" tIns="33174" rIns="66349" bIns="33174" anchor="ctr" anchorCtr="0"/>
          <a:lstStyle>
            <a:lvl1pPr marL="0" indent="0">
              <a:buNone/>
              <a:defRPr sz="2800"/>
            </a:lvl1pPr>
            <a:lvl2pPr marL="456565" indent="0">
              <a:buNone/>
              <a:defRPr sz="2400"/>
            </a:lvl2pPr>
            <a:lvl3pPr marL="913130" indent="0">
              <a:buNone/>
              <a:defRPr sz="2000"/>
            </a:lvl3pPr>
            <a:lvl4pPr marL="1369695" indent="0">
              <a:buNone/>
              <a:defRPr sz="1800"/>
            </a:lvl4pPr>
            <a:lvl5pPr marL="1826260" indent="0">
              <a:buNone/>
              <a:defRPr sz="1800"/>
            </a:lvl5pPr>
            <a:lvl6pPr marL="2282825" indent="0">
              <a:buNone/>
              <a:defRPr sz="1800"/>
            </a:lvl6pPr>
            <a:lvl7pPr marL="2739390" indent="0">
              <a:buNone/>
              <a:defRPr sz="1800"/>
            </a:lvl7pPr>
            <a:lvl8pPr marL="3195955" indent="0">
              <a:buNone/>
              <a:defRPr sz="1800"/>
            </a:lvl8pPr>
            <a:lvl9pPr marL="365252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97" y="2665468"/>
            <a:ext cx="4873667" cy="3524402"/>
          </a:xfrm>
          <a:prstGeom prst="rect">
            <a:avLst/>
          </a:prstGeom>
        </p:spPr>
        <p:txBody>
          <a:bodyPr lIns="66349" tIns="33174" rIns="66349" bIns="3317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56" y="1778497"/>
            <a:ext cx="4897669" cy="823940"/>
          </a:xfrm>
          <a:prstGeom prst="rect">
            <a:avLst/>
          </a:prstGeom>
        </p:spPr>
        <p:txBody>
          <a:bodyPr lIns="66349" tIns="33174" rIns="66349" bIns="33174" anchor="ctr" anchorCtr="0"/>
          <a:lstStyle>
            <a:lvl1pPr marL="0" indent="0">
              <a:buNone/>
              <a:defRPr sz="2800"/>
            </a:lvl1pPr>
            <a:lvl2pPr marL="456565" indent="0">
              <a:buNone/>
              <a:defRPr sz="2400"/>
            </a:lvl2pPr>
            <a:lvl3pPr marL="913130" indent="0">
              <a:buNone/>
              <a:defRPr sz="2000"/>
            </a:lvl3pPr>
            <a:lvl4pPr marL="1369695" indent="0">
              <a:buNone/>
              <a:defRPr sz="1800"/>
            </a:lvl4pPr>
            <a:lvl5pPr marL="1826260" indent="0">
              <a:buNone/>
              <a:defRPr sz="1800"/>
            </a:lvl5pPr>
            <a:lvl6pPr marL="2282825" indent="0">
              <a:buNone/>
              <a:defRPr sz="1800"/>
            </a:lvl6pPr>
            <a:lvl7pPr marL="2739390" indent="0">
              <a:buNone/>
              <a:defRPr sz="1800"/>
            </a:lvl7pPr>
            <a:lvl8pPr marL="3195955" indent="0">
              <a:buNone/>
              <a:defRPr sz="1800"/>
            </a:lvl8pPr>
            <a:lvl9pPr marL="365252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7056" y="2665468"/>
            <a:ext cx="4897669" cy="3524402"/>
          </a:xfrm>
          <a:prstGeom prst="rect">
            <a:avLst/>
          </a:prstGeom>
        </p:spPr>
        <p:txBody>
          <a:bodyPr lIns="66349" tIns="33174" rIns="66349" bIns="3317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8" y="198996"/>
            <a:ext cx="5980067" cy="827234"/>
          </a:xfrm>
          <a:prstGeom prst="rect">
            <a:avLst/>
          </a:prstGeom>
        </p:spPr>
        <p:txBody>
          <a:bodyPr lIns="66349" tIns="33174" rIns="66349" bIns="33174"/>
          <a:lstStyle/>
          <a:p>
            <a:r>
              <a:rPr lang="zh-CN" altLang="en-US"/>
              <a:t>单击此处编辑母版标题样式</a:t>
            </a:r>
          </a:p>
        </p:txBody>
      </p:sp>
    </p:spTree>
  </p:cSld>
  <p:clrMapOvr>
    <a:masterClrMapping/>
  </p:clrMapOvr>
  <p:transition advClick="0" advTm="3000">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advClick="0" advTm="3000">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7" y="457220"/>
            <a:ext cx="3932311" cy="1600253"/>
          </a:xfrm>
          <a:prstGeom prst="rect">
            <a:avLst/>
          </a:prstGeom>
        </p:spPr>
        <p:txBody>
          <a:bodyPr lIns="66349" tIns="33174" rIns="66349" bIns="33174"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288" y="987458"/>
            <a:ext cx="6172317" cy="4873788"/>
          </a:xfrm>
          <a:prstGeom prst="rect">
            <a:avLst/>
          </a:prstGeom>
        </p:spPr>
        <p:txBody>
          <a:bodyPr lIns="66349" tIns="33174" rIns="66349" bIns="33174"/>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7" y="2057469"/>
            <a:ext cx="3932311" cy="3811716"/>
          </a:xfrm>
          <a:prstGeom prst="rect">
            <a:avLst/>
          </a:prstGeom>
        </p:spPr>
        <p:txBody>
          <a:bodyPr lIns="66349" tIns="33174" rIns="66349" bIns="33174"/>
          <a:lstStyle>
            <a:lvl1pPr marL="0" indent="0">
              <a:buNone/>
              <a:defRPr sz="1600"/>
            </a:lvl1pPr>
            <a:lvl2pPr marL="456565" indent="0">
              <a:buNone/>
              <a:defRPr sz="1400"/>
            </a:lvl2pPr>
            <a:lvl3pPr marL="913130" indent="0">
              <a:buNone/>
              <a:defRPr sz="1200"/>
            </a:lvl3pPr>
            <a:lvl4pPr marL="1369695" indent="0">
              <a:buNone/>
              <a:defRPr sz="1000"/>
            </a:lvl4pPr>
            <a:lvl5pPr marL="1826260" indent="0">
              <a:buNone/>
              <a:defRPr sz="1000"/>
            </a:lvl5pPr>
            <a:lvl6pPr marL="2282825" indent="0">
              <a:buNone/>
              <a:defRPr sz="1000"/>
            </a:lvl6pPr>
            <a:lvl7pPr marL="2739390" indent="0">
              <a:buNone/>
              <a:defRPr sz="1000"/>
            </a:lvl7pPr>
            <a:lvl8pPr marL="3195955" indent="0">
              <a:buNone/>
              <a:defRPr sz="1000"/>
            </a:lvl8pPr>
            <a:lvl9pPr marL="3652520" indent="0">
              <a:buNone/>
              <a:defRPr sz="1000"/>
            </a:lvl9pPr>
          </a:lstStyle>
          <a:p>
            <a:pPr lvl="0"/>
            <a:r>
              <a:rPr lang="zh-CN" altLang="en-US"/>
              <a:t>单击此处编辑母版文本样式</a:t>
            </a:r>
          </a:p>
        </p:txBody>
      </p:sp>
    </p:spTree>
  </p:cSld>
  <p:clrMapOvr>
    <a:masterClrMapping/>
  </p:clrMapOvr>
  <p:transition advClick="0" advTm="3000">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6" y="457220"/>
            <a:ext cx="4165428" cy="1600253"/>
          </a:xfrm>
          <a:prstGeom prst="rect">
            <a:avLst/>
          </a:prstGeom>
        </p:spPr>
        <p:txBody>
          <a:bodyPr lIns="66349" tIns="33174" rIns="66349" bIns="33174"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288" y="457220"/>
            <a:ext cx="6172317" cy="5404031"/>
          </a:xfrm>
          <a:prstGeom prst="rect">
            <a:avLst/>
          </a:prstGeom>
        </p:spPr>
        <p:txBody>
          <a:bodyPr lIns="66349" tIns="33174" rIns="66349" bIns="33174"/>
          <a:lstStyle>
            <a:lvl1pPr marL="0" indent="0">
              <a:buNone/>
              <a:defRPr sz="3200"/>
            </a:lvl1pPr>
            <a:lvl2pPr marL="456565" indent="0">
              <a:buNone/>
              <a:defRPr sz="2800"/>
            </a:lvl2pPr>
            <a:lvl3pPr marL="913130" indent="0">
              <a:buNone/>
              <a:defRPr sz="2400"/>
            </a:lvl3pPr>
            <a:lvl4pPr marL="1369695" indent="0">
              <a:buNone/>
              <a:defRPr sz="2000"/>
            </a:lvl4pPr>
            <a:lvl5pPr marL="1826260" indent="0">
              <a:buNone/>
              <a:defRPr sz="2000"/>
            </a:lvl5pPr>
            <a:lvl6pPr marL="2282825" indent="0">
              <a:buNone/>
              <a:defRPr sz="2000"/>
            </a:lvl6pPr>
            <a:lvl7pPr marL="2739390" indent="0">
              <a:buNone/>
              <a:defRPr sz="2000"/>
            </a:lvl7pPr>
            <a:lvl8pPr marL="3195955" indent="0">
              <a:buNone/>
              <a:defRPr sz="2000"/>
            </a:lvl8pPr>
            <a:lvl9pPr marL="3652520" indent="0">
              <a:buNone/>
              <a:defRPr sz="2000"/>
            </a:lvl9pPr>
          </a:lstStyle>
          <a:p>
            <a:endParaRPr lang="zh-CN" altLang="en-US"/>
          </a:p>
        </p:txBody>
      </p:sp>
      <p:sp>
        <p:nvSpPr>
          <p:cNvPr id="4" name="文本占位符 3"/>
          <p:cNvSpPr>
            <a:spLocks noGrp="1"/>
          </p:cNvSpPr>
          <p:nvPr>
            <p:ph type="body" sz="half" idx="2"/>
          </p:nvPr>
        </p:nvSpPr>
        <p:spPr>
          <a:xfrm>
            <a:off x="839806" y="2057469"/>
            <a:ext cx="4165428" cy="3811716"/>
          </a:xfrm>
          <a:prstGeom prst="rect">
            <a:avLst/>
          </a:prstGeom>
        </p:spPr>
        <p:txBody>
          <a:bodyPr lIns="66349" tIns="33174" rIns="66349" bIns="33174"/>
          <a:lstStyle>
            <a:lvl1pPr marL="0" indent="0">
              <a:buNone/>
              <a:defRPr sz="2000"/>
            </a:lvl1pPr>
            <a:lvl2pPr marL="456565" indent="0">
              <a:buNone/>
              <a:defRPr sz="1800"/>
            </a:lvl2pPr>
            <a:lvl3pPr marL="913130" indent="0">
              <a:buNone/>
              <a:defRPr sz="1600"/>
            </a:lvl3pPr>
            <a:lvl4pPr marL="1369695" indent="0">
              <a:buNone/>
              <a:defRPr sz="1400"/>
            </a:lvl4pPr>
            <a:lvl5pPr marL="1826260" indent="0">
              <a:buNone/>
              <a:defRPr sz="1400"/>
            </a:lvl5pPr>
            <a:lvl6pPr marL="2282825" indent="0">
              <a:buNone/>
              <a:defRPr sz="1400"/>
            </a:lvl6pPr>
            <a:lvl7pPr marL="2739390" indent="0">
              <a:buNone/>
              <a:defRPr sz="1400"/>
            </a:lvl7pPr>
            <a:lvl8pPr marL="3195955" indent="0">
              <a:buNone/>
              <a:defRPr sz="1400"/>
            </a:lvl8pPr>
            <a:lvl9pPr marL="3652520" indent="0">
              <a:buNone/>
              <a:defRPr sz="1400"/>
            </a:lvl9pPr>
          </a:lstStyle>
          <a:p>
            <a:pPr lvl="0"/>
            <a:r>
              <a:rPr lang="zh-CN" altLang="en-US"/>
              <a:t>单击此处编辑母版文本样式</a:t>
            </a:r>
          </a:p>
        </p:txBody>
      </p:sp>
    </p:spTree>
  </p:cSld>
  <p:clrMapOvr>
    <a:masterClrMapping/>
  </p:clrMapOvr>
  <p:transition advClick="0" advTm="3000">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8" y="198996"/>
            <a:ext cx="5980067" cy="827234"/>
          </a:xfrm>
          <a:prstGeom prst="rect">
            <a:avLst/>
          </a:prstGeom>
        </p:spPr>
        <p:txBody>
          <a:bodyPr lIns="66349" tIns="33174" rIns="66349" bIns="33174"/>
          <a:lstStyle/>
          <a:p>
            <a:r>
              <a:rPr lang="zh-CN" altLang="en-US"/>
              <a:t>单击此处编辑母版标题样式</a:t>
            </a:r>
          </a:p>
        </p:txBody>
      </p:sp>
      <p:sp>
        <p:nvSpPr>
          <p:cNvPr id="3" name="竖排文字占位符 2"/>
          <p:cNvSpPr>
            <a:spLocks noGrp="1"/>
          </p:cNvSpPr>
          <p:nvPr>
            <p:ph type="body" orient="vert" idx="1"/>
          </p:nvPr>
        </p:nvSpPr>
        <p:spPr>
          <a:xfrm>
            <a:off x="332228" y="1158131"/>
            <a:ext cx="5980067" cy="3275847"/>
          </a:xfrm>
          <a:prstGeom prst="rect">
            <a:avLst/>
          </a:prstGeom>
        </p:spPr>
        <p:txBody>
          <a:bodyPr vert="eaVert" lIns="66349" tIns="33174" rIns="66349" bIns="3317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7" y="365138"/>
            <a:ext cx="2628951" cy="5812032"/>
          </a:xfrm>
          <a:prstGeom prst="rect">
            <a:avLst/>
          </a:prstGeom>
        </p:spPr>
        <p:txBody>
          <a:bodyPr vert="eaVert" lIns="66349" tIns="33174" rIns="66349" bIns="33174"/>
          <a:lstStyle/>
          <a:p>
            <a:r>
              <a:rPr lang="zh-CN" altLang="en-US"/>
              <a:t>单击此处编辑母版标题样式</a:t>
            </a:r>
          </a:p>
        </p:txBody>
      </p:sp>
      <p:sp>
        <p:nvSpPr>
          <p:cNvPr id="3" name="竖排文字占位符 2"/>
          <p:cNvSpPr>
            <a:spLocks noGrp="1"/>
          </p:cNvSpPr>
          <p:nvPr>
            <p:ph type="body" orient="vert" idx="1"/>
          </p:nvPr>
        </p:nvSpPr>
        <p:spPr>
          <a:xfrm>
            <a:off x="838218" y="365138"/>
            <a:ext cx="7734447" cy="5812032"/>
          </a:xfrm>
          <a:prstGeom prst="rect">
            <a:avLst/>
          </a:prstGeom>
        </p:spPr>
        <p:txBody>
          <a:bodyPr vert="eaVert" lIns="66349" tIns="33174" rIns="66349" bIns="3317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66349" tIns="33174" rIns="66349" bIns="33174"/>
          <a:lstStyle/>
          <a:p>
            <a:r>
              <a:rPr lang="zh-CN" altLang="en-US"/>
              <a:t>单击此处编辑母版标题样式</a:t>
            </a:r>
          </a:p>
        </p:txBody>
      </p:sp>
      <p:sp>
        <p:nvSpPr>
          <p:cNvPr id="3" name="内容占位符 2"/>
          <p:cNvSpPr>
            <a:spLocks noGrp="1"/>
          </p:cNvSpPr>
          <p:nvPr>
            <p:ph sz="half" idx="1"/>
          </p:nvPr>
        </p:nvSpPr>
        <p:spPr>
          <a:xfrm>
            <a:off x="838217" y="1825686"/>
            <a:ext cx="5181699" cy="4351484"/>
          </a:xfrm>
        </p:spPr>
        <p:txBody>
          <a:bodyPr lIns="66349" tIns="33174" rIns="66349" bIns="3317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7" y="1825690"/>
            <a:ext cx="5181699" cy="2098745"/>
          </a:xfrm>
        </p:spPr>
        <p:txBody>
          <a:bodyPr lIns="66349" tIns="33174" rIns="66349" bIns="3317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7" y="4076841"/>
            <a:ext cx="5181699" cy="2100333"/>
          </a:xfrm>
        </p:spPr>
        <p:txBody>
          <a:bodyPr lIns="66349" tIns="33174" rIns="66349" bIns="3317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81B6E98-3E0A-46B9-BB66-88D2BF529ED9}" type="datetimeFigureOut">
              <a:rPr lang="en-US" smtClean="0">
                <a:solidFill>
                  <a:prstClr val="black">
                    <a:tint val="75000"/>
                  </a:prstClr>
                </a:solidFill>
              </a:rPr>
              <a:t>06/10/2023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2E19C2F-CC85-47C1-947D-08BC131D3D3A}"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1B6E98-3E0A-46B9-BB66-88D2BF529ED9}" type="datetimeFigureOut">
              <a:rPr lang="en-US" smtClean="0">
                <a:solidFill>
                  <a:prstClr val="black">
                    <a:tint val="75000"/>
                  </a:prstClr>
                </a:solidFill>
              </a:rPr>
              <a:t>06/10/2023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2E19C2F-CC85-47C1-947D-08BC131D3D3A}"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200" indent="0">
              <a:buNone/>
              <a:defRPr sz="2000" b="1"/>
            </a:lvl2pPr>
            <a:lvl3pPr marL="913765" indent="0">
              <a:buNone/>
              <a:defRPr sz="1800" b="1"/>
            </a:lvl3pPr>
            <a:lvl4pPr marL="1370965" indent="0">
              <a:buNone/>
              <a:defRPr sz="1600" b="1"/>
            </a:lvl4pPr>
            <a:lvl5pPr marL="1827530" indent="0">
              <a:buNone/>
              <a:defRPr sz="1600" b="1"/>
            </a:lvl5pPr>
            <a:lvl6pPr marL="2284730" indent="0">
              <a:buNone/>
              <a:defRPr sz="1600" b="1"/>
            </a:lvl6pPr>
            <a:lvl7pPr marL="2741295" indent="0">
              <a:buNone/>
              <a:defRPr sz="1600" b="1"/>
            </a:lvl7pPr>
            <a:lvl8pPr marL="3198495" indent="0">
              <a:buNone/>
              <a:defRPr sz="1600" b="1"/>
            </a:lvl8pPr>
            <a:lvl9pPr marL="365506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2" y="1681163"/>
            <a:ext cx="5183188" cy="823912"/>
          </a:xfrm>
        </p:spPr>
        <p:txBody>
          <a:bodyPr anchor="b"/>
          <a:lstStyle>
            <a:lvl1pPr marL="0" indent="0">
              <a:buNone/>
              <a:defRPr sz="2400" b="1"/>
            </a:lvl1pPr>
            <a:lvl2pPr marL="457200" indent="0">
              <a:buNone/>
              <a:defRPr sz="2000" b="1"/>
            </a:lvl2pPr>
            <a:lvl3pPr marL="913765" indent="0">
              <a:buNone/>
              <a:defRPr sz="1800" b="1"/>
            </a:lvl3pPr>
            <a:lvl4pPr marL="1370965" indent="0">
              <a:buNone/>
              <a:defRPr sz="1600" b="1"/>
            </a:lvl4pPr>
            <a:lvl5pPr marL="1827530" indent="0">
              <a:buNone/>
              <a:defRPr sz="1600" b="1"/>
            </a:lvl5pPr>
            <a:lvl6pPr marL="2284730" indent="0">
              <a:buNone/>
              <a:defRPr sz="1600" b="1"/>
            </a:lvl6pPr>
            <a:lvl7pPr marL="2741295" indent="0">
              <a:buNone/>
              <a:defRPr sz="1600" b="1"/>
            </a:lvl7pPr>
            <a:lvl8pPr marL="3198495" indent="0">
              <a:buNone/>
              <a:defRPr sz="1600" b="1"/>
            </a:lvl8pPr>
            <a:lvl9pPr marL="365506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2"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t>2023/10/6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1B6E98-3E0A-46B9-BB66-88D2BF529ED9}" type="datetimeFigureOut">
              <a:rPr lang="en-US" smtClean="0">
                <a:solidFill>
                  <a:prstClr val="black">
                    <a:tint val="75000"/>
                  </a:prstClr>
                </a:solidFill>
              </a:rPr>
              <a:t>06/10/2023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2E19C2F-CC85-47C1-947D-08BC131D3D3A}"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1B6E98-3E0A-46B9-BB66-88D2BF529ED9}" type="datetimeFigureOut">
              <a:rPr lang="en-US" smtClean="0">
                <a:solidFill>
                  <a:prstClr val="black">
                    <a:tint val="75000"/>
                  </a:prstClr>
                </a:solidFill>
              </a:rPr>
              <a:t>06/10/2023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2E19C2F-CC85-47C1-947D-08BC131D3D3A}"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81B6E98-3E0A-46B9-BB66-88D2BF529ED9}" type="datetimeFigureOut">
              <a:rPr lang="en-US" smtClean="0">
                <a:solidFill>
                  <a:prstClr val="black">
                    <a:tint val="75000"/>
                  </a:prstClr>
                </a:solidFill>
              </a:rPr>
              <a:t>06/10/2023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2E19C2F-CC85-47C1-947D-08BC131D3D3A}"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1B6E98-3E0A-46B9-BB66-88D2BF529ED9}" type="datetimeFigureOut">
              <a:rPr lang="en-US" smtClean="0">
                <a:solidFill>
                  <a:prstClr val="black">
                    <a:tint val="75000"/>
                  </a:prstClr>
                </a:solidFill>
              </a:rPr>
              <a:t>06/10/2023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2E19C2F-CC85-47C1-947D-08BC131D3D3A}"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1B6E98-3E0A-46B9-BB66-88D2BF529ED9}" type="datetimeFigureOut">
              <a:rPr lang="en-US" smtClean="0">
                <a:solidFill>
                  <a:prstClr val="black">
                    <a:tint val="75000"/>
                  </a:prstClr>
                </a:solidFill>
              </a:rPr>
              <a:t>06/10/2023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2E19C2F-CC85-47C1-947D-08BC131D3D3A}"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1B6E98-3E0A-46B9-BB66-88D2BF529ED9}" type="datetimeFigureOut">
              <a:rPr lang="en-US" smtClean="0">
                <a:solidFill>
                  <a:prstClr val="black">
                    <a:tint val="75000"/>
                  </a:prstClr>
                </a:solidFill>
              </a:rPr>
              <a:t>06/10/2023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2E19C2F-CC85-47C1-947D-08BC131D3D3A}"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1B6E98-3E0A-46B9-BB66-88D2BF529ED9}" type="datetimeFigureOut">
              <a:rPr lang="en-US" smtClean="0">
                <a:solidFill>
                  <a:prstClr val="black">
                    <a:tint val="75000"/>
                  </a:prstClr>
                </a:solidFill>
              </a:rPr>
              <a:t>06/10/2023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2E19C2F-CC85-47C1-947D-08BC131D3D3A}"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1B6E98-3E0A-46B9-BB66-88D2BF529ED9}" type="datetimeFigureOut">
              <a:rPr lang="en-US" smtClean="0">
                <a:solidFill>
                  <a:prstClr val="black">
                    <a:tint val="75000"/>
                  </a:prstClr>
                </a:solidFill>
              </a:rPr>
              <a:t>06/10/2023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2E19C2F-CC85-47C1-947D-08BC131D3D3A}"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1B6E98-3E0A-46B9-BB66-88D2BF529ED9}" type="datetimeFigureOut">
              <a:rPr lang="en-US" smtClean="0">
                <a:solidFill>
                  <a:prstClr val="black">
                    <a:tint val="75000"/>
                  </a:prstClr>
                </a:solidFill>
              </a:rPr>
              <a:t>06/10/2023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2E19C2F-CC85-47C1-947D-08BC131D3D3A}"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5"/>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7" name="Rectangle 45"/>
          <p:cNvSpPr>
            <a:spLocks noGrp="1" noChangeArrowheads="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8" name="Rectangle 46"/>
          <p:cNvSpPr>
            <a:spLocks noGrp="1" noChangeArrowheads="1"/>
          </p:cNvSpPr>
          <p:nvPr>
            <p:ph type="sldNum" sz="quarter" idx="12"/>
          </p:nvPr>
        </p:nvSpPr>
        <p:spPr/>
        <p:txBody>
          <a:bodyPr/>
          <a:lstStyle>
            <a:lvl1pPr>
              <a:defRPr/>
            </a:lvl1pPr>
          </a:lstStyle>
          <a:p>
            <a:pPr>
              <a:defRPr/>
            </a:pPr>
            <a:fld id="{C8AA1D0A-F227-4B16-8F5A-7A89B9286CCF}" type="slidenum">
              <a:rPr lang="en-US">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t>2023/10/6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81B6E98-3E0A-46B9-BB66-88D2BF529ED9}" type="datetimeFigureOut">
              <a:rPr lang="en-US" smtClean="0">
                <a:solidFill>
                  <a:prstClr val="black">
                    <a:tint val="75000"/>
                  </a:prstClr>
                </a:solidFill>
              </a:rPr>
              <a:t>06/10/2023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2E19C2F-CC85-47C1-947D-08BC131D3D3A}"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1B6E98-3E0A-46B9-BB66-88D2BF529ED9}" type="datetimeFigureOut">
              <a:rPr lang="en-US" smtClean="0">
                <a:solidFill>
                  <a:prstClr val="black">
                    <a:tint val="75000"/>
                  </a:prstClr>
                </a:solidFill>
              </a:rPr>
              <a:t>06/10/2023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2E19C2F-CC85-47C1-947D-08BC131D3D3A}"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1B6E98-3E0A-46B9-BB66-88D2BF529ED9}" type="datetimeFigureOut">
              <a:rPr lang="en-US" smtClean="0">
                <a:solidFill>
                  <a:prstClr val="black">
                    <a:tint val="75000"/>
                  </a:prstClr>
                </a:solidFill>
              </a:rPr>
              <a:t>06/10/2023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2E19C2F-CC85-47C1-947D-08BC131D3D3A}"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1B6E98-3E0A-46B9-BB66-88D2BF529ED9}" type="datetimeFigureOut">
              <a:rPr lang="en-US" smtClean="0">
                <a:solidFill>
                  <a:prstClr val="black">
                    <a:tint val="75000"/>
                  </a:prstClr>
                </a:solidFill>
              </a:rPr>
              <a:t>06/10/2023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2E19C2F-CC85-47C1-947D-08BC131D3D3A}"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81B6E98-3E0A-46B9-BB66-88D2BF529ED9}" type="datetimeFigureOut">
              <a:rPr lang="en-US" smtClean="0">
                <a:solidFill>
                  <a:prstClr val="black">
                    <a:tint val="75000"/>
                  </a:prstClr>
                </a:solidFill>
              </a:rPr>
              <a:t>06/10/2023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2E19C2F-CC85-47C1-947D-08BC131D3D3A}"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1B6E98-3E0A-46B9-BB66-88D2BF529ED9}" type="datetimeFigureOut">
              <a:rPr lang="en-US" smtClean="0">
                <a:solidFill>
                  <a:prstClr val="black">
                    <a:tint val="75000"/>
                  </a:prstClr>
                </a:solidFill>
              </a:rPr>
              <a:t>06/10/2023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2E19C2F-CC85-47C1-947D-08BC131D3D3A}"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1B6E98-3E0A-46B9-BB66-88D2BF529ED9}" type="datetimeFigureOut">
              <a:rPr lang="en-US" smtClean="0">
                <a:solidFill>
                  <a:prstClr val="black">
                    <a:tint val="75000"/>
                  </a:prstClr>
                </a:solidFill>
              </a:rPr>
              <a:t>06/10/2023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2E19C2F-CC85-47C1-947D-08BC131D3D3A}"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1B6E98-3E0A-46B9-BB66-88D2BF529ED9}" type="datetimeFigureOut">
              <a:rPr lang="en-US" smtClean="0">
                <a:solidFill>
                  <a:prstClr val="black">
                    <a:tint val="75000"/>
                  </a:prstClr>
                </a:solidFill>
              </a:rPr>
              <a:t>06/10/2023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2E19C2F-CC85-47C1-947D-08BC131D3D3A}"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1B6E98-3E0A-46B9-BB66-88D2BF529ED9}" type="datetimeFigureOut">
              <a:rPr lang="en-US" smtClean="0">
                <a:solidFill>
                  <a:prstClr val="black">
                    <a:tint val="75000"/>
                  </a:prstClr>
                </a:solidFill>
              </a:rPr>
              <a:t>06/10/2023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2E19C2F-CC85-47C1-947D-08BC131D3D3A}"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1B6E98-3E0A-46B9-BB66-88D2BF529ED9}" type="datetimeFigureOut">
              <a:rPr lang="en-US" smtClean="0">
                <a:solidFill>
                  <a:prstClr val="black">
                    <a:tint val="75000"/>
                  </a:prstClr>
                </a:solidFill>
              </a:rPr>
              <a:t>06/10/2023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2E19C2F-CC85-47C1-947D-08BC131D3D3A}"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t>2023/10/6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1B6E98-3E0A-46B9-BB66-88D2BF529ED9}" type="datetimeFigureOut">
              <a:rPr lang="en-US" smtClean="0">
                <a:solidFill>
                  <a:prstClr val="black">
                    <a:tint val="75000"/>
                  </a:prstClr>
                </a:solidFill>
              </a:rPr>
              <a:t>06/10/2023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2E19C2F-CC85-47C1-947D-08BC131D3D3A}"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7" name="Rectangle 45"/>
          <p:cNvSpPr>
            <a:spLocks noGrp="1" noChangeArrowheads="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8" name="Rectangle 46"/>
          <p:cNvSpPr>
            <a:spLocks noGrp="1" noChangeArrowheads="1"/>
          </p:cNvSpPr>
          <p:nvPr>
            <p:ph type="sldNum" sz="quarter" idx="12"/>
          </p:nvPr>
        </p:nvSpPr>
        <p:spPr/>
        <p:txBody>
          <a:bodyPr/>
          <a:lstStyle>
            <a:lvl1pPr>
              <a:defRPr/>
            </a:lvl1pPr>
          </a:lstStyle>
          <a:p>
            <a:pPr>
              <a:defRPr/>
            </a:pPr>
            <a:fld id="{C8AA1D0A-F227-4B16-8F5A-7A89B9286CCF}" type="slidenum">
              <a:rPr lang="en-US">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3765" indent="0" algn="ctr">
              <a:buNone/>
              <a:defRPr sz="1800"/>
            </a:lvl3pPr>
            <a:lvl4pPr marL="1370965" indent="0" algn="ctr">
              <a:buNone/>
              <a:defRPr sz="1600"/>
            </a:lvl4pPr>
            <a:lvl5pPr marL="1827530" indent="0" algn="ctr">
              <a:buNone/>
              <a:defRPr sz="1600"/>
            </a:lvl5pPr>
            <a:lvl6pPr marL="2284730" indent="0" algn="ctr">
              <a:buNone/>
              <a:defRPr sz="1600"/>
            </a:lvl6pPr>
            <a:lvl7pPr marL="2741295" indent="0" algn="ctr">
              <a:buNone/>
              <a:defRPr sz="1600"/>
            </a:lvl7pPr>
            <a:lvl8pPr marL="3198495" indent="0" algn="ctr">
              <a:buNone/>
              <a:defRPr sz="1600"/>
            </a:lvl8pPr>
            <a:lvl9pPr marL="365506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3"/>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3765" indent="0">
              <a:buNone/>
              <a:defRPr sz="1800">
                <a:solidFill>
                  <a:schemeClr val="tx1">
                    <a:tint val="75000"/>
                  </a:schemeClr>
                </a:solidFill>
              </a:defRPr>
            </a:lvl3pPr>
            <a:lvl4pPr marL="1370965" indent="0">
              <a:buNone/>
              <a:defRPr sz="1600">
                <a:solidFill>
                  <a:schemeClr val="tx1">
                    <a:tint val="75000"/>
                  </a:schemeClr>
                </a:solidFill>
              </a:defRPr>
            </a:lvl4pPr>
            <a:lvl5pPr marL="1827530" indent="0">
              <a:buNone/>
              <a:defRPr sz="1600">
                <a:solidFill>
                  <a:schemeClr val="tx1">
                    <a:tint val="75000"/>
                  </a:schemeClr>
                </a:solidFill>
              </a:defRPr>
            </a:lvl5pPr>
            <a:lvl6pPr marL="2284730" indent="0">
              <a:buNone/>
              <a:defRPr sz="1600">
                <a:solidFill>
                  <a:schemeClr val="tx1">
                    <a:tint val="75000"/>
                  </a:schemeClr>
                </a:solidFill>
              </a:defRPr>
            </a:lvl6pPr>
            <a:lvl7pPr marL="2741295" indent="0">
              <a:buNone/>
              <a:defRPr sz="1600">
                <a:solidFill>
                  <a:schemeClr val="tx1">
                    <a:tint val="75000"/>
                  </a:schemeClr>
                </a:solidFill>
              </a:defRPr>
            </a:lvl7pPr>
            <a:lvl8pPr marL="3198495" indent="0">
              <a:buNone/>
              <a:defRPr sz="1600">
                <a:solidFill>
                  <a:schemeClr val="tx1">
                    <a:tint val="75000"/>
                  </a:schemeClr>
                </a:solidFill>
              </a:defRPr>
            </a:lvl8pPr>
            <a:lvl9pPr marL="365506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2023/10/6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200" indent="0">
              <a:buNone/>
              <a:defRPr sz="2000" b="1"/>
            </a:lvl2pPr>
            <a:lvl3pPr marL="913765" indent="0">
              <a:buNone/>
              <a:defRPr sz="1800" b="1"/>
            </a:lvl3pPr>
            <a:lvl4pPr marL="1370965" indent="0">
              <a:buNone/>
              <a:defRPr sz="1600" b="1"/>
            </a:lvl4pPr>
            <a:lvl5pPr marL="1827530" indent="0">
              <a:buNone/>
              <a:defRPr sz="1600" b="1"/>
            </a:lvl5pPr>
            <a:lvl6pPr marL="2284730" indent="0">
              <a:buNone/>
              <a:defRPr sz="1600" b="1"/>
            </a:lvl6pPr>
            <a:lvl7pPr marL="2741295" indent="0">
              <a:buNone/>
              <a:defRPr sz="1600" b="1"/>
            </a:lvl7pPr>
            <a:lvl8pPr marL="3198495" indent="0">
              <a:buNone/>
              <a:defRPr sz="1600" b="1"/>
            </a:lvl8pPr>
            <a:lvl9pPr marL="365506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2" y="1681163"/>
            <a:ext cx="5183188" cy="823912"/>
          </a:xfrm>
        </p:spPr>
        <p:txBody>
          <a:bodyPr anchor="b"/>
          <a:lstStyle>
            <a:lvl1pPr marL="0" indent="0">
              <a:buNone/>
              <a:defRPr sz="2400" b="1"/>
            </a:lvl1pPr>
            <a:lvl2pPr marL="457200" indent="0">
              <a:buNone/>
              <a:defRPr sz="2000" b="1"/>
            </a:lvl2pPr>
            <a:lvl3pPr marL="913765" indent="0">
              <a:buNone/>
              <a:defRPr sz="1800" b="1"/>
            </a:lvl3pPr>
            <a:lvl4pPr marL="1370965" indent="0">
              <a:buNone/>
              <a:defRPr sz="1600" b="1"/>
            </a:lvl4pPr>
            <a:lvl5pPr marL="1827530" indent="0">
              <a:buNone/>
              <a:defRPr sz="1600" b="1"/>
            </a:lvl5pPr>
            <a:lvl6pPr marL="2284730" indent="0">
              <a:buNone/>
              <a:defRPr sz="1600" b="1"/>
            </a:lvl6pPr>
            <a:lvl7pPr marL="2741295" indent="0">
              <a:buNone/>
              <a:defRPr sz="1600" b="1"/>
            </a:lvl7pPr>
            <a:lvl8pPr marL="3198495" indent="0">
              <a:buNone/>
              <a:defRPr sz="1600" b="1"/>
            </a:lvl8pPr>
            <a:lvl9pPr marL="365506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2"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t>2023/10/6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t>2023/10/6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t>2023/10/6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4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3765" indent="0">
              <a:buNone/>
              <a:defRPr sz="1200"/>
            </a:lvl3pPr>
            <a:lvl4pPr marL="1370965" indent="0">
              <a:buNone/>
              <a:defRPr sz="1000"/>
            </a:lvl4pPr>
            <a:lvl5pPr marL="1827530" indent="0">
              <a:buNone/>
              <a:defRPr sz="1000"/>
            </a:lvl5pPr>
            <a:lvl6pPr marL="2284730" indent="0">
              <a:buNone/>
              <a:defRPr sz="1000"/>
            </a:lvl6pPr>
            <a:lvl7pPr marL="2741295" indent="0">
              <a:buNone/>
              <a:defRPr sz="1000"/>
            </a:lvl7pPr>
            <a:lvl8pPr marL="3198495" indent="0">
              <a:buNone/>
              <a:defRPr sz="1000"/>
            </a:lvl8pPr>
            <a:lvl9pPr marL="365506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2023/10/6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4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3765" indent="0">
              <a:buNone/>
              <a:defRPr sz="1200"/>
            </a:lvl3pPr>
            <a:lvl4pPr marL="1370965" indent="0">
              <a:buNone/>
              <a:defRPr sz="1000"/>
            </a:lvl4pPr>
            <a:lvl5pPr marL="1827530" indent="0">
              <a:buNone/>
              <a:defRPr sz="1000"/>
            </a:lvl5pPr>
            <a:lvl6pPr marL="2284730" indent="0">
              <a:buNone/>
              <a:defRPr sz="1000"/>
            </a:lvl6pPr>
            <a:lvl7pPr marL="2741295" indent="0">
              <a:buNone/>
              <a:defRPr sz="1000"/>
            </a:lvl7pPr>
            <a:lvl8pPr marL="3198495" indent="0">
              <a:buNone/>
              <a:defRPr sz="1000"/>
            </a:lvl8pPr>
            <a:lvl9pPr marL="365506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2023/10/6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42"/>
            <a:ext cx="6172200" cy="4873625"/>
          </a:xfrm>
        </p:spPr>
        <p:txBody>
          <a:bodyPr/>
          <a:lstStyle>
            <a:lvl1pPr marL="0" indent="0">
              <a:buNone/>
              <a:defRPr sz="3200"/>
            </a:lvl1pPr>
            <a:lvl2pPr marL="457200" indent="0">
              <a:buNone/>
              <a:defRPr sz="2800"/>
            </a:lvl2pPr>
            <a:lvl3pPr marL="913765" indent="0">
              <a:buNone/>
              <a:defRPr sz="2400"/>
            </a:lvl3pPr>
            <a:lvl4pPr marL="1370965" indent="0">
              <a:buNone/>
              <a:defRPr sz="2000"/>
            </a:lvl4pPr>
            <a:lvl5pPr marL="1827530" indent="0">
              <a:buNone/>
              <a:defRPr sz="2000"/>
            </a:lvl5pPr>
            <a:lvl6pPr marL="2284730" indent="0">
              <a:buNone/>
              <a:defRPr sz="2000"/>
            </a:lvl6pPr>
            <a:lvl7pPr marL="2741295" indent="0">
              <a:buNone/>
              <a:defRPr sz="2000"/>
            </a:lvl7pPr>
            <a:lvl8pPr marL="3198495" indent="0">
              <a:buNone/>
              <a:defRPr sz="2000"/>
            </a:lvl8pPr>
            <a:lvl9pPr marL="365506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3765" indent="0">
              <a:buNone/>
              <a:defRPr sz="1200"/>
            </a:lvl3pPr>
            <a:lvl4pPr marL="1370965" indent="0">
              <a:buNone/>
              <a:defRPr sz="1000"/>
            </a:lvl4pPr>
            <a:lvl5pPr marL="1827530" indent="0">
              <a:buNone/>
              <a:defRPr sz="1000"/>
            </a:lvl5pPr>
            <a:lvl6pPr marL="2284730" indent="0">
              <a:buNone/>
              <a:defRPr sz="1000"/>
            </a:lvl6pPr>
            <a:lvl7pPr marL="2741295" indent="0">
              <a:buNone/>
              <a:defRPr sz="1000"/>
            </a:lvl7pPr>
            <a:lvl8pPr marL="3198495" indent="0">
              <a:buNone/>
              <a:defRPr sz="1000"/>
            </a:lvl8pPr>
            <a:lvl9pPr marL="365506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2023/10/6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2"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42"/>
            <a:ext cx="6172200" cy="4873625"/>
          </a:xfrm>
        </p:spPr>
        <p:txBody>
          <a:bodyPr/>
          <a:lstStyle>
            <a:lvl1pPr marL="0" indent="0">
              <a:buNone/>
              <a:defRPr sz="3200"/>
            </a:lvl1pPr>
            <a:lvl2pPr marL="457200" indent="0">
              <a:buNone/>
              <a:defRPr sz="2800"/>
            </a:lvl2pPr>
            <a:lvl3pPr marL="913765" indent="0">
              <a:buNone/>
              <a:defRPr sz="2400"/>
            </a:lvl3pPr>
            <a:lvl4pPr marL="1370965" indent="0">
              <a:buNone/>
              <a:defRPr sz="2000"/>
            </a:lvl4pPr>
            <a:lvl5pPr marL="1827530" indent="0">
              <a:buNone/>
              <a:defRPr sz="2000"/>
            </a:lvl5pPr>
            <a:lvl6pPr marL="2284730" indent="0">
              <a:buNone/>
              <a:defRPr sz="2000"/>
            </a:lvl6pPr>
            <a:lvl7pPr marL="2741295" indent="0">
              <a:buNone/>
              <a:defRPr sz="2000"/>
            </a:lvl7pPr>
            <a:lvl8pPr marL="3198495" indent="0">
              <a:buNone/>
              <a:defRPr sz="2000"/>
            </a:lvl8pPr>
            <a:lvl9pPr marL="365506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3765" indent="0">
              <a:buNone/>
              <a:defRPr sz="1200"/>
            </a:lvl3pPr>
            <a:lvl4pPr marL="1370965" indent="0">
              <a:buNone/>
              <a:defRPr sz="1000"/>
            </a:lvl4pPr>
            <a:lvl5pPr marL="1827530" indent="0">
              <a:buNone/>
              <a:defRPr sz="1000"/>
            </a:lvl5pPr>
            <a:lvl6pPr marL="2284730" indent="0">
              <a:buNone/>
              <a:defRPr sz="1000"/>
            </a:lvl6pPr>
            <a:lvl7pPr marL="2741295" indent="0">
              <a:buNone/>
              <a:defRPr sz="1000"/>
            </a:lvl7pPr>
            <a:lvl8pPr marL="3198495" indent="0">
              <a:buNone/>
              <a:defRPr sz="1000"/>
            </a:lvl8pPr>
            <a:lvl9pPr marL="365506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2023/10/6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3.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3.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1.jpe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1" y="365129"/>
            <a:ext cx="10515600" cy="1325563"/>
          </a:xfrm>
          <a:prstGeom prst="rect">
            <a:avLst/>
          </a:prstGeom>
        </p:spPr>
        <p:txBody>
          <a:bodyPr vert="horz" lIns="91378" tIns="45687" rIns="91378" bIns="45687"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1" y="1825625"/>
            <a:ext cx="10515600" cy="4351338"/>
          </a:xfrm>
          <a:prstGeom prst="rect">
            <a:avLst/>
          </a:prstGeom>
        </p:spPr>
        <p:txBody>
          <a:bodyPr vert="horz" lIns="91378" tIns="45687" rIns="91378" bIns="45687"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4"/>
            <a:ext cx="2743200" cy="365125"/>
          </a:xfrm>
          <a:prstGeom prst="rect">
            <a:avLst/>
          </a:prstGeom>
        </p:spPr>
        <p:txBody>
          <a:bodyPr vert="horz" lIns="91378" tIns="45687" rIns="91378" bIns="45687" rtlCol="0" anchor="ctr"/>
          <a:lstStyle>
            <a:lvl1pPr algn="l">
              <a:defRPr sz="1200">
                <a:solidFill>
                  <a:schemeClr val="tx1">
                    <a:tint val="75000"/>
                  </a:schemeClr>
                </a:solidFill>
              </a:defRPr>
            </a:lvl1pPr>
          </a:lstStyle>
          <a:p>
            <a:fld id="{F86BAB08-D03A-4FEF-8092-001CB785BBAB}" type="datetimeFigureOut">
              <a:rPr lang="zh-CN" altLang="en-US" smtClean="0"/>
              <a:t>2023/10/6</a:t>
            </a:fld>
            <a:endParaRPr lang="zh-CN" altLang="en-US"/>
          </a:p>
        </p:txBody>
      </p:sp>
      <p:sp>
        <p:nvSpPr>
          <p:cNvPr id="5" name="页脚占位符 4"/>
          <p:cNvSpPr>
            <a:spLocks noGrp="1"/>
          </p:cNvSpPr>
          <p:nvPr>
            <p:ph type="ftr" sz="quarter" idx="3"/>
          </p:nvPr>
        </p:nvSpPr>
        <p:spPr>
          <a:xfrm>
            <a:off x="4038600" y="6356354"/>
            <a:ext cx="4114800" cy="365125"/>
          </a:xfrm>
          <a:prstGeom prst="rect">
            <a:avLst/>
          </a:prstGeom>
        </p:spPr>
        <p:txBody>
          <a:bodyPr vert="horz" lIns="91378" tIns="45687" rIns="91378" bIns="45687"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1" y="6356354"/>
            <a:ext cx="2743200" cy="365125"/>
          </a:xfrm>
          <a:prstGeom prst="rect">
            <a:avLst/>
          </a:prstGeom>
        </p:spPr>
        <p:txBody>
          <a:bodyPr vert="horz" lIns="91378" tIns="45687" rIns="91378" bIns="45687"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165"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65"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93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13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269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989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646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366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3765"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7530" algn="l" defTabSz="913765" rtl="0" eaLnBrk="1" latinLnBrk="0" hangingPunct="1">
        <a:defRPr sz="1800" kern="1200">
          <a:solidFill>
            <a:schemeClr val="tx1"/>
          </a:solidFill>
          <a:latin typeface="+mn-lt"/>
          <a:ea typeface="+mn-ea"/>
          <a:cs typeface="+mn-cs"/>
        </a:defRPr>
      </a:lvl5pPr>
      <a:lvl6pPr marL="2284730" algn="l" defTabSz="913765" rtl="0" eaLnBrk="1" latinLnBrk="0" hangingPunct="1">
        <a:defRPr sz="1800" kern="1200">
          <a:solidFill>
            <a:schemeClr val="tx1"/>
          </a:solidFill>
          <a:latin typeface="+mn-lt"/>
          <a:ea typeface="+mn-ea"/>
          <a:cs typeface="+mn-cs"/>
        </a:defRPr>
      </a:lvl6pPr>
      <a:lvl7pPr marL="2741295" algn="l" defTabSz="913765" rtl="0" eaLnBrk="1" latinLnBrk="0" hangingPunct="1">
        <a:defRPr sz="1800" kern="1200">
          <a:solidFill>
            <a:schemeClr val="tx1"/>
          </a:solidFill>
          <a:latin typeface="+mn-lt"/>
          <a:ea typeface="+mn-ea"/>
          <a:cs typeface="+mn-cs"/>
        </a:defRPr>
      </a:lvl7pPr>
      <a:lvl8pPr marL="3198495" algn="l" defTabSz="913765" rtl="0" eaLnBrk="1" latinLnBrk="0" hangingPunct="1">
        <a:defRPr sz="1800" kern="1200">
          <a:solidFill>
            <a:schemeClr val="tx1"/>
          </a:solidFill>
          <a:latin typeface="+mn-lt"/>
          <a:ea typeface="+mn-ea"/>
          <a:cs typeface="+mn-cs"/>
        </a:defRPr>
      </a:lvl8pPr>
      <a:lvl9pPr marL="3655060" algn="l" defTabSz="91376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1155" y="1162"/>
            <a:ext cx="12189692" cy="6855701"/>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advClick="0" advTm="3000">
    <p:random/>
  </p:transition>
  <p:hf sldNum="0" hdr="0"/>
  <p:txStyles>
    <p:titleStyle>
      <a:lvl1pPr marL="0" lvl="0" indent="0" algn="ctr" defTabSz="1088390" eaLnBrk="1" fontAlgn="base" latinLnBrk="0" hangingPunct="1">
        <a:lnSpc>
          <a:spcPct val="100000"/>
        </a:lnSpc>
        <a:spcBef>
          <a:spcPct val="0"/>
        </a:spcBef>
        <a:spcAft>
          <a:spcPct val="0"/>
        </a:spcAft>
        <a:buClr>
          <a:srgbClr val="000000"/>
        </a:buClr>
        <a:buNone/>
        <a:defRPr sz="5200" b="0" i="0" u="none" kern="1200" baseline="0">
          <a:solidFill>
            <a:schemeClr val="tx2"/>
          </a:solidFill>
          <a:latin typeface="+mj-lt"/>
          <a:ea typeface="+mj-ea"/>
          <a:cs typeface="+mj-cs"/>
        </a:defRPr>
      </a:lvl1pPr>
    </p:titleStyle>
    <p:bodyStyle>
      <a:lvl1pPr marL="407670" lvl="0" indent="-407670" algn="l" defTabSz="1088390" eaLnBrk="1" fontAlgn="base" latinLnBrk="0" hangingPunct="1">
        <a:lnSpc>
          <a:spcPct val="100000"/>
        </a:lnSpc>
        <a:spcBef>
          <a:spcPct val="20000"/>
        </a:spcBef>
        <a:spcAft>
          <a:spcPct val="0"/>
        </a:spcAft>
        <a:buChar char="•"/>
        <a:defRPr sz="3800" b="0" i="0" u="none" kern="1200" baseline="0">
          <a:solidFill>
            <a:schemeClr val="tx1"/>
          </a:solidFill>
          <a:latin typeface="+mn-lt"/>
          <a:ea typeface="+mn-ea"/>
          <a:cs typeface="+mn-cs"/>
        </a:defRPr>
      </a:lvl1pPr>
      <a:lvl2pPr marL="884555" lvl="1" indent="-340995" algn="l" defTabSz="1088390"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2pPr>
      <a:lvl3pPr marL="1360170" lvl="2" indent="-271780" algn="l" defTabSz="108839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3pPr>
      <a:lvl4pPr marL="1904365" lvl="3" indent="-272415" algn="l" defTabSz="108839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4pPr>
      <a:lvl5pPr marL="2447925" lvl="4" indent="-271780" algn="l" defTabSz="108839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5pPr>
      <a:lvl6pPr marL="1823720" lvl="5" indent="-165735" algn="l" defTabSz="108839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6pPr>
      <a:lvl7pPr marL="2155190" lvl="6" indent="-165735" algn="l" defTabSz="108839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7pPr>
      <a:lvl8pPr marL="2486660" lvl="7" indent="-165735" algn="l" defTabSz="108839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8pPr>
      <a:lvl9pPr marL="2818765" lvl="8" indent="-165735" algn="l" defTabSz="108839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9pPr>
    </p:bodyStyle>
    <p:otherStyle>
      <a:lvl1pPr marL="0" lvl="0" indent="0" algn="l" defTabSz="662940" eaLnBrk="1" fontAlgn="base" latinLnBrk="0" hangingPunct="1">
        <a:lnSpc>
          <a:spcPct val="100000"/>
        </a:lnSpc>
        <a:spcBef>
          <a:spcPct val="0"/>
        </a:spcBef>
        <a:spcAft>
          <a:spcPct val="0"/>
        </a:spcAft>
        <a:buNone/>
        <a:defRPr sz="1300" b="0" i="0" u="none" kern="1200" baseline="0">
          <a:solidFill>
            <a:schemeClr val="tx1"/>
          </a:solidFill>
          <a:latin typeface="+mn-lt"/>
          <a:ea typeface="+mn-ea"/>
          <a:cs typeface="+mn-cs"/>
        </a:defRPr>
      </a:lvl1pPr>
      <a:lvl2pPr marL="331470" lvl="1" indent="0" algn="l" defTabSz="662940"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2pPr>
      <a:lvl3pPr marL="662940" lvl="2" indent="0" algn="l" defTabSz="662940"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3pPr>
      <a:lvl4pPr marL="995045" lvl="3" indent="0" algn="l" defTabSz="662940"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4pPr>
      <a:lvl5pPr marL="1326515" lvl="4" indent="0" algn="l" defTabSz="662940"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5pPr>
      <a:lvl6pPr marL="1657985" lvl="5" indent="0" algn="l" defTabSz="662940"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6pPr>
      <a:lvl7pPr marL="1989455" lvl="6" indent="0" algn="l" defTabSz="662940"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7pPr>
      <a:lvl8pPr marL="2320925" lvl="7" indent="0" algn="l" defTabSz="662940"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8pPr>
      <a:lvl9pPr marL="2653030" lvl="8" indent="0" algn="l" defTabSz="662940"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1155" y="1159"/>
            <a:ext cx="12189692" cy="6855701"/>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advClick="0" advTm="3000">
    <p:random/>
  </p:transition>
  <p:hf sldNum="0" hdr="0"/>
  <p:txStyles>
    <p:titleStyle>
      <a:lvl1pPr marL="0" lvl="0" indent="0" algn="ctr" defTabSz="1088390" eaLnBrk="1" fontAlgn="base" latinLnBrk="0" hangingPunct="1">
        <a:lnSpc>
          <a:spcPct val="100000"/>
        </a:lnSpc>
        <a:spcBef>
          <a:spcPct val="0"/>
        </a:spcBef>
        <a:spcAft>
          <a:spcPct val="0"/>
        </a:spcAft>
        <a:buClr>
          <a:srgbClr val="000000"/>
        </a:buClr>
        <a:buNone/>
        <a:defRPr sz="5200" b="0" i="0" u="none" kern="1200" baseline="0">
          <a:solidFill>
            <a:schemeClr val="tx2"/>
          </a:solidFill>
          <a:latin typeface="+mj-lt"/>
          <a:ea typeface="+mj-ea"/>
          <a:cs typeface="+mj-cs"/>
        </a:defRPr>
      </a:lvl1pPr>
    </p:titleStyle>
    <p:bodyStyle>
      <a:lvl1pPr marL="407670" lvl="0" indent="-407670" algn="l" defTabSz="1088390" eaLnBrk="1" fontAlgn="base" latinLnBrk="0" hangingPunct="1">
        <a:lnSpc>
          <a:spcPct val="100000"/>
        </a:lnSpc>
        <a:spcBef>
          <a:spcPct val="20000"/>
        </a:spcBef>
        <a:spcAft>
          <a:spcPct val="0"/>
        </a:spcAft>
        <a:buChar char="•"/>
        <a:defRPr sz="3800" b="0" i="0" u="none" kern="1200" baseline="0">
          <a:solidFill>
            <a:schemeClr val="tx1"/>
          </a:solidFill>
          <a:latin typeface="+mn-lt"/>
          <a:ea typeface="+mn-ea"/>
          <a:cs typeface="+mn-cs"/>
        </a:defRPr>
      </a:lvl1pPr>
      <a:lvl2pPr marL="884555" lvl="1" indent="-340995" algn="l" defTabSz="1088390"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2pPr>
      <a:lvl3pPr marL="1360170" lvl="2" indent="-271780" algn="l" defTabSz="108839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3pPr>
      <a:lvl4pPr marL="1905000" lvl="3" indent="-272415" algn="l" defTabSz="108839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4pPr>
      <a:lvl5pPr marL="2448560" lvl="4" indent="-271780" algn="l" defTabSz="108839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5pPr>
      <a:lvl6pPr marL="1824355" lvl="5" indent="-165735" algn="l" defTabSz="108839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6pPr>
      <a:lvl7pPr marL="2155825" lvl="6" indent="-165735" algn="l" defTabSz="108839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7pPr>
      <a:lvl8pPr marL="2487295" lvl="7" indent="-165735" algn="l" defTabSz="108839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8pPr>
      <a:lvl9pPr marL="2819400" lvl="8" indent="-165735" algn="l" defTabSz="108839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9pPr>
    </p:bodyStyle>
    <p:otherStyle>
      <a:lvl1pPr marL="0" lvl="0" indent="0" algn="l" defTabSz="663575" eaLnBrk="1" fontAlgn="base" latinLnBrk="0" hangingPunct="1">
        <a:lnSpc>
          <a:spcPct val="100000"/>
        </a:lnSpc>
        <a:spcBef>
          <a:spcPct val="0"/>
        </a:spcBef>
        <a:spcAft>
          <a:spcPct val="0"/>
        </a:spcAft>
        <a:buNone/>
        <a:defRPr sz="1300" b="0" i="0" u="none" kern="1200" baseline="0">
          <a:solidFill>
            <a:schemeClr val="tx1"/>
          </a:solidFill>
          <a:latin typeface="+mn-lt"/>
          <a:ea typeface="+mn-ea"/>
          <a:cs typeface="+mn-cs"/>
        </a:defRPr>
      </a:lvl1pPr>
      <a:lvl2pPr marL="331470" lvl="1" indent="0" algn="l" defTabSz="663575"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2pPr>
      <a:lvl3pPr marL="663575" lvl="2" indent="0" algn="l" defTabSz="663575"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3pPr>
      <a:lvl4pPr marL="995045" lvl="3" indent="0" algn="l" defTabSz="663575"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4pPr>
      <a:lvl5pPr marL="1326515" lvl="4" indent="0" algn="l" defTabSz="663575"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5pPr>
      <a:lvl6pPr marL="1657985" lvl="5" indent="0" algn="l" defTabSz="663575"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6pPr>
      <a:lvl7pPr marL="1990090" lvl="6" indent="0" algn="l" defTabSz="663575"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7pPr>
      <a:lvl8pPr marL="2321560" lvl="7" indent="0" algn="l" defTabSz="663575"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8pPr>
      <a:lvl9pPr marL="2653030" lvl="8" indent="0" algn="l" defTabSz="663575"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1155" y="1153"/>
            <a:ext cx="12189692" cy="6855701"/>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ransition advClick="0" advTm="3000">
    <p:random/>
  </p:transition>
  <p:hf sldNum="0" hdr="0"/>
  <p:txStyles>
    <p:titleStyle>
      <a:lvl1pPr marL="0" lvl="0" indent="0" algn="ctr" defTabSz="1089025" eaLnBrk="1" fontAlgn="base" latinLnBrk="0" hangingPunct="1">
        <a:lnSpc>
          <a:spcPct val="100000"/>
        </a:lnSpc>
        <a:spcBef>
          <a:spcPct val="0"/>
        </a:spcBef>
        <a:spcAft>
          <a:spcPct val="0"/>
        </a:spcAft>
        <a:buClr>
          <a:srgbClr val="000000"/>
        </a:buClr>
        <a:buNone/>
        <a:defRPr sz="5200" b="0" i="0" u="none" kern="1200" baseline="0">
          <a:solidFill>
            <a:schemeClr val="tx2"/>
          </a:solidFill>
          <a:latin typeface="+mj-lt"/>
          <a:ea typeface="+mj-ea"/>
          <a:cs typeface="+mj-cs"/>
        </a:defRPr>
      </a:lvl1pPr>
    </p:titleStyle>
    <p:bodyStyle>
      <a:lvl1pPr marL="407670" lvl="0" indent="-407670" algn="l" defTabSz="1089025" eaLnBrk="1" fontAlgn="base" latinLnBrk="0" hangingPunct="1">
        <a:lnSpc>
          <a:spcPct val="100000"/>
        </a:lnSpc>
        <a:spcBef>
          <a:spcPct val="20000"/>
        </a:spcBef>
        <a:spcAft>
          <a:spcPct val="0"/>
        </a:spcAft>
        <a:buChar char="•"/>
        <a:defRPr sz="3800" b="0" i="0" u="none" kern="1200" baseline="0">
          <a:solidFill>
            <a:schemeClr val="tx1"/>
          </a:solidFill>
          <a:latin typeface="+mn-lt"/>
          <a:ea typeface="+mn-ea"/>
          <a:cs typeface="+mn-cs"/>
        </a:defRPr>
      </a:lvl1pPr>
      <a:lvl2pPr marL="884555" lvl="1" indent="-340995" algn="l" defTabSz="108902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2pPr>
      <a:lvl3pPr marL="1360805" lvl="2" indent="-271780" algn="l" defTabSz="1089025"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3pPr>
      <a:lvl4pPr marL="1905000" lvl="3" indent="-273050" algn="l" defTabSz="1089025"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4pPr>
      <a:lvl5pPr marL="2449195" lvl="4" indent="-271780" algn="l" defTabSz="1089025"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5pPr>
      <a:lvl6pPr marL="1824355" lvl="5" indent="-165735" algn="l" defTabSz="1089025"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6pPr>
      <a:lvl7pPr marL="2156460" lvl="6" indent="-165735" algn="l" defTabSz="1089025"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7pPr>
      <a:lvl8pPr marL="2487930" lvl="7" indent="-165735" algn="l" defTabSz="1089025"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8pPr>
      <a:lvl9pPr marL="2820035" lvl="8" indent="-165735" algn="l" defTabSz="1089025"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9pPr>
    </p:bodyStyle>
    <p:otherStyle>
      <a:lvl1pPr marL="0" lvl="0" indent="0" algn="l" defTabSz="663575" eaLnBrk="1" fontAlgn="base" latinLnBrk="0" hangingPunct="1">
        <a:lnSpc>
          <a:spcPct val="100000"/>
        </a:lnSpc>
        <a:spcBef>
          <a:spcPct val="0"/>
        </a:spcBef>
        <a:spcAft>
          <a:spcPct val="0"/>
        </a:spcAft>
        <a:buNone/>
        <a:defRPr sz="1300" b="0" i="0" u="none" kern="1200" baseline="0">
          <a:solidFill>
            <a:schemeClr val="tx1"/>
          </a:solidFill>
          <a:latin typeface="+mn-lt"/>
          <a:ea typeface="+mn-ea"/>
          <a:cs typeface="+mn-cs"/>
        </a:defRPr>
      </a:lvl1pPr>
      <a:lvl2pPr marL="331470" lvl="1" indent="0" algn="l" defTabSz="663575"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2pPr>
      <a:lvl3pPr marL="663575" lvl="2" indent="0" algn="l" defTabSz="663575"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3pPr>
      <a:lvl4pPr marL="995045" lvl="3" indent="0" algn="l" defTabSz="663575"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4pPr>
      <a:lvl5pPr marL="1327150" lvl="4" indent="0" algn="l" defTabSz="663575"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5pPr>
      <a:lvl6pPr marL="1658620" lvl="5" indent="0" algn="l" defTabSz="663575"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6pPr>
      <a:lvl7pPr marL="1990725" lvl="6" indent="0" algn="l" defTabSz="663575"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7pPr>
      <a:lvl8pPr marL="2322195" lvl="7" indent="0" algn="l" defTabSz="663575"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8pPr>
      <a:lvl9pPr marL="2653665" lvl="8" indent="0" algn="l" defTabSz="663575"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81B6E98-3E0A-46B9-BB66-88D2BF529ED9}" type="datetimeFigureOut">
              <a:rPr lang="en-US" smtClean="0">
                <a:solidFill>
                  <a:prstClr val="black">
                    <a:tint val="75000"/>
                  </a:prstClr>
                </a:solidFill>
              </a:rPr>
              <a:t>06/10/2023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2E19C2F-CC85-47C1-947D-08BC131D3D3A}"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81B6E98-3E0A-46B9-BB66-88D2BF529ED9}" type="datetimeFigureOut">
              <a:rPr lang="en-US" smtClean="0">
                <a:solidFill>
                  <a:prstClr val="black">
                    <a:tint val="75000"/>
                  </a:prstClr>
                </a:solidFill>
              </a:rPr>
              <a:t>06/10/2023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2E19C2F-CC85-47C1-947D-08BC131D3D3A}"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1" y="365129"/>
            <a:ext cx="10515600" cy="1325563"/>
          </a:xfrm>
          <a:prstGeom prst="rect">
            <a:avLst/>
          </a:prstGeom>
        </p:spPr>
        <p:txBody>
          <a:bodyPr vert="horz" lIns="91378" tIns="45687" rIns="91378" bIns="45687"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1" y="1825625"/>
            <a:ext cx="10515600" cy="4351338"/>
          </a:xfrm>
          <a:prstGeom prst="rect">
            <a:avLst/>
          </a:prstGeom>
        </p:spPr>
        <p:txBody>
          <a:bodyPr vert="horz" lIns="91378" tIns="45687" rIns="91378" bIns="45687"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4"/>
            <a:ext cx="2743200" cy="365125"/>
          </a:xfrm>
          <a:prstGeom prst="rect">
            <a:avLst/>
          </a:prstGeom>
        </p:spPr>
        <p:txBody>
          <a:bodyPr vert="horz" lIns="91378" tIns="45687" rIns="91378" bIns="45687" rtlCol="0" anchor="ctr"/>
          <a:lstStyle>
            <a:lvl1pPr algn="l">
              <a:defRPr sz="1200">
                <a:solidFill>
                  <a:schemeClr val="tx1">
                    <a:tint val="75000"/>
                  </a:schemeClr>
                </a:solidFill>
              </a:defRPr>
            </a:lvl1pPr>
          </a:lstStyle>
          <a:p>
            <a:fld id="{F86BAB08-D03A-4FEF-8092-001CB785BBAB}" type="datetimeFigureOut">
              <a:rPr lang="zh-CN" altLang="en-US" smtClean="0"/>
              <a:t>2023/10/6</a:t>
            </a:fld>
            <a:endParaRPr lang="zh-CN" altLang="en-US"/>
          </a:p>
        </p:txBody>
      </p:sp>
      <p:sp>
        <p:nvSpPr>
          <p:cNvPr id="5" name="页脚占位符 4"/>
          <p:cNvSpPr>
            <a:spLocks noGrp="1"/>
          </p:cNvSpPr>
          <p:nvPr>
            <p:ph type="ftr" sz="quarter" idx="3"/>
          </p:nvPr>
        </p:nvSpPr>
        <p:spPr>
          <a:xfrm>
            <a:off x="4038600" y="6356354"/>
            <a:ext cx="4114800" cy="365125"/>
          </a:xfrm>
          <a:prstGeom prst="rect">
            <a:avLst/>
          </a:prstGeom>
        </p:spPr>
        <p:txBody>
          <a:bodyPr vert="horz" lIns="91378" tIns="45687" rIns="91378" bIns="45687"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1" y="6356354"/>
            <a:ext cx="2743200" cy="365125"/>
          </a:xfrm>
          <a:prstGeom prst="rect">
            <a:avLst/>
          </a:prstGeom>
        </p:spPr>
        <p:txBody>
          <a:bodyPr vert="horz" lIns="91378" tIns="45687" rIns="91378" bIns="45687"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165"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65"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93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13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269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989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646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366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3765"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7530" algn="l" defTabSz="913765" rtl="0" eaLnBrk="1" latinLnBrk="0" hangingPunct="1">
        <a:defRPr sz="1800" kern="1200">
          <a:solidFill>
            <a:schemeClr val="tx1"/>
          </a:solidFill>
          <a:latin typeface="+mn-lt"/>
          <a:ea typeface="+mn-ea"/>
          <a:cs typeface="+mn-cs"/>
        </a:defRPr>
      </a:lvl5pPr>
      <a:lvl6pPr marL="2284730" algn="l" defTabSz="913765" rtl="0" eaLnBrk="1" latinLnBrk="0" hangingPunct="1">
        <a:defRPr sz="1800" kern="1200">
          <a:solidFill>
            <a:schemeClr val="tx1"/>
          </a:solidFill>
          <a:latin typeface="+mn-lt"/>
          <a:ea typeface="+mn-ea"/>
          <a:cs typeface="+mn-cs"/>
        </a:defRPr>
      </a:lvl6pPr>
      <a:lvl7pPr marL="2741295" algn="l" defTabSz="913765" rtl="0" eaLnBrk="1" latinLnBrk="0" hangingPunct="1">
        <a:defRPr sz="1800" kern="1200">
          <a:solidFill>
            <a:schemeClr val="tx1"/>
          </a:solidFill>
          <a:latin typeface="+mn-lt"/>
          <a:ea typeface="+mn-ea"/>
          <a:cs typeface="+mn-cs"/>
        </a:defRPr>
      </a:lvl7pPr>
      <a:lvl8pPr marL="3198495" algn="l" defTabSz="913765" rtl="0" eaLnBrk="1" latinLnBrk="0" hangingPunct="1">
        <a:defRPr sz="1800" kern="1200">
          <a:solidFill>
            <a:schemeClr val="tx1"/>
          </a:solidFill>
          <a:latin typeface="+mn-lt"/>
          <a:ea typeface="+mn-ea"/>
          <a:cs typeface="+mn-cs"/>
        </a:defRPr>
      </a:lvl8pPr>
      <a:lvl9pPr marL="3655060" algn="l" defTabSz="91376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8.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5.xml"/><Relationship Id="rId1" Type="http://schemas.openxmlformats.org/officeDocument/2006/relationships/tags" Target="../tags/tag4.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47.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5.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7" Type="http://schemas.openxmlformats.org/officeDocument/2006/relationships/image" Target="../media/image10.GIF"/><Relationship Id="rId2" Type="http://schemas.openxmlformats.org/officeDocument/2006/relationships/image" Target="../media/image5.jpeg"/><Relationship Id="rId1" Type="http://schemas.openxmlformats.org/officeDocument/2006/relationships/slideLayout" Target="../slideLayouts/slideLayout54.xml"/><Relationship Id="rId6" Type="http://schemas.openxmlformats.org/officeDocument/2006/relationships/image" Target="../media/image9.GIF"/><Relationship Id="rId5" Type="http://schemas.openxmlformats.org/officeDocument/2006/relationships/image" Target="../media/image8.GIF"/><Relationship Id="rId4" Type="http://schemas.openxmlformats.org/officeDocument/2006/relationships/image" Target="../media/image7.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 y="-92980"/>
            <a:ext cx="12192000" cy="6858000"/>
          </a:xfrm>
          <a:prstGeom prst="rect">
            <a:avLst/>
          </a:prstGeom>
        </p:spPr>
      </p:pic>
      <p:sp>
        <p:nvSpPr>
          <p:cNvPr id="4" name="矩形 3"/>
          <p:cNvSpPr/>
          <p:nvPr/>
        </p:nvSpPr>
        <p:spPr>
          <a:xfrm flipH="1">
            <a:off x="354014" y="342900"/>
            <a:ext cx="11482388" cy="6173786"/>
          </a:xfrm>
          <a:prstGeom prst="rect">
            <a:avLst/>
          </a:prstGeom>
          <a:noFill/>
          <a:ln>
            <a:solidFill>
              <a:srgbClr val="2B80A5"/>
            </a:solidFill>
          </a:ln>
        </p:spPr>
        <p:style>
          <a:lnRef idx="2">
            <a:schemeClr val="accent1">
              <a:shade val="50000"/>
            </a:schemeClr>
          </a:lnRef>
          <a:fillRef idx="1">
            <a:schemeClr val="accent1"/>
          </a:fillRef>
          <a:effectRef idx="0">
            <a:schemeClr val="accent1"/>
          </a:effectRef>
          <a:fontRef idx="minor">
            <a:schemeClr val="lt1"/>
          </a:fontRef>
        </p:style>
        <p:txBody>
          <a:bodyPr lIns="91378" tIns="45687" rIns="91378" bIns="45687" rtlCol="0" anchor="ctr"/>
          <a:lstStyle/>
          <a:p>
            <a:pPr algn="ctr"/>
            <a:endParaRPr lang="zh-CN" altLang="en-US" dirty="0"/>
          </a:p>
        </p:txBody>
      </p:sp>
      <p:sp>
        <p:nvSpPr>
          <p:cNvPr id="16" name="Subtitle 2"/>
          <p:cNvSpPr txBox="1"/>
          <p:nvPr/>
        </p:nvSpPr>
        <p:spPr>
          <a:xfrm>
            <a:off x="2328128" y="1243708"/>
            <a:ext cx="6916337" cy="1771600"/>
          </a:xfrm>
          <a:prstGeom prst="rect">
            <a:avLst/>
          </a:prstGeom>
        </p:spPr>
        <p:txBody>
          <a:bodyPr vert="horz" lIns="91376" tIns="45685" rIns="91376" bIns="45685"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lnSpc>
                <a:spcPct val="100000"/>
              </a:lnSpc>
              <a:spcBef>
                <a:spcPts val="0"/>
              </a:spcBef>
              <a:buClr>
                <a:schemeClr val="tx1">
                  <a:lumMod val="75000"/>
                  <a:lumOff val="25000"/>
                </a:schemeClr>
              </a:buClr>
              <a:buSzPct val="100000"/>
              <a:buFont typeface="Arial" panose="020B0604020202020204" pitchFamily="34" charset="0"/>
              <a:buNone/>
              <a:defRPr lang="vi-VN" sz="4800" kern="1200" cap="none" baseline="0">
                <a:solidFill>
                  <a:schemeClr val="tx1">
                    <a:lumMod val="75000"/>
                    <a:lumOff val="25000"/>
                  </a:schemeClr>
                </a:solidFill>
                <a:latin typeface="+mn-lt"/>
                <a:ea typeface="+mn-ea"/>
                <a:cs typeface="+mn-cs"/>
              </a:defRPr>
            </a:lvl1pPr>
            <a:lvl2pPr marL="457200" indent="0" algn="ctr" defTabSz="914400" rtl="0" eaLnBrk="1" latinLnBrk="0" hangingPunct="1">
              <a:lnSpc>
                <a:spcPct val="100000"/>
              </a:lnSpc>
              <a:spcBef>
                <a:spcPts val="1000"/>
              </a:spcBef>
              <a:buClr>
                <a:schemeClr val="tx1">
                  <a:lumMod val="75000"/>
                  <a:lumOff val="25000"/>
                </a:schemeClr>
              </a:buClr>
              <a:buSzPct val="100000"/>
              <a:buFont typeface="Arial" panose="020B0604020202020204" pitchFamily="34" charset="0"/>
              <a:buNone/>
              <a:defRPr lang="vi-VN" sz="2800" kern="1200">
                <a:solidFill>
                  <a:schemeClr val="tx1"/>
                </a:solidFill>
                <a:latin typeface="+mn-lt"/>
                <a:ea typeface="+mn-ea"/>
                <a:cs typeface="+mn-cs"/>
              </a:defRPr>
            </a:lvl2pPr>
            <a:lvl3pPr marL="914400" indent="0" algn="ctr" defTabSz="914400" rtl="0" eaLnBrk="1" latinLnBrk="0" hangingPunct="1">
              <a:lnSpc>
                <a:spcPct val="100000"/>
              </a:lnSpc>
              <a:spcBef>
                <a:spcPts val="800"/>
              </a:spcBef>
              <a:buClr>
                <a:schemeClr val="tx1">
                  <a:lumMod val="75000"/>
                  <a:lumOff val="25000"/>
                </a:schemeClr>
              </a:buClr>
              <a:buSzPct val="100000"/>
              <a:buFont typeface="Arial" panose="020B0604020202020204" pitchFamily="34" charset="0"/>
              <a:buNone/>
              <a:defRPr lang="vi-VN" sz="2400" kern="1200">
                <a:solidFill>
                  <a:schemeClr val="tx1"/>
                </a:solidFill>
                <a:latin typeface="+mn-lt"/>
                <a:ea typeface="+mn-ea"/>
                <a:cs typeface="+mn-cs"/>
              </a:defRPr>
            </a:lvl3pPr>
            <a:lvl4pPr marL="1371600" indent="0" algn="ctr" defTabSz="914400" rtl="0" eaLnBrk="1" latinLnBrk="0" hangingPunct="1">
              <a:lnSpc>
                <a:spcPct val="100000"/>
              </a:lnSpc>
              <a:spcBef>
                <a:spcPts val="800"/>
              </a:spcBef>
              <a:buClr>
                <a:schemeClr val="tx1">
                  <a:lumMod val="75000"/>
                  <a:lumOff val="25000"/>
                </a:schemeClr>
              </a:buClr>
              <a:buSzPct val="100000"/>
              <a:buFont typeface="Arial" panose="020B0604020202020204" pitchFamily="34" charset="0"/>
              <a:buNone/>
              <a:defRPr lang="vi-VN" sz="2000" kern="1200">
                <a:solidFill>
                  <a:schemeClr val="tx1"/>
                </a:solidFill>
                <a:latin typeface="+mn-lt"/>
                <a:ea typeface="+mn-ea"/>
                <a:cs typeface="+mn-cs"/>
              </a:defRPr>
            </a:lvl4pPr>
            <a:lvl5pPr marL="1828800" indent="0" algn="ctr" defTabSz="914400" rtl="0" eaLnBrk="1" latinLnBrk="0" hangingPunct="1">
              <a:lnSpc>
                <a:spcPct val="100000"/>
              </a:lnSpc>
              <a:spcBef>
                <a:spcPts val="800"/>
              </a:spcBef>
              <a:buClr>
                <a:schemeClr val="tx1">
                  <a:lumMod val="75000"/>
                  <a:lumOff val="25000"/>
                </a:schemeClr>
              </a:buClr>
              <a:buSzPct val="100000"/>
              <a:buFont typeface="Arial" panose="020B0604020202020204" pitchFamily="34" charset="0"/>
              <a:buNone/>
              <a:defRPr lang="vi-VN" sz="2000" kern="1200">
                <a:solidFill>
                  <a:schemeClr val="tx1"/>
                </a:solidFill>
                <a:latin typeface="+mn-lt"/>
                <a:ea typeface="+mn-ea"/>
                <a:cs typeface="+mn-cs"/>
              </a:defRPr>
            </a:lvl5pPr>
            <a:lvl6pPr marL="2286000" indent="0" algn="ctr" defTabSz="914400" rtl="0" eaLnBrk="1" latinLnBrk="0" hangingPunct="1">
              <a:lnSpc>
                <a:spcPct val="90000"/>
              </a:lnSpc>
              <a:spcBef>
                <a:spcPts val="800"/>
              </a:spcBef>
              <a:buSzPct val="80000"/>
              <a:buFont typeface="Arial" panose="020B0604020202020204" pitchFamily="34" charset="0"/>
              <a:buNone/>
              <a:defRPr lang="vi-VN" sz="2000" kern="1200">
                <a:solidFill>
                  <a:schemeClr val="tx1"/>
                </a:solidFill>
                <a:latin typeface="+mn-lt"/>
                <a:ea typeface="+mn-ea"/>
                <a:cs typeface="+mn-cs"/>
              </a:defRPr>
            </a:lvl6pPr>
            <a:lvl7pPr marL="2743200" indent="0" algn="ctr" defTabSz="914400" rtl="0" eaLnBrk="1" latinLnBrk="0" hangingPunct="1">
              <a:lnSpc>
                <a:spcPct val="90000"/>
              </a:lnSpc>
              <a:spcBef>
                <a:spcPts val="800"/>
              </a:spcBef>
              <a:buSzPct val="80000"/>
              <a:buFont typeface="Arial" panose="020B0604020202020204" pitchFamily="34" charset="0"/>
              <a:buNone/>
              <a:defRPr lang="vi-VN" sz="2000" kern="1200" baseline="0">
                <a:solidFill>
                  <a:schemeClr val="tx1"/>
                </a:solidFill>
                <a:latin typeface="+mn-lt"/>
                <a:ea typeface="+mn-ea"/>
                <a:cs typeface="+mn-cs"/>
              </a:defRPr>
            </a:lvl7pPr>
            <a:lvl8pPr marL="3200400" indent="0" algn="ctr" defTabSz="914400" rtl="0" eaLnBrk="1" latinLnBrk="0" hangingPunct="1">
              <a:lnSpc>
                <a:spcPct val="90000"/>
              </a:lnSpc>
              <a:spcBef>
                <a:spcPts val="800"/>
              </a:spcBef>
              <a:buSzPct val="80000"/>
              <a:buFont typeface="Arial" panose="020B0604020202020204" pitchFamily="34" charset="0"/>
              <a:buNone/>
              <a:defRPr lang="vi-VN" sz="2000" kern="1200" baseline="0">
                <a:solidFill>
                  <a:schemeClr val="tx1"/>
                </a:solidFill>
                <a:latin typeface="+mn-lt"/>
                <a:ea typeface="+mn-ea"/>
                <a:cs typeface="+mn-cs"/>
              </a:defRPr>
            </a:lvl8pPr>
            <a:lvl9pPr marL="3657600" indent="0" algn="ctr" defTabSz="914400" rtl="0" eaLnBrk="1" latinLnBrk="0" hangingPunct="1">
              <a:lnSpc>
                <a:spcPct val="90000"/>
              </a:lnSpc>
              <a:spcBef>
                <a:spcPts val="800"/>
              </a:spcBef>
              <a:buSzPct val="80000"/>
              <a:buFont typeface="Arial" panose="020B0604020202020204" pitchFamily="34" charset="0"/>
              <a:buNone/>
              <a:defRPr lang="vi-VN" sz="2000" kern="1200" baseline="0">
                <a:solidFill>
                  <a:schemeClr val="tx1"/>
                </a:solidFill>
                <a:latin typeface="+mn-lt"/>
                <a:ea typeface="+mn-ea"/>
                <a:cs typeface="+mn-cs"/>
              </a:defRPr>
            </a:lvl9pPr>
          </a:lstStyle>
          <a:p>
            <a:pPr defTabSz="913765">
              <a:buClr>
                <a:sysClr val="windowText" lastClr="000000">
                  <a:lumMod val="75000"/>
                  <a:lumOff val="25000"/>
                </a:sysClr>
              </a:buClr>
            </a:pPr>
            <a:r>
              <a:rPr lang="en-US" sz="6500" b="1" spc="51" dirty="0" err="1">
                <a:ln w="11430"/>
                <a:solidFill>
                  <a:srgbClr val="C00000"/>
                </a:solidFill>
                <a:effectLst>
                  <a:outerShdw blurRad="76200" dist="50800" dir="5400000" algn="tl" rotWithShape="0">
                    <a:srgbClr val="000000">
                      <a:alpha val="65000"/>
                    </a:srgbClr>
                  </a:outerShdw>
                </a:effectLst>
                <a:latin typeface="Cambria" panose="02040503050406030204"/>
              </a:rPr>
              <a:t>Lịch</a:t>
            </a:r>
            <a:r>
              <a:rPr lang="en-US" sz="6500" b="1" spc="51" dirty="0">
                <a:ln w="11430"/>
                <a:solidFill>
                  <a:srgbClr val="C00000"/>
                </a:solidFill>
                <a:effectLst>
                  <a:outerShdw blurRad="76200" dist="50800" dir="5400000" algn="tl" rotWithShape="0">
                    <a:srgbClr val="000000">
                      <a:alpha val="65000"/>
                    </a:srgbClr>
                  </a:outerShdw>
                </a:effectLst>
                <a:latin typeface="Cambria" panose="02040503050406030204"/>
              </a:rPr>
              <a:t> </a:t>
            </a:r>
            <a:r>
              <a:rPr lang="en-US" sz="6500" b="1" spc="51" dirty="0" err="1">
                <a:ln w="11430"/>
                <a:solidFill>
                  <a:srgbClr val="C00000"/>
                </a:solidFill>
                <a:effectLst>
                  <a:outerShdw blurRad="76200" dist="50800" dir="5400000" algn="tl" rotWithShape="0">
                    <a:srgbClr val="000000">
                      <a:alpha val="65000"/>
                    </a:srgbClr>
                  </a:outerShdw>
                </a:effectLst>
                <a:latin typeface="Cambria" panose="02040503050406030204"/>
              </a:rPr>
              <a:t>Sử</a:t>
            </a:r>
            <a:r>
              <a:rPr lang="en-US" sz="6500" b="1" spc="51" dirty="0">
                <a:ln w="11430"/>
                <a:solidFill>
                  <a:srgbClr val="C00000"/>
                </a:solidFill>
                <a:effectLst>
                  <a:outerShdw blurRad="76200" dist="50800" dir="5400000" algn="tl" rotWithShape="0">
                    <a:srgbClr val="000000">
                      <a:alpha val="65000"/>
                    </a:srgbClr>
                  </a:outerShdw>
                </a:effectLst>
                <a:latin typeface="Cambria" panose="02040503050406030204"/>
              </a:rPr>
              <a:t> 6</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advTm="11501">
        <p:push dir="u"/>
      </p:transition>
    </mc:Choice>
    <mc:Fallback xmlns="">
      <p:transition advTm="11501">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5886450" y="0"/>
            <a:ext cx="6305550" cy="3414713"/>
          </a:xfrm>
          <a:prstGeom prst="rect">
            <a:avLst/>
          </a:prstGeom>
          <a:noFill/>
        </p:spPr>
      </p:pic>
      <p:pic>
        <p:nvPicPr>
          <p:cNvPr id="3" name="Picture 2"/>
          <p:cNvPicPr>
            <a:picLocks noChangeAspect="1"/>
          </p:cNvPicPr>
          <p:nvPr/>
        </p:nvPicPr>
        <p:blipFill>
          <a:blip r:embed="rId3"/>
          <a:stretch>
            <a:fillRect/>
          </a:stretch>
        </p:blipFill>
        <p:spPr>
          <a:xfrm>
            <a:off x="5886450" y="3428999"/>
            <a:ext cx="6305550" cy="3429001"/>
          </a:xfrm>
          <a:prstGeom prst="rect">
            <a:avLst/>
          </a:prstGeom>
        </p:spPr>
      </p:pic>
      <p:sp>
        <p:nvSpPr>
          <p:cNvPr id="4" name="TextBox 3"/>
          <p:cNvSpPr txBox="1"/>
          <p:nvPr/>
        </p:nvSpPr>
        <p:spPr>
          <a:xfrm>
            <a:off x="120385" y="1038622"/>
            <a:ext cx="5889754" cy="830997"/>
          </a:xfrm>
          <a:prstGeom prst="rect">
            <a:avLst/>
          </a:prstGeom>
          <a:noFill/>
        </p:spPr>
        <p:txBody>
          <a:bodyPr wrap="none" rtlCol="0">
            <a:spAutoFit/>
          </a:bodyPr>
          <a:lstStyle/>
          <a:p>
            <a:pPr marL="342900" indent="-342900">
              <a:buFontTx/>
              <a:buChar char="-"/>
            </a:pPr>
            <a:r>
              <a:rPr lang="en-US" sz="2400" b="1" dirty="0" err="1">
                <a:solidFill>
                  <a:srgbClr val="0000FF"/>
                </a:solidFill>
                <a:latin typeface="Times New Roman" panose="02020603050405020304" pitchFamily="18" charset="0"/>
                <a:cs typeface="Times New Roman" panose="02020603050405020304" pitchFamily="18" charset="0"/>
              </a:rPr>
              <a:t>Đời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sống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người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nguyên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thủy</a:t>
            </a:r>
            <a:r>
              <a:rPr lang="en-US" sz="2400" b="1" dirty="0">
                <a:solidFill>
                  <a:srgbClr val="0000FF"/>
                </a:solidFill>
                <a:latin typeface="Times New Roman" panose="02020603050405020304" pitchFamily="18" charset="0"/>
                <a:cs typeface="Times New Roman" panose="02020603050405020304" pitchFamily="18" charset="0"/>
              </a:rPr>
              <a:t> ở </a:t>
            </a:r>
            <a:r>
              <a:rPr lang="en-US" sz="2400" b="1" dirty="0" err="1">
                <a:solidFill>
                  <a:srgbClr val="0000FF"/>
                </a:solidFill>
                <a:latin typeface="Times New Roman" panose="02020603050405020304" pitchFamily="18" charset="0"/>
                <a:cs typeface="Times New Roman" panose="02020603050405020304" pitchFamily="18" charset="0"/>
              </a:rPr>
              <a:t>phụ</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thuộc</a:t>
            </a:r>
            <a:endParaRPr lang="en-US" sz="2400" b="1" dirty="0">
              <a:solidFill>
                <a:srgbClr val="0000FF"/>
              </a:solidFill>
              <a:latin typeface="Times New Roman" panose="02020603050405020304" pitchFamily="18" charset="0"/>
              <a:cs typeface="Times New Roman" panose="02020603050405020304" pitchFamily="18" charset="0"/>
            </a:endParaRPr>
          </a:p>
          <a:p>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vào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tự</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nhiên</a:t>
            </a:r>
            <a:r>
              <a:rPr lang="en-US" sz="2400" b="1" dirty="0">
                <a:solidFill>
                  <a:srgbClr val="0000FF"/>
                </a:solidFill>
                <a:latin typeface="Times New Roman" panose="02020603050405020304" pitchFamily="18" charset="0"/>
                <a:cs typeface="Times New Roman" panose="02020603050405020304" pitchFamily="18" charset="0"/>
              </a:rPr>
              <a:t>:</a:t>
            </a:r>
          </a:p>
        </p:txBody>
      </p:sp>
      <p:sp>
        <p:nvSpPr>
          <p:cNvPr id="6" name="TextBox 5"/>
          <p:cNvSpPr txBox="1"/>
          <p:nvPr/>
        </p:nvSpPr>
        <p:spPr>
          <a:xfrm>
            <a:off x="120385" y="1861424"/>
            <a:ext cx="5734262" cy="1938992"/>
          </a:xfrm>
          <a:prstGeom prst="rect">
            <a:avLst/>
          </a:prstGeom>
          <a:noFill/>
        </p:spPr>
        <p:txBody>
          <a:bodyPr wrap="none" rtlCol="0">
            <a:spAutoFit/>
          </a:bodyPr>
          <a:lstStyle/>
          <a:p>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Hái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lượm</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săn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bắt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thú</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rừng</a:t>
            </a:r>
            <a:endParaRPr lang="en-US" sz="2400" b="1" dirty="0">
              <a:solidFill>
                <a:srgbClr val="0000FF"/>
              </a:solidFill>
              <a:latin typeface="Times New Roman" panose="02020603050405020304" pitchFamily="18" charset="0"/>
              <a:cs typeface="Times New Roman" panose="02020603050405020304" pitchFamily="18" charset="0"/>
            </a:endParaRPr>
          </a:p>
          <a:p>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Họ</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thuần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dưỡng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các</a:t>
            </a:r>
            <a:r>
              <a:rPr lang="en-US" sz="2400" b="1" dirty="0">
                <a:solidFill>
                  <a:srgbClr val="0000FF"/>
                </a:solidFill>
                <a:latin typeface="Times New Roman" panose="02020603050405020304" pitchFamily="18" charset="0"/>
                <a:cs typeface="Times New Roman" panose="02020603050405020304" pitchFamily="18" charset="0"/>
              </a:rPr>
              <a:t> con </a:t>
            </a:r>
            <a:r>
              <a:rPr lang="en-US" sz="2400" b="1" dirty="0" err="1">
                <a:solidFill>
                  <a:srgbClr val="0000FF"/>
                </a:solidFill>
                <a:latin typeface="Times New Roman" panose="02020603050405020304" pitchFamily="18" charset="0"/>
                <a:cs typeface="Times New Roman" panose="02020603050405020304" pitchFamily="18" charset="0"/>
              </a:rPr>
              <a:t>vật</a:t>
            </a:r>
            <a:r>
              <a:rPr lang="en-US" sz="2400" b="1" dirty="0">
                <a:solidFill>
                  <a:srgbClr val="0000FF"/>
                </a:solidFill>
                <a:latin typeface="Times New Roman" panose="02020603050405020304" pitchFamily="18" charset="0"/>
                <a:cs typeface="Times New Roman" panose="02020603050405020304" pitchFamily="18" charset="0"/>
              </a:rPr>
              <a:t> , </a:t>
            </a:r>
            <a:r>
              <a:rPr lang="en-US" sz="2400" b="1" dirty="0" err="1">
                <a:solidFill>
                  <a:srgbClr val="0000FF"/>
                </a:solidFill>
                <a:latin typeface="Times New Roman" panose="02020603050405020304" pitchFamily="18" charset="0"/>
                <a:cs typeface="Times New Roman" panose="02020603050405020304" pitchFamily="18" charset="0"/>
              </a:rPr>
              <a:t>chăn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nuôi</a:t>
            </a:r>
            <a:r>
              <a:rPr lang="en-US" sz="2400" b="1" dirty="0">
                <a:solidFill>
                  <a:srgbClr val="0000FF"/>
                </a:solidFill>
                <a:latin typeface="Times New Roman" panose="02020603050405020304" pitchFamily="18" charset="0"/>
                <a:cs typeface="Times New Roman" panose="02020603050405020304" pitchFamily="18" charset="0"/>
              </a:rPr>
              <a:t>,</a:t>
            </a:r>
          </a:p>
          <a:p>
            <a:r>
              <a:rPr lang="en-US" sz="2400" b="1" dirty="0" err="1">
                <a:solidFill>
                  <a:srgbClr val="0000FF"/>
                </a:solidFill>
                <a:latin typeface="Times New Roman" panose="02020603050405020304" pitchFamily="18" charset="0"/>
                <a:cs typeface="Times New Roman" panose="02020603050405020304" pitchFamily="18" charset="0"/>
              </a:rPr>
              <a:t>trồng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ngũ</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cốc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rau</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quả</a:t>
            </a:r>
            <a:endParaRPr lang="en-US" sz="2400" b="1" dirty="0">
              <a:solidFill>
                <a:srgbClr val="0000FF"/>
              </a:solidFill>
              <a:latin typeface="Times New Roman" panose="02020603050405020304" pitchFamily="18" charset="0"/>
              <a:cs typeface="Times New Roman" panose="02020603050405020304" pitchFamily="18" charset="0"/>
            </a:endParaRPr>
          </a:p>
          <a:p>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Biết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sử</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dụng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lửa</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để</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nấu</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chín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đồ</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ăn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xua</a:t>
            </a:r>
            <a:endParaRPr lang="en-US" sz="2400" b="1" dirty="0">
              <a:solidFill>
                <a:srgbClr val="0000FF"/>
              </a:solidFill>
              <a:latin typeface="Times New Roman" panose="02020603050405020304" pitchFamily="18" charset="0"/>
              <a:cs typeface="Times New Roman" panose="02020603050405020304" pitchFamily="18" charset="0"/>
            </a:endParaRPr>
          </a:p>
          <a:p>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đuổi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thú</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dữ</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sưởi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ấm</a:t>
            </a:r>
            <a:r>
              <a:rPr lang="en-US" sz="2400" b="1" dirty="0">
                <a:solidFill>
                  <a:srgbClr val="0000FF"/>
                </a:solidFill>
                <a:latin typeface="Times New Roman" panose="02020603050405020304" pitchFamily="18" charset="0"/>
                <a:cs typeface="Times New Roman" panose="02020603050405020304" pitchFamily="18" charset="0"/>
              </a:rPr>
              <a:t>,...</a:t>
            </a:r>
          </a:p>
        </p:txBody>
      </p:sp>
      <p:sp>
        <p:nvSpPr>
          <p:cNvPr id="7" name="TextBox 6"/>
          <p:cNvSpPr txBox="1"/>
          <p:nvPr/>
        </p:nvSpPr>
        <p:spPr>
          <a:xfrm>
            <a:off x="59375" y="3888983"/>
            <a:ext cx="5723906" cy="830997"/>
          </a:xfrm>
          <a:prstGeom prst="rect">
            <a:avLst/>
          </a:prstGeom>
          <a:noFill/>
        </p:spPr>
        <p:txBody>
          <a:bodyPr wrap="square" rtlCol="0">
            <a:spAutoFit/>
          </a:bodyPr>
          <a:lstStyle/>
          <a:p>
            <a:pPr algn="just"/>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Địa</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bàn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cư</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trú</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mở</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rộng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và</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chuyển</a:t>
            </a:r>
            <a:r>
              <a:rPr lang="en-US" sz="2400" b="1" dirty="0">
                <a:solidFill>
                  <a:srgbClr val="0000FF"/>
                </a:solidFill>
                <a:latin typeface="Times New Roman" panose="02020603050405020304" pitchFamily="18" charset="0"/>
                <a:cs typeface="Times New Roman" panose="02020603050405020304" pitchFamily="18" charset="0"/>
              </a:rPr>
              <a:t> sang </a:t>
            </a:r>
            <a:r>
              <a:rPr lang="en-US" sz="2400" b="1" dirty="0" err="1">
                <a:solidFill>
                  <a:srgbClr val="C00000"/>
                </a:solidFill>
                <a:latin typeface="Times New Roman" panose="02020603050405020304" pitchFamily="18" charset="0"/>
                <a:cs typeface="Times New Roman" panose="02020603050405020304" pitchFamily="18" charset="0"/>
              </a:rPr>
              <a:t>định</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cư</a:t>
            </a:r>
            <a:r>
              <a:rPr lang="en-US" sz="2400" b="1" dirty="0">
                <a:solidFill>
                  <a:srgbClr val="C00000"/>
                </a:solidFill>
                <a:latin typeface="Times New Roman" panose="02020603050405020304" pitchFamily="18" charset="0"/>
                <a:cs typeface="Times New Roman" panose="02020603050405020304" pitchFamily="18" charset="0"/>
              </a:rPr>
              <a:t>. </a:t>
            </a:r>
          </a:p>
        </p:txBody>
      </p:sp>
      <p:pic>
        <p:nvPicPr>
          <p:cNvPr id="8" name="Picture 7"/>
          <p:cNvPicPr>
            <a:picLocks noChangeAspect="1"/>
          </p:cNvPicPr>
          <p:nvPr/>
        </p:nvPicPr>
        <p:blipFill>
          <a:blip r:embed="rId4"/>
          <a:stretch>
            <a:fillRect/>
          </a:stretch>
        </p:blipFill>
        <p:spPr>
          <a:xfrm>
            <a:off x="175081" y="43491"/>
            <a:ext cx="5711370" cy="101202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 calcmode="lin" valueType="num">
                                      <p:cBhvr>
                                        <p:cTn id="17" dur="1000" fill="hold"/>
                                        <p:tgtEl>
                                          <p:spTgt spid="2"/>
                                        </p:tgtEl>
                                        <p:attrNameLst>
                                          <p:attrName>style.rotation</p:attrName>
                                        </p:attrNameLst>
                                      </p:cBhvr>
                                      <p:tavLst>
                                        <p:tav tm="0">
                                          <p:val>
                                            <p:fltVal val="90"/>
                                          </p:val>
                                        </p:tav>
                                        <p:tav tm="100000">
                                          <p:val>
                                            <p:fltVal val="0"/>
                                          </p:val>
                                        </p:tav>
                                      </p:tavLst>
                                    </p:anim>
                                    <p:animEffect transition="in" filter="fade">
                                      <p:cBhvr>
                                        <p:cTn id="18" dur="1000"/>
                                        <p:tgtEl>
                                          <p:spTgt spid="2"/>
                                        </p:tgtEl>
                                      </p:cBhvr>
                                    </p:animEffect>
                                  </p:childTnLst>
                                </p:cTn>
                              </p:par>
                              <p:par>
                                <p:cTn id="19" presetID="3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 calcmode="lin" valueType="num">
                                      <p:cBhvr>
                                        <p:cTn id="23" dur="1000" fill="hold"/>
                                        <p:tgtEl>
                                          <p:spTgt spid="3"/>
                                        </p:tgtEl>
                                        <p:attrNameLst>
                                          <p:attrName>style.rotation</p:attrName>
                                        </p:attrNameLst>
                                      </p:cBhvr>
                                      <p:tavLst>
                                        <p:tav tm="0">
                                          <p:val>
                                            <p:fltVal val="90"/>
                                          </p:val>
                                        </p:tav>
                                        <p:tav tm="100000">
                                          <p:val>
                                            <p:fltVal val="0"/>
                                          </p:val>
                                        </p:tav>
                                      </p:tavLst>
                                    </p:anim>
                                    <p:animEffect transition="in" filter="fade">
                                      <p:cBhvr>
                                        <p:cTn id="24" dur="10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1000" fill="hold"/>
                                        <p:tgtEl>
                                          <p:spTgt spid="4"/>
                                        </p:tgtEl>
                                        <p:attrNameLst>
                                          <p:attrName>ppt_w</p:attrName>
                                        </p:attrNameLst>
                                      </p:cBhvr>
                                      <p:tavLst>
                                        <p:tav tm="0">
                                          <p:val>
                                            <p:fltVal val="0"/>
                                          </p:val>
                                        </p:tav>
                                        <p:tav tm="100000">
                                          <p:val>
                                            <p:strVal val="#ppt_w"/>
                                          </p:val>
                                        </p:tav>
                                      </p:tavLst>
                                    </p:anim>
                                    <p:anim calcmode="lin" valueType="num">
                                      <p:cBhvr>
                                        <p:cTn id="30" dur="1000" fill="hold"/>
                                        <p:tgtEl>
                                          <p:spTgt spid="4"/>
                                        </p:tgtEl>
                                        <p:attrNameLst>
                                          <p:attrName>ppt_h</p:attrName>
                                        </p:attrNameLst>
                                      </p:cBhvr>
                                      <p:tavLst>
                                        <p:tav tm="0">
                                          <p:val>
                                            <p:fltVal val="0"/>
                                          </p:val>
                                        </p:tav>
                                        <p:tav tm="100000">
                                          <p:val>
                                            <p:strVal val="#ppt_h"/>
                                          </p:val>
                                        </p:tav>
                                      </p:tavLst>
                                    </p:anim>
                                    <p:anim calcmode="lin" valueType="num">
                                      <p:cBhvr>
                                        <p:cTn id="31" dur="1000" fill="hold"/>
                                        <p:tgtEl>
                                          <p:spTgt spid="4"/>
                                        </p:tgtEl>
                                        <p:attrNameLst>
                                          <p:attrName>style.rotation</p:attrName>
                                        </p:attrNameLst>
                                      </p:cBhvr>
                                      <p:tavLst>
                                        <p:tav tm="0">
                                          <p:val>
                                            <p:fltVal val="90"/>
                                          </p:val>
                                        </p:tav>
                                        <p:tav tm="100000">
                                          <p:val>
                                            <p:fltVal val="0"/>
                                          </p:val>
                                        </p:tav>
                                      </p:tavLst>
                                    </p:anim>
                                    <p:animEffect transition="in" filter="fade">
                                      <p:cBhvr>
                                        <p:cTn id="32" dur="10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1000" fill="hold"/>
                                        <p:tgtEl>
                                          <p:spTgt spid="6"/>
                                        </p:tgtEl>
                                        <p:attrNameLst>
                                          <p:attrName>ppt_w</p:attrName>
                                        </p:attrNameLst>
                                      </p:cBhvr>
                                      <p:tavLst>
                                        <p:tav tm="0">
                                          <p:val>
                                            <p:fltVal val="0"/>
                                          </p:val>
                                        </p:tav>
                                        <p:tav tm="100000">
                                          <p:val>
                                            <p:strVal val="#ppt_w"/>
                                          </p:val>
                                        </p:tav>
                                      </p:tavLst>
                                    </p:anim>
                                    <p:anim calcmode="lin" valueType="num">
                                      <p:cBhvr>
                                        <p:cTn id="38" dur="1000" fill="hold"/>
                                        <p:tgtEl>
                                          <p:spTgt spid="6"/>
                                        </p:tgtEl>
                                        <p:attrNameLst>
                                          <p:attrName>ppt_h</p:attrName>
                                        </p:attrNameLst>
                                      </p:cBhvr>
                                      <p:tavLst>
                                        <p:tav tm="0">
                                          <p:val>
                                            <p:fltVal val="0"/>
                                          </p:val>
                                        </p:tav>
                                        <p:tav tm="100000">
                                          <p:val>
                                            <p:strVal val="#ppt_h"/>
                                          </p:val>
                                        </p:tav>
                                      </p:tavLst>
                                    </p:anim>
                                    <p:anim calcmode="lin" valueType="num">
                                      <p:cBhvr>
                                        <p:cTn id="39" dur="1000" fill="hold"/>
                                        <p:tgtEl>
                                          <p:spTgt spid="6"/>
                                        </p:tgtEl>
                                        <p:attrNameLst>
                                          <p:attrName>style.rotation</p:attrName>
                                        </p:attrNameLst>
                                      </p:cBhvr>
                                      <p:tavLst>
                                        <p:tav tm="0">
                                          <p:val>
                                            <p:fltVal val="90"/>
                                          </p:val>
                                        </p:tav>
                                        <p:tav tm="100000">
                                          <p:val>
                                            <p:fltVal val="0"/>
                                          </p:val>
                                        </p:tav>
                                      </p:tavLst>
                                    </p:anim>
                                    <p:animEffect transition="in" filter="fade">
                                      <p:cBhvr>
                                        <p:cTn id="40" dur="10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1000" fill="hold"/>
                                        <p:tgtEl>
                                          <p:spTgt spid="7"/>
                                        </p:tgtEl>
                                        <p:attrNameLst>
                                          <p:attrName>ppt_w</p:attrName>
                                        </p:attrNameLst>
                                      </p:cBhvr>
                                      <p:tavLst>
                                        <p:tav tm="0">
                                          <p:val>
                                            <p:fltVal val="0"/>
                                          </p:val>
                                        </p:tav>
                                        <p:tav tm="100000">
                                          <p:val>
                                            <p:strVal val="#ppt_w"/>
                                          </p:val>
                                        </p:tav>
                                      </p:tavLst>
                                    </p:anim>
                                    <p:anim calcmode="lin" valueType="num">
                                      <p:cBhvr>
                                        <p:cTn id="46" dur="1000" fill="hold"/>
                                        <p:tgtEl>
                                          <p:spTgt spid="7"/>
                                        </p:tgtEl>
                                        <p:attrNameLst>
                                          <p:attrName>ppt_h</p:attrName>
                                        </p:attrNameLst>
                                      </p:cBhvr>
                                      <p:tavLst>
                                        <p:tav tm="0">
                                          <p:val>
                                            <p:fltVal val="0"/>
                                          </p:val>
                                        </p:tav>
                                        <p:tav tm="100000">
                                          <p:val>
                                            <p:strVal val="#ppt_h"/>
                                          </p:val>
                                        </p:tav>
                                      </p:tavLst>
                                    </p:anim>
                                    <p:anim calcmode="lin" valueType="num">
                                      <p:cBhvr>
                                        <p:cTn id="47" dur="1000" fill="hold"/>
                                        <p:tgtEl>
                                          <p:spTgt spid="7"/>
                                        </p:tgtEl>
                                        <p:attrNameLst>
                                          <p:attrName>style.rotation</p:attrName>
                                        </p:attrNameLst>
                                      </p:cBhvr>
                                      <p:tavLst>
                                        <p:tav tm="0">
                                          <p:val>
                                            <p:fltVal val="90"/>
                                          </p:val>
                                        </p:tav>
                                        <p:tav tm="100000">
                                          <p:val>
                                            <p:fltVal val="0"/>
                                          </p:val>
                                        </p:tav>
                                      </p:tavLst>
                                    </p:anim>
                                    <p:animEffect transition="in" filter="fade">
                                      <p:cBhvr>
                                        <p:cTn id="4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2484116" y="0"/>
            <a:ext cx="9375374"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III. </a:t>
            </a:r>
            <a:r>
              <a:rPr lang="en-US" sz="2400" b="1" dirty="0" err="1">
                <a:solidFill>
                  <a:srgbClr val="FF0000"/>
                </a:solidFill>
                <a:latin typeface="Times New Roman" panose="02020603050405020304" pitchFamily="18" charset="0"/>
                <a:cs typeface="Times New Roman" panose="02020603050405020304" pitchFamily="18" charset="0"/>
              </a:rPr>
              <a:t>Đời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tinh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thần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người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nguyên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thủy</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3" name="Picture 2" descr="C:\Users\Administrator\Downloads\images (3).jpg"/>
          <p:cNvPicPr/>
          <p:nvPr/>
        </p:nvPicPr>
        <p:blipFill>
          <a:blip r:embed="rId2">
            <a:extLst>
              <a:ext uri="{28A0092B-C50C-407E-A947-70E740481C1C}">
                <a14:useLocalDpi xmlns:a14="http://schemas.microsoft.com/office/drawing/2010/main" val="0"/>
              </a:ext>
            </a:extLst>
          </a:blip>
          <a:srcRect/>
          <a:stretch>
            <a:fillRect/>
          </a:stretch>
        </p:blipFill>
        <p:spPr bwMode="auto">
          <a:xfrm>
            <a:off x="139410" y="637309"/>
            <a:ext cx="5402407" cy="5680364"/>
          </a:xfrm>
          <a:prstGeom prst="rect">
            <a:avLst/>
          </a:prstGeom>
          <a:noFill/>
          <a:ln>
            <a:noFill/>
          </a:ln>
        </p:spPr>
      </p:pic>
      <p:pic>
        <p:nvPicPr>
          <p:cNvPr id="4" name="Picture 3"/>
          <p:cNvPicPr>
            <a:picLocks noChangeAspect="1"/>
          </p:cNvPicPr>
          <p:nvPr/>
        </p:nvPicPr>
        <p:blipFill>
          <a:blip r:embed="rId3"/>
          <a:stretch>
            <a:fillRect/>
          </a:stretch>
        </p:blipFill>
        <p:spPr>
          <a:xfrm>
            <a:off x="5751617" y="637309"/>
            <a:ext cx="6300974" cy="2985325"/>
          </a:xfrm>
          <a:prstGeom prst="rect">
            <a:avLst/>
          </a:prstGeom>
        </p:spPr>
      </p:pic>
      <p:pic>
        <p:nvPicPr>
          <p:cNvPr id="1026" name="Picture 2" descr="Chuỗi hạ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1616" y="3477491"/>
            <a:ext cx="6300974" cy="35541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par>
                                <p:cTn id="19" presetID="3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style.rotation</p:attrName>
                                        </p:attrNameLst>
                                      </p:cBhvr>
                                      <p:tavLst>
                                        <p:tav tm="0">
                                          <p:val>
                                            <p:fltVal val="90"/>
                                          </p:val>
                                        </p:tav>
                                        <p:tav tm="100000">
                                          <p:val>
                                            <p:fltVal val="0"/>
                                          </p:val>
                                        </p:tav>
                                      </p:tavLst>
                                    </p:anim>
                                    <p:animEffect transition="in" filter="fade">
                                      <p:cBhvr>
                                        <p:cTn id="24" dur="1000"/>
                                        <p:tgtEl>
                                          <p:spTgt spid="4"/>
                                        </p:tgtEl>
                                      </p:cBhvr>
                                    </p:animEffect>
                                  </p:childTnLst>
                                </p:cTn>
                              </p:par>
                              <p:par>
                                <p:cTn id="25" presetID="1"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40200" y="2030449"/>
            <a:ext cx="10028335" cy="1077151"/>
          </a:xfrm>
          <a:prstGeom prst="rect">
            <a:avLst/>
          </a:prstGeom>
        </p:spPr>
        <p:txBody>
          <a:bodyPr wrap="square" lIns="91378" tIns="45687" rIns="91378" bIns="45687">
            <a:spAutoFit/>
          </a:bodyPr>
          <a:lstStyle/>
          <a:p>
            <a:r>
              <a:rPr lang="en-US" sz="32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Về</a:t>
            </a:r>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 </a:t>
            </a:r>
            <a:r>
              <a:rPr lang="en-US" sz="32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đời</a:t>
            </a:r>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 </a:t>
            </a:r>
            <a:r>
              <a:rPr lang="en-US" sz="32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sống</a:t>
            </a:r>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 </a:t>
            </a:r>
            <a:r>
              <a:rPr lang="en-US" sz="32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tinh</a:t>
            </a:r>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 </a:t>
            </a:r>
            <a:r>
              <a:rPr lang="en-US" sz="32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thần</a:t>
            </a:r>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 </a:t>
            </a:r>
            <a:r>
              <a:rPr lang="en-US" sz="32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người</a:t>
            </a:r>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 </a:t>
            </a:r>
            <a:r>
              <a:rPr lang="en-US" sz="32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nguyên</a:t>
            </a:r>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 </a:t>
            </a:r>
            <a:r>
              <a:rPr lang="en-US" sz="32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thuỷ</a:t>
            </a:r>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 </a:t>
            </a:r>
            <a:r>
              <a:rPr lang="en-US" sz="32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còn</a:t>
            </a:r>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 </a:t>
            </a:r>
            <a:r>
              <a:rPr lang="en-US" sz="32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biết</a:t>
            </a:r>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 </a:t>
            </a:r>
            <a:r>
              <a:rPr lang="en-US" sz="32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làm</a:t>
            </a:r>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  </a:t>
            </a:r>
            <a:r>
              <a:rPr lang="en-US" sz="32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những</a:t>
            </a:r>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 </a:t>
            </a:r>
            <a:r>
              <a:rPr lang="en-US" sz="32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gì</a:t>
            </a:r>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a:t>
            </a:r>
            <a:endParaRPr lang="vi-VN"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5" name="Oval 4"/>
          <p:cNvSpPr/>
          <p:nvPr/>
        </p:nvSpPr>
        <p:spPr>
          <a:xfrm>
            <a:off x="4902986" y="2679192"/>
            <a:ext cx="3161330" cy="264954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230368" y="2978726"/>
            <a:ext cx="2560320" cy="208705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rPr>
              <a:t>3p</a:t>
            </a:r>
            <a:endParaRPr lang="en-US" sz="4400" dirty="0">
              <a:solidFill>
                <a:schemeClr val="tx1"/>
              </a:solidFill>
            </a:endParaRPr>
          </a:p>
        </p:txBody>
      </p:sp>
      <p:sp>
        <p:nvSpPr>
          <p:cNvPr id="8" name="TextBox 7"/>
          <p:cNvSpPr txBox="1"/>
          <p:nvPr/>
        </p:nvSpPr>
        <p:spPr>
          <a:xfrm>
            <a:off x="303554" y="321083"/>
            <a:ext cx="8584414" cy="923330"/>
          </a:xfrm>
          <a:prstGeom prst="rect">
            <a:avLst/>
          </a:prstGeom>
          <a:noFill/>
        </p:spPr>
        <p:txBody>
          <a:bodyPr wrap="square">
            <a:spAutoFit/>
          </a:bodyPr>
          <a:lstStyle/>
          <a:p>
            <a:pPr algn="ctr"/>
            <a:r>
              <a:rPr lang="en-US" sz="5400" b="1" dirty="0" err="1">
                <a:solidFill>
                  <a:schemeClr val="tx1"/>
                </a:solidFill>
              </a:rPr>
              <a:t>Thảo</a:t>
            </a:r>
            <a:r>
              <a:rPr lang="en-US" sz="5400" b="1" dirty="0">
                <a:solidFill>
                  <a:schemeClr val="tx1"/>
                </a:solidFill>
              </a:rPr>
              <a:t> </a:t>
            </a:r>
            <a:r>
              <a:rPr lang="en-US" sz="5400" b="1" dirty="0" err="1">
                <a:solidFill>
                  <a:schemeClr val="tx1"/>
                </a:solidFill>
              </a:rPr>
              <a:t>luận</a:t>
            </a:r>
            <a:r>
              <a:rPr lang="en-US" sz="5400" b="1" dirty="0">
                <a:solidFill>
                  <a:schemeClr val="tx1"/>
                </a:solidFill>
              </a:rPr>
              <a:t> </a:t>
            </a:r>
            <a:r>
              <a:rPr lang="en-US" sz="5400" b="1" dirty="0" err="1">
                <a:solidFill>
                  <a:schemeClr val="tx1"/>
                </a:solidFill>
              </a:rPr>
              <a:t>nhóm</a:t>
            </a:r>
            <a:r>
              <a:rPr lang="en-US" sz="5400" b="1" dirty="0"/>
              <a:t>: 3 </a:t>
            </a:r>
            <a:r>
              <a:rPr lang="en-US" sz="5400" b="1" dirty="0" err="1"/>
              <a:t>Phút</a:t>
            </a:r>
            <a:endParaRPr lang="en-US" sz="54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180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dministrator\Downloads\images (3).jpg"/>
          <p:cNvPicPr/>
          <p:nvPr/>
        </p:nvPicPr>
        <p:blipFill>
          <a:blip r:embed="rId2">
            <a:extLst>
              <a:ext uri="{28A0092B-C50C-407E-A947-70E740481C1C}">
                <a14:useLocalDpi xmlns:a14="http://schemas.microsoft.com/office/drawing/2010/main" val="0"/>
              </a:ext>
            </a:extLst>
          </a:blip>
          <a:srcRect/>
          <a:stretch>
            <a:fillRect/>
          </a:stretch>
        </p:blipFill>
        <p:spPr bwMode="auto">
          <a:xfrm>
            <a:off x="139065" y="0"/>
            <a:ext cx="5201285" cy="5680075"/>
          </a:xfrm>
          <a:prstGeom prst="rect">
            <a:avLst/>
          </a:prstGeom>
          <a:noFill/>
          <a:ln>
            <a:noFill/>
          </a:ln>
        </p:spPr>
      </p:pic>
      <p:pic>
        <p:nvPicPr>
          <p:cNvPr id="4" name="Picture 3"/>
          <p:cNvPicPr>
            <a:picLocks noChangeAspect="1"/>
          </p:cNvPicPr>
          <p:nvPr/>
        </p:nvPicPr>
        <p:blipFill>
          <a:blip r:embed="rId3"/>
          <a:stretch>
            <a:fillRect/>
          </a:stretch>
        </p:blipFill>
        <p:spPr>
          <a:xfrm>
            <a:off x="5750347" y="-231"/>
            <a:ext cx="6300974" cy="2985325"/>
          </a:xfrm>
          <a:prstGeom prst="rect">
            <a:avLst/>
          </a:prstGeom>
        </p:spPr>
      </p:pic>
      <p:pic>
        <p:nvPicPr>
          <p:cNvPr id="1026" name="Picture 2" descr="Chuỗi hạ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0981" y="3477491"/>
            <a:ext cx="6300974" cy="3554176"/>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p:cNvSpPr txBox="1"/>
          <p:nvPr/>
        </p:nvSpPr>
        <p:spPr>
          <a:xfrm>
            <a:off x="139065" y="5829300"/>
            <a:ext cx="5401310" cy="645160"/>
          </a:xfrm>
          <a:prstGeom prst="rect">
            <a:avLst/>
          </a:prstGeom>
          <a:noFill/>
        </p:spPr>
        <p:txBody>
          <a:bodyPr wrap="square" rtlCol="0" anchor="t">
            <a:spAutoFit/>
          </a:bodyPr>
          <a:lstStyle/>
          <a:p>
            <a:r>
              <a:rPr lang="en-US" sz="3600" b="1" dirty="0" err="1">
                <a:solidFill>
                  <a:srgbClr val="FF0000"/>
                </a:solidFill>
                <a:latin typeface="Times New Roman" panose="02020603050405020304" pitchFamily="18" charset="0"/>
                <a:cs typeface="Times New Roman" panose="02020603050405020304" pitchFamily="18" charset="0"/>
                <a:sym typeface="+mn-ea"/>
              </a:rPr>
              <a:t>Có</a:t>
            </a:r>
            <a:r>
              <a:rPr lang="en-US" sz="3600" b="1" dirty="0">
                <a:solidFill>
                  <a:srgbClr val="FF0000"/>
                </a:solidFill>
                <a:latin typeface="Times New Roman" panose="02020603050405020304" pitchFamily="18" charset="0"/>
                <a:cs typeface="Times New Roman" panose="02020603050405020304" pitchFamily="18" charset="0"/>
                <a:sym typeface="+mn-ea"/>
              </a:rPr>
              <a:t> </a:t>
            </a:r>
            <a:r>
              <a:rPr lang="en-US" sz="3600" b="1" dirty="0" err="1">
                <a:solidFill>
                  <a:srgbClr val="FF0000"/>
                </a:solidFill>
                <a:latin typeface="Times New Roman" panose="02020603050405020304" pitchFamily="18" charset="0"/>
                <a:cs typeface="Times New Roman" panose="02020603050405020304" pitchFamily="18" charset="0"/>
                <a:sym typeface="+mn-ea"/>
              </a:rPr>
              <a:t>tục</a:t>
            </a:r>
            <a:r>
              <a:rPr lang="en-US" sz="3600" b="1" dirty="0">
                <a:solidFill>
                  <a:srgbClr val="FF0000"/>
                </a:solidFill>
                <a:latin typeface="Times New Roman" panose="02020603050405020304" pitchFamily="18" charset="0"/>
                <a:cs typeface="Times New Roman" panose="02020603050405020304" pitchFamily="18" charset="0"/>
                <a:sym typeface="+mn-ea"/>
              </a:rPr>
              <a:t> </a:t>
            </a:r>
            <a:r>
              <a:rPr lang="en-US" sz="3600" b="1" dirty="0" err="1">
                <a:solidFill>
                  <a:srgbClr val="FF0000"/>
                </a:solidFill>
                <a:latin typeface="Times New Roman" panose="02020603050405020304" pitchFamily="18" charset="0"/>
                <a:cs typeface="Times New Roman" panose="02020603050405020304" pitchFamily="18" charset="0"/>
                <a:sym typeface="+mn-ea"/>
              </a:rPr>
              <a:t>chôn</a:t>
            </a:r>
            <a:r>
              <a:rPr lang="en-US" sz="3600" b="1" dirty="0">
                <a:solidFill>
                  <a:srgbClr val="FF0000"/>
                </a:solidFill>
                <a:latin typeface="Times New Roman" panose="02020603050405020304" pitchFamily="18" charset="0"/>
                <a:cs typeface="Times New Roman" panose="02020603050405020304" pitchFamily="18" charset="0"/>
                <a:sym typeface="+mn-ea"/>
              </a:rPr>
              <a:t> </a:t>
            </a:r>
            <a:r>
              <a:rPr lang="en-US" sz="3600" b="1" dirty="0" err="1">
                <a:solidFill>
                  <a:srgbClr val="FF0000"/>
                </a:solidFill>
                <a:latin typeface="Times New Roman" panose="02020603050405020304" pitchFamily="18" charset="0"/>
                <a:cs typeface="Times New Roman" panose="02020603050405020304" pitchFamily="18" charset="0"/>
                <a:sym typeface="+mn-ea"/>
              </a:rPr>
              <a:t>cất</a:t>
            </a:r>
            <a:r>
              <a:rPr lang="en-US" sz="3600" b="1" dirty="0">
                <a:solidFill>
                  <a:srgbClr val="FF0000"/>
                </a:solidFill>
                <a:latin typeface="Times New Roman" panose="02020603050405020304" pitchFamily="18" charset="0"/>
                <a:cs typeface="Times New Roman" panose="02020603050405020304" pitchFamily="18" charset="0"/>
                <a:sym typeface="+mn-ea"/>
              </a:rPr>
              <a:t> </a:t>
            </a:r>
            <a:r>
              <a:rPr lang="en-US" sz="3600" b="1" dirty="0" err="1">
                <a:solidFill>
                  <a:srgbClr val="FF0000"/>
                </a:solidFill>
                <a:latin typeface="Times New Roman" panose="02020603050405020304" pitchFamily="18" charset="0"/>
                <a:cs typeface="Times New Roman" panose="02020603050405020304" pitchFamily="18" charset="0"/>
                <a:sym typeface="+mn-ea"/>
              </a:rPr>
              <a:t>người</a:t>
            </a:r>
            <a:r>
              <a:rPr lang="en-US" sz="3600" b="1" dirty="0">
                <a:solidFill>
                  <a:srgbClr val="FF0000"/>
                </a:solidFill>
                <a:latin typeface="Times New Roman" panose="02020603050405020304" pitchFamily="18" charset="0"/>
                <a:cs typeface="Times New Roman" panose="02020603050405020304" pitchFamily="18" charset="0"/>
                <a:sym typeface="+mn-ea"/>
              </a:rPr>
              <a:t> </a:t>
            </a:r>
            <a:r>
              <a:rPr lang="en-US" sz="3600" b="1" dirty="0" err="1">
                <a:solidFill>
                  <a:srgbClr val="FF0000"/>
                </a:solidFill>
                <a:latin typeface="Times New Roman" panose="02020603050405020304" pitchFamily="18" charset="0"/>
                <a:cs typeface="Times New Roman" panose="02020603050405020304" pitchFamily="18" charset="0"/>
                <a:sym typeface="+mn-ea"/>
              </a:rPr>
              <a:t>chết</a:t>
            </a:r>
          </a:p>
        </p:txBody>
      </p:sp>
      <p:sp>
        <p:nvSpPr>
          <p:cNvPr id="6" name="Text Box 5"/>
          <p:cNvSpPr txBox="1"/>
          <p:nvPr/>
        </p:nvSpPr>
        <p:spPr>
          <a:xfrm>
            <a:off x="6003290" y="3106420"/>
            <a:ext cx="6189345" cy="829945"/>
          </a:xfrm>
          <a:prstGeom prst="rect">
            <a:avLst/>
          </a:prstGeom>
          <a:noFill/>
        </p:spPr>
        <p:txBody>
          <a:bodyPr wrap="square" rtlCol="0" anchor="t">
            <a:spAutoFit/>
          </a:bodyPr>
          <a:lstStyle/>
          <a:p>
            <a:r>
              <a:rPr lang="en-US" sz="2400" b="1" dirty="0" err="1">
                <a:solidFill>
                  <a:srgbClr val="FF0000"/>
                </a:solidFill>
                <a:latin typeface="Times New Roman" panose="02020603050405020304" pitchFamily="18" charset="0"/>
                <a:cs typeface="Times New Roman" panose="02020603050405020304" pitchFamily="18" charset="0"/>
                <a:sym typeface="+mn-ea"/>
              </a:rPr>
              <a:t>Biết</a:t>
            </a:r>
            <a:r>
              <a:rPr lang="en-US" sz="2400" b="1" dirty="0">
                <a:solidFill>
                  <a:srgbClr val="FF0000"/>
                </a:solidFill>
                <a:latin typeface="Times New Roman" panose="02020603050405020304" pitchFamily="18" charset="0"/>
                <a:cs typeface="Times New Roman" panose="02020603050405020304" pitchFamily="18" charset="0"/>
                <a:sym typeface="+mn-ea"/>
              </a:rPr>
              <a:t> </a:t>
            </a:r>
            <a:r>
              <a:rPr lang="en-US" sz="2400" b="1" dirty="0" err="1">
                <a:solidFill>
                  <a:srgbClr val="FF0000"/>
                </a:solidFill>
                <a:latin typeface="Times New Roman" panose="02020603050405020304" pitchFamily="18" charset="0"/>
                <a:cs typeface="Times New Roman" panose="02020603050405020304" pitchFamily="18" charset="0"/>
                <a:sym typeface="+mn-ea"/>
              </a:rPr>
              <a:t>vẽ</a:t>
            </a:r>
            <a:r>
              <a:rPr lang="en-US" sz="2400" b="1" dirty="0">
                <a:solidFill>
                  <a:srgbClr val="FF0000"/>
                </a:solidFill>
                <a:latin typeface="Times New Roman" panose="02020603050405020304" pitchFamily="18" charset="0"/>
                <a:cs typeface="Times New Roman" panose="02020603050405020304" pitchFamily="18" charset="0"/>
                <a:sym typeface="+mn-ea"/>
              </a:rPr>
              <a:t> </a:t>
            </a:r>
            <a:r>
              <a:rPr lang="en-US" sz="2400" b="1" dirty="0" err="1">
                <a:solidFill>
                  <a:srgbClr val="FF0000"/>
                </a:solidFill>
                <a:latin typeface="Times New Roman" panose="02020603050405020304" pitchFamily="18" charset="0"/>
                <a:cs typeface="Times New Roman" panose="02020603050405020304" pitchFamily="18" charset="0"/>
                <a:sym typeface="+mn-ea"/>
              </a:rPr>
              <a:t>tranh</a:t>
            </a:r>
            <a:r>
              <a:rPr lang="en-US" sz="2400" b="1" dirty="0">
                <a:solidFill>
                  <a:srgbClr val="FF0000"/>
                </a:solidFill>
                <a:latin typeface="Times New Roman" panose="02020603050405020304" pitchFamily="18" charset="0"/>
                <a:cs typeface="Times New Roman" panose="02020603050405020304" pitchFamily="18" charset="0"/>
                <a:sym typeface="+mn-ea"/>
              </a:rPr>
              <a:t> </a:t>
            </a:r>
            <a:r>
              <a:rPr lang="en-US" sz="2400" b="1" dirty="0" err="1">
                <a:solidFill>
                  <a:srgbClr val="FF0000"/>
                </a:solidFill>
                <a:latin typeface="Times New Roman" panose="02020603050405020304" pitchFamily="18" charset="0"/>
                <a:cs typeface="Times New Roman" panose="02020603050405020304" pitchFamily="18" charset="0"/>
                <a:sym typeface="+mn-ea"/>
              </a:rPr>
              <a:t>trong</a:t>
            </a:r>
            <a:r>
              <a:rPr lang="en-US" sz="2400" b="1" dirty="0">
                <a:solidFill>
                  <a:srgbClr val="FF0000"/>
                </a:solidFill>
                <a:latin typeface="Times New Roman" panose="02020603050405020304" pitchFamily="18" charset="0"/>
                <a:cs typeface="Times New Roman" panose="02020603050405020304" pitchFamily="18" charset="0"/>
                <a:sym typeface="+mn-ea"/>
              </a:rPr>
              <a:t> hang </a:t>
            </a:r>
            <a:r>
              <a:rPr lang="en-US" sz="2400" b="1" dirty="0" err="1">
                <a:solidFill>
                  <a:srgbClr val="FF0000"/>
                </a:solidFill>
                <a:latin typeface="Times New Roman" panose="02020603050405020304" pitchFamily="18" charset="0"/>
                <a:cs typeface="Times New Roman" panose="02020603050405020304" pitchFamily="18" charset="0"/>
                <a:sym typeface="+mn-ea"/>
              </a:rPr>
              <a:t>đá</a:t>
            </a:r>
            <a:r>
              <a:rPr lang="en-US" sz="2400" b="1" dirty="0">
                <a:solidFill>
                  <a:srgbClr val="FF0000"/>
                </a:solidFill>
                <a:latin typeface="Times New Roman" panose="02020603050405020304" pitchFamily="18" charset="0"/>
                <a:cs typeface="Times New Roman" panose="02020603050405020304" pitchFamily="18" charset="0"/>
                <a:sym typeface="+mn-ea"/>
              </a:rPr>
              <a:t>, </a:t>
            </a:r>
            <a:r>
              <a:rPr lang="en-US" sz="2400" b="1" dirty="0" err="1">
                <a:solidFill>
                  <a:srgbClr val="FF0000"/>
                </a:solidFill>
                <a:latin typeface="Times New Roman" panose="02020603050405020304" pitchFamily="18" charset="0"/>
                <a:cs typeface="Times New Roman" panose="02020603050405020304" pitchFamily="18" charset="0"/>
                <a:sym typeface="+mn-ea"/>
              </a:rPr>
              <a:t>điêu</a:t>
            </a:r>
            <a:r>
              <a:rPr lang="en-US" sz="2400" b="1" dirty="0">
                <a:solidFill>
                  <a:srgbClr val="FF0000"/>
                </a:solidFill>
                <a:latin typeface="Times New Roman" panose="02020603050405020304" pitchFamily="18" charset="0"/>
                <a:cs typeface="Times New Roman" panose="02020603050405020304" pitchFamily="18" charset="0"/>
                <a:sym typeface="+mn-ea"/>
              </a:rPr>
              <a:t> </a:t>
            </a:r>
            <a:r>
              <a:rPr lang="en-US" sz="2400" b="1" dirty="0" err="1">
                <a:solidFill>
                  <a:srgbClr val="FF0000"/>
                </a:solidFill>
                <a:latin typeface="Times New Roman" panose="02020603050405020304" pitchFamily="18" charset="0"/>
                <a:cs typeface="Times New Roman" panose="02020603050405020304" pitchFamily="18" charset="0"/>
                <a:sym typeface="+mn-ea"/>
              </a:rPr>
              <a:t>khắc</a:t>
            </a:r>
            <a:r>
              <a:rPr lang="en-US" sz="2400" b="1" dirty="0">
                <a:solidFill>
                  <a:srgbClr val="FF0000"/>
                </a:solidFill>
                <a:latin typeface="Times New Roman" panose="02020603050405020304" pitchFamily="18" charset="0"/>
                <a:cs typeface="Times New Roman" panose="02020603050405020304" pitchFamily="18" charset="0"/>
                <a:sym typeface="+mn-ea"/>
              </a:rPr>
              <a:t> </a:t>
            </a:r>
            <a:r>
              <a:rPr lang="en-US" sz="2400" b="1" dirty="0" err="1">
                <a:solidFill>
                  <a:srgbClr val="FF0000"/>
                </a:solidFill>
                <a:latin typeface="Times New Roman" panose="02020603050405020304" pitchFamily="18" charset="0"/>
                <a:cs typeface="Times New Roman" panose="02020603050405020304" pitchFamily="18" charset="0"/>
                <a:sym typeface="+mn-ea"/>
              </a:rPr>
              <a:t>trên</a:t>
            </a:r>
            <a:r>
              <a:rPr lang="en-US" sz="2400" b="1" dirty="0">
                <a:solidFill>
                  <a:srgbClr val="FF0000"/>
                </a:solidFill>
                <a:latin typeface="Times New Roman" panose="02020603050405020304" pitchFamily="18" charset="0"/>
                <a:cs typeface="Times New Roman" panose="02020603050405020304" pitchFamily="18" charset="0"/>
                <a:sym typeface="+mn-ea"/>
              </a:rPr>
              <a:t> </a:t>
            </a:r>
            <a:r>
              <a:rPr lang="en-US" sz="2400" b="1" dirty="0" err="1">
                <a:solidFill>
                  <a:srgbClr val="FF0000"/>
                </a:solidFill>
                <a:latin typeface="Times New Roman" panose="02020603050405020304" pitchFamily="18" charset="0"/>
                <a:cs typeface="Times New Roman" panose="02020603050405020304" pitchFamily="18" charset="0"/>
                <a:sym typeface="+mn-ea"/>
              </a:rPr>
              <a:t>đá</a:t>
            </a:r>
            <a:r>
              <a:rPr lang="en-US" sz="2400" b="1" dirty="0">
                <a:solidFill>
                  <a:srgbClr val="FF0000"/>
                </a:solidFill>
                <a:latin typeface="Times New Roman" panose="02020603050405020304" pitchFamily="18" charset="0"/>
                <a:cs typeface="Times New Roman" panose="02020603050405020304" pitchFamily="18" charset="0"/>
                <a:sym typeface="+mn-ea"/>
              </a:rPr>
              <a:t>, </a:t>
            </a:r>
            <a:r>
              <a:rPr lang="en-US" sz="2400" b="1" dirty="0" err="1">
                <a:solidFill>
                  <a:srgbClr val="FF0000"/>
                </a:solidFill>
                <a:latin typeface="Times New Roman" panose="02020603050405020304" pitchFamily="18" charset="0"/>
                <a:cs typeface="Times New Roman" panose="02020603050405020304" pitchFamily="18" charset="0"/>
                <a:sym typeface="+mn-ea"/>
              </a:rPr>
              <a:t>ngà</a:t>
            </a:r>
            <a:r>
              <a:rPr lang="en-US" sz="2400" b="1" dirty="0">
                <a:solidFill>
                  <a:srgbClr val="FF0000"/>
                </a:solidFill>
                <a:latin typeface="Times New Roman" panose="02020603050405020304" pitchFamily="18" charset="0"/>
                <a:cs typeface="Times New Roman" panose="02020603050405020304" pitchFamily="18" charset="0"/>
                <a:sym typeface="+mn-ea"/>
              </a:rPr>
              <a:t> </a:t>
            </a:r>
            <a:r>
              <a:rPr lang="en-US" sz="2400" b="1" dirty="0" err="1">
                <a:solidFill>
                  <a:srgbClr val="FF0000"/>
                </a:solidFill>
                <a:latin typeface="Times New Roman" panose="02020603050405020304" pitchFamily="18" charset="0"/>
                <a:cs typeface="Times New Roman" panose="02020603050405020304" pitchFamily="18" charset="0"/>
                <a:sym typeface="+mn-ea"/>
              </a:rPr>
              <a:t>voi</a:t>
            </a:r>
            <a:r>
              <a:rPr lang="en-US" sz="2400" b="1" dirty="0">
                <a:solidFill>
                  <a:srgbClr val="FF0000"/>
                </a:solidFill>
                <a:latin typeface="Times New Roman" panose="02020603050405020304" pitchFamily="18" charset="0"/>
                <a:cs typeface="Times New Roman" panose="02020603050405020304" pitchFamily="18" charset="0"/>
                <a:sym typeface="+mn-ea"/>
              </a:rPr>
              <a:t>…</a:t>
            </a:r>
          </a:p>
        </p:txBody>
      </p:sp>
      <p:sp>
        <p:nvSpPr>
          <p:cNvPr id="7" name="Rectangles 6"/>
          <p:cNvSpPr/>
          <p:nvPr/>
        </p:nvSpPr>
        <p:spPr>
          <a:xfrm>
            <a:off x="5751195" y="6336030"/>
            <a:ext cx="5986780" cy="62166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b="1" dirty="0" err="1">
                <a:solidFill>
                  <a:srgbClr val="FF0000"/>
                </a:solidFill>
                <a:latin typeface="Times New Roman" panose="02020603050405020304" pitchFamily="18" charset="0"/>
                <a:cs typeface="Times New Roman" panose="02020603050405020304" pitchFamily="18" charset="0"/>
                <a:sym typeface="+mn-ea"/>
              </a:rPr>
              <a:t>Biết</a:t>
            </a:r>
            <a:r>
              <a:rPr lang="en-US" sz="3200" b="1" dirty="0">
                <a:solidFill>
                  <a:srgbClr val="FF0000"/>
                </a:solidFill>
                <a:latin typeface="Times New Roman" panose="02020603050405020304" pitchFamily="18" charset="0"/>
                <a:cs typeface="Times New Roman" panose="02020603050405020304" pitchFamily="18" charset="0"/>
                <a:sym typeface="+mn-ea"/>
              </a:rPr>
              <a:t> </a:t>
            </a:r>
            <a:r>
              <a:rPr lang="en-US" sz="3200" b="1" dirty="0" err="1">
                <a:solidFill>
                  <a:srgbClr val="FF0000"/>
                </a:solidFill>
                <a:latin typeface="Times New Roman" panose="02020603050405020304" pitchFamily="18" charset="0"/>
                <a:cs typeface="Times New Roman" panose="02020603050405020304" pitchFamily="18" charset="0"/>
                <a:sym typeface="+mn-ea"/>
              </a:rPr>
              <a:t>sử</a:t>
            </a:r>
            <a:r>
              <a:rPr lang="en-US" sz="3200" b="1" dirty="0">
                <a:solidFill>
                  <a:srgbClr val="FF0000"/>
                </a:solidFill>
                <a:latin typeface="Times New Roman" panose="02020603050405020304" pitchFamily="18" charset="0"/>
                <a:cs typeface="Times New Roman" panose="02020603050405020304" pitchFamily="18" charset="0"/>
                <a:sym typeface="+mn-ea"/>
              </a:rPr>
              <a:t> </a:t>
            </a:r>
            <a:r>
              <a:rPr lang="en-US" sz="3200" b="1" dirty="0" err="1">
                <a:solidFill>
                  <a:srgbClr val="FF0000"/>
                </a:solidFill>
                <a:latin typeface="Times New Roman" panose="02020603050405020304" pitchFamily="18" charset="0"/>
                <a:cs typeface="Times New Roman" panose="02020603050405020304" pitchFamily="18" charset="0"/>
                <a:sym typeface="+mn-ea"/>
              </a:rPr>
              <a:t>dụng</a:t>
            </a:r>
            <a:r>
              <a:rPr lang="en-US" sz="3200" b="1" dirty="0">
                <a:solidFill>
                  <a:srgbClr val="FF0000"/>
                </a:solidFill>
                <a:latin typeface="Times New Roman" panose="02020603050405020304" pitchFamily="18" charset="0"/>
                <a:cs typeface="Times New Roman" panose="02020603050405020304" pitchFamily="18" charset="0"/>
                <a:sym typeface="+mn-ea"/>
              </a:rPr>
              <a:t> </a:t>
            </a:r>
            <a:r>
              <a:rPr lang="en-US" sz="3200" b="1" dirty="0" err="1">
                <a:solidFill>
                  <a:srgbClr val="FF0000"/>
                </a:solidFill>
                <a:latin typeface="Times New Roman" panose="02020603050405020304" pitchFamily="18" charset="0"/>
                <a:cs typeface="Times New Roman" panose="02020603050405020304" pitchFamily="18" charset="0"/>
                <a:sym typeface="+mn-ea"/>
              </a:rPr>
              <a:t>đồ</a:t>
            </a:r>
            <a:r>
              <a:rPr lang="en-US" sz="3200" b="1" dirty="0">
                <a:solidFill>
                  <a:srgbClr val="FF0000"/>
                </a:solidFill>
                <a:latin typeface="Times New Roman" panose="02020603050405020304" pitchFamily="18" charset="0"/>
                <a:cs typeface="Times New Roman" panose="02020603050405020304" pitchFamily="18" charset="0"/>
                <a:sym typeface="+mn-ea"/>
              </a:rPr>
              <a:t> </a:t>
            </a:r>
            <a:r>
              <a:rPr lang="en-US" sz="3200" b="1" dirty="0" err="1">
                <a:solidFill>
                  <a:srgbClr val="FF0000"/>
                </a:solidFill>
                <a:latin typeface="Times New Roman" panose="02020603050405020304" pitchFamily="18" charset="0"/>
                <a:cs typeface="Times New Roman" panose="02020603050405020304" pitchFamily="18" charset="0"/>
                <a:sym typeface="+mn-ea"/>
              </a:rPr>
              <a:t>trang</a:t>
            </a:r>
            <a:r>
              <a:rPr lang="en-US" sz="3200" b="1" dirty="0">
                <a:solidFill>
                  <a:srgbClr val="FF0000"/>
                </a:solidFill>
                <a:latin typeface="Times New Roman" panose="02020603050405020304" pitchFamily="18" charset="0"/>
                <a:cs typeface="Times New Roman" panose="02020603050405020304" pitchFamily="18" charset="0"/>
                <a:sym typeface="+mn-ea"/>
              </a:rPr>
              <a:t> </a:t>
            </a:r>
            <a:r>
              <a:rPr lang="en-US" sz="3200" b="1" dirty="0" err="1">
                <a:solidFill>
                  <a:srgbClr val="FF0000"/>
                </a:solidFill>
                <a:latin typeface="Times New Roman" panose="02020603050405020304" pitchFamily="18" charset="0"/>
                <a:cs typeface="Times New Roman" panose="02020603050405020304" pitchFamily="18" charset="0"/>
                <a:sym typeface="+mn-ea"/>
              </a:rPr>
              <a:t>sức</a:t>
            </a:r>
          </a:p>
        </p:txBody>
      </p:sp>
    </p:spTree>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8" name="图片 44037" descr="1-34"/>
          <p:cNvPicPr>
            <a:picLocks noChangeAspect="1"/>
          </p:cNvPicPr>
          <p:nvPr/>
        </p:nvPicPr>
        <p:blipFill>
          <a:blip r:embed="rId3"/>
          <a:stretch>
            <a:fillRect/>
          </a:stretch>
        </p:blipFill>
        <p:spPr>
          <a:xfrm>
            <a:off x="1" y="2874638"/>
            <a:ext cx="3775611" cy="3983362"/>
          </a:xfrm>
          <a:prstGeom prst="rect">
            <a:avLst/>
          </a:prstGeom>
          <a:noFill/>
          <a:ln w="9525">
            <a:noFill/>
          </a:ln>
        </p:spPr>
      </p:pic>
      <p:pic>
        <p:nvPicPr>
          <p:cNvPr id="44039" name="图片 44038" descr="1-33"/>
          <p:cNvPicPr>
            <a:picLocks noChangeAspect="1"/>
          </p:cNvPicPr>
          <p:nvPr/>
        </p:nvPicPr>
        <p:blipFill>
          <a:blip r:embed="rId4"/>
          <a:stretch>
            <a:fillRect/>
          </a:stretch>
        </p:blipFill>
        <p:spPr>
          <a:xfrm rot="303119">
            <a:off x="8902054" y="8053"/>
            <a:ext cx="2816999" cy="6857999"/>
          </a:xfrm>
          <a:prstGeom prst="rect">
            <a:avLst/>
          </a:prstGeom>
          <a:noFill/>
          <a:ln w="9525">
            <a:noFill/>
          </a:ln>
        </p:spPr>
      </p:pic>
      <p:pic>
        <p:nvPicPr>
          <p:cNvPr id="44041" name="图片 44040" descr="11"/>
          <p:cNvPicPr>
            <a:picLocks noChangeAspect="1"/>
          </p:cNvPicPr>
          <p:nvPr/>
        </p:nvPicPr>
        <p:blipFill>
          <a:blip r:embed="rId5"/>
          <a:stretch>
            <a:fillRect/>
          </a:stretch>
        </p:blipFill>
        <p:spPr>
          <a:xfrm>
            <a:off x="3078051" y="363064"/>
            <a:ext cx="6612219" cy="6494936"/>
          </a:xfrm>
          <a:prstGeom prst="rect">
            <a:avLst/>
          </a:prstGeom>
          <a:noFill/>
          <a:ln w="9525">
            <a:noFill/>
          </a:ln>
        </p:spPr>
      </p:pic>
      <p:sp>
        <p:nvSpPr>
          <p:cNvPr id="2" name="TextBox 1"/>
          <p:cNvSpPr txBox="1"/>
          <p:nvPr/>
        </p:nvSpPr>
        <p:spPr>
          <a:xfrm>
            <a:off x="3078051" y="3010367"/>
            <a:ext cx="4893972" cy="1200284"/>
          </a:xfrm>
          <a:prstGeom prst="rect">
            <a:avLst/>
          </a:prstGeom>
          <a:noFill/>
        </p:spPr>
        <p:txBody>
          <a:bodyPr wrap="square" lIns="91397" tIns="45698" rIns="91397" bIns="45698" rtlCol="0">
            <a:spAutoFit/>
          </a:bodyPr>
          <a:lstStyle/>
          <a:p>
            <a:r>
              <a:rPr lang="en-US" sz="7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mbria" panose="02040503050406030204" pitchFamily="18" charset="0"/>
                <a:ea typeface="Cambria" panose="02040503050406030204" pitchFamily="18" charset="0"/>
              </a:rPr>
              <a:t>LUYỆN TẬP</a:t>
            </a:r>
            <a:endParaRPr lang="vi-VN" sz="7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mbria" panose="02040503050406030204" pitchFamily="18" charset="0"/>
              <a:ea typeface="Cambria" panose="02040503050406030204" pitchFamily="18" charset="0"/>
            </a:endParaRPr>
          </a:p>
        </p:txBody>
      </p:sp>
    </p:spTree>
  </p:cSld>
  <p:clrMapOvr>
    <a:masterClrMapping/>
  </p:clrMapOvr>
  <p:transition advTm="3114">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4"/>
          <a:stretch>
            <a:fillRect/>
          </a:stretch>
        </p:blipFill>
        <p:spPr>
          <a:xfrm>
            <a:off x="309095" y="197627"/>
            <a:ext cx="11552348" cy="6535149"/>
          </a:xfrm>
          <a:prstGeom prst="rect">
            <a:avLst/>
          </a:prstGeom>
          <a:noFill/>
          <a:ln w="9525">
            <a:noFill/>
          </a:ln>
        </p:spPr>
      </p:pic>
      <p:sp>
        <p:nvSpPr>
          <p:cNvPr id="3" name="Rounded Rectangle 2"/>
          <p:cNvSpPr/>
          <p:nvPr/>
        </p:nvSpPr>
        <p:spPr>
          <a:xfrm>
            <a:off x="1648499" y="1139790"/>
            <a:ext cx="9620519" cy="96591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spcCol="0" rtlCol="0" anchor="ctr"/>
          <a:lstStyle/>
          <a:p>
            <a:pPr lvl="0"/>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Bài</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tập</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1: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Em</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hãy</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nêu</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sự</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tiến</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triển</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về</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công</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cụ</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lao</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động</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cách</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thức</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lao</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động</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của</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người</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nguyên</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thủy</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lang="vi-VN"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aphicFrame>
        <p:nvGraphicFramePr>
          <p:cNvPr id="4" name="Table 3"/>
          <p:cNvGraphicFramePr>
            <a:graphicFrameLocks noGrp="1"/>
          </p:cNvGraphicFramePr>
          <p:nvPr/>
        </p:nvGraphicFramePr>
        <p:xfrm>
          <a:off x="1648496" y="2356834"/>
          <a:ext cx="9517488" cy="3229587"/>
        </p:xfrm>
        <a:graphic>
          <a:graphicData uri="http://schemas.openxmlformats.org/drawingml/2006/table">
            <a:tbl>
              <a:tblPr firstRow="1" bandRow="1">
                <a:tableStyleId>{5C22544A-7EE6-4342-B048-85BDC9FD1C3A}</a:tableStyleId>
              </a:tblPr>
              <a:tblGrid>
                <a:gridCol w="3172496">
                  <a:extLst>
                    <a:ext uri="{9D8B030D-6E8A-4147-A177-3AD203B41FA5}">
                      <a16:colId xmlns:a16="http://schemas.microsoft.com/office/drawing/2014/main" val="20000"/>
                    </a:ext>
                  </a:extLst>
                </a:gridCol>
                <a:gridCol w="3172496">
                  <a:extLst>
                    <a:ext uri="{9D8B030D-6E8A-4147-A177-3AD203B41FA5}">
                      <a16:colId xmlns:a16="http://schemas.microsoft.com/office/drawing/2014/main" val="20001"/>
                    </a:ext>
                  </a:extLst>
                </a:gridCol>
                <a:gridCol w="3172496">
                  <a:extLst>
                    <a:ext uri="{9D8B030D-6E8A-4147-A177-3AD203B41FA5}">
                      <a16:colId xmlns:a16="http://schemas.microsoft.com/office/drawing/2014/main" val="20002"/>
                    </a:ext>
                  </a:extLst>
                </a:gridCol>
              </a:tblGrid>
              <a:tr h="764224">
                <a:tc>
                  <a:txBody>
                    <a:bodyPr/>
                    <a:lstStyle/>
                    <a:p>
                      <a:endParaRPr lang="vi-VN" sz="2400" dirty="0">
                        <a:solidFill>
                          <a:schemeClr val="tx1"/>
                        </a:solidFill>
                        <a:latin typeface="Cambria" panose="02040503050406030204" pitchFamily="18" charset="0"/>
                        <a:ea typeface="Cambria" panose="02040503050406030204" pitchFamily="18" charset="0"/>
                      </a:endParaRPr>
                    </a:p>
                  </a:txBody>
                  <a:tcPr/>
                </a:tc>
                <a:tc>
                  <a:txBody>
                    <a:bodyPr/>
                    <a:lstStyle/>
                    <a:p>
                      <a:pPr algn="ctr"/>
                      <a:r>
                        <a:rPr lang="en-US" sz="2400" dirty="0" err="1">
                          <a:solidFill>
                            <a:schemeClr val="tx1"/>
                          </a:solidFill>
                          <a:latin typeface="Cambria" panose="02040503050406030204" pitchFamily="18" charset="0"/>
                          <a:ea typeface="Cambria" panose="02040503050406030204" pitchFamily="18" charset="0"/>
                        </a:rPr>
                        <a:t>Người</a:t>
                      </a:r>
                      <a:r>
                        <a:rPr lang="en-US" sz="2400" baseline="0" dirty="0">
                          <a:solidFill>
                            <a:schemeClr val="tx1"/>
                          </a:solidFill>
                          <a:latin typeface="Cambria" panose="02040503050406030204" pitchFamily="18" charset="0"/>
                          <a:ea typeface="Cambria" panose="02040503050406030204" pitchFamily="18" charset="0"/>
                        </a:rPr>
                        <a:t> </a:t>
                      </a:r>
                      <a:r>
                        <a:rPr lang="en-US" sz="2400" baseline="0" dirty="0" err="1">
                          <a:solidFill>
                            <a:schemeClr val="tx1"/>
                          </a:solidFill>
                          <a:latin typeface="Cambria" panose="02040503050406030204" pitchFamily="18" charset="0"/>
                          <a:ea typeface="Cambria" panose="02040503050406030204" pitchFamily="18" charset="0"/>
                        </a:rPr>
                        <a:t>tối</a:t>
                      </a:r>
                      <a:r>
                        <a:rPr lang="en-US" sz="2400" baseline="0" dirty="0">
                          <a:solidFill>
                            <a:schemeClr val="tx1"/>
                          </a:solidFill>
                          <a:latin typeface="Cambria" panose="02040503050406030204" pitchFamily="18" charset="0"/>
                          <a:ea typeface="Cambria" panose="02040503050406030204" pitchFamily="18" charset="0"/>
                        </a:rPr>
                        <a:t> </a:t>
                      </a:r>
                      <a:r>
                        <a:rPr lang="en-US" sz="2400" baseline="0" dirty="0" err="1">
                          <a:solidFill>
                            <a:schemeClr val="tx1"/>
                          </a:solidFill>
                          <a:latin typeface="Cambria" panose="02040503050406030204" pitchFamily="18" charset="0"/>
                          <a:ea typeface="Cambria" panose="02040503050406030204" pitchFamily="18" charset="0"/>
                        </a:rPr>
                        <a:t>cổ</a:t>
                      </a:r>
                      <a:endParaRPr lang="vi-VN" sz="2400" dirty="0">
                        <a:solidFill>
                          <a:schemeClr val="tx1"/>
                        </a:solidFill>
                        <a:latin typeface="Cambria" panose="02040503050406030204" pitchFamily="18" charset="0"/>
                        <a:ea typeface="Cambria" panose="02040503050406030204" pitchFamily="18" charset="0"/>
                      </a:endParaRPr>
                    </a:p>
                  </a:txBody>
                  <a:tcPr anchor="ctr"/>
                </a:tc>
                <a:tc>
                  <a:txBody>
                    <a:bodyPr/>
                    <a:lstStyle/>
                    <a:p>
                      <a:pPr algn="ctr"/>
                      <a:r>
                        <a:rPr lang="en-US" sz="2400" dirty="0" err="1">
                          <a:solidFill>
                            <a:schemeClr val="tx1"/>
                          </a:solidFill>
                          <a:latin typeface="Cambria" panose="02040503050406030204" pitchFamily="18" charset="0"/>
                          <a:ea typeface="Cambria" panose="02040503050406030204" pitchFamily="18" charset="0"/>
                        </a:rPr>
                        <a:t>Người</a:t>
                      </a:r>
                      <a:r>
                        <a:rPr lang="en-US" sz="2400" baseline="0" dirty="0">
                          <a:solidFill>
                            <a:schemeClr val="tx1"/>
                          </a:solidFill>
                          <a:latin typeface="Cambria" panose="02040503050406030204" pitchFamily="18" charset="0"/>
                          <a:ea typeface="Cambria" panose="02040503050406030204" pitchFamily="18" charset="0"/>
                        </a:rPr>
                        <a:t> </a:t>
                      </a:r>
                      <a:r>
                        <a:rPr lang="en-US" sz="2400" baseline="0" dirty="0" err="1">
                          <a:solidFill>
                            <a:schemeClr val="tx1"/>
                          </a:solidFill>
                          <a:latin typeface="Cambria" panose="02040503050406030204" pitchFamily="18" charset="0"/>
                          <a:ea typeface="Cambria" panose="02040503050406030204" pitchFamily="18" charset="0"/>
                        </a:rPr>
                        <a:t>tinh</a:t>
                      </a:r>
                      <a:r>
                        <a:rPr lang="en-US" sz="2400" baseline="0" dirty="0">
                          <a:solidFill>
                            <a:schemeClr val="tx1"/>
                          </a:solidFill>
                          <a:latin typeface="Cambria" panose="02040503050406030204" pitchFamily="18" charset="0"/>
                          <a:ea typeface="Cambria" panose="02040503050406030204" pitchFamily="18" charset="0"/>
                        </a:rPr>
                        <a:t> </a:t>
                      </a:r>
                      <a:r>
                        <a:rPr lang="en-US" sz="2400" baseline="0" dirty="0" err="1">
                          <a:solidFill>
                            <a:schemeClr val="tx1"/>
                          </a:solidFill>
                          <a:latin typeface="Cambria" panose="02040503050406030204" pitchFamily="18" charset="0"/>
                          <a:ea typeface="Cambria" panose="02040503050406030204" pitchFamily="18" charset="0"/>
                        </a:rPr>
                        <a:t>khôn</a:t>
                      </a:r>
                      <a:endParaRPr lang="vi-VN" sz="2400" dirty="0">
                        <a:solidFill>
                          <a:schemeClr val="tx1"/>
                        </a:solidFill>
                        <a:latin typeface="Cambria" panose="02040503050406030204" pitchFamily="18" charset="0"/>
                        <a:ea typeface="Cambria" panose="02040503050406030204" pitchFamily="18" charset="0"/>
                      </a:endParaRPr>
                    </a:p>
                  </a:txBody>
                  <a:tcPr anchor="ctr"/>
                </a:tc>
                <a:extLst>
                  <a:ext uri="{0D108BD9-81ED-4DB2-BD59-A6C34878D82A}">
                    <a16:rowId xmlns:a16="http://schemas.microsoft.com/office/drawing/2014/main" val="10000"/>
                  </a:ext>
                </a:extLst>
              </a:tr>
              <a:tr h="1067383">
                <a:tc>
                  <a:txBody>
                    <a:bodyPr/>
                    <a:lstStyle/>
                    <a:p>
                      <a:pPr algn="ctr"/>
                      <a:r>
                        <a:rPr lang="en-US" sz="2400" b="1" dirty="0" err="1">
                          <a:solidFill>
                            <a:schemeClr val="tx1"/>
                          </a:solidFill>
                          <a:latin typeface="Cambria" panose="02040503050406030204" pitchFamily="18" charset="0"/>
                          <a:ea typeface="Cambria" panose="02040503050406030204" pitchFamily="18" charset="0"/>
                        </a:rPr>
                        <a:t>Công</a:t>
                      </a:r>
                      <a:r>
                        <a:rPr lang="en-US" sz="2400" b="1" baseline="0" dirty="0">
                          <a:solidFill>
                            <a:schemeClr val="tx1"/>
                          </a:solidFill>
                          <a:latin typeface="Cambria" panose="02040503050406030204" pitchFamily="18" charset="0"/>
                          <a:ea typeface="Cambria" panose="02040503050406030204" pitchFamily="18" charset="0"/>
                        </a:rPr>
                        <a:t> </a:t>
                      </a:r>
                      <a:r>
                        <a:rPr lang="en-US" sz="2400" b="1" baseline="0" dirty="0" err="1">
                          <a:solidFill>
                            <a:schemeClr val="tx1"/>
                          </a:solidFill>
                          <a:latin typeface="Cambria" panose="02040503050406030204" pitchFamily="18" charset="0"/>
                          <a:ea typeface="Cambria" panose="02040503050406030204" pitchFamily="18" charset="0"/>
                        </a:rPr>
                        <a:t>cụ</a:t>
                      </a:r>
                      <a:r>
                        <a:rPr lang="en-US" sz="2400" b="1" baseline="0" dirty="0">
                          <a:solidFill>
                            <a:schemeClr val="tx1"/>
                          </a:solidFill>
                          <a:latin typeface="Cambria" panose="02040503050406030204" pitchFamily="18" charset="0"/>
                          <a:ea typeface="Cambria" panose="02040503050406030204" pitchFamily="18" charset="0"/>
                        </a:rPr>
                        <a:t> </a:t>
                      </a:r>
                      <a:r>
                        <a:rPr lang="en-US" sz="2400" b="1" baseline="0" dirty="0" err="1">
                          <a:solidFill>
                            <a:schemeClr val="tx1"/>
                          </a:solidFill>
                          <a:latin typeface="Cambria" panose="02040503050406030204" pitchFamily="18" charset="0"/>
                          <a:ea typeface="Cambria" panose="02040503050406030204" pitchFamily="18" charset="0"/>
                        </a:rPr>
                        <a:t>lao</a:t>
                      </a:r>
                      <a:r>
                        <a:rPr lang="en-US" sz="2400" b="1" baseline="0" dirty="0">
                          <a:solidFill>
                            <a:schemeClr val="tx1"/>
                          </a:solidFill>
                          <a:latin typeface="Cambria" panose="02040503050406030204" pitchFamily="18" charset="0"/>
                          <a:ea typeface="Cambria" panose="02040503050406030204" pitchFamily="18" charset="0"/>
                        </a:rPr>
                        <a:t> </a:t>
                      </a:r>
                      <a:r>
                        <a:rPr lang="en-US" sz="2400" b="1" baseline="0" dirty="0" err="1">
                          <a:solidFill>
                            <a:schemeClr val="tx1"/>
                          </a:solidFill>
                          <a:latin typeface="Cambria" panose="02040503050406030204" pitchFamily="18" charset="0"/>
                          <a:ea typeface="Cambria" panose="02040503050406030204" pitchFamily="18" charset="0"/>
                        </a:rPr>
                        <a:t>động</a:t>
                      </a:r>
                      <a:endParaRPr lang="vi-VN" sz="2400" b="1" dirty="0">
                        <a:solidFill>
                          <a:schemeClr val="tx1"/>
                        </a:solidFill>
                        <a:latin typeface="Cambria" panose="02040503050406030204" pitchFamily="18" charset="0"/>
                        <a:ea typeface="Cambria" panose="02040503050406030204" pitchFamily="18" charset="0"/>
                      </a:endParaRPr>
                    </a:p>
                  </a:txBody>
                  <a:tcPr anchor="ctr"/>
                </a:tc>
                <a:tc>
                  <a:txBody>
                    <a:bodyPr/>
                    <a:lstStyle/>
                    <a:p>
                      <a:pPr algn="ctr"/>
                      <a:endParaRPr lang="vi-VN" sz="2400" dirty="0">
                        <a:solidFill>
                          <a:schemeClr val="tx1"/>
                        </a:solidFill>
                        <a:effectLst/>
                        <a:latin typeface="Cambria" panose="02040503050406030204" pitchFamily="18" charset="0"/>
                        <a:ea typeface="Cambria" panose="02040503050406030204" pitchFamily="18" charset="0"/>
                      </a:endParaRPr>
                    </a:p>
                  </a:txBody>
                  <a:tcPr anchor="ctr"/>
                </a:tc>
                <a:tc>
                  <a:txBody>
                    <a:bodyPr/>
                    <a:lstStyle/>
                    <a:p>
                      <a:pPr algn="ctr"/>
                      <a:endParaRPr lang="vi-VN" sz="2400" dirty="0">
                        <a:solidFill>
                          <a:schemeClr val="tx1"/>
                        </a:solidFill>
                        <a:effectLst/>
                        <a:latin typeface="Cambria" panose="02040503050406030204" pitchFamily="18" charset="0"/>
                        <a:ea typeface="Cambria" panose="02040503050406030204" pitchFamily="18" charset="0"/>
                      </a:endParaRPr>
                    </a:p>
                  </a:txBody>
                  <a:tcPr anchor="ctr"/>
                </a:tc>
                <a:extLst>
                  <a:ext uri="{0D108BD9-81ED-4DB2-BD59-A6C34878D82A}">
                    <a16:rowId xmlns:a16="http://schemas.microsoft.com/office/drawing/2014/main" val="10001"/>
                  </a:ext>
                </a:extLst>
              </a:tr>
              <a:tr h="1397980">
                <a:tc>
                  <a:txBody>
                    <a:bodyPr/>
                    <a:lstStyle/>
                    <a:p>
                      <a:pPr algn="ctr"/>
                      <a:r>
                        <a:rPr lang="en-US" sz="2400" b="1" dirty="0" err="1">
                          <a:solidFill>
                            <a:schemeClr val="tx1"/>
                          </a:solidFill>
                          <a:latin typeface="Cambria" panose="02040503050406030204" pitchFamily="18" charset="0"/>
                          <a:ea typeface="Cambria" panose="02040503050406030204" pitchFamily="18" charset="0"/>
                        </a:rPr>
                        <a:t>Cách</a:t>
                      </a:r>
                      <a:r>
                        <a:rPr lang="en-US" sz="2400" b="1" baseline="0" dirty="0">
                          <a:solidFill>
                            <a:schemeClr val="tx1"/>
                          </a:solidFill>
                          <a:latin typeface="Cambria" panose="02040503050406030204" pitchFamily="18" charset="0"/>
                          <a:ea typeface="Cambria" panose="02040503050406030204" pitchFamily="18" charset="0"/>
                        </a:rPr>
                        <a:t> </a:t>
                      </a:r>
                      <a:r>
                        <a:rPr lang="en-US" sz="2400" b="1" baseline="0" dirty="0" err="1">
                          <a:solidFill>
                            <a:schemeClr val="tx1"/>
                          </a:solidFill>
                          <a:latin typeface="Cambria" panose="02040503050406030204" pitchFamily="18" charset="0"/>
                          <a:ea typeface="Cambria" panose="02040503050406030204" pitchFamily="18" charset="0"/>
                        </a:rPr>
                        <a:t>thức</a:t>
                      </a:r>
                      <a:r>
                        <a:rPr lang="en-US" sz="2400" b="1" baseline="0" dirty="0">
                          <a:solidFill>
                            <a:schemeClr val="tx1"/>
                          </a:solidFill>
                          <a:latin typeface="Cambria" panose="02040503050406030204" pitchFamily="18" charset="0"/>
                          <a:ea typeface="Cambria" panose="02040503050406030204" pitchFamily="18" charset="0"/>
                        </a:rPr>
                        <a:t> </a:t>
                      </a:r>
                      <a:r>
                        <a:rPr lang="en-US" sz="2400" b="1" baseline="0" dirty="0" err="1">
                          <a:solidFill>
                            <a:schemeClr val="tx1"/>
                          </a:solidFill>
                          <a:latin typeface="Cambria" panose="02040503050406030204" pitchFamily="18" charset="0"/>
                          <a:ea typeface="Cambria" panose="02040503050406030204" pitchFamily="18" charset="0"/>
                        </a:rPr>
                        <a:t>lao</a:t>
                      </a:r>
                      <a:r>
                        <a:rPr lang="en-US" sz="2400" b="1" baseline="0" dirty="0">
                          <a:solidFill>
                            <a:schemeClr val="tx1"/>
                          </a:solidFill>
                          <a:latin typeface="Cambria" panose="02040503050406030204" pitchFamily="18" charset="0"/>
                          <a:ea typeface="Cambria" panose="02040503050406030204" pitchFamily="18" charset="0"/>
                        </a:rPr>
                        <a:t> </a:t>
                      </a:r>
                      <a:r>
                        <a:rPr lang="en-US" sz="2400" b="1" baseline="0" dirty="0" err="1">
                          <a:solidFill>
                            <a:schemeClr val="tx1"/>
                          </a:solidFill>
                          <a:latin typeface="Cambria" panose="02040503050406030204" pitchFamily="18" charset="0"/>
                          <a:ea typeface="Cambria" panose="02040503050406030204" pitchFamily="18" charset="0"/>
                        </a:rPr>
                        <a:t>động</a:t>
                      </a:r>
                      <a:endParaRPr lang="vi-VN" sz="2400" b="1" dirty="0">
                        <a:solidFill>
                          <a:schemeClr val="tx1"/>
                        </a:solidFill>
                        <a:latin typeface="Cambria" panose="02040503050406030204" pitchFamily="18" charset="0"/>
                        <a:ea typeface="Cambria" panose="02040503050406030204" pitchFamily="18" charset="0"/>
                      </a:endParaRPr>
                    </a:p>
                  </a:txBody>
                  <a:tcPr anchor="ctr"/>
                </a:tc>
                <a:tc>
                  <a:txBody>
                    <a:bodyPr/>
                    <a:lstStyle/>
                    <a:p>
                      <a:pPr algn="ctr"/>
                      <a:endParaRPr lang="vi-VN" sz="2400" dirty="0">
                        <a:solidFill>
                          <a:schemeClr val="tx1"/>
                        </a:solidFill>
                        <a:effectLst/>
                        <a:latin typeface="Cambria" panose="02040503050406030204" pitchFamily="18" charset="0"/>
                        <a:ea typeface="Cambria" panose="02040503050406030204" pitchFamily="18" charset="0"/>
                      </a:endParaRPr>
                    </a:p>
                  </a:txBody>
                  <a:tcPr anchor="ctr"/>
                </a:tc>
                <a:tc>
                  <a:txBody>
                    <a:bodyPr/>
                    <a:lstStyle/>
                    <a:p>
                      <a:pPr algn="ctr"/>
                      <a:endParaRPr lang="vi-VN" sz="2400" dirty="0">
                        <a:solidFill>
                          <a:schemeClr val="tx1"/>
                        </a:solidFill>
                        <a:effectLst/>
                        <a:latin typeface="Cambria" panose="02040503050406030204" pitchFamily="18" charset="0"/>
                        <a:ea typeface="Cambria" panose="02040503050406030204" pitchFamily="18" charset="0"/>
                      </a:endParaRPr>
                    </a:p>
                  </a:txBody>
                  <a:tcPr anchor="ctr"/>
                </a:tc>
                <a:extLst>
                  <a:ext uri="{0D108BD9-81ED-4DB2-BD59-A6C34878D82A}">
                    <a16:rowId xmlns:a16="http://schemas.microsoft.com/office/drawing/2014/main" val="10002"/>
                  </a:ext>
                </a:extLst>
              </a:tr>
            </a:tbl>
          </a:graphicData>
        </a:graphic>
      </p:graphicFrame>
      <p:graphicFrame>
        <p:nvGraphicFramePr>
          <p:cNvPr id="9" name="Table 8"/>
          <p:cNvGraphicFramePr>
            <a:graphicFrameLocks noGrp="1"/>
          </p:cNvGraphicFramePr>
          <p:nvPr/>
        </p:nvGraphicFramePr>
        <p:xfrm>
          <a:off x="1648499" y="2354687"/>
          <a:ext cx="9517488" cy="3229587"/>
        </p:xfrm>
        <a:graphic>
          <a:graphicData uri="http://schemas.openxmlformats.org/drawingml/2006/table">
            <a:tbl>
              <a:tblPr firstRow="1" bandRow="1">
                <a:tableStyleId>{5C22544A-7EE6-4342-B048-85BDC9FD1C3A}</a:tableStyleId>
              </a:tblPr>
              <a:tblGrid>
                <a:gridCol w="3172496">
                  <a:extLst>
                    <a:ext uri="{9D8B030D-6E8A-4147-A177-3AD203B41FA5}">
                      <a16:colId xmlns:a16="http://schemas.microsoft.com/office/drawing/2014/main" val="20000"/>
                    </a:ext>
                  </a:extLst>
                </a:gridCol>
                <a:gridCol w="3172496">
                  <a:extLst>
                    <a:ext uri="{9D8B030D-6E8A-4147-A177-3AD203B41FA5}">
                      <a16:colId xmlns:a16="http://schemas.microsoft.com/office/drawing/2014/main" val="20001"/>
                    </a:ext>
                  </a:extLst>
                </a:gridCol>
                <a:gridCol w="3172496">
                  <a:extLst>
                    <a:ext uri="{9D8B030D-6E8A-4147-A177-3AD203B41FA5}">
                      <a16:colId xmlns:a16="http://schemas.microsoft.com/office/drawing/2014/main" val="20002"/>
                    </a:ext>
                  </a:extLst>
                </a:gridCol>
              </a:tblGrid>
              <a:tr h="764224">
                <a:tc>
                  <a:txBody>
                    <a:bodyPr/>
                    <a:lstStyle/>
                    <a:p>
                      <a:endParaRPr lang="vi-VN" sz="2400" dirty="0">
                        <a:solidFill>
                          <a:schemeClr val="tx1"/>
                        </a:solidFill>
                        <a:latin typeface="Cambria" panose="02040503050406030204" pitchFamily="18" charset="0"/>
                        <a:ea typeface="Cambria" panose="02040503050406030204" pitchFamily="18" charset="0"/>
                      </a:endParaRPr>
                    </a:p>
                  </a:txBody>
                  <a:tcPr/>
                </a:tc>
                <a:tc>
                  <a:txBody>
                    <a:bodyPr/>
                    <a:lstStyle/>
                    <a:p>
                      <a:pPr algn="ctr"/>
                      <a:r>
                        <a:rPr lang="en-US" sz="2400" dirty="0" err="1">
                          <a:solidFill>
                            <a:schemeClr val="tx1"/>
                          </a:solidFill>
                          <a:latin typeface="Cambria" panose="02040503050406030204" pitchFamily="18" charset="0"/>
                          <a:ea typeface="Cambria" panose="02040503050406030204" pitchFamily="18" charset="0"/>
                        </a:rPr>
                        <a:t>Người</a:t>
                      </a:r>
                      <a:r>
                        <a:rPr lang="en-US" sz="2400" baseline="0" dirty="0">
                          <a:solidFill>
                            <a:schemeClr val="tx1"/>
                          </a:solidFill>
                          <a:latin typeface="Cambria" panose="02040503050406030204" pitchFamily="18" charset="0"/>
                          <a:ea typeface="Cambria" panose="02040503050406030204" pitchFamily="18" charset="0"/>
                        </a:rPr>
                        <a:t> </a:t>
                      </a:r>
                      <a:r>
                        <a:rPr lang="en-US" sz="2400" baseline="0" dirty="0" err="1">
                          <a:solidFill>
                            <a:schemeClr val="tx1"/>
                          </a:solidFill>
                          <a:latin typeface="Cambria" panose="02040503050406030204" pitchFamily="18" charset="0"/>
                          <a:ea typeface="Cambria" panose="02040503050406030204" pitchFamily="18" charset="0"/>
                        </a:rPr>
                        <a:t>tối</a:t>
                      </a:r>
                      <a:r>
                        <a:rPr lang="en-US" sz="2400" baseline="0" dirty="0">
                          <a:solidFill>
                            <a:schemeClr val="tx1"/>
                          </a:solidFill>
                          <a:latin typeface="Cambria" panose="02040503050406030204" pitchFamily="18" charset="0"/>
                          <a:ea typeface="Cambria" panose="02040503050406030204" pitchFamily="18" charset="0"/>
                        </a:rPr>
                        <a:t> </a:t>
                      </a:r>
                      <a:r>
                        <a:rPr lang="en-US" sz="2400" baseline="0" dirty="0" err="1">
                          <a:solidFill>
                            <a:schemeClr val="tx1"/>
                          </a:solidFill>
                          <a:latin typeface="Cambria" panose="02040503050406030204" pitchFamily="18" charset="0"/>
                          <a:ea typeface="Cambria" panose="02040503050406030204" pitchFamily="18" charset="0"/>
                        </a:rPr>
                        <a:t>cổ</a:t>
                      </a:r>
                      <a:endParaRPr lang="vi-VN" sz="2400" dirty="0">
                        <a:solidFill>
                          <a:schemeClr val="tx1"/>
                        </a:solidFill>
                        <a:latin typeface="Cambria" panose="02040503050406030204" pitchFamily="18" charset="0"/>
                        <a:ea typeface="Cambria" panose="02040503050406030204" pitchFamily="18" charset="0"/>
                      </a:endParaRPr>
                    </a:p>
                  </a:txBody>
                  <a:tcPr anchor="ctr"/>
                </a:tc>
                <a:tc>
                  <a:txBody>
                    <a:bodyPr/>
                    <a:lstStyle/>
                    <a:p>
                      <a:pPr algn="ctr"/>
                      <a:r>
                        <a:rPr lang="en-US" sz="2400" dirty="0" err="1">
                          <a:solidFill>
                            <a:schemeClr val="tx1"/>
                          </a:solidFill>
                          <a:latin typeface="Cambria" panose="02040503050406030204" pitchFamily="18" charset="0"/>
                          <a:ea typeface="Cambria" panose="02040503050406030204" pitchFamily="18" charset="0"/>
                        </a:rPr>
                        <a:t>Người</a:t>
                      </a:r>
                      <a:r>
                        <a:rPr lang="en-US" sz="2400" baseline="0" dirty="0">
                          <a:solidFill>
                            <a:schemeClr val="tx1"/>
                          </a:solidFill>
                          <a:latin typeface="Cambria" panose="02040503050406030204" pitchFamily="18" charset="0"/>
                          <a:ea typeface="Cambria" panose="02040503050406030204" pitchFamily="18" charset="0"/>
                        </a:rPr>
                        <a:t> </a:t>
                      </a:r>
                      <a:r>
                        <a:rPr lang="en-US" sz="2400" baseline="0" dirty="0" err="1">
                          <a:solidFill>
                            <a:schemeClr val="tx1"/>
                          </a:solidFill>
                          <a:latin typeface="Cambria" panose="02040503050406030204" pitchFamily="18" charset="0"/>
                          <a:ea typeface="Cambria" panose="02040503050406030204" pitchFamily="18" charset="0"/>
                        </a:rPr>
                        <a:t>tinh</a:t>
                      </a:r>
                      <a:r>
                        <a:rPr lang="en-US" sz="2400" baseline="0" dirty="0">
                          <a:solidFill>
                            <a:schemeClr val="tx1"/>
                          </a:solidFill>
                          <a:latin typeface="Cambria" panose="02040503050406030204" pitchFamily="18" charset="0"/>
                          <a:ea typeface="Cambria" panose="02040503050406030204" pitchFamily="18" charset="0"/>
                        </a:rPr>
                        <a:t> </a:t>
                      </a:r>
                      <a:r>
                        <a:rPr lang="en-US" sz="2400" baseline="0" dirty="0" err="1">
                          <a:solidFill>
                            <a:schemeClr val="tx1"/>
                          </a:solidFill>
                          <a:latin typeface="Cambria" panose="02040503050406030204" pitchFamily="18" charset="0"/>
                          <a:ea typeface="Cambria" panose="02040503050406030204" pitchFamily="18" charset="0"/>
                        </a:rPr>
                        <a:t>khôn</a:t>
                      </a:r>
                      <a:endParaRPr lang="vi-VN" sz="2400" dirty="0">
                        <a:solidFill>
                          <a:schemeClr val="tx1"/>
                        </a:solidFill>
                        <a:latin typeface="Cambria" panose="02040503050406030204" pitchFamily="18" charset="0"/>
                        <a:ea typeface="Cambria" panose="02040503050406030204" pitchFamily="18" charset="0"/>
                      </a:endParaRPr>
                    </a:p>
                  </a:txBody>
                  <a:tcPr anchor="ctr"/>
                </a:tc>
                <a:extLst>
                  <a:ext uri="{0D108BD9-81ED-4DB2-BD59-A6C34878D82A}">
                    <a16:rowId xmlns:a16="http://schemas.microsoft.com/office/drawing/2014/main" val="10000"/>
                  </a:ext>
                </a:extLst>
              </a:tr>
              <a:tr h="1067383">
                <a:tc>
                  <a:txBody>
                    <a:bodyPr/>
                    <a:lstStyle/>
                    <a:p>
                      <a:pPr algn="ctr"/>
                      <a:r>
                        <a:rPr lang="en-US" sz="2400" b="1" dirty="0" err="1">
                          <a:solidFill>
                            <a:schemeClr val="tx1"/>
                          </a:solidFill>
                          <a:latin typeface="Cambria" panose="02040503050406030204" pitchFamily="18" charset="0"/>
                          <a:ea typeface="Cambria" panose="02040503050406030204" pitchFamily="18" charset="0"/>
                        </a:rPr>
                        <a:t>Công</a:t>
                      </a:r>
                      <a:r>
                        <a:rPr lang="en-US" sz="2400" b="1" baseline="0" dirty="0">
                          <a:solidFill>
                            <a:schemeClr val="tx1"/>
                          </a:solidFill>
                          <a:latin typeface="Cambria" panose="02040503050406030204" pitchFamily="18" charset="0"/>
                          <a:ea typeface="Cambria" panose="02040503050406030204" pitchFamily="18" charset="0"/>
                        </a:rPr>
                        <a:t> </a:t>
                      </a:r>
                      <a:r>
                        <a:rPr lang="en-US" sz="2400" b="1" baseline="0" dirty="0" err="1">
                          <a:solidFill>
                            <a:schemeClr val="tx1"/>
                          </a:solidFill>
                          <a:latin typeface="Cambria" panose="02040503050406030204" pitchFamily="18" charset="0"/>
                          <a:ea typeface="Cambria" panose="02040503050406030204" pitchFamily="18" charset="0"/>
                        </a:rPr>
                        <a:t>cụ</a:t>
                      </a:r>
                      <a:r>
                        <a:rPr lang="en-US" sz="2400" b="1" baseline="0" dirty="0">
                          <a:solidFill>
                            <a:schemeClr val="tx1"/>
                          </a:solidFill>
                          <a:latin typeface="Cambria" panose="02040503050406030204" pitchFamily="18" charset="0"/>
                          <a:ea typeface="Cambria" panose="02040503050406030204" pitchFamily="18" charset="0"/>
                        </a:rPr>
                        <a:t> </a:t>
                      </a:r>
                      <a:r>
                        <a:rPr lang="en-US" sz="2400" b="1" baseline="0" dirty="0" err="1">
                          <a:solidFill>
                            <a:schemeClr val="tx1"/>
                          </a:solidFill>
                          <a:latin typeface="Cambria" panose="02040503050406030204" pitchFamily="18" charset="0"/>
                          <a:ea typeface="Cambria" panose="02040503050406030204" pitchFamily="18" charset="0"/>
                        </a:rPr>
                        <a:t>lao</a:t>
                      </a:r>
                      <a:r>
                        <a:rPr lang="en-US" sz="2400" b="1" baseline="0" dirty="0">
                          <a:solidFill>
                            <a:schemeClr val="tx1"/>
                          </a:solidFill>
                          <a:latin typeface="Cambria" panose="02040503050406030204" pitchFamily="18" charset="0"/>
                          <a:ea typeface="Cambria" panose="02040503050406030204" pitchFamily="18" charset="0"/>
                        </a:rPr>
                        <a:t> </a:t>
                      </a:r>
                      <a:r>
                        <a:rPr lang="en-US" sz="2400" b="1" baseline="0" dirty="0" err="1">
                          <a:solidFill>
                            <a:schemeClr val="tx1"/>
                          </a:solidFill>
                          <a:latin typeface="Cambria" panose="02040503050406030204" pitchFamily="18" charset="0"/>
                          <a:ea typeface="Cambria" panose="02040503050406030204" pitchFamily="18" charset="0"/>
                        </a:rPr>
                        <a:t>động</a:t>
                      </a:r>
                      <a:endParaRPr lang="vi-VN" sz="2400" b="1" dirty="0">
                        <a:solidFill>
                          <a:schemeClr val="tx1"/>
                        </a:solidFill>
                        <a:latin typeface="Cambria" panose="02040503050406030204" pitchFamily="18" charset="0"/>
                        <a:ea typeface="Cambria" panose="02040503050406030204" pitchFamily="18" charset="0"/>
                      </a:endParaRPr>
                    </a:p>
                  </a:txBody>
                  <a:tcPr anchor="ctr"/>
                </a:tc>
                <a:tc>
                  <a:txBody>
                    <a:bodyPr/>
                    <a:lstStyle/>
                    <a:p>
                      <a:pPr algn="ctr"/>
                      <a:r>
                        <a:rPr lang="en-US" sz="2400" dirty="0" err="1">
                          <a:solidFill>
                            <a:schemeClr val="tx1"/>
                          </a:solidFill>
                          <a:effectLst/>
                          <a:latin typeface="Cambria" panose="02040503050406030204" pitchFamily="18" charset="0"/>
                          <a:ea typeface="Cambria" panose="02040503050406030204" pitchFamily="18" charset="0"/>
                        </a:rPr>
                        <a:t>Sử</a:t>
                      </a:r>
                      <a:r>
                        <a:rPr lang="en-US" sz="2400" baseline="0" dirty="0">
                          <a:solidFill>
                            <a:schemeClr val="tx1"/>
                          </a:solidFill>
                          <a:effectLst/>
                          <a:latin typeface="Cambria" panose="02040503050406030204" pitchFamily="18" charset="0"/>
                          <a:ea typeface="Cambria" panose="02040503050406030204" pitchFamily="18" charset="0"/>
                        </a:rPr>
                        <a:t> </a:t>
                      </a:r>
                      <a:r>
                        <a:rPr lang="en-US" sz="2400" baseline="0" dirty="0" err="1">
                          <a:solidFill>
                            <a:schemeClr val="tx1"/>
                          </a:solidFill>
                          <a:effectLst/>
                          <a:latin typeface="Cambria" panose="02040503050406030204" pitchFamily="18" charset="0"/>
                          <a:ea typeface="Cambria" panose="02040503050406030204" pitchFamily="18" charset="0"/>
                        </a:rPr>
                        <a:t>dụng</a:t>
                      </a:r>
                      <a:r>
                        <a:rPr lang="en-US" sz="2400" baseline="0" dirty="0">
                          <a:solidFill>
                            <a:schemeClr val="tx1"/>
                          </a:solidFill>
                          <a:effectLst/>
                          <a:latin typeface="Cambria" panose="02040503050406030204" pitchFamily="18" charset="0"/>
                          <a:ea typeface="Cambria" panose="02040503050406030204" pitchFamily="18" charset="0"/>
                        </a:rPr>
                        <a:t> </a:t>
                      </a:r>
                      <a:r>
                        <a:rPr lang="en-US" sz="2400" baseline="0" dirty="0" err="1">
                          <a:solidFill>
                            <a:schemeClr val="tx1"/>
                          </a:solidFill>
                          <a:effectLst/>
                          <a:latin typeface="Cambria" panose="02040503050406030204" pitchFamily="18" charset="0"/>
                          <a:ea typeface="Cambria" panose="02040503050406030204" pitchFamily="18" charset="0"/>
                        </a:rPr>
                        <a:t>hòn</a:t>
                      </a:r>
                      <a:r>
                        <a:rPr lang="en-US" sz="2400" baseline="0" dirty="0">
                          <a:solidFill>
                            <a:schemeClr val="tx1"/>
                          </a:solidFill>
                          <a:effectLst/>
                          <a:latin typeface="Cambria" panose="02040503050406030204" pitchFamily="18" charset="0"/>
                          <a:ea typeface="Cambria" panose="02040503050406030204" pitchFamily="18" charset="0"/>
                        </a:rPr>
                        <a:t> </a:t>
                      </a:r>
                      <a:r>
                        <a:rPr lang="en-US" sz="2400" baseline="0" dirty="0" err="1">
                          <a:solidFill>
                            <a:schemeClr val="tx1"/>
                          </a:solidFill>
                          <a:effectLst/>
                          <a:latin typeface="Cambria" panose="02040503050406030204" pitchFamily="18" charset="0"/>
                          <a:ea typeface="Cambria" panose="02040503050406030204" pitchFamily="18" charset="0"/>
                        </a:rPr>
                        <a:t>đá</a:t>
                      </a:r>
                      <a:r>
                        <a:rPr lang="en-US" sz="2400" baseline="0" dirty="0">
                          <a:solidFill>
                            <a:schemeClr val="tx1"/>
                          </a:solidFill>
                          <a:effectLst/>
                          <a:latin typeface="Cambria" panose="02040503050406030204" pitchFamily="18" charset="0"/>
                          <a:ea typeface="Cambria" panose="02040503050406030204" pitchFamily="18" charset="0"/>
                        </a:rPr>
                        <a:t> </a:t>
                      </a:r>
                      <a:r>
                        <a:rPr lang="en-US" sz="2400" baseline="0" dirty="0" err="1">
                          <a:solidFill>
                            <a:schemeClr val="tx1"/>
                          </a:solidFill>
                          <a:effectLst/>
                          <a:latin typeface="Cambria" panose="02040503050406030204" pitchFamily="18" charset="0"/>
                          <a:ea typeface="Cambria" panose="02040503050406030204" pitchFamily="18" charset="0"/>
                        </a:rPr>
                        <a:t>được</a:t>
                      </a:r>
                      <a:r>
                        <a:rPr lang="en-US" sz="2400" baseline="0" dirty="0">
                          <a:solidFill>
                            <a:schemeClr val="tx1"/>
                          </a:solidFill>
                          <a:effectLst/>
                          <a:latin typeface="Cambria" panose="02040503050406030204" pitchFamily="18" charset="0"/>
                          <a:ea typeface="Cambria" panose="02040503050406030204" pitchFamily="18" charset="0"/>
                        </a:rPr>
                        <a:t> </a:t>
                      </a:r>
                      <a:r>
                        <a:rPr lang="en-US" sz="2400" baseline="0" dirty="0" err="1">
                          <a:solidFill>
                            <a:schemeClr val="tx1"/>
                          </a:solidFill>
                          <a:effectLst/>
                          <a:latin typeface="Cambria" panose="02040503050406030204" pitchFamily="18" charset="0"/>
                          <a:ea typeface="Cambria" panose="02040503050406030204" pitchFamily="18" charset="0"/>
                        </a:rPr>
                        <a:t>ghè</a:t>
                      </a:r>
                      <a:r>
                        <a:rPr lang="en-US" sz="2400" baseline="0" dirty="0">
                          <a:solidFill>
                            <a:schemeClr val="tx1"/>
                          </a:solidFill>
                          <a:effectLst/>
                          <a:latin typeface="Cambria" panose="02040503050406030204" pitchFamily="18" charset="0"/>
                          <a:ea typeface="Cambria" panose="02040503050406030204" pitchFamily="18" charset="0"/>
                        </a:rPr>
                        <a:t> </a:t>
                      </a:r>
                      <a:r>
                        <a:rPr lang="en-US" sz="2400" baseline="0" dirty="0" err="1">
                          <a:solidFill>
                            <a:schemeClr val="tx1"/>
                          </a:solidFill>
                          <a:effectLst/>
                          <a:latin typeface="Cambria" panose="02040503050406030204" pitchFamily="18" charset="0"/>
                          <a:ea typeface="Cambria" panose="02040503050406030204" pitchFamily="18" charset="0"/>
                        </a:rPr>
                        <a:t>đẽo</a:t>
                      </a:r>
                      <a:endParaRPr lang="vi-VN" sz="2400" dirty="0">
                        <a:solidFill>
                          <a:schemeClr val="tx1"/>
                        </a:solidFill>
                        <a:effectLst/>
                        <a:latin typeface="Cambria" panose="02040503050406030204" pitchFamily="18" charset="0"/>
                        <a:ea typeface="Cambria" panose="02040503050406030204" pitchFamily="18" charset="0"/>
                      </a:endParaRPr>
                    </a:p>
                  </a:txBody>
                  <a:tcPr anchor="ctr"/>
                </a:tc>
                <a:tc>
                  <a:txBody>
                    <a:bodyPr/>
                    <a:lstStyle/>
                    <a:p>
                      <a:pPr algn="ctr"/>
                      <a:r>
                        <a:rPr lang="en-US" sz="2400" dirty="0" err="1">
                          <a:solidFill>
                            <a:schemeClr val="tx1"/>
                          </a:solidFill>
                          <a:effectLst/>
                          <a:latin typeface="Cambria" panose="02040503050406030204" pitchFamily="18" charset="0"/>
                          <a:ea typeface="Cambria" panose="02040503050406030204" pitchFamily="18" charset="0"/>
                        </a:rPr>
                        <a:t>Rìu</a:t>
                      </a:r>
                      <a:r>
                        <a:rPr lang="en-US" sz="2400" baseline="0" dirty="0">
                          <a:solidFill>
                            <a:schemeClr val="tx1"/>
                          </a:solidFill>
                          <a:effectLst/>
                          <a:latin typeface="Cambria" panose="02040503050406030204" pitchFamily="18" charset="0"/>
                          <a:ea typeface="Cambria" panose="02040503050406030204" pitchFamily="18" charset="0"/>
                        </a:rPr>
                        <a:t> </a:t>
                      </a:r>
                      <a:r>
                        <a:rPr lang="en-US" sz="2400" baseline="0" dirty="0" err="1">
                          <a:solidFill>
                            <a:schemeClr val="tx1"/>
                          </a:solidFill>
                          <a:effectLst/>
                          <a:latin typeface="Cambria" panose="02040503050406030204" pitchFamily="18" charset="0"/>
                          <a:ea typeface="Cambria" panose="02040503050406030204" pitchFamily="18" charset="0"/>
                        </a:rPr>
                        <a:t>đá</a:t>
                      </a:r>
                      <a:r>
                        <a:rPr lang="en-US" sz="2400" baseline="0" dirty="0">
                          <a:solidFill>
                            <a:schemeClr val="tx1"/>
                          </a:solidFill>
                          <a:effectLst/>
                          <a:latin typeface="Cambria" panose="02040503050406030204" pitchFamily="18" charset="0"/>
                          <a:ea typeface="Cambria" panose="02040503050406030204" pitchFamily="18" charset="0"/>
                        </a:rPr>
                        <a:t> </a:t>
                      </a:r>
                      <a:r>
                        <a:rPr lang="en-US" sz="2400" baseline="0" dirty="0" err="1">
                          <a:solidFill>
                            <a:schemeClr val="tx1"/>
                          </a:solidFill>
                          <a:effectLst/>
                          <a:latin typeface="Cambria" panose="02040503050406030204" pitchFamily="18" charset="0"/>
                          <a:ea typeface="Cambria" panose="02040503050406030204" pitchFamily="18" charset="0"/>
                        </a:rPr>
                        <a:t>mài</a:t>
                      </a:r>
                      <a:r>
                        <a:rPr lang="en-US" sz="2400" baseline="0" dirty="0">
                          <a:solidFill>
                            <a:schemeClr val="tx1"/>
                          </a:solidFill>
                          <a:effectLst/>
                          <a:latin typeface="Cambria" panose="02040503050406030204" pitchFamily="18" charset="0"/>
                          <a:ea typeface="Cambria" panose="02040503050406030204" pitchFamily="18" charset="0"/>
                        </a:rPr>
                        <a:t> </a:t>
                      </a:r>
                      <a:r>
                        <a:rPr lang="en-US" sz="2400" baseline="0" dirty="0" err="1">
                          <a:solidFill>
                            <a:schemeClr val="tx1"/>
                          </a:solidFill>
                          <a:effectLst/>
                          <a:latin typeface="Cambria" panose="02040503050406030204" pitchFamily="18" charset="0"/>
                          <a:ea typeface="Cambria" panose="02040503050406030204" pitchFamily="18" charset="0"/>
                        </a:rPr>
                        <a:t>lưỡi</a:t>
                      </a:r>
                      <a:r>
                        <a:rPr lang="en-US" sz="2400" baseline="0" dirty="0">
                          <a:solidFill>
                            <a:schemeClr val="tx1"/>
                          </a:solidFill>
                          <a:effectLst/>
                          <a:latin typeface="Cambria" panose="02040503050406030204" pitchFamily="18" charset="0"/>
                          <a:ea typeface="Cambria" panose="02040503050406030204" pitchFamily="18" charset="0"/>
                        </a:rPr>
                        <a:t>, </a:t>
                      </a:r>
                      <a:r>
                        <a:rPr lang="en-US" sz="2400" baseline="0" dirty="0" err="1">
                          <a:solidFill>
                            <a:schemeClr val="tx1"/>
                          </a:solidFill>
                          <a:effectLst/>
                          <a:latin typeface="Cambria" panose="02040503050406030204" pitchFamily="18" charset="0"/>
                          <a:ea typeface="Cambria" panose="02040503050406030204" pitchFamily="18" charset="0"/>
                        </a:rPr>
                        <a:t>cung</a:t>
                      </a:r>
                      <a:r>
                        <a:rPr lang="en-US" sz="2400" baseline="0" dirty="0">
                          <a:solidFill>
                            <a:schemeClr val="tx1"/>
                          </a:solidFill>
                          <a:effectLst/>
                          <a:latin typeface="Cambria" panose="02040503050406030204" pitchFamily="18" charset="0"/>
                          <a:ea typeface="Cambria" panose="02040503050406030204" pitchFamily="18" charset="0"/>
                        </a:rPr>
                        <a:t> </a:t>
                      </a:r>
                      <a:r>
                        <a:rPr lang="en-US" sz="2400" baseline="0" dirty="0" err="1">
                          <a:solidFill>
                            <a:schemeClr val="tx1"/>
                          </a:solidFill>
                          <a:effectLst/>
                          <a:latin typeface="Cambria" panose="02040503050406030204" pitchFamily="18" charset="0"/>
                          <a:ea typeface="Cambria" panose="02040503050406030204" pitchFamily="18" charset="0"/>
                        </a:rPr>
                        <a:t>tên</a:t>
                      </a:r>
                      <a:r>
                        <a:rPr lang="en-US" sz="2400" baseline="0" dirty="0">
                          <a:solidFill>
                            <a:schemeClr val="tx1"/>
                          </a:solidFill>
                          <a:effectLst/>
                          <a:latin typeface="Cambria" panose="02040503050406030204" pitchFamily="18" charset="0"/>
                          <a:ea typeface="Cambria" panose="02040503050406030204" pitchFamily="18" charset="0"/>
                        </a:rPr>
                        <a:t>, </a:t>
                      </a:r>
                      <a:r>
                        <a:rPr lang="en-US" sz="2400" baseline="0" dirty="0" err="1">
                          <a:solidFill>
                            <a:schemeClr val="tx1"/>
                          </a:solidFill>
                          <a:effectLst/>
                          <a:latin typeface="Cambria" panose="02040503050406030204" pitchFamily="18" charset="0"/>
                          <a:ea typeface="Cambria" panose="02040503050406030204" pitchFamily="18" charset="0"/>
                        </a:rPr>
                        <a:t>lao</a:t>
                      </a:r>
                      <a:endParaRPr lang="vi-VN" sz="2400" dirty="0">
                        <a:solidFill>
                          <a:schemeClr val="tx1"/>
                        </a:solidFill>
                        <a:effectLst/>
                        <a:latin typeface="Cambria" panose="02040503050406030204" pitchFamily="18" charset="0"/>
                        <a:ea typeface="Cambria" panose="02040503050406030204" pitchFamily="18" charset="0"/>
                      </a:endParaRPr>
                    </a:p>
                  </a:txBody>
                  <a:tcPr anchor="ctr"/>
                </a:tc>
                <a:extLst>
                  <a:ext uri="{0D108BD9-81ED-4DB2-BD59-A6C34878D82A}">
                    <a16:rowId xmlns:a16="http://schemas.microsoft.com/office/drawing/2014/main" val="10001"/>
                  </a:ext>
                </a:extLst>
              </a:tr>
              <a:tr h="1397980">
                <a:tc>
                  <a:txBody>
                    <a:bodyPr/>
                    <a:lstStyle/>
                    <a:p>
                      <a:pPr algn="ctr"/>
                      <a:r>
                        <a:rPr lang="en-US" sz="2400" b="1" dirty="0" err="1">
                          <a:solidFill>
                            <a:schemeClr val="tx1"/>
                          </a:solidFill>
                          <a:latin typeface="Cambria" panose="02040503050406030204" pitchFamily="18" charset="0"/>
                          <a:ea typeface="Cambria" panose="02040503050406030204" pitchFamily="18" charset="0"/>
                        </a:rPr>
                        <a:t>Cách</a:t>
                      </a:r>
                      <a:r>
                        <a:rPr lang="en-US" sz="2400" b="1" baseline="0" dirty="0">
                          <a:solidFill>
                            <a:schemeClr val="tx1"/>
                          </a:solidFill>
                          <a:latin typeface="Cambria" panose="02040503050406030204" pitchFamily="18" charset="0"/>
                          <a:ea typeface="Cambria" panose="02040503050406030204" pitchFamily="18" charset="0"/>
                        </a:rPr>
                        <a:t> </a:t>
                      </a:r>
                      <a:r>
                        <a:rPr lang="en-US" sz="2400" b="1" baseline="0" dirty="0" err="1">
                          <a:solidFill>
                            <a:schemeClr val="tx1"/>
                          </a:solidFill>
                          <a:latin typeface="Cambria" panose="02040503050406030204" pitchFamily="18" charset="0"/>
                          <a:ea typeface="Cambria" panose="02040503050406030204" pitchFamily="18" charset="0"/>
                        </a:rPr>
                        <a:t>thức</a:t>
                      </a:r>
                      <a:r>
                        <a:rPr lang="en-US" sz="2400" b="1" baseline="0" dirty="0">
                          <a:solidFill>
                            <a:schemeClr val="tx1"/>
                          </a:solidFill>
                          <a:latin typeface="Cambria" panose="02040503050406030204" pitchFamily="18" charset="0"/>
                          <a:ea typeface="Cambria" panose="02040503050406030204" pitchFamily="18" charset="0"/>
                        </a:rPr>
                        <a:t> </a:t>
                      </a:r>
                      <a:r>
                        <a:rPr lang="en-US" sz="2400" b="1" baseline="0" dirty="0" err="1">
                          <a:solidFill>
                            <a:schemeClr val="tx1"/>
                          </a:solidFill>
                          <a:latin typeface="Cambria" panose="02040503050406030204" pitchFamily="18" charset="0"/>
                          <a:ea typeface="Cambria" panose="02040503050406030204" pitchFamily="18" charset="0"/>
                        </a:rPr>
                        <a:t>lao</a:t>
                      </a:r>
                      <a:r>
                        <a:rPr lang="en-US" sz="2400" b="1" baseline="0" dirty="0">
                          <a:solidFill>
                            <a:schemeClr val="tx1"/>
                          </a:solidFill>
                          <a:latin typeface="Cambria" panose="02040503050406030204" pitchFamily="18" charset="0"/>
                          <a:ea typeface="Cambria" panose="02040503050406030204" pitchFamily="18" charset="0"/>
                        </a:rPr>
                        <a:t> </a:t>
                      </a:r>
                      <a:r>
                        <a:rPr lang="en-US" sz="2400" b="1" baseline="0" dirty="0" err="1">
                          <a:solidFill>
                            <a:schemeClr val="tx1"/>
                          </a:solidFill>
                          <a:latin typeface="Cambria" panose="02040503050406030204" pitchFamily="18" charset="0"/>
                          <a:ea typeface="Cambria" panose="02040503050406030204" pitchFamily="18" charset="0"/>
                        </a:rPr>
                        <a:t>động</a:t>
                      </a:r>
                      <a:endParaRPr lang="vi-VN" sz="2400" b="1" dirty="0">
                        <a:solidFill>
                          <a:schemeClr val="tx1"/>
                        </a:solidFill>
                        <a:latin typeface="Cambria" panose="02040503050406030204" pitchFamily="18" charset="0"/>
                        <a:ea typeface="Cambria" panose="02040503050406030204" pitchFamily="18" charset="0"/>
                      </a:endParaRPr>
                    </a:p>
                  </a:txBody>
                  <a:tcPr anchor="ctr"/>
                </a:tc>
                <a:tc>
                  <a:txBody>
                    <a:bodyPr/>
                    <a:lstStyle/>
                    <a:p>
                      <a:pPr algn="ctr"/>
                      <a:r>
                        <a:rPr lang="en-US" sz="2400" dirty="0" err="1">
                          <a:solidFill>
                            <a:schemeClr val="tx1"/>
                          </a:solidFill>
                          <a:effectLst/>
                          <a:latin typeface="Cambria" panose="02040503050406030204" pitchFamily="18" charset="0"/>
                          <a:ea typeface="Cambria" panose="02040503050406030204" pitchFamily="18" charset="0"/>
                        </a:rPr>
                        <a:t>Săn</a:t>
                      </a:r>
                      <a:r>
                        <a:rPr lang="en-US" sz="2400" baseline="0" dirty="0">
                          <a:solidFill>
                            <a:schemeClr val="tx1"/>
                          </a:solidFill>
                          <a:effectLst/>
                          <a:latin typeface="Cambria" panose="02040503050406030204" pitchFamily="18" charset="0"/>
                          <a:ea typeface="Cambria" panose="02040503050406030204" pitchFamily="18" charset="0"/>
                        </a:rPr>
                        <a:t> </a:t>
                      </a:r>
                      <a:r>
                        <a:rPr lang="en-US" sz="2400" baseline="0" dirty="0" err="1">
                          <a:solidFill>
                            <a:schemeClr val="tx1"/>
                          </a:solidFill>
                          <a:effectLst/>
                          <a:latin typeface="Cambria" panose="02040503050406030204" pitchFamily="18" charset="0"/>
                          <a:ea typeface="Cambria" panose="02040503050406030204" pitchFamily="18" charset="0"/>
                        </a:rPr>
                        <a:t>bắt</a:t>
                      </a:r>
                      <a:endParaRPr lang="vi-VN" sz="2400" dirty="0">
                        <a:solidFill>
                          <a:schemeClr val="tx1"/>
                        </a:solidFill>
                        <a:effectLst/>
                        <a:latin typeface="Cambria" panose="02040503050406030204" pitchFamily="18" charset="0"/>
                        <a:ea typeface="Cambria" panose="02040503050406030204" pitchFamily="18" charset="0"/>
                      </a:endParaRPr>
                    </a:p>
                  </a:txBody>
                  <a:tcPr anchor="ctr"/>
                </a:tc>
                <a:tc>
                  <a:txBody>
                    <a:bodyPr/>
                    <a:lstStyle/>
                    <a:p>
                      <a:pPr algn="ctr"/>
                      <a:r>
                        <a:rPr lang="en-US" sz="2400" dirty="0" err="1">
                          <a:solidFill>
                            <a:schemeClr val="tx1"/>
                          </a:solidFill>
                          <a:effectLst/>
                          <a:latin typeface="Cambria" panose="02040503050406030204" pitchFamily="18" charset="0"/>
                          <a:ea typeface="Cambria" panose="02040503050406030204" pitchFamily="18" charset="0"/>
                        </a:rPr>
                        <a:t>Chăn</a:t>
                      </a:r>
                      <a:r>
                        <a:rPr lang="en-US" sz="2400" baseline="0" dirty="0">
                          <a:solidFill>
                            <a:schemeClr val="tx1"/>
                          </a:solidFill>
                          <a:effectLst/>
                          <a:latin typeface="Cambria" panose="02040503050406030204" pitchFamily="18" charset="0"/>
                          <a:ea typeface="Cambria" panose="02040503050406030204" pitchFamily="18" charset="0"/>
                        </a:rPr>
                        <a:t> </a:t>
                      </a:r>
                      <a:r>
                        <a:rPr lang="en-US" sz="2400" baseline="0" dirty="0" err="1">
                          <a:solidFill>
                            <a:schemeClr val="tx1"/>
                          </a:solidFill>
                          <a:effectLst/>
                          <a:latin typeface="Cambria" panose="02040503050406030204" pitchFamily="18" charset="0"/>
                          <a:ea typeface="Cambria" panose="02040503050406030204" pitchFamily="18" charset="0"/>
                        </a:rPr>
                        <a:t>nuôi</a:t>
                      </a:r>
                      <a:r>
                        <a:rPr lang="en-US" sz="2400" baseline="0" dirty="0">
                          <a:solidFill>
                            <a:schemeClr val="tx1"/>
                          </a:solidFill>
                          <a:effectLst/>
                          <a:latin typeface="Cambria" panose="02040503050406030204" pitchFamily="18" charset="0"/>
                          <a:ea typeface="Cambria" panose="02040503050406030204" pitchFamily="18" charset="0"/>
                        </a:rPr>
                        <a:t> </a:t>
                      </a:r>
                      <a:r>
                        <a:rPr lang="en-US" sz="2400" baseline="0" dirty="0" err="1">
                          <a:solidFill>
                            <a:schemeClr val="tx1"/>
                          </a:solidFill>
                          <a:effectLst/>
                          <a:latin typeface="Cambria" panose="02040503050406030204" pitchFamily="18" charset="0"/>
                          <a:ea typeface="Cambria" panose="02040503050406030204" pitchFamily="18" charset="0"/>
                        </a:rPr>
                        <a:t>và</a:t>
                      </a:r>
                      <a:r>
                        <a:rPr lang="en-US" sz="2400" baseline="0" dirty="0">
                          <a:solidFill>
                            <a:schemeClr val="tx1"/>
                          </a:solidFill>
                          <a:effectLst/>
                          <a:latin typeface="Cambria" panose="02040503050406030204" pitchFamily="18" charset="0"/>
                          <a:ea typeface="Cambria" panose="02040503050406030204" pitchFamily="18" charset="0"/>
                        </a:rPr>
                        <a:t> </a:t>
                      </a:r>
                      <a:r>
                        <a:rPr lang="en-US" sz="2400" baseline="0" dirty="0" err="1">
                          <a:solidFill>
                            <a:schemeClr val="tx1"/>
                          </a:solidFill>
                          <a:effectLst/>
                          <a:latin typeface="Cambria" panose="02040503050406030204" pitchFamily="18" charset="0"/>
                          <a:ea typeface="Cambria" panose="02040503050406030204" pitchFamily="18" charset="0"/>
                        </a:rPr>
                        <a:t>trồng</a:t>
                      </a:r>
                      <a:r>
                        <a:rPr lang="en-US" sz="2400" baseline="0" dirty="0">
                          <a:solidFill>
                            <a:schemeClr val="tx1"/>
                          </a:solidFill>
                          <a:effectLst/>
                          <a:latin typeface="Cambria" panose="02040503050406030204" pitchFamily="18" charset="0"/>
                          <a:ea typeface="Cambria" panose="02040503050406030204" pitchFamily="18" charset="0"/>
                        </a:rPr>
                        <a:t> </a:t>
                      </a:r>
                      <a:r>
                        <a:rPr lang="en-US" sz="2400" baseline="0" dirty="0" err="1">
                          <a:solidFill>
                            <a:schemeClr val="tx1"/>
                          </a:solidFill>
                          <a:effectLst/>
                          <a:latin typeface="Cambria" panose="02040503050406030204" pitchFamily="18" charset="0"/>
                          <a:ea typeface="Cambria" panose="02040503050406030204" pitchFamily="18" charset="0"/>
                        </a:rPr>
                        <a:t>trọt</a:t>
                      </a:r>
                      <a:endParaRPr lang="vi-VN" sz="2400" dirty="0">
                        <a:solidFill>
                          <a:schemeClr val="tx1"/>
                        </a:solidFill>
                        <a:effectLst/>
                        <a:latin typeface="Cambria" panose="02040503050406030204" pitchFamily="18" charset="0"/>
                        <a:ea typeface="Cambria" panose="02040503050406030204" pitchFamily="18" charset="0"/>
                      </a:endParaRPr>
                    </a:p>
                  </a:txBody>
                  <a:tcPr anchor="ctr"/>
                </a:tc>
                <a:extLst>
                  <a:ext uri="{0D108BD9-81ED-4DB2-BD59-A6C34878D82A}">
                    <a16:rowId xmlns:a16="http://schemas.microsoft.com/office/drawing/2014/main" val="10002"/>
                  </a:ext>
                </a:extLst>
              </a:tr>
            </a:tbl>
          </a:graphicData>
        </a:graphic>
      </p:graphicFrame>
    </p:spTree>
    <p:custDataLst>
      <p:tags r:id="rId1"/>
    </p:custDataLst>
  </p:cSld>
  <p:clrMapOvr>
    <a:masterClrMapping/>
  </p:clrMapOvr>
  <p:transition advTm="36728">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309095" y="197627"/>
            <a:ext cx="11552348" cy="6535149"/>
          </a:xfrm>
          <a:prstGeom prst="rect">
            <a:avLst/>
          </a:prstGeom>
          <a:noFill/>
          <a:ln w="9525">
            <a:noFill/>
          </a:ln>
        </p:spPr>
      </p:pic>
      <p:sp>
        <p:nvSpPr>
          <p:cNvPr id="3" name="Rounded Rectangle 2"/>
          <p:cNvSpPr/>
          <p:nvPr/>
        </p:nvSpPr>
        <p:spPr>
          <a:xfrm>
            <a:off x="1648499" y="763083"/>
            <a:ext cx="9620519" cy="753413"/>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spcCol="0" rtlCol="0" anchor="ctr"/>
          <a:lstStyle/>
          <a:p>
            <a:r>
              <a:rPr lang="en-US" sz="2800" b="1" dirty="0" err="1">
                <a:ln w="1905"/>
                <a:gradFill>
                  <a:gsLst>
                    <a:gs pos="0">
                      <a:srgbClr val="2D2D89">
                        <a:shade val="20000"/>
                        <a:satMod val="200000"/>
                      </a:srgbClr>
                    </a:gs>
                    <a:gs pos="78000">
                      <a:srgbClr val="2D2D89">
                        <a:tint val="90000"/>
                        <a:shade val="89000"/>
                        <a:satMod val="220000"/>
                      </a:srgbClr>
                    </a:gs>
                    <a:gs pos="100000">
                      <a:srgbClr val="2D2D89">
                        <a:tint val="12000"/>
                        <a:satMod val="255000"/>
                      </a:srgb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Bài</a:t>
            </a:r>
            <a:r>
              <a:rPr lang="en-US" sz="2800" b="1" dirty="0">
                <a:ln w="1905"/>
                <a:gradFill>
                  <a:gsLst>
                    <a:gs pos="0">
                      <a:srgbClr val="2D2D89">
                        <a:shade val="20000"/>
                        <a:satMod val="200000"/>
                      </a:srgbClr>
                    </a:gs>
                    <a:gs pos="78000">
                      <a:srgbClr val="2D2D89">
                        <a:tint val="90000"/>
                        <a:shade val="89000"/>
                        <a:satMod val="220000"/>
                      </a:srgbClr>
                    </a:gs>
                    <a:gs pos="100000">
                      <a:srgbClr val="2D2D89">
                        <a:tint val="12000"/>
                        <a:satMod val="255000"/>
                      </a:srgb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ln w="1905"/>
                <a:gradFill>
                  <a:gsLst>
                    <a:gs pos="0">
                      <a:srgbClr val="2D2D89">
                        <a:shade val="20000"/>
                        <a:satMod val="200000"/>
                      </a:srgbClr>
                    </a:gs>
                    <a:gs pos="78000">
                      <a:srgbClr val="2D2D89">
                        <a:tint val="90000"/>
                        <a:shade val="89000"/>
                        <a:satMod val="220000"/>
                      </a:srgbClr>
                    </a:gs>
                    <a:gs pos="100000">
                      <a:srgbClr val="2D2D89">
                        <a:tint val="12000"/>
                        <a:satMod val="255000"/>
                      </a:srgb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tập</a:t>
            </a:r>
            <a:r>
              <a:rPr lang="en-US" sz="2800" b="1" dirty="0">
                <a:ln w="1905"/>
                <a:gradFill>
                  <a:gsLst>
                    <a:gs pos="0">
                      <a:srgbClr val="2D2D89">
                        <a:shade val="20000"/>
                        <a:satMod val="200000"/>
                      </a:srgbClr>
                    </a:gs>
                    <a:gs pos="78000">
                      <a:srgbClr val="2D2D89">
                        <a:tint val="90000"/>
                        <a:shade val="89000"/>
                        <a:satMod val="220000"/>
                      </a:srgbClr>
                    </a:gs>
                    <a:gs pos="100000">
                      <a:srgbClr val="2D2D89">
                        <a:tint val="12000"/>
                        <a:satMod val="255000"/>
                      </a:srgb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2: </a:t>
            </a:r>
            <a:r>
              <a:rPr lang="en-US" sz="2800" b="1" dirty="0" err="1">
                <a:ln w="1905"/>
                <a:gradFill>
                  <a:gsLst>
                    <a:gs pos="0">
                      <a:srgbClr val="2D2D89">
                        <a:shade val="20000"/>
                        <a:satMod val="200000"/>
                      </a:srgbClr>
                    </a:gs>
                    <a:gs pos="78000">
                      <a:srgbClr val="2D2D89">
                        <a:tint val="90000"/>
                        <a:shade val="89000"/>
                        <a:satMod val="220000"/>
                      </a:srgbClr>
                    </a:gs>
                    <a:gs pos="100000">
                      <a:srgbClr val="2D2D89">
                        <a:tint val="12000"/>
                        <a:satMod val="255000"/>
                      </a:srgb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Em</a:t>
            </a:r>
            <a:r>
              <a:rPr lang="en-US" sz="2800" b="1" dirty="0">
                <a:ln w="1905"/>
                <a:gradFill>
                  <a:gsLst>
                    <a:gs pos="0">
                      <a:srgbClr val="2D2D89">
                        <a:shade val="20000"/>
                        <a:satMod val="200000"/>
                      </a:srgbClr>
                    </a:gs>
                    <a:gs pos="78000">
                      <a:srgbClr val="2D2D89">
                        <a:tint val="90000"/>
                        <a:shade val="89000"/>
                        <a:satMod val="220000"/>
                      </a:srgbClr>
                    </a:gs>
                    <a:gs pos="100000">
                      <a:srgbClr val="2D2D89">
                        <a:tint val="12000"/>
                        <a:satMod val="255000"/>
                      </a:srgb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ln w="1905"/>
                <a:gradFill>
                  <a:gsLst>
                    <a:gs pos="0">
                      <a:srgbClr val="2D2D89">
                        <a:shade val="20000"/>
                        <a:satMod val="200000"/>
                      </a:srgbClr>
                    </a:gs>
                    <a:gs pos="78000">
                      <a:srgbClr val="2D2D89">
                        <a:tint val="90000"/>
                        <a:shade val="89000"/>
                        <a:satMod val="220000"/>
                      </a:srgbClr>
                    </a:gs>
                    <a:gs pos="100000">
                      <a:srgbClr val="2D2D89">
                        <a:tint val="12000"/>
                        <a:satMod val="255000"/>
                      </a:srgb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hãy</a:t>
            </a:r>
            <a:r>
              <a:rPr lang="en-US" sz="2800" b="1" dirty="0">
                <a:ln w="1905"/>
                <a:gradFill>
                  <a:gsLst>
                    <a:gs pos="0">
                      <a:srgbClr val="2D2D89">
                        <a:shade val="20000"/>
                        <a:satMod val="200000"/>
                      </a:srgbClr>
                    </a:gs>
                    <a:gs pos="78000">
                      <a:srgbClr val="2D2D89">
                        <a:tint val="90000"/>
                        <a:shade val="89000"/>
                        <a:satMod val="220000"/>
                      </a:srgbClr>
                    </a:gs>
                    <a:gs pos="100000">
                      <a:srgbClr val="2D2D89">
                        <a:tint val="12000"/>
                        <a:satMod val="255000"/>
                      </a:srgb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ln w="1905"/>
                <a:gradFill>
                  <a:gsLst>
                    <a:gs pos="0">
                      <a:srgbClr val="2D2D89">
                        <a:shade val="20000"/>
                        <a:satMod val="200000"/>
                      </a:srgbClr>
                    </a:gs>
                    <a:gs pos="78000">
                      <a:srgbClr val="2D2D89">
                        <a:tint val="90000"/>
                        <a:shade val="89000"/>
                        <a:satMod val="220000"/>
                      </a:srgbClr>
                    </a:gs>
                    <a:gs pos="100000">
                      <a:srgbClr val="2D2D89">
                        <a:tint val="12000"/>
                        <a:satMod val="255000"/>
                      </a:srgb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hoàn</a:t>
            </a:r>
            <a:r>
              <a:rPr lang="en-US" sz="2800" b="1" dirty="0">
                <a:ln w="1905"/>
                <a:gradFill>
                  <a:gsLst>
                    <a:gs pos="0">
                      <a:srgbClr val="2D2D89">
                        <a:shade val="20000"/>
                        <a:satMod val="200000"/>
                      </a:srgbClr>
                    </a:gs>
                    <a:gs pos="78000">
                      <a:srgbClr val="2D2D89">
                        <a:tint val="90000"/>
                        <a:shade val="89000"/>
                        <a:satMod val="220000"/>
                      </a:srgbClr>
                    </a:gs>
                    <a:gs pos="100000">
                      <a:srgbClr val="2D2D89">
                        <a:tint val="12000"/>
                        <a:satMod val="255000"/>
                      </a:srgb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ln w="1905"/>
                <a:gradFill>
                  <a:gsLst>
                    <a:gs pos="0">
                      <a:srgbClr val="2D2D89">
                        <a:shade val="20000"/>
                        <a:satMod val="200000"/>
                      </a:srgbClr>
                    </a:gs>
                    <a:gs pos="78000">
                      <a:srgbClr val="2D2D89">
                        <a:tint val="90000"/>
                        <a:shade val="89000"/>
                        <a:satMod val="220000"/>
                      </a:srgbClr>
                    </a:gs>
                    <a:gs pos="100000">
                      <a:srgbClr val="2D2D89">
                        <a:tint val="12000"/>
                        <a:satMod val="255000"/>
                      </a:srgb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thành</a:t>
            </a:r>
            <a:r>
              <a:rPr lang="en-US" sz="2800" b="1" dirty="0">
                <a:ln w="1905"/>
                <a:gradFill>
                  <a:gsLst>
                    <a:gs pos="0">
                      <a:srgbClr val="2D2D89">
                        <a:shade val="20000"/>
                        <a:satMod val="200000"/>
                      </a:srgbClr>
                    </a:gs>
                    <a:gs pos="78000">
                      <a:srgbClr val="2D2D89">
                        <a:tint val="90000"/>
                        <a:shade val="89000"/>
                        <a:satMod val="220000"/>
                      </a:srgbClr>
                    </a:gs>
                    <a:gs pos="100000">
                      <a:srgbClr val="2D2D89">
                        <a:tint val="12000"/>
                        <a:satMod val="255000"/>
                      </a:srgb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ln w="1905"/>
                <a:gradFill>
                  <a:gsLst>
                    <a:gs pos="0">
                      <a:srgbClr val="2D2D89">
                        <a:shade val="20000"/>
                        <a:satMod val="200000"/>
                      </a:srgbClr>
                    </a:gs>
                    <a:gs pos="78000">
                      <a:srgbClr val="2D2D89">
                        <a:tint val="90000"/>
                        <a:shade val="89000"/>
                        <a:satMod val="220000"/>
                      </a:srgbClr>
                    </a:gs>
                    <a:gs pos="100000">
                      <a:srgbClr val="2D2D89">
                        <a:tint val="12000"/>
                        <a:satMod val="255000"/>
                      </a:srgb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bảng</a:t>
            </a:r>
            <a:r>
              <a:rPr lang="en-US" sz="2800" b="1" dirty="0">
                <a:ln w="1905"/>
                <a:gradFill>
                  <a:gsLst>
                    <a:gs pos="0">
                      <a:srgbClr val="2D2D89">
                        <a:shade val="20000"/>
                        <a:satMod val="200000"/>
                      </a:srgbClr>
                    </a:gs>
                    <a:gs pos="78000">
                      <a:srgbClr val="2D2D89">
                        <a:tint val="90000"/>
                        <a:shade val="89000"/>
                        <a:satMod val="220000"/>
                      </a:srgbClr>
                    </a:gs>
                    <a:gs pos="100000">
                      <a:srgbClr val="2D2D89">
                        <a:tint val="12000"/>
                        <a:satMod val="255000"/>
                      </a:srgb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ln w="1905"/>
                <a:gradFill>
                  <a:gsLst>
                    <a:gs pos="0">
                      <a:srgbClr val="2D2D89">
                        <a:shade val="20000"/>
                        <a:satMod val="200000"/>
                      </a:srgbClr>
                    </a:gs>
                    <a:gs pos="78000">
                      <a:srgbClr val="2D2D89">
                        <a:tint val="90000"/>
                        <a:shade val="89000"/>
                        <a:satMod val="220000"/>
                      </a:srgbClr>
                    </a:gs>
                    <a:gs pos="100000">
                      <a:srgbClr val="2D2D89">
                        <a:tint val="12000"/>
                        <a:satMod val="255000"/>
                      </a:srgb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dưới</a:t>
            </a:r>
            <a:r>
              <a:rPr lang="en-US" sz="2800" b="1" dirty="0">
                <a:ln w="1905"/>
                <a:gradFill>
                  <a:gsLst>
                    <a:gs pos="0">
                      <a:srgbClr val="2D2D89">
                        <a:shade val="20000"/>
                        <a:satMod val="200000"/>
                      </a:srgbClr>
                    </a:gs>
                    <a:gs pos="78000">
                      <a:srgbClr val="2D2D89">
                        <a:tint val="90000"/>
                        <a:shade val="89000"/>
                        <a:satMod val="220000"/>
                      </a:srgbClr>
                    </a:gs>
                    <a:gs pos="100000">
                      <a:srgbClr val="2D2D89">
                        <a:tint val="12000"/>
                        <a:satMod val="255000"/>
                      </a:srgb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ln w="1905"/>
                <a:gradFill>
                  <a:gsLst>
                    <a:gs pos="0">
                      <a:srgbClr val="2D2D89">
                        <a:shade val="20000"/>
                        <a:satMod val="200000"/>
                      </a:srgbClr>
                    </a:gs>
                    <a:gs pos="78000">
                      <a:srgbClr val="2D2D89">
                        <a:tint val="90000"/>
                        <a:shade val="89000"/>
                        <a:satMod val="220000"/>
                      </a:srgbClr>
                    </a:gs>
                    <a:gs pos="100000">
                      <a:srgbClr val="2D2D89">
                        <a:tint val="12000"/>
                        <a:satMod val="255000"/>
                      </a:srgb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đây</a:t>
            </a:r>
            <a:r>
              <a:rPr lang="en-US" sz="2800" b="1" dirty="0">
                <a:ln w="1905"/>
                <a:gradFill>
                  <a:gsLst>
                    <a:gs pos="0">
                      <a:srgbClr val="2D2D89">
                        <a:shade val="20000"/>
                        <a:satMod val="200000"/>
                      </a:srgbClr>
                    </a:gs>
                    <a:gs pos="78000">
                      <a:srgbClr val="2D2D89">
                        <a:tint val="90000"/>
                        <a:shade val="89000"/>
                        <a:satMod val="220000"/>
                      </a:srgbClr>
                    </a:gs>
                    <a:gs pos="100000">
                      <a:srgbClr val="2D2D89">
                        <a:tint val="12000"/>
                        <a:satMod val="255000"/>
                      </a:srgb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lang="vi-VN" sz="2800" b="1" dirty="0">
              <a:ln w="1905"/>
              <a:gradFill>
                <a:gsLst>
                  <a:gs pos="0">
                    <a:srgbClr val="2D2D89">
                      <a:shade val="20000"/>
                      <a:satMod val="200000"/>
                    </a:srgbClr>
                  </a:gs>
                  <a:gs pos="78000">
                    <a:srgbClr val="2D2D89">
                      <a:tint val="90000"/>
                      <a:shade val="89000"/>
                      <a:satMod val="220000"/>
                    </a:srgbClr>
                  </a:gs>
                  <a:gs pos="100000">
                    <a:srgbClr val="2D2D89">
                      <a:tint val="12000"/>
                      <a:satMod val="255000"/>
                    </a:srgbClr>
                  </a:gs>
                </a:gsLst>
                <a:lin ang="5400000"/>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aphicFrame>
        <p:nvGraphicFramePr>
          <p:cNvPr id="4" name="Table 3"/>
          <p:cNvGraphicFramePr>
            <a:graphicFrameLocks noGrp="1"/>
          </p:cNvGraphicFramePr>
          <p:nvPr/>
        </p:nvGraphicFramePr>
        <p:xfrm>
          <a:off x="1648496" y="1700020"/>
          <a:ext cx="9517488" cy="4146997"/>
        </p:xfrm>
        <a:graphic>
          <a:graphicData uri="http://schemas.openxmlformats.org/drawingml/2006/table">
            <a:tbl>
              <a:tblPr firstRow="1" bandRow="1">
                <a:tableStyleId>{5C22544A-7EE6-4342-B048-85BDC9FD1C3A}</a:tableStyleId>
              </a:tblPr>
              <a:tblGrid>
                <a:gridCol w="3172496">
                  <a:extLst>
                    <a:ext uri="{9D8B030D-6E8A-4147-A177-3AD203B41FA5}">
                      <a16:colId xmlns:a16="http://schemas.microsoft.com/office/drawing/2014/main" val="20000"/>
                    </a:ext>
                  </a:extLst>
                </a:gridCol>
                <a:gridCol w="3172496">
                  <a:extLst>
                    <a:ext uri="{9D8B030D-6E8A-4147-A177-3AD203B41FA5}">
                      <a16:colId xmlns:a16="http://schemas.microsoft.com/office/drawing/2014/main" val="20001"/>
                    </a:ext>
                  </a:extLst>
                </a:gridCol>
                <a:gridCol w="3172496">
                  <a:extLst>
                    <a:ext uri="{9D8B030D-6E8A-4147-A177-3AD203B41FA5}">
                      <a16:colId xmlns:a16="http://schemas.microsoft.com/office/drawing/2014/main" val="20002"/>
                    </a:ext>
                  </a:extLst>
                </a:gridCol>
              </a:tblGrid>
              <a:tr h="764224">
                <a:tc>
                  <a:txBody>
                    <a:bodyPr/>
                    <a:lstStyle/>
                    <a:p>
                      <a:pPr algn="ctr"/>
                      <a:r>
                        <a:rPr lang="en-US" sz="2400" dirty="0" err="1">
                          <a:solidFill>
                            <a:schemeClr val="tx1"/>
                          </a:solidFill>
                          <a:latin typeface="Cambria" panose="02040503050406030204" pitchFamily="18" charset="0"/>
                          <a:ea typeface="Cambria" panose="02040503050406030204" pitchFamily="18" charset="0"/>
                        </a:rPr>
                        <a:t>Nội</a:t>
                      </a:r>
                      <a:r>
                        <a:rPr lang="en-US" sz="2400" baseline="0" dirty="0">
                          <a:solidFill>
                            <a:schemeClr val="tx1"/>
                          </a:solidFill>
                          <a:latin typeface="Cambria" panose="02040503050406030204" pitchFamily="18" charset="0"/>
                          <a:ea typeface="Cambria" panose="02040503050406030204" pitchFamily="18" charset="0"/>
                        </a:rPr>
                        <a:t> dung</a:t>
                      </a:r>
                      <a:endParaRPr lang="vi-VN" sz="2400" dirty="0">
                        <a:solidFill>
                          <a:schemeClr val="tx1"/>
                        </a:solidFill>
                        <a:latin typeface="Cambria" panose="02040503050406030204" pitchFamily="18" charset="0"/>
                        <a:ea typeface="Cambria" panose="02040503050406030204" pitchFamily="18" charset="0"/>
                      </a:endParaRPr>
                    </a:p>
                  </a:txBody>
                  <a:tcPr anchor="ctr"/>
                </a:tc>
                <a:tc>
                  <a:txBody>
                    <a:bodyPr/>
                    <a:lstStyle/>
                    <a:p>
                      <a:pPr algn="ctr"/>
                      <a:r>
                        <a:rPr lang="en-US" sz="2400" dirty="0" err="1">
                          <a:solidFill>
                            <a:schemeClr val="tx1"/>
                          </a:solidFill>
                          <a:latin typeface="Cambria" panose="02040503050406030204" pitchFamily="18" charset="0"/>
                          <a:ea typeface="Cambria" panose="02040503050406030204" pitchFamily="18" charset="0"/>
                        </a:rPr>
                        <a:t>Người</a:t>
                      </a:r>
                      <a:r>
                        <a:rPr lang="en-US" sz="2400" baseline="0" dirty="0">
                          <a:solidFill>
                            <a:schemeClr val="tx1"/>
                          </a:solidFill>
                          <a:latin typeface="Cambria" panose="02040503050406030204" pitchFamily="18" charset="0"/>
                          <a:ea typeface="Cambria" panose="02040503050406030204" pitchFamily="18" charset="0"/>
                        </a:rPr>
                        <a:t> </a:t>
                      </a:r>
                      <a:r>
                        <a:rPr lang="en-US" sz="2400" baseline="0" dirty="0" err="1">
                          <a:solidFill>
                            <a:schemeClr val="tx1"/>
                          </a:solidFill>
                          <a:latin typeface="Cambria" panose="02040503050406030204" pitchFamily="18" charset="0"/>
                          <a:ea typeface="Cambria" panose="02040503050406030204" pitchFamily="18" charset="0"/>
                        </a:rPr>
                        <a:t>tối</a:t>
                      </a:r>
                      <a:r>
                        <a:rPr lang="en-US" sz="2400" baseline="0" dirty="0">
                          <a:solidFill>
                            <a:schemeClr val="tx1"/>
                          </a:solidFill>
                          <a:latin typeface="Cambria" panose="02040503050406030204" pitchFamily="18" charset="0"/>
                          <a:ea typeface="Cambria" panose="02040503050406030204" pitchFamily="18" charset="0"/>
                        </a:rPr>
                        <a:t> </a:t>
                      </a:r>
                      <a:r>
                        <a:rPr lang="en-US" sz="2400" baseline="0" dirty="0" err="1">
                          <a:solidFill>
                            <a:schemeClr val="tx1"/>
                          </a:solidFill>
                          <a:latin typeface="Cambria" panose="02040503050406030204" pitchFamily="18" charset="0"/>
                          <a:ea typeface="Cambria" panose="02040503050406030204" pitchFamily="18" charset="0"/>
                        </a:rPr>
                        <a:t>cổ</a:t>
                      </a:r>
                      <a:endParaRPr lang="vi-VN" sz="2400" dirty="0">
                        <a:solidFill>
                          <a:schemeClr val="tx1"/>
                        </a:solidFill>
                        <a:latin typeface="Cambria" panose="02040503050406030204" pitchFamily="18" charset="0"/>
                        <a:ea typeface="Cambria" panose="02040503050406030204" pitchFamily="18" charset="0"/>
                      </a:endParaRPr>
                    </a:p>
                  </a:txBody>
                  <a:tcPr anchor="ctr"/>
                </a:tc>
                <a:tc>
                  <a:txBody>
                    <a:bodyPr/>
                    <a:lstStyle/>
                    <a:p>
                      <a:pPr algn="ctr"/>
                      <a:r>
                        <a:rPr lang="en-US" sz="2400" dirty="0" err="1">
                          <a:solidFill>
                            <a:schemeClr val="tx1"/>
                          </a:solidFill>
                          <a:latin typeface="Cambria" panose="02040503050406030204" pitchFamily="18" charset="0"/>
                          <a:ea typeface="Cambria" panose="02040503050406030204" pitchFamily="18" charset="0"/>
                        </a:rPr>
                        <a:t>Người</a:t>
                      </a:r>
                      <a:r>
                        <a:rPr lang="en-US" sz="2400" baseline="0" dirty="0">
                          <a:solidFill>
                            <a:schemeClr val="tx1"/>
                          </a:solidFill>
                          <a:latin typeface="Cambria" panose="02040503050406030204" pitchFamily="18" charset="0"/>
                          <a:ea typeface="Cambria" panose="02040503050406030204" pitchFamily="18" charset="0"/>
                        </a:rPr>
                        <a:t> </a:t>
                      </a:r>
                      <a:r>
                        <a:rPr lang="en-US" sz="2400" baseline="0" dirty="0" err="1">
                          <a:solidFill>
                            <a:schemeClr val="tx1"/>
                          </a:solidFill>
                          <a:latin typeface="Cambria" panose="02040503050406030204" pitchFamily="18" charset="0"/>
                          <a:ea typeface="Cambria" panose="02040503050406030204" pitchFamily="18" charset="0"/>
                        </a:rPr>
                        <a:t>tinh</a:t>
                      </a:r>
                      <a:r>
                        <a:rPr lang="en-US" sz="2400" baseline="0" dirty="0">
                          <a:solidFill>
                            <a:schemeClr val="tx1"/>
                          </a:solidFill>
                          <a:latin typeface="Cambria" panose="02040503050406030204" pitchFamily="18" charset="0"/>
                          <a:ea typeface="Cambria" panose="02040503050406030204" pitchFamily="18" charset="0"/>
                        </a:rPr>
                        <a:t> </a:t>
                      </a:r>
                      <a:r>
                        <a:rPr lang="en-US" sz="2400" baseline="0" dirty="0" err="1">
                          <a:solidFill>
                            <a:schemeClr val="tx1"/>
                          </a:solidFill>
                          <a:latin typeface="Cambria" panose="02040503050406030204" pitchFamily="18" charset="0"/>
                          <a:ea typeface="Cambria" panose="02040503050406030204" pitchFamily="18" charset="0"/>
                        </a:rPr>
                        <a:t>khôn</a:t>
                      </a:r>
                      <a:endParaRPr lang="vi-VN" sz="2400" dirty="0">
                        <a:solidFill>
                          <a:schemeClr val="tx1"/>
                        </a:solidFill>
                        <a:latin typeface="Cambria" panose="02040503050406030204" pitchFamily="18" charset="0"/>
                        <a:ea typeface="Cambria" panose="02040503050406030204" pitchFamily="18" charset="0"/>
                      </a:endParaRPr>
                    </a:p>
                  </a:txBody>
                  <a:tcPr anchor="ctr"/>
                </a:tc>
                <a:extLst>
                  <a:ext uri="{0D108BD9-81ED-4DB2-BD59-A6C34878D82A}">
                    <a16:rowId xmlns:a16="http://schemas.microsoft.com/office/drawing/2014/main" val="10000"/>
                  </a:ext>
                </a:extLst>
              </a:tr>
              <a:tr h="974424">
                <a:tc>
                  <a:txBody>
                    <a:bodyPr/>
                    <a:lstStyle/>
                    <a:p>
                      <a:pPr algn="ctr"/>
                      <a:r>
                        <a:rPr lang="en-US" sz="2400" b="1" dirty="0" err="1">
                          <a:solidFill>
                            <a:schemeClr val="tx1"/>
                          </a:solidFill>
                          <a:latin typeface="Cambria" panose="02040503050406030204" pitchFamily="18" charset="0"/>
                          <a:ea typeface="Cambria" panose="02040503050406030204" pitchFamily="18" charset="0"/>
                        </a:rPr>
                        <a:t>Đặc</a:t>
                      </a:r>
                      <a:r>
                        <a:rPr lang="en-US" sz="2400" b="1" baseline="0" dirty="0">
                          <a:solidFill>
                            <a:schemeClr val="tx1"/>
                          </a:solidFill>
                          <a:latin typeface="Cambria" panose="02040503050406030204" pitchFamily="18" charset="0"/>
                          <a:ea typeface="Cambria" panose="02040503050406030204" pitchFamily="18" charset="0"/>
                        </a:rPr>
                        <a:t> </a:t>
                      </a:r>
                      <a:r>
                        <a:rPr lang="en-US" sz="2400" b="1" baseline="0" dirty="0" err="1">
                          <a:solidFill>
                            <a:schemeClr val="tx1"/>
                          </a:solidFill>
                          <a:latin typeface="Cambria" panose="02040503050406030204" pitchFamily="18" charset="0"/>
                          <a:ea typeface="Cambria" panose="02040503050406030204" pitchFamily="18" charset="0"/>
                        </a:rPr>
                        <a:t>điểm</a:t>
                      </a:r>
                      <a:r>
                        <a:rPr lang="en-US" sz="2400" b="1" baseline="0" dirty="0">
                          <a:solidFill>
                            <a:schemeClr val="tx1"/>
                          </a:solidFill>
                          <a:latin typeface="Cambria" panose="02040503050406030204" pitchFamily="18" charset="0"/>
                          <a:ea typeface="Cambria" panose="02040503050406030204" pitchFamily="18" charset="0"/>
                        </a:rPr>
                        <a:t> </a:t>
                      </a:r>
                      <a:r>
                        <a:rPr lang="en-US" sz="2400" b="1" baseline="0" dirty="0" err="1">
                          <a:solidFill>
                            <a:schemeClr val="tx1"/>
                          </a:solidFill>
                          <a:latin typeface="Cambria" panose="02040503050406030204" pitchFamily="18" charset="0"/>
                          <a:ea typeface="Cambria" panose="02040503050406030204" pitchFamily="18" charset="0"/>
                        </a:rPr>
                        <a:t>cơ</a:t>
                      </a:r>
                      <a:r>
                        <a:rPr lang="en-US" sz="2400" b="1" baseline="0" dirty="0">
                          <a:solidFill>
                            <a:schemeClr val="tx1"/>
                          </a:solidFill>
                          <a:latin typeface="Cambria" panose="02040503050406030204" pitchFamily="18" charset="0"/>
                          <a:ea typeface="Cambria" panose="02040503050406030204" pitchFamily="18" charset="0"/>
                        </a:rPr>
                        <a:t> </a:t>
                      </a:r>
                      <a:r>
                        <a:rPr lang="en-US" sz="2400" b="1" baseline="0" dirty="0" err="1">
                          <a:solidFill>
                            <a:schemeClr val="tx1"/>
                          </a:solidFill>
                          <a:latin typeface="Cambria" panose="02040503050406030204" pitchFamily="18" charset="0"/>
                          <a:ea typeface="Cambria" panose="02040503050406030204" pitchFamily="18" charset="0"/>
                        </a:rPr>
                        <a:t>thể</a:t>
                      </a:r>
                      <a:endParaRPr lang="vi-VN" sz="2400" b="1" dirty="0">
                        <a:solidFill>
                          <a:schemeClr val="tx1"/>
                        </a:solidFill>
                        <a:latin typeface="Cambria" panose="02040503050406030204" pitchFamily="18" charset="0"/>
                        <a:ea typeface="Cambria" panose="02040503050406030204" pitchFamily="18" charset="0"/>
                      </a:endParaRPr>
                    </a:p>
                  </a:txBody>
                  <a:tcPr anchor="ctr"/>
                </a:tc>
                <a:tc>
                  <a:txBody>
                    <a:bodyPr/>
                    <a:lstStyle/>
                    <a:p>
                      <a:pPr algn="ctr"/>
                      <a:endParaRPr lang="vi-VN" sz="2400" dirty="0">
                        <a:solidFill>
                          <a:schemeClr val="tx1"/>
                        </a:solidFill>
                        <a:effectLst/>
                        <a:latin typeface="Cambria" panose="02040503050406030204" pitchFamily="18" charset="0"/>
                        <a:ea typeface="Cambria" panose="02040503050406030204" pitchFamily="18" charset="0"/>
                      </a:endParaRPr>
                    </a:p>
                  </a:txBody>
                  <a:tcPr anchor="ctr"/>
                </a:tc>
                <a:tc>
                  <a:txBody>
                    <a:bodyPr/>
                    <a:lstStyle/>
                    <a:p>
                      <a:pPr algn="ctr"/>
                      <a:endParaRPr lang="vi-VN" sz="2400" dirty="0">
                        <a:solidFill>
                          <a:schemeClr val="tx1"/>
                        </a:solidFill>
                        <a:effectLst/>
                        <a:latin typeface="Cambria" panose="02040503050406030204" pitchFamily="18" charset="0"/>
                        <a:ea typeface="Cambria" panose="02040503050406030204" pitchFamily="18" charset="0"/>
                      </a:endParaRPr>
                    </a:p>
                  </a:txBody>
                  <a:tcPr anchor="ctr"/>
                </a:tc>
                <a:extLst>
                  <a:ext uri="{0D108BD9-81ED-4DB2-BD59-A6C34878D82A}">
                    <a16:rowId xmlns:a16="http://schemas.microsoft.com/office/drawing/2014/main" val="10001"/>
                  </a:ext>
                </a:extLst>
              </a:tr>
              <a:tr h="1310838">
                <a:tc>
                  <a:txBody>
                    <a:bodyPr/>
                    <a:lstStyle/>
                    <a:p>
                      <a:pPr algn="ctr"/>
                      <a:r>
                        <a:rPr lang="en-US" sz="2400" b="1" dirty="0" err="1">
                          <a:solidFill>
                            <a:schemeClr val="tx1"/>
                          </a:solidFill>
                          <a:latin typeface="Cambria" panose="02040503050406030204" pitchFamily="18" charset="0"/>
                          <a:ea typeface="Cambria" panose="02040503050406030204" pitchFamily="18" charset="0"/>
                        </a:rPr>
                        <a:t>Công</a:t>
                      </a:r>
                      <a:r>
                        <a:rPr lang="en-US" sz="2400" b="1" baseline="0" dirty="0">
                          <a:solidFill>
                            <a:schemeClr val="tx1"/>
                          </a:solidFill>
                          <a:latin typeface="Cambria" panose="02040503050406030204" pitchFamily="18" charset="0"/>
                          <a:ea typeface="Cambria" panose="02040503050406030204" pitchFamily="18" charset="0"/>
                        </a:rPr>
                        <a:t> </a:t>
                      </a:r>
                      <a:r>
                        <a:rPr lang="en-US" sz="2400" b="1" baseline="0" dirty="0" err="1">
                          <a:solidFill>
                            <a:schemeClr val="tx1"/>
                          </a:solidFill>
                          <a:latin typeface="Cambria" panose="02040503050406030204" pitchFamily="18" charset="0"/>
                          <a:ea typeface="Cambria" panose="02040503050406030204" pitchFamily="18" charset="0"/>
                        </a:rPr>
                        <a:t>cụ</a:t>
                      </a:r>
                      <a:r>
                        <a:rPr lang="en-US" sz="2400" b="1" baseline="0" dirty="0">
                          <a:solidFill>
                            <a:schemeClr val="tx1"/>
                          </a:solidFill>
                          <a:latin typeface="Cambria" panose="02040503050406030204" pitchFamily="18" charset="0"/>
                          <a:ea typeface="Cambria" panose="02040503050406030204" pitchFamily="18" charset="0"/>
                        </a:rPr>
                        <a:t> </a:t>
                      </a:r>
                      <a:r>
                        <a:rPr lang="en-US" sz="2400" b="1" baseline="0" dirty="0" err="1">
                          <a:solidFill>
                            <a:schemeClr val="tx1"/>
                          </a:solidFill>
                          <a:latin typeface="Cambria" panose="02040503050406030204" pitchFamily="18" charset="0"/>
                          <a:ea typeface="Cambria" panose="02040503050406030204" pitchFamily="18" charset="0"/>
                        </a:rPr>
                        <a:t>và</a:t>
                      </a:r>
                      <a:r>
                        <a:rPr lang="en-US" sz="2400" b="1" baseline="0" dirty="0">
                          <a:solidFill>
                            <a:schemeClr val="tx1"/>
                          </a:solidFill>
                          <a:latin typeface="Cambria" panose="02040503050406030204" pitchFamily="18" charset="0"/>
                          <a:ea typeface="Cambria" panose="02040503050406030204" pitchFamily="18" charset="0"/>
                        </a:rPr>
                        <a:t> </a:t>
                      </a:r>
                      <a:r>
                        <a:rPr lang="en-US" sz="2400" b="1" baseline="0" dirty="0" err="1">
                          <a:solidFill>
                            <a:schemeClr val="tx1"/>
                          </a:solidFill>
                          <a:latin typeface="Cambria" panose="02040503050406030204" pitchFamily="18" charset="0"/>
                          <a:ea typeface="Cambria" panose="02040503050406030204" pitchFamily="18" charset="0"/>
                        </a:rPr>
                        <a:t>phương</a:t>
                      </a:r>
                      <a:r>
                        <a:rPr lang="en-US" sz="2400" b="1" baseline="0" dirty="0">
                          <a:solidFill>
                            <a:schemeClr val="tx1"/>
                          </a:solidFill>
                          <a:latin typeface="Cambria" panose="02040503050406030204" pitchFamily="18" charset="0"/>
                          <a:ea typeface="Cambria" panose="02040503050406030204" pitchFamily="18" charset="0"/>
                        </a:rPr>
                        <a:t> </a:t>
                      </a:r>
                      <a:r>
                        <a:rPr lang="en-US" sz="2400" b="1" baseline="0" dirty="0" err="1">
                          <a:solidFill>
                            <a:schemeClr val="tx1"/>
                          </a:solidFill>
                          <a:latin typeface="Cambria" panose="02040503050406030204" pitchFamily="18" charset="0"/>
                          <a:ea typeface="Cambria" panose="02040503050406030204" pitchFamily="18" charset="0"/>
                        </a:rPr>
                        <a:t>thức</a:t>
                      </a:r>
                      <a:r>
                        <a:rPr lang="en-US" sz="2400" b="1" baseline="0" dirty="0">
                          <a:solidFill>
                            <a:schemeClr val="tx1"/>
                          </a:solidFill>
                          <a:latin typeface="Cambria" panose="02040503050406030204" pitchFamily="18" charset="0"/>
                          <a:ea typeface="Cambria" panose="02040503050406030204" pitchFamily="18" charset="0"/>
                        </a:rPr>
                        <a:t> </a:t>
                      </a:r>
                      <a:r>
                        <a:rPr lang="en-US" sz="2400" b="1" baseline="0" dirty="0" err="1">
                          <a:solidFill>
                            <a:schemeClr val="tx1"/>
                          </a:solidFill>
                          <a:latin typeface="Cambria" panose="02040503050406030204" pitchFamily="18" charset="0"/>
                          <a:ea typeface="Cambria" panose="02040503050406030204" pitchFamily="18" charset="0"/>
                        </a:rPr>
                        <a:t>lao</a:t>
                      </a:r>
                      <a:r>
                        <a:rPr lang="en-US" sz="2400" b="1" baseline="0" dirty="0">
                          <a:solidFill>
                            <a:schemeClr val="tx1"/>
                          </a:solidFill>
                          <a:latin typeface="Cambria" panose="02040503050406030204" pitchFamily="18" charset="0"/>
                          <a:ea typeface="Cambria" panose="02040503050406030204" pitchFamily="18" charset="0"/>
                        </a:rPr>
                        <a:t> </a:t>
                      </a:r>
                      <a:r>
                        <a:rPr lang="en-US" sz="2400" b="1" baseline="0" dirty="0" err="1">
                          <a:solidFill>
                            <a:schemeClr val="tx1"/>
                          </a:solidFill>
                          <a:latin typeface="Cambria" panose="02040503050406030204" pitchFamily="18" charset="0"/>
                          <a:ea typeface="Cambria" panose="02040503050406030204" pitchFamily="18" charset="0"/>
                        </a:rPr>
                        <a:t>động</a:t>
                      </a:r>
                      <a:endParaRPr lang="vi-VN" sz="2400" b="1" dirty="0">
                        <a:solidFill>
                          <a:schemeClr val="tx1"/>
                        </a:solidFill>
                        <a:latin typeface="Cambria" panose="02040503050406030204" pitchFamily="18" charset="0"/>
                        <a:ea typeface="Cambria" panose="02040503050406030204" pitchFamily="18" charset="0"/>
                      </a:endParaRPr>
                    </a:p>
                  </a:txBody>
                  <a:tcPr anchor="ctr"/>
                </a:tc>
                <a:tc>
                  <a:txBody>
                    <a:bodyPr/>
                    <a:lstStyle/>
                    <a:p>
                      <a:pPr algn="ctr"/>
                      <a:endParaRPr lang="vi-VN" sz="2400" dirty="0">
                        <a:solidFill>
                          <a:schemeClr val="tx1"/>
                        </a:solidFill>
                        <a:effectLst/>
                        <a:latin typeface="Cambria" panose="02040503050406030204" pitchFamily="18" charset="0"/>
                        <a:ea typeface="Cambria" panose="02040503050406030204" pitchFamily="18" charset="0"/>
                      </a:endParaRPr>
                    </a:p>
                  </a:txBody>
                  <a:tcPr anchor="ctr"/>
                </a:tc>
                <a:tc>
                  <a:txBody>
                    <a:bodyPr/>
                    <a:lstStyle/>
                    <a:p>
                      <a:pPr algn="ctr"/>
                      <a:endParaRPr lang="vi-VN" sz="2400" dirty="0">
                        <a:solidFill>
                          <a:schemeClr val="tx1"/>
                        </a:solidFill>
                        <a:effectLst/>
                        <a:latin typeface="Cambria" panose="02040503050406030204" pitchFamily="18" charset="0"/>
                        <a:ea typeface="Cambria" panose="02040503050406030204" pitchFamily="18" charset="0"/>
                      </a:endParaRPr>
                    </a:p>
                  </a:txBody>
                  <a:tcPr anchor="ctr"/>
                </a:tc>
                <a:extLst>
                  <a:ext uri="{0D108BD9-81ED-4DB2-BD59-A6C34878D82A}">
                    <a16:rowId xmlns:a16="http://schemas.microsoft.com/office/drawing/2014/main" val="10002"/>
                  </a:ext>
                </a:extLst>
              </a:tr>
              <a:tr h="1097511">
                <a:tc>
                  <a:txBody>
                    <a:bodyPr/>
                    <a:lstStyle/>
                    <a:p>
                      <a:pPr algn="ctr"/>
                      <a:r>
                        <a:rPr lang="en-US" sz="2400" b="1" dirty="0" err="1">
                          <a:solidFill>
                            <a:schemeClr val="tx1"/>
                          </a:solidFill>
                          <a:latin typeface="Cambria" panose="02040503050406030204" pitchFamily="18" charset="0"/>
                          <a:ea typeface="Cambria" panose="02040503050406030204" pitchFamily="18" charset="0"/>
                        </a:rPr>
                        <a:t>Tổ</a:t>
                      </a:r>
                      <a:r>
                        <a:rPr lang="en-US" sz="2400" b="1" baseline="0" dirty="0">
                          <a:solidFill>
                            <a:schemeClr val="tx1"/>
                          </a:solidFill>
                          <a:latin typeface="Cambria" panose="02040503050406030204" pitchFamily="18" charset="0"/>
                          <a:ea typeface="Cambria" panose="02040503050406030204" pitchFamily="18" charset="0"/>
                        </a:rPr>
                        <a:t> </a:t>
                      </a:r>
                      <a:r>
                        <a:rPr lang="en-US" sz="2400" b="1" baseline="0" dirty="0" err="1">
                          <a:solidFill>
                            <a:schemeClr val="tx1"/>
                          </a:solidFill>
                          <a:latin typeface="Cambria" panose="02040503050406030204" pitchFamily="18" charset="0"/>
                          <a:ea typeface="Cambria" panose="02040503050406030204" pitchFamily="18" charset="0"/>
                        </a:rPr>
                        <a:t>chức</a:t>
                      </a:r>
                      <a:r>
                        <a:rPr lang="en-US" sz="2400" b="1" baseline="0" dirty="0">
                          <a:solidFill>
                            <a:schemeClr val="tx1"/>
                          </a:solidFill>
                          <a:latin typeface="Cambria" panose="02040503050406030204" pitchFamily="18" charset="0"/>
                          <a:ea typeface="Cambria" panose="02040503050406030204" pitchFamily="18" charset="0"/>
                        </a:rPr>
                        <a:t> </a:t>
                      </a:r>
                      <a:r>
                        <a:rPr lang="en-US" sz="2400" b="1" baseline="0" dirty="0" err="1">
                          <a:solidFill>
                            <a:schemeClr val="tx1"/>
                          </a:solidFill>
                          <a:latin typeface="Cambria" panose="02040503050406030204" pitchFamily="18" charset="0"/>
                          <a:ea typeface="Cambria" panose="02040503050406030204" pitchFamily="18" charset="0"/>
                        </a:rPr>
                        <a:t>xã</a:t>
                      </a:r>
                      <a:r>
                        <a:rPr lang="en-US" sz="2400" b="1" baseline="0" dirty="0">
                          <a:solidFill>
                            <a:schemeClr val="tx1"/>
                          </a:solidFill>
                          <a:latin typeface="Cambria" panose="02040503050406030204" pitchFamily="18" charset="0"/>
                          <a:ea typeface="Cambria" panose="02040503050406030204" pitchFamily="18" charset="0"/>
                        </a:rPr>
                        <a:t> </a:t>
                      </a:r>
                      <a:r>
                        <a:rPr lang="en-US" sz="2400" b="1" baseline="0" dirty="0" err="1">
                          <a:solidFill>
                            <a:schemeClr val="tx1"/>
                          </a:solidFill>
                          <a:latin typeface="Cambria" panose="02040503050406030204" pitchFamily="18" charset="0"/>
                          <a:ea typeface="Cambria" panose="02040503050406030204" pitchFamily="18" charset="0"/>
                        </a:rPr>
                        <a:t>hội</a:t>
                      </a:r>
                      <a:endParaRPr lang="vi-VN" sz="2400" b="1" dirty="0">
                        <a:solidFill>
                          <a:schemeClr val="tx1"/>
                        </a:solidFill>
                        <a:latin typeface="Cambria" panose="02040503050406030204" pitchFamily="18" charset="0"/>
                        <a:ea typeface="Cambria" panose="02040503050406030204" pitchFamily="18" charset="0"/>
                      </a:endParaRPr>
                    </a:p>
                  </a:txBody>
                  <a:tcPr anchor="ctr"/>
                </a:tc>
                <a:tc>
                  <a:txBody>
                    <a:bodyPr/>
                    <a:lstStyle/>
                    <a:p>
                      <a:pPr algn="ctr"/>
                      <a:endParaRPr lang="vi-VN" sz="2400" dirty="0">
                        <a:solidFill>
                          <a:schemeClr val="tx1"/>
                        </a:solidFill>
                        <a:effectLst/>
                        <a:latin typeface="Cambria" panose="02040503050406030204" pitchFamily="18" charset="0"/>
                        <a:ea typeface="Cambria" panose="02040503050406030204" pitchFamily="18" charset="0"/>
                      </a:endParaRPr>
                    </a:p>
                  </a:txBody>
                  <a:tcPr anchor="ctr"/>
                </a:tc>
                <a:tc>
                  <a:txBody>
                    <a:bodyPr/>
                    <a:lstStyle/>
                    <a:p>
                      <a:pPr algn="ctr"/>
                      <a:endParaRPr lang="vi-VN" sz="2400" dirty="0">
                        <a:solidFill>
                          <a:schemeClr val="tx1"/>
                        </a:solidFill>
                        <a:effectLst/>
                        <a:latin typeface="Cambria" panose="02040503050406030204" pitchFamily="18" charset="0"/>
                        <a:ea typeface="Cambria" panose="02040503050406030204" pitchFamily="18" charset="0"/>
                      </a:endParaRPr>
                    </a:p>
                  </a:txBody>
                  <a:tcPr anchor="ctr"/>
                </a:tc>
                <a:extLst>
                  <a:ext uri="{0D108BD9-81ED-4DB2-BD59-A6C34878D82A}">
                    <a16:rowId xmlns:a16="http://schemas.microsoft.com/office/drawing/2014/main" val="10003"/>
                  </a:ext>
                </a:extLst>
              </a:tr>
            </a:tbl>
          </a:graphicData>
        </a:graphic>
      </p:graphicFrame>
    </p:spTree>
  </p:cSld>
  <p:clrMapOvr>
    <a:masterClrMapping/>
  </p:clrMapOvr>
  <p:transition advTm="25104">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6" name="图片 41995" descr="13"/>
          <p:cNvPicPr>
            <a:picLocks noChangeAspect="1"/>
          </p:cNvPicPr>
          <p:nvPr/>
        </p:nvPicPr>
        <p:blipFill>
          <a:blip r:embed="rId3"/>
          <a:stretch>
            <a:fillRect/>
          </a:stretch>
        </p:blipFill>
        <p:spPr>
          <a:xfrm>
            <a:off x="216364" y="-147067"/>
            <a:ext cx="4656931" cy="3861575"/>
          </a:xfrm>
          <a:prstGeom prst="rect">
            <a:avLst/>
          </a:prstGeom>
          <a:noFill/>
          <a:ln w="9525">
            <a:noFill/>
          </a:ln>
        </p:spPr>
      </p:pic>
      <p:pic>
        <p:nvPicPr>
          <p:cNvPr id="41997" name="图片 41996" descr="14"/>
          <p:cNvPicPr>
            <a:picLocks noChangeAspect="1"/>
          </p:cNvPicPr>
          <p:nvPr/>
        </p:nvPicPr>
        <p:blipFill>
          <a:blip r:embed="rId4"/>
          <a:stretch>
            <a:fillRect/>
          </a:stretch>
        </p:blipFill>
        <p:spPr>
          <a:xfrm>
            <a:off x="4873293" y="0"/>
            <a:ext cx="7273211" cy="6183574"/>
          </a:xfrm>
          <a:prstGeom prst="rect">
            <a:avLst/>
          </a:prstGeom>
          <a:noFill/>
          <a:ln w="9525">
            <a:noFill/>
          </a:ln>
        </p:spPr>
      </p:pic>
      <p:pic>
        <p:nvPicPr>
          <p:cNvPr id="41998" name="图片 41997" descr="1"/>
          <p:cNvPicPr>
            <a:picLocks noChangeAspect="1"/>
          </p:cNvPicPr>
          <p:nvPr/>
        </p:nvPicPr>
        <p:blipFill>
          <a:blip r:embed="rId5"/>
          <a:stretch>
            <a:fillRect/>
          </a:stretch>
        </p:blipFill>
        <p:spPr>
          <a:xfrm>
            <a:off x="0" y="5771702"/>
            <a:ext cx="12192000" cy="1240851"/>
          </a:xfrm>
          <a:prstGeom prst="rect">
            <a:avLst/>
          </a:prstGeom>
          <a:noFill/>
          <a:ln w="9525">
            <a:noFill/>
          </a:ln>
        </p:spPr>
      </p:pic>
      <p:sp>
        <p:nvSpPr>
          <p:cNvPr id="2" name="TextBox 1"/>
          <p:cNvSpPr txBox="1"/>
          <p:nvPr/>
        </p:nvSpPr>
        <p:spPr>
          <a:xfrm>
            <a:off x="638753" y="1938269"/>
            <a:ext cx="3065171" cy="707886"/>
          </a:xfrm>
          <a:prstGeom prst="rect">
            <a:avLst/>
          </a:prstGeom>
          <a:noFill/>
        </p:spPr>
        <p:txBody>
          <a:bodyPr wrap="square" rtlCol="0">
            <a:spAutoFit/>
          </a:bodyPr>
          <a:lstStyle/>
          <a:p>
            <a: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mbria" panose="02040503050406030204" pitchFamily="18" charset="0"/>
                <a:ea typeface="Cambria" panose="02040503050406030204" pitchFamily="18" charset="0"/>
              </a:rPr>
              <a:t>VẬN DỤNG</a:t>
            </a:r>
            <a:endParaRPr lang="vi-VN"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mbria" panose="02040503050406030204" pitchFamily="18" charset="0"/>
              <a:ea typeface="Cambria" panose="02040503050406030204" pitchFamily="18" charset="0"/>
            </a:endParaRPr>
          </a:p>
        </p:txBody>
      </p:sp>
      <p:sp>
        <p:nvSpPr>
          <p:cNvPr id="3" name="Rectangle 2"/>
          <p:cNvSpPr/>
          <p:nvPr/>
        </p:nvSpPr>
        <p:spPr>
          <a:xfrm>
            <a:off x="5958627" y="3245476"/>
            <a:ext cx="5142964" cy="2308324"/>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6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Theo </a:t>
            </a:r>
            <a:r>
              <a:rPr kumimoji="0" lang="en-US" sz="3600" b="0" i="1"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em</a:t>
            </a:r>
            <a:r>
              <a:rPr kumimoji="0" lang="en-US" sz="36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3600" b="0" i="1"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lao</a:t>
            </a:r>
            <a:r>
              <a:rPr kumimoji="0" lang="en-US" sz="36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3600" b="0" i="1"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động</a:t>
            </a:r>
            <a:r>
              <a:rPr kumimoji="0" lang="en-US" sz="36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3600" b="0" i="1"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có</a:t>
            </a:r>
            <a:r>
              <a:rPr kumimoji="0" lang="en-US" sz="36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3600" b="0" i="1"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vai</a:t>
            </a:r>
            <a:r>
              <a:rPr kumimoji="0" lang="en-US" sz="36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3600" b="0" i="1"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trò</a:t>
            </a:r>
            <a:r>
              <a:rPr kumimoji="0" lang="en-US" sz="36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3600" b="0" i="1"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như</a:t>
            </a:r>
            <a:r>
              <a:rPr kumimoji="0" lang="en-US" sz="36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3600" b="0" i="1"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thế</a:t>
            </a:r>
            <a:r>
              <a:rPr kumimoji="0" lang="en-US" sz="36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3600" b="0" i="1"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nào</a:t>
            </a:r>
            <a:r>
              <a:rPr kumimoji="0" lang="en-US" sz="36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3600" b="0" i="1"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đối</a:t>
            </a:r>
            <a:r>
              <a:rPr kumimoji="0" lang="en-US" sz="36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3600" b="0" i="1"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với</a:t>
            </a:r>
            <a:r>
              <a:rPr kumimoji="0" lang="en-US" sz="36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3600" b="0" i="1"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bản</a:t>
            </a:r>
            <a:r>
              <a:rPr kumimoji="0" lang="en-US" sz="36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3600" b="0" i="1"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thân</a:t>
            </a:r>
            <a:r>
              <a:rPr kumimoji="0" lang="en-US" sz="36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3600" b="0" i="1"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gia</a:t>
            </a:r>
            <a:r>
              <a:rPr kumimoji="0" lang="en-US" sz="36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3600" b="0" i="1"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đình</a:t>
            </a:r>
            <a:r>
              <a:rPr kumimoji="0" lang="en-US" sz="36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3600" b="0" i="1"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và</a:t>
            </a:r>
            <a:r>
              <a:rPr kumimoji="0" lang="en-US" sz="36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3600" b="0" i="1"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xã</a:t>
            </a:r>
            <a:r>
              <a:rPr kumimoji="0" lang="en-US" sz="36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3600" b="0" i="1"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hội</a:t>
            </a:r>
            <a:r>
              <a:rPr kumimoji="0" lang="en-US" sz="36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3600" b="0" i="1"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ngày</a:t>
            </a:r>
            <a:r>
              <a:rPr kumimoji="0" lang="en-US" sz="36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nay?</a:t>
            </a:r>
            <a:endParaRPr kumimoji="0" lang="vi-VN" sz="3600" b="0" i="1"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Tree>
  </p:cSld>
  <p:clrMapOvr>
    <a:masterClrMapping/>
  </p:clrMapOvr>
  <p:transition advTm="20163">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309095" y="197627"/>
            <a:ext cx="11552348" cy="6535149"/>
          </a:xfrm>
          <a:prstGeom prst="rect">
            <a:avLst/>
          </a:prstGeom>
          <a:noFill/>
          <a:ln w="9525">
            <a:noFill/>
          </a:ln>
        </p:spPr>
      </p:pic>
      <p:sp>
        <p:nvSpPr>
          <p:cNvPr id="3" name="Rounded Rectangle 2"/>
          <p:cNvSpPr/>
          <p:nvPr/>
        </p:nvSpPr>
        <p:spPr>
          <a:xfrm>
            <a:off x="1545466" y="1250031"/>
            <a:ext cx="9942489" cy="352881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spcCol="0" rtlCol="0" anchor="ctr"/>
          <a:lstStyle/>
          <a:p>
            <a:r>
              <a:rPr lang="vi-VN" sz="2800" dirty="0">
                <a:solidFill>
                  <a:schemeClr val="tx1"/>
                </a:solidFill>
                <a:latin typeface="Cambria" panose="02040503050406030204" pitchFamily="18" charset="0"/>
                <a:ea typeface="Cambria" panose="02040503050406030204" pitchFamily="18" charset="0"/>
              </a:rPr>
              <a:t>	Lao động giúp con người tạo ra sản phẩm vật chất, tinh thần nuôi sống bản thân, gia đình, góp phần xây dựng xã hội phát triển. Nó giúp con người làm chủ bản thân, làm chủ cuộc sống của chính mình, nó đem đến cho con người niềm vui, tìm thấy được ý nghĩa thực sự của cuộc sống.</a:t>
            </a:r>
            <a:br>
              <a:rPr lang="vi-VN" sz="2800" dirty="0">
                <a:solidFill>
                  <a:schemeClr val="tx1"/>
                </a:solidFill>
              </a:rPr>
            </a:br>
            <a:endParaRPr lang="vi-VN" sz="2800" b="1" dirty="0">
              <a:ln w="1905"/>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2240" y="3595940"/>
            <a:ext cx="3389760" cy="3588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6742" y="487312"/>
            <a:ext cx="1516257" cy="766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21547">
    <p:random/>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0" r="-30000"/>
          </a:stretch>
        </a:blipFill>
        <a:effectLst/>
      </p:bgPr>
    </p:bg>
    <p:spTree>
      <p:nvGrpSpPr>
        <p:cNvPr id="1" name=""/>
        <p:cNvGrpSpPr/>
        <p:nvPr/>
      </p:nvGrpSpPr>
      <p:grpSpPr>
        <a:xfrm>
          <a:off x="0" y="0"/>
          <a:ext cx="0" cy="0"/>
          <a:chOff x="0" y="0"/>
          <a:chExt cx="0" cy="0"/>
        </a:xfrm>
      </p:grpSpPr>
      <p:pic>
        <p:nvPicPr>
          <p:cNvPr id="3" name="Picture 2" descr="Anh Dong (3).gif"/>
          <p:cNvPicPr>
            <a:picLocks noChangeAspect="1"/>
          </p:cNvPicPr>
          <p:nvPr/>
        </p:nvPicPr>
        <p:blipFill>
          <a:blip r:embed="rId3"/>
          <a:stretch>
            <a:fillRect/>
          </a:stretch>
        </p:blipFill>
        <p:spPr>
          <a:xfrm rot="1498873">
            <a:off x="8636000" y="1676400"/>
            <a:ext cx="1828800" cy="1371600"/>
          </a:xfrm>
          <a:prstGeom prst="rect">
            <a:avLst/>
          </a:prstGeom>
        </p:spPr>
      </p:pic>
      <p:pic>
        <p:nvPicPr>
          <p:cNvPr id="4" name="Picture 3" descr="Anh Dong (39).gif"/>
          <p:cNvPicPr>
            <a:picLocks noChangeAspect="1"/>
          </p:cNvPicPr>
          <p:nvPr/>
        </p:nvPicPr>
        <p:blipFill>
          <a:blip r:embed="rId4"/>
          <a:stretch>
            <a:fillRect/>
          </a:stretch>
        </p:blipFill>
        <p:spPr>
          <a:xfrm rot="19962314">
            <a:off x="987217" y="4559294"/>
            <a:ext cx="1431411" cy="685800"/>
          </a:xfrm>
          <a:prstGeom prst="rect">
            <a:avLst/>
          </a:prstGeom>
        </p:spPr>
      </p:pic>
      <p:pic>
        <p:nvPicPr>
          <p:cNvPr id="5" name="Picture 4" descr="Anh Dong (17).gif"/>
          <p:cNvPicPr>
            <a:picLocks noChangeAspect="1"/>
          </p:cNvPicPr>
          <p:nvPr/>
        </p:nvPicPr>
        <p:blipFill>
          <a:blip r:embed="rId5"/>
          <a:stretch>
            <a:fillRect/>
          </a:stretch>
        </p:blipFill>
        <p:spPr>
          <a:xfrm rot="944070">
            <a:off x="7924800" y="4267200"/>
            <a:ext cx="1144693" cy="990600"/>
          </a:xfrm>
          <a:prstGeom prst="rect">
            <a:avLst/>
          </a:prstGeom>
        </p:spPr>
      </p:pic>
      <p:pic>
        <p:nvPicPr>
          <p:cNvPr id="6" name="Picture 5" descr="Anh Dong (368).gif"/>
          <p:cNvPicPr>
            <a:picLocks noChangeAspect="1"/>
          </p:cNvPicPr>
          <p:nvPr/>
        </p:nvPicPr>
        <p:blipFill>
          <a:blip r:embed="rId6"/>
          <a:stretch>
            <a:fillRect/>
          </a:stretch>
        </p:blipFill>
        <p:spPr>
          <a:xfrm>
            <a:off x="4064000" y="2057400"/>
            <a:ext cx="914400" cy="685800"/>
          </a:xfrm>
          <a:prstGeom prst="rect">
            <a:avLst/>
          </a:prstGeom>
        </p:spPr>
      </p:pic>
      <p:pic>
        <p:nvPicPr>
          <p:cNvPr id="7" name="Picture 6" descr="Anh Dong (746).gif"/>
          <p:cNvPicPr>
            <a:picLocks noChangeAspect="1"/>
          </p:cNvPicPr>
          <p:nvPr/>
        </p:nvPicPr>
        <p:blipFill>
          <a:blip r:embed="rId7"/>
          <a:stretch>
            <a:fillRect/>
          </a:stretch>
        </p:blipFill>
        <p:spPr>
          <a:xfrm>
            <a:off x="-406400" y="0"/>
            <a:ext cx="12801600" cy="1371600"/>
          </a:xfrm>
          <a:prstGeom prst="rect">
            <a:avLst/>
          </a:prstGeom>
        </p:spPr>
      </p:pic>
      <p:sp>
        <p:nvSpPr>
          <p:cNvPr id="8" name="Rounded Rectangle 1"/>
          <p:cNvSpPr/>
          <p:nvPr/>
        </p:nvSpPr>
        <p:spPr>
          <a:xfrm>
            <a:off x="1159813" y="2743200"/>
            <a:ext cx="7637173" cy="1275009"/>
          </a:xfrm>
          <a:prstGeom prst="roundRect">
            <a:avLst/>
          </a:prstGeom>
        </p:spPr>
        <p:style>
          <a:lnRef idx="2">
            <a:schemeClr val="accent1"/>
          </a:lnRef>
          <a:fillRef idx="1">
            <a:schemeClr val="lt1"/>
          </a:fillRef>
          <a:effectRef idx="0">
            <a:schemeClr val="accent1"/>
          </a:effectRef>
          <a:fontRef idx="minor">
            <a:schemeClr val="dk1"/>
          </a:fontRef>
        </p:style>
        <p:txBody>
          <a:bodyPr lIns="91378" tIns="45687" rIns="91378" bIns="45687" rtlCol="0" anchor="ctr"/>
          <a:lstStyle/>
          <a:p>
            <a:pPr algn="ctr"/>
            <a:r>
              <a:rPr lang="vi-VN" sz="4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HOẠT ĐỘNG KHỞI ĐỘNG</a:t>
            </a:r>
          </a:p>
        </p:txBody>
      </p:sp>
    </p:spTree>
  </p:cSld>
  <p:clrMapOvr>
    <a:masterClrMapping/>
  </p:clrMapOvr>
  <mc:AlternateContent xmlns:mc="http://schemas.openxmlformats.org/markup-compatibility/2006" xmlns:p14="http://schemas.microsoft.com/office/powerpoint/2010/main">
    <mc:Choice Requires="p14">
      <p:transition spd="slow" p14:dur="2000" advTm="8275"/>
    </mc:Choice>
    <mc:Fallback xmlns="">
      <p:transition spd="slow" advTm="827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de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 y="2690"/>
            <a:ext cx="12196763" cy="685532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18209">
        <p:push dir="u"/>
      </p:transition>
    </mc:Choice>
    <mc:Fallback xmlns="">
      <p:transition advTm="18209">
        <p:push dir="u"/>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uhoi1"/>
          <p:cNvSpPr/>
          <p:nvPr/>
        </p:nvSpPr>
        <p:spPr>
          <a:xfrm>
            <a:off x="1016000" y="895082"/>
            <a:ext cx="10058400" cy="1851338"/>
          </a:xfrm>
          <a:prstGeom prst="roundRect">
            <a:avLst>
              <a:gd name="adj" fmla="val 9286"/>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914400"/>
            <a:endParaRPr lang="vi-VN" sz="2800" b="1" dirty="0">
              <a:solidFill>
                <a:prstClr val="black"/>
              </a:solidFill>
              <a:latin typeface="Times New Roman" panose="02020603050405020304" pitchFamily="18" charset="0"/>
              <a:cs typeface="Times New Roman" panose="02020603050405020304" pitchFamily="18" charset="0"/>
            </a:endParaRPr>
          </a:p>
          <a:p>
            <a:pPr algn="ctr" defTabSz="914400"/>
            <a:endParaRPr lang="vi-VN" sz="2800" b="1" dirty="0">
              <a:solidFill>
                <a:prstClr val="black"/>
              </a:solidFill>
              <a:latin typeface="Times New Roman" panose="02020603050405020304" pitchFamily="18" charset="0"/>
              <a:cs typeface="Times New Roman" panose="02020603050405020304" pitchFamily="18" charset="0"/>
            </a:endParaRPr>
          </a:p>
          <a:p>
            <a:pPr algn="ctr" defTabSz="914400"/>
            <a:r>
              <a:rPr lang="vi-VN" sz="2800" b="1" dirty="0">
                <a:solidFill>
                  <a:prstClr val="black"/>
                </a:solidFill>
                <a:latin typeface="Times New Roman" panose="02020603050405020304" pitchFamily="18" charset="0"/>
                <a:cs typeface="Times New Roman" panose="02020603050405020304" pitchFamily="18" charset="0"/>
              </a:rPr>
              <a:t>Câu </a:t>
            </a:r>
            <a:r>
              <a:rPr lang="en-US" sz="2800" b="1" dirty="0">
                <a:solidFill>
                  <a:prstClr val="black"/>
                </a:solidFill>
                <a:latin typeface="Times New Roman" panose="02020603050405020304" pitchFamily="18" charset="0"/>
                <a:cs typeface="Times New Roman" panose="02020603050405020304" pitchFamily="18" charset="0"/>
              </a:rPr>
              <a:t>1</a:t>
            </a:r>
            <a:r>
              <a:rPr lang="vi-VN" sz="2800" b="1" dirty="0">
                <a:solidFill>
                  <a:prstClr val="black"/>
                </a:solidFill>
                <a:latin typeface="Times New Roman" panose="02020603050405020304" pitchFamily="18" charset="0"/>
                <a:cs typeface="Times New Roman" panose="02020603050405020304" pitchFamily="18" charset="0"/>
              </a:rPr>
              <a:t>: Sản phẩm dư thừa tạo ra trong xã hội nguyên thủy được phân chia như thế nào?</a:t>
            </a:r>
          </a:p>
          <a:p>
            <a:pPr algn="ctr" defTabSz="914400"/>
            <a:endParaRPr lang="vi-VN" sz="2800" b="1" dirty="0">
              <a:solidFill>
                <a:prstClr val="black"/>
              </a:solidFill>
              <a:latin typeface="Times New Roman" panose="02020603050405020304" pitchFamily="18" charset="0"/>
              <a:cs typeface="Times New Roman" panose="02020603050405020304" pitchFamily="18" charset="0"/>
            </a:endParaRPr>
          </a:p>
          <a:p>
            <a:pPr algn="ctr" defTabSz="914400"/>
            <a:endParaRPr lang="vi-VN" sz="2800" b="1" dirty="0">
              <a:solidFill>
                <a:prstClr val="black"/>
              </a:solidFill>
              <a:latin typeface="Times New Roman" panose="02020603050405020304" pitchFamily="18" charset="0"/>
              <a:cs typeface="Times New Roman" panose="02020603050405020304" pitchFamily="18" charset="0"/>
            </a:endParaRPr>
          </a:p>
        </p:txBody>
      </p:sp>
      <p:sp>
        <p:nvSpPr>
          <p:cNvPr id="49" name="dapan a"/>
          <p:cNvSpPr/>
          <p:nvPr/>
        </p:nvSpPr>
        <p:spPr>
          <a:xfrm>
            <a:off x="1016000" y="3962400"/>
            <a:ext cx="4978400" cy="1066800"/>
          </a:xfrm>
          <a:prstGeom prst="roundRect">
            <a:avLst>
              <a:gd name="adj" fmla="val 9286"/>
            </a:avLst>
          </a:prstGeom>
        </p:spPr>
        <p:style>
          <a:lnRef idx="1">
            <a:schemeClr val="accent5"/>
          </a:lnRef>
          <a:fillRef idx="2">
            <a:schemeClr val="accent5"/>
          </a:fillRef>
          <a:effectRef idx="1">
            <a:schemeClr val="accent5"/>
          </a:effectRef>
          <a:fontRef idx="minor">
            <a:schemeClr val="dk1"/>
          </a:fontRef>
        </p:style>
        <p:txBody>
          <a:bodyPr rtlCol="0" anchor="ctr"/>
          <a:lstStyle/>
          <a:p>
            <a:pPr defTabSz="914400"/>
            <a:r>
              <a:rPr lang="vi-VN" sz="2000" b="1" dirty="0">
                <a:solidFill>
                  <a:prstClr val="black"/>
                </a:solidFill>
                <a:latin typeface="Times New Roman" panose="02020603050405020304" pitchFamily="18" charset="0"/>
                <a:cs typeface="Times New Roman" panose="02020603050405020304" pitchFamily="18" charset="0"/>
              </a:rPr>
              <a:t>A. Người đứng đầu thị tộc chiếm giữ.</a:t>
            </a:r>
          </a:p>
        </p:txBody>
      </p:sp>
      <p:sp>
        <p:nvSpPr>
          <p:cNvPr id="50" name="dapan d"/>
          <p:cNvSpPr/>
          <p:nvPr/>
        </p:nvSpPr>
        <p:spPr>
          <a:xfrm>
            <a:off x="6197600" y="5181600"/>
            <a:ext cx="4978400" cy="1066800"/>
          </a:xfrm>
          <a:prstGeom prst="roundRect">
            <a:avLst>
              <a:gd name="adj" fmla="val 9286"/>
            </a:avLst>
          </a:prstGeom>
        </p:spPr>
        <p:style>
          <a:lnRef idx="1">
            <a:schemeClr val="accent5"/>
          </a:lnRef>
          <a:fillRef idx="2">
            <a:schemeClr val="accent5"/>
          </a:fillRef>
          <a:effectRef idx="1">
            <a:schemeClr val="accent5"/>
          </a:effectRef>
          <a:fontRef idx="minor">
            <a:schemeClr val="dk1"/>
          </a:fontRef>
        </p:style>
        <p:txBody>
          <a:bodyPr rtlCol="0" anchor="ctr"/>
          <a:lstStyle/>
          <a:p>
            <a:pPr defTabSz="914400"/>
            <a:r>
              <a:rPr lang="vi-VN" sz="2000" b="1" dirty="0">
                <a:solidFill>
                  <a:prstClr val="black"/>
                </a:solidFill>
                <a:latin typeface="Times New Roman" panose="02020603050405020304" pitchFamily="18" charset="0"/>
                <a:cs typeface="Times New Roman" panose="02020603050405020304" pitchFamily="18" charset="0"/>
              </a:rPr>
              <a:t>D. Dừng sản xuất để tiêu thụ hết sản phẩm thừa</a:t>
            </a:r>
          </a:p>
        </p:txBody>
      </p:sp>
      <p:sp>
        <p:nvSpPr>
          <p:cNvPr id="51" name="dapan c"/>
          <p:cNvSpPr/>
          <p:nvPr/>
        </p:nvSpPr>
        <p:spPr>
          <a:xfrm>
            <a:off x="1016000" y="5181600"/>
            <a:ext cx="4978400" cy="1066800"/>
          </a:xfrm>
          <a:prstGeom prst="roundRect">
            <a:avLst>
              <a:gd name="adj" fmla="val 9286"/>
            </a:avLst>
          </a:prstGeom>
        </p:spPr>
        <p:style>
          <a:lnRef idx="1">
            <a:schemeClr val="accent5"/>
          </a:lnRef>
          <a:fillRef idx="2">
            <a:schemeClr val="accent5"/>
          </a:fillRef>
          <a:effectRef idx="1">
            <a:schemeClr val="accent5"/>
          </a:effectRef>
          <a:fontRef idx="minor">
            <a:schemeClr val="dk1"/>
          </a:fontRef>
        </p:style>
        <p:txBody>
          <a:bodyPr rtlCol="0" anchor="ctr"/>
          <a:lstStyle/>
          <a:p>
            <a:pPr defTabSz="914400"/>
            <a:r>
              <a:rPr lang="vi-VN" sz="2000" b="1" dirty="0">
                <a:solidFill>
                  <a:prstClr val="black"/>
                </a:solidFill>
                <a:latin typeface="Times New Roman" panose="02020603050405020304" pitchFamily="18" charset="0"/>
                <a:cs typeface="Times New Roman" panose="02020603050405020304" pitchFamily="18" charset="0"/>
              </a:rPr>
              <a:t>C. Chia đều sản phẩm dư thừa cho mọi người.</a:t>
            </a:r>
          </a:p>
        </p:txBody>
      </p:sp>
      <p:sp>
        <p:nvSpPr>
          <p:cNvPr id="52" name="dapan b"/>
          <p:cNvSpPr/>
          <p:nvPr/>
        </p:nvSpPr>
        <p:spPr>
          <a:xfrm>
            <a:off x="6197600" y="3962400"/>
            <a:ext cx="4978400" cy="1066800"/>
          </a:xfrm>
          <a:prstGeom prst="roundRect">
            <a:avLst>
              <a:gd name="adj" fmla="val 9286"/>
            </a:avLst>
          </a:prstGeom>
        </p:spPr>
        <p:style>
          <a:lnRef idx="1">
            <a:schemeClr val="accent5"/>
          </a:lnRef>
          <a:fillRef idx="2">
            <a:schemeClr val="accent5"/>
          </a:fillRef>
          <a:effectRef idx="1">
            <a:schemeClr val="accent5"/>
          </a:effectRef>
          <a:fontRef idx="minor">
            <a:schemeClr val="dk1"/>
          </a:fontRef>
        </p:style>
        <p:txBody>
          <a:bodyPr rtlCol="0" anchor="ctr"/>
          <a:lstStyle/>
          <a:p>
            <a:pPr defTabSz="914400"/>
            <a:r>
              <a:rPr lang="vi-VN" sz="2000" b="1" dirty="0">
                <a:solidFill>
                  <a:prstClr val="black"/>
                </a:solidFill>
                <a:latin typeface="Times New Roman" panose="02020603050405020304" pitchFamily="18" charset="0"/>
                <a:cs typeface="Times New Roman" panose="02020603050405020304" pitchFamily="18" charset="0"/>
              </a:rPr>
              <a:t>B. Vứt bỏ hết những sản phẩm dư thừa.</a:t>
            </a:r>
          </a:p>
        </p:txBody>
      </p:sp>
      <p:sp>
        <p:nvSpPr>
          <p:cNvPr id="53" name="Cloud Callout 52"/>
          <p:cNvSpPr/>
          <p:nvPr/>
        </p:nvSpPr>
        <p:spPr>
          <a:xfrm>
            <a:off x="4064000" y="4648200"/>
            <a:ext cx="2641600" cy="838200"/>
          </a:xfrm>
          <a:prstGeom prst="cloudCallout">
            <a:avLst>
              <a:gd name="adj1" fmla="val -55527"/>
              <a:gd name="adj2" fmla="val 92024"/>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914400"/>
            <a:r>
              <a:rPr lang="en-US" b="1" dirty="0" err="1">
                <a:solidFill>
                  <a:prstClr val="black"/>
                </a:solidFill>
                <a:latin typeface="Times New Roman" panose="02020603050405020304" pitchFamily="18" charset="0"/>
                <a:cs typeface="Times New Roman" panose="02020603050405020304" pitchFamily="18" charset="0"/>
              </a:rPr>
              <a:t>Đúng</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rồi</a:t>
            </a:r>
            <a:r>
              <a:rPr lang="en-US" b="1" dirty="0">
                <a:solidFill>
                  <a:prstClr val="black"/>
                </a:solidFill>
                <a:latin typeface="Times New Roman" panose="02020603050405020304" pitchFamily="18" charset="0"/>
                <a:cs typeface="Times New Roman" panose="02020603050405020304" pitchFamily="18" charset="0"/>
              </a:rPr>
              <a:t> !</a:t>
            </a:r>
          </a:p>
        </p:txBody>
      </p:sp>
      <p:sp>
        <p:nvSpPr>
          <p:cNvPr id="55" name="Cloud Callout 54"/>
          <p:cNvSpPr/>
          <p:nvPr/>
        </p:nvSpPr>
        <p:spPr>
          <a:xfrm>
            <a:off x="9245600" y="2743200"/>
            <a:ext cx="2641600" cy="838200"/>
          </a:xfrm>
          <a:prstGeom prst="cloudCallout">
            <a:avLst>
              <a:gd name="adj1" fmla="val -55527"/>
              <a:gd name="adj2" fmla="val 92024"/>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914400"/>
            <a:r>
              <a:rPr lang="en-US" b="1" dirty="0" err="1">
                <a:solidFill>
                  <a:prstClr val="black"/>
                </a:solidFill>
                <a:latin typeface="Times New Roman" panose="02020603050405020304" pitchFamily="18" charset="0"/>
                <a:cs typeface="Times New Roman" panose="02020603050405020304" pitchFamily="18" charset="0"/>
              </a:rPr>
              <a:t>Sai</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rồi</a:t>
            </a:r>
            <a:r>
              <a:rPr lang="en-US" b="1" dirty="0">
                <a:solidFill>
                  <a:prstClr val="black"/>
                </a:solidFill>
                <a:latin typeface="Times New Roman" panose="02020603050405020304" pitchFamily="18" charset="0"/>
                <a:cs typeface="Times New Roman" panose="02020603050405020304" pitchFamily="18" charset="0"/>
              </a:rPr>
              <a:t> !</a:t>
            </a:r>
          </a:p>
        </p:txBody>
      </p:sp>
      <p:sp>
        <p:nvSpPr>
          <p:cNvPr id="56" name="Cloud Callout 55"/>
          <p:cNvSpPr/>
          <p:nvPr/>
        </p:nvSpPr>
        <p:spPr>
          <a:xfrm>
            <a:off x="9144000" y="4648200"/>
            <a:ext cx="2641600" cy="838200"/>
          </a:xfrm>
          <a:prstGeom prst="cloudCallout">
            <a:avLst>
              <a:gd name="adj1" fmla="val -55527"/>
              <a:gd name="adj2" fmla="val 92024"/>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914400"/>
            <a:r>
              <a:rPr lang="en-US" b="1" dirty="0" err="1">
                <a:solidFill>
                  <a:prstClr val="black"/>
                </a:solidFill>
                <a:latin typeface="Times New Roman" panose="02020603050405020304" pitchFamily="18" charset="0"/>
                <a:cs typeface="Times New Roman" panose="02020603050405020304" pitchFamily="18" charset="0"/>
              </a:rPr>
              <a:t>Sai</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rồi</a:t>
            </a:r>
            <a:r>
              <a:rPr lang="en-US" b="1" dirty="0">
                <a:solidFill>
                  <a:prstClr val="black"/>
                </a:solidFill>
                <a:latin typeface="Times New Roman" panose="02020603050405020304" pitchFamily="18" charset="0"/>
                <a:cs typeface="Times New Roman" panose="02020603050405020304" pitchFamily="18" charset="0"/>
              </a:rPr>
              <a:t> !</a:t>
            </a:r>
          </a:p>
        </p:txBody>
      </p:sp>
      <p:sp>
        <p:nvSpPr>
          <p:cNvPr id="57" name="Cloud Callout 56"/>
          <p:cNvSpPr/>
          <p:nvPr/>
        </p:nvSpPr>
        <p:spPr>
          <a:xfrm>
            <a:off x="4267200" y="2667000"/>
            <a:ext cx="2641600" cy="838200"/>
          </a:xfrm>
          <a:prstGeom prst="cloudCallout">
            <a:avLst>
              <a:gd name="adj1" fmla="val -55527"/>
              <a:gd name="adj2" fmla="val 92024"/>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914400"/>
            <a:r>
              <a:rPr lang="en-US" b="1" dirty="0" err="1">
                <a:solidFill>
                  <a:prstClr val="black"/>
                </a:solidFill>
                <a:latin typeface="Times New Roman" panose="02020603050405020304" pitchFamily="18" charset="0"/>
                <a:cs typeface="Times New Roman" panose="02020603050405020304" pitchFamily="18" charset="0"/>
              </a:rPr>
              <a:t>Sai</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rồi</a:t>
            </a:r>
            <a:r>
              <a:rPr lang="en-US" b="1" dirty="0">
                <a:solidFill>
                  <a:prstClr val="black"/>
                </a:solidFill>
                <a:latin typeface="Times New Roman" panose="02020603050405020304" pitchFamily="18" charset="0"/>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2000" advTm="21377"/>
    </mc:Choice>
    <mc:Fallback xmlns="">
      <p:transition spd="slow" advTm="21377"/>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remove" nodeType="clickEffect">
                                  <p:stCondLst>
                                    <p:cond delay="0"/>
                                  </p:stCondLst>
                                  <p:childTnLst>
                                    <p:animClr clrSpc="rgb" dir="cw">
                                      <p:cBhvr>
                                        <p:cTn id="6" dur="2000" fill="hold"/>
                                        <p:tgtEl>
                                          <p:spTgt spid="49"/>
                                        </p:tgtEl>
                                        <p:attrNameLst>
                                          <p:attrName>fillcolor</p:attrName>
                                        </p:attrNameLst>
                                      </p:cBhvr>
                                      <p:to>
                                        <a:srgbClr val="FD2323"/>
                                      </p:to>
                                    </p:animClr>
                                    <p:set>
                                      <p:cBhvr>
                                        <p:cTn id="7" dur="2000" fill="hold"/>
                                        <p:tgtEl>
                                          <p:spTgt spid="49"/>
                                        </p:tgtEl>
                                        <p:attrNameLst>
                                          <p:attrName>fill.type</p:attrName>
                                        </p:attrNameLst>
                                      </p:cBhvr>
                                      <p:to>
                                        <p:strVal val="solid"/>
                                      </p:to>
                                    </p:set>
                                    <p:set>
                                      <p:cBhvr>
                                        <p:cTn id="8" dur="2000" fill="hold"/>
                                        <p:tgtEl>
                                          <p:spTgt spid="49"/>
                                        </p:tgtEl>
                                        <p:attrNameLst>
                                          <p:attrName>fill.on</p:attrName>
                                        </p:attrNameLst>
                                      </p:cBhvr>
                                      <p:to>
                                        <p:strVal val="true"/>
                                      </p:to>
                                    </p:set>
                                  </p:childTnLst>
                                </p:cTn>
                              </p:par>
                              <p:par>
                                <p:cTn id="9" presetID="45" presetClass="entr" presetSubtype="0" fill="hold" nodeType="withEffect">
                                  <p:stCondLst>
                                    <p:cond delay="0"/>
                                  </p:stCondLst>
                                  <p:iterate type="lt">
                                    <p:tmPct val="10000"/>
                                  </p:iterate>
                                  <p:childTnLst>
                                    <p:set>
                                      <p:cBhvr>
                                        <p:cTn id="10" dur="1" fill="hold">
                                          <p:stCondLst>
                                            <p:cond delay="0"/>
                                          </p:stCondLst>
                                        </p:cTn>
                                        <p:tgtEl>
                                          <p:spTgt spid="57"/>
                                        </p:tgtEl>
                                        <p:attrNameLst>
                                          <p:attrName>style.visibility</p:attrName>
                                        </p:attrNameLst>
                                      </p:cBhvr>
                                      <p:to>
                                        <p:strVal val="visible"/>
                                      </p:to>
                                    </p:set>
                                    <p:animEffect transition="in" filter="fade">
                                      <p:cBhvr>
                                        <p:cTn id="11" dur="500"/>
                                        <p:tgtEl>
                                          <p:spTgt spid="57"/>
                                        </p:tgtEl>
                                      </p:cBhvr>
                                    </p:animEffect>
                                    <p:anim calcmode="lin" valueType="num">
                                      <p:cBhvr>
                                        <p:cTn id="12" dur="500" fill="hold"/>
                                        <p:tgtEl>
                                          <p:spTgt spid="57"/>
                                        </p:tgtEl>
                                        <p:attrNameLst>
                                          <p:attrName>ppt_w</p:attrName>
                                        </p:attrNameLst>
                                      </p:cBhvr>
                                      <p:tavLst>
                                        <p:tav tm="0" fmla="#ppt_w*sin(2.5*pi*$)">
                                          <p:val>
                                            <p:fltVal val="0"/>
                                          </p:val>
                                        </p:tav>
                                        <p:tav tm="100000">
                                          <p:val>
                                            <p:fltVal val="1"/>
                                          </p:val>
                                        </p:tav>
                                      </p:tavLst>
                                    </p:anim>
                                    <p:anim calcmode="lin" valueType="num">
                                      <p:cBhvr>
                                        <p:cTn id="13" dur="500" fill="hold"/>
                                        <p:tgtEl>
                                          <p:spTgt spid="57"/>
                                        </p:tgtEl>
                                        <p:attrNameLst>
                                          <p:attrName>ppt_h</p:attrName>
                                        </p:attrNameLst>
                                      </p:cBhvr>
                                      <p:tavLst>
                                        <p:tav tm="0">
                                          <p:val>
                                            <p:strVal val="#ppt_h"/>
                                          </p:val>
                                        </p:tav>
                                        <p:tav tm="100000">
                                          <p:val>
                                            <p:strVal val="#ppt_h"/>
                                          </p:val>
                                        </p:tav>
                                      </p:tavLst>
                                    </p:anim>
                                  </p:childTnLst>
                                </p:cTn>
                              </p:par>
                            </p:childTnLst>
                          </p:cTn>
                        </p:par>
                        <p:par>
                          <p:cTn id="14" fill="hold">
                            <p:stCondLst>
                              <p:cond delay="2000"/>
                            </p:stCondLst>
                            <p:childTnLst>
                              <p:par>
                                <p:cTn id="15" presetID="25" presetClass="exit" presetSubtype="0" fill="hold" nodeType="afterEffect">
                                  <p:stCondLst>
                                    <p:cond delay="0"/>
                                  </p:stCondLst>
                                  <p:iterate type="lt">
                                    <p:tmPct val="0"/>
                                  </p:iterate>
                                  <p:childTnLst>
                                    <p:animEffect transition="out" filter="fade">
                                      <p:cBhvr>
                                        <p:cTn id="16" dur="2000" accel="50000">
                                          <p:stCondLst>
                                            <p:cond delay="0"/>
                                          </p:stCondLst>
                                        </p:cTn>
                                        <p:tgtEl>
                                          <p:spTgt spid="57"/>
                                        </p:tgtEl>
                                      </p:cBhvr>
                                    </p:animEffect>
                                    <p:anim calcmode="lin" valueType="num">
                                      <p:cBhvr>
                                        <p:cTn id="17" dur="1000" accel="50000">
                                          <p:stCondLst>
                                            <p:cond delay="0"/>
                                          </p:stCondLst>
                                        </p:cTn>
                                        <p:tgtEl>
                                          <p:spTgt spid="57"/>
                                        </p:tgtEl>
                                        <p:attrNameLst>
                                          <p:attrName>ppt_y</p:attrName>
                                        </p:attrNameLst>
                                      </p:cBhvr>
                                      <p:tavLst>
                                        <p:tav tm="0">
                                          <p:val>
                                            <p:strVal val="ppt_y"/>
                                          </p:val>
                                        </p:tav>
                                        <p:tav tm="100000">
                                          <p:val>
                                            <p:strVal val="ppt_y+.1"/>
                                          </p:val>
                                        </p:tav>
                                      </p:tavLst>
                                    </p:anim>
                                    <p:anim calcmode="lin" valueType="num">
                                      <p:cBhvr>
                                        <p:cTn id="18" dur="1000" decel="50000">
                                          <p:stCondLst>
                                            <p:cond delay="1000"/>
                                          </p:stCondLst>
                                        </p:cTn>
                                        <p:tgtEl>
                                          <p:spTgt spid="57"/>
                                        </p:tgtEl>
                                        <p:attrNameLst>
                                          <p:attrName>ppt_y</p:attrName>
                                        </p:attrNameLst>
                                      </p:cBhvr>
                                      <p:tavLst>
                                        <p:tav tm="0">
                                          <p:val>
                                            <p:strVal val="ppt_y"/>
                                          </p:val>
                                        </p:tav>
                                        <p:tav tm="100000">
                                          <p:val>
                                            <p:strVal val="ppt_y-.1"/>
                                          </p:val>
                                        </p:tav>
                                      </p:tavLst>
                                    </p:anim>
                                    <p:anim calcmode="lin" valueType="num">
                                      <p:cBhvr>
                                        <p:cTn id="19" dur="1000" accel="50000">
                                          <p:stCondLst>
                                            <p:cond delay="1000"/>
                                          </p:stCondLst>
                                        </p:cTn>
                                        <p:tgtEl>
                                          <p:spTgt spid="57"/>
                                        </p:tgtEl>
                                        <p:attrNameLst>
                                          <p:attrName>ppt_x</p:attrName>
                                        </p:attrNameLst>
                                      </p:cBhvr>
                                      <p:tavLst>
                                        <p:tav tm="0">
                                          <p:val>
                                            <p:strVal val="ppt_x"/>
                                          </p:val>
                                        </p:tav>
                                        <p:tav tm="100000">
                                          <p:val>
                                            <p:strVal val="ppt_x+.4"/>
                                          </p:val>
                                        </p:tav>
                                      </p:tavLst>
                                    </p:anim>
                                    <p:anim calcmode="lin" valueType="num">
                                      <p:cBhvr>
                                        <p:cTn id="20" dur="2000"/>
                                        <p:tgtEl>
                                          <p:spTgt spid="57"/>
                                        </p:tgtEl>
                                        <p:attrNameLst>
                                          <p:attrName>ppt_h</p:attrName>
                                        </p:attrNameLst>
                                      </p:cBhvr>
                                      <p:tavLst>
                                        <p:tav tm="0">
                                          <p:val>
                                            <p:strVal val="ppt_h"/>
                                          </p:val>
                                        </p:tav>
                                        <p:tav tm="100000">
                                          <p:val>
                                            <p:strVal val="ppt_h"/>
                                          </p:val>
                                        </p:tav>
                                      </p:tavLst>
                                    </p:anim>
                                    <p:anim calcmode="lin" valueType="num">
                                      <p:cBhvr>
                                        <p:cTn id="21" dur="1000" accel="50000">
                                          <p:stCondLst>
                                            <p:cond delay="0"/>
                                          </p:stCondLst>
                                        </p:cTn>
                                        <p:tgtEl>
                                          <p:spTgt spid="57"/>
                                        </p:tgtEl>
                                        <p:attrNameLst>
                                          <p:attrName>ppt_w</p:attrName>
                                        </p:attrNameLst>
                                      </p:cBhvr>
                                      <p:tavLst>
                                        <p:tav tm="0">
                                          <p:val>
                                            <p:strVal val="ppt_w"/>
                                          </p:val>
                                        </p:tav>
                                        <p:tav tm="100000">
                                          <p:val>
                                            <p:strVal val="ppt_w*.05"/>
                                          </p:val>
                                        </p:tav>
                                      </p:tavLst>
                                    </p:anim>
                                    <p:anim calcmode="lin" valueType="num">
                                      <p:cBhvr>
                                        <p:cTn id="22" dur="1000" decel="50000">
                                          <p:stCondLst>
                                            <p:cond delay="1000"/>
                                          </p:stCondLst>
                                        </p:cTn>
                                        <p:tgtEl>
                                          <p:spTgt spid="57"/>
                                        </p:tgtEl>
                                        <p:attrNameLst>
                                          <p:attrName>ppt_w</p:attrName>
                                        </p:attrNameLst>
                                      </p:cBhvr>
                                      <p:tavLst>
                                        <p:tav tm="0">
                                          <p:val>
                                            <p:strVal val="ppt_w"/>
                                          </p:val>
                                        </p:tav>
                                        <p:tav tm="100000">
                                          <p:val>
                                            <p:strVal val="ppt_w/.05"/>
                                          </p:val>
                                        </p:tav>
                                      </p:tavLst>
                                    </p:anim>
                                    <p:anim calcmode="lin" valueType="num">
                                      <p:cBhvr>
                                        <p:cTn id="23" dur="1000" accel="50000">
                                          <p:stCondLst>
                                            <p:cond delay="1000"/>
                                          </p:stCondLst>
                                        </p:cTn>
                                        <p:tgtEl>
                                          <p:spTgt spid="57"/>
                                        </p:tgtEl>
                                        <p:attrNameLst>
                                          <p:attrName>style.rotation</p:attrName>
                                        </p:attrNameLst>
                                      </p:cBhvr>
                                      <p:tavLst>
                                        <p:tav tm="0">
                                          <p:val>
                                            <p:fltVal val="0"/>
                                          </p:val>
                                        </p:tav>
                                        <p:tav tm="100000">
                                          <p:val>
                                            <p:fltVal val="-90"/>
                                          </p:val>
                                        </p:tav>
                                      </p:tavLst>
                                    </p:anim>
                                    <p:set>
                                      <p:cBhvr>
                                        <p:cTn id="24" dur="1" fill="hold">
                                          <p:stCondLst>
                                            <p:cond delay="19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remove" nodeType="withEffect">
                                  <p:stCondLst>
                                    <p:cond delay="0"/>
                                  </p:stCondLst>
                                  <p:childTnLst>
                                    <p:animClr clrSpc="rgb" dir="cw">
                                      <p:cBhvr>
                                        <p:cTn id="29" dur="2000" fill="hold"/>
                                        <p:tgtEl>
                                          <p:spTgt spid="52"/>
                                        </p:tgtEl>
                                        <p:attrNameLst>
                                          <p:attrName>fillcolor</p:attrName>
                                        </p:attrNameLst>
                                      </p:cBhvr>
                                      <p:to>
                                        <a:srgbClr val="FF0000"/>
                                      </p:to>
                                    </p:animClr>
                                    <p:set>
                                      <p:cBhvr>
                                        <p:cTn id="30" dur="2000" fill="hold"/>
                                        <p:tgtEl>
                                          <p:spTgt spid="52"/>
                                        </p:tgtEl>
                                        <p:attrNameLst>
                                          <p:attrName>fill.type</p:attrName>
                                        </p:attrNameLst>
                                      </p:cBhvr>
                                      <p:to>
                                        <p:strVal val="solid"/>
                                      </p:to>
                                    </p:set>
                                    <p:set>
                                      <p:cBhvr>
                                        <p:cTn id="31" dur="2000" fill="hold"/>
                                        <p:tgtEl>
                                          <p:spTgt spid="52"/>
                                        </p:tgtEl>
                                        <p:attrNameLst>
                                          <p:attrName>fill.on</p:attrName>
                                        </p:attrNameLst>
                                      </p:cBhvr>
                                      <p:to>
                                        <p:strVal val="true"/>
                                      </p:to>
                                    </p:set>
                                  </p:childTnLst>
                                </p:cTn>
                              </p:par>
                              <p:par>
                                <p:cTn id="32" presetID="45" presetClass="entr" presetSubtype="0" fill="hold" nodeType="withEffect">
                                  <p:stCondLst>
                                    <p:cond delay="0"/>
                                  </p:stCondLst>
                                  <p:iterate type="lt">
                                    <p:tmPct val="10000"/>
                                  </p:iterate>
                                  <p:childTnLst>
                                    <p:set>
                                      <p:cBhvr>
                                        <p:cTn id="33" dur="1" fill="hold">
                                          <p:stCondLst>
                                            <p:cond delay="0"/>
                                          </p:stCondLst>
                                        </p:cTn>
                                        <p:tgtEl>
                                          <p:spTgt spid="55"/>
                                        </p:tgtEl>
                                        <p:attrNameLst>
                                          <p:attrName>style.visibility</p:attrName>
                                        </p:attrNameLst>
                                      </p:cBhvr>
                                      <p:to>
                                        <p:strVal val="visible"/>
                                      </p:to>
                                    </p:set>
                                    <p:animEffect transition="in" filter="fade">
                                      <p:cBhvr>
                                        <p:cTn id="34" dur="500"/>
                                        <p:tgtEl>
                                          <p:spTgt spid="55"/>
                                        </p:tgtEl>
                                      </p:cBhvr>
                                    </p:animEffect>
                                    <p:anim calcmode="lin" valueType="num">
                                      <p:cBhvr>
                                        <p:cTn id="35" dur="500" fill="hold"/>
                                        <p:tgtEl>
                                          <p:spTgt spid="55"/>
                                        </p:tgtEl>
                                        <p:attrNameLst>
                                          <p:attrName>ppt_w</p:attrName>
                                        </p:attrNameLst>
                                      </p:cBhvr>
                                      <p:tavLst>
                                        <p:tav tm="0" fmla="#ppt_w*sin(2.5*pi*$)">
                                          <p:val>
                                            <p:fltVal val="0"/>
                                          </p:val>
                                        </p:tav>
                                        <p:tav tm="100000">
                                          <p:val>
                                            <p:fltVal val="1"/>
                                          </p:val>
                                        </p:tav>
                                      </p:tavLst>
                                    </p:anim>
                                    <p:anim calcmode="lin" valueType="num">
                                      <p:cBhvr>
                                        <p:cTn id="36" dur="500" fill="hold"/>
                                        <p:tgtEl>
                                          <p:spTgt spid="55"/>
                                        </p:tgtEl>
                                        <p:attrNameLst>
                                          <p:attrName>ppt_h</p:attrName>
                                        </p:attrNameLst>
                                      </p:cBhvr>
                                      <p:tavLst>
                                        <p:tav tm="0">
                                          <p:val>
                                            <p:strVal val="#ppt_h"/>
                                          </p:val>
                                        </p:tav>
                                        <p:tav tm="100000">
                                          <p:val>
                                            <p:strVal val="#ppt_h"/>
                                          </p:val>
                                        </p:tav>
                                      </p:tavLst>
                                    </p:anim>
                                  </p:childTnLst>
                                </p:cTn>
                              </p:par>
                            </p:childTnLst>
                          </p:cTn>
                        </p:par>
                        <p:par>
                          <p:cTn id="37" fill="hold">
                            <p:stCondLst>
                              <p:cond delay="0"/>
                            </p:stCondLst>
                            <p:childTnLst>
                              <p:par>
                                <p:cTn id="38" presetID="25" presetClass="exit" presetSubtype="0" fill="hold" nodeType="afterEffect">
                                  <p:stCondLst>
                                    <p:cond delay="0"/>
                                  </p:stCondLst>
                                  <p:iterate type="lt">
                                    <p:tmPct val="0"/>
                                  </p:iterate>
                                  <p:childTnLst>
                                    <p:animEffect transition="out" filter="fade">
                                      <p:cBhvr>
                                        <p:cTn id="39" dur="2000" accel="50000">
                                          <p:stCondLst>
                                            <p:cond delay="0"/>
                                          </p:stCondLst>
                                        </p:cTn>
                                        <p:tgtEl>
                                          <p:spTgt spid="55"/>
                                        </p:tgtEl>
                                      </p:cBhvr>
                                    </p:animEffect>
                                    <p:anim calcmode="lin" valueType="num">
                                      <p:cBhvr>
                                        <p:cTn id="40" dur="1000" accel="50000">
                                          <p:stCondLst>
                                            <p:cond delay="0"/>
                                          </p:stCondLst>
                                        </p:cTn>
                                        <p:tgtEl>
                                          <p:spTgt spid="55"/>
                                        </p:tgtEl>
                                        <p:attrNameLst>
                                          <p:attrName>ppt_y</p:attrName>
                                        </p:attrNameLst>
                                      </p:cBhvr>
                                      <p:tavLst>
                                        <p:tav tm="0">
                                          <p:val>
                                            <p:strVal val="ppt_y"/>
                                          </p:val>
                                        </p:tav>
                                        <p:tav tm="100000">
                                          <p:val>
                                            <p:strVal val="ppt_y+.1"/>
                                          </p:val>
                                        </p:tav>
                                      </p:tavLst>
                                    </p:anim>
                                    <p:anim calcmode="lin" valueType="num">
                                      <p:cBhvr>
                                        <p:cTn id="41" dur="1000" decel="50000">
                                          <p:stCondLst>
                                            <p:cond delay="1000"/>
                                          </p:stCondLst>
                                        </p:cTn>
                                        <p:tgtEl>
                                          <p:spTgt spid="55"/>
                                        </p:tgtEl>
                                        <p:attrNameLst>
                                          <p:attrName>ppt_y</p:attrName>
                                        </p:attrNameLst>
                                      </p:cBhvr>
                                      <p:tavLst>
                                        <p:tav tm="0">
                                          <p:val>
                                            <p:strVal val="ppt_y"/>
                                          </p:val>
                                        </p:tav>
                                        <p:tav tm="100000">
                                          <p:val>
                                            <p:strVal val="ppt_y-.1"/>
                                          </p:val>
                                        </p:tav>
                                      </p:tavLst>
                                    </p:anim>
                                    <p:anim calcmode="lin" valueType="num">
                                      <p:cBhvr>
                                        <p:cTn id="42" dur="1000" accel="50000">
                                          <p:stCondLst>
                                            <p:cond delay="1000"/>
                                          </p:stCondLst>
                                        </p:cTn>
                                        <p:tgtEl>
                                          <p:spTgt spid="55"/>
                                        </p:tgtEl>
                                        <p:attrNameLst>
                                          <p:attrName>ppt_x</p:attrName>
                                        </p:attrNameLst>
                                      </p:cBhvr>
                                      <p:tavLst>
                                        <p:tav tm="0">
                                          <p:val>
                                            <p:strVal val="ppt_x"/>
                                          </p:val>
                                        </p:tav>
                                        <p:tav tm="100000">
                                          <p:val>
                                            <p:strVal val="ppt_x+.4"/>
                                          </p:val>
                                        </p:tav>
                                      </p:tavLst>
                                    </p:anim>
                                    <p:anim calcmode="lin" valueType="num">
                                      <p:cBhvr>
                                        <p:cTn id="43" dur="2000"/>
                                        <p:tgtEl>
                                          <p:spTgt spid="55"/>
                                        </p:tgtEl>
                                        <p:attrNameLst>
                                          <p:attrName>ppt_h</p:attrName>
                                        </p:attrNameLst>
                                      </p:cBhvr>
                                      <p:tavLst>
                                        <p:tav tm="0">
                                          <p:val>
                                            <p:strVal val="ppt_h"/>
                                          </p:val>
                                        </p:tav>
                                        <p:tav tm="100000">
                                          <p:val>
                                            <p:strVal val="ppt_h"/>
                                          </p:val>
                                        </p:tav>
                                      </p:tavLst>
                                    </p:anim>
                                    <p:anim calcmode="lin" valueType="num">
                                      <p:cBhvr>
                                        <p:cTn id="44" dur="1000" accel="50000">
                                          <p:stCondLst>
                                            <p:cond delay="0"/>
                                          </p:stCondLst>
                                        </p:cTn>
                                        <p:tgtEl>
                                          <p:spTgt spid="55"/>
                                        </p:tgtEl>
                                        <p:attrNameLst>
                                          <p:attrName>ppt_w</p:attrName>
                                        </p:attrNameLst>
                                      </p:cBhvr>
                                      <p:tavLst>
                                        <p:tav tm="0">
                                          <p:val>
                                            <p:strVal val="ppt_w"/>
                                          </p:val>
                                        </p:tav>
                                        <p:tav tm="100000">
                                          <p:val>
                                            <p:strVal val="ppt_w*.05"/>
                                          </p:val>
                                        </p:tav>
                                      </p:tavLst>
                                    </p:anim>
                                    <p:anim calcmode="lin" valueType="num">
                                      <p:cBhvr>
                                        <p:cTn id="45" dur="1000" decel="50000">
                                          <p:stCondLst>
                                            <p:cond delay="1000"/>
                                          </p:stCondLst>
                                        </p:cTn>
                                        <p:tgtEl>
                                          <p:spTgt spid="55"/>
                                        </p:tgtEl>
                                        <p:attrNameLst>
                                          <p:attrName>ppt_w</p:attrName>
                                        </p:attrNameLst>
                                      </p:cBhvr>
                                      <p:tavLst>
                                        <p:tav tm="0">
                                          <p:val>
                                            <p:strVal val="ppt_w"/>
                                          </p:val>
                                        </p:tav>
                                        <p:tav tm="100000">
                                          <p:val>
                                            <p:strVal val="ppt_w/.05"/>
                                          </p:val>
                                        </p:tav>
                                      </p:tavLst>
                                    </p:anim>
                                    <p:anim calcmode="lin" valueType="num">
                                      <p:cBhvr>
                                        <p:cTn id="46" dur="1000" accel="50000">
                                          <p:stCondLst>
                                            <p:cond delay="1000"/>
                                          </p:stCondLst>
                                        </p:cTn>
                                        <p:tgtEl>
                                          <p:spTgt spid="55"/>
                                        </p:tgtEl>
                                        <p:attrNameLst>
                                          <p:attrName>style.rotation</p:attrName>
                                        </p:attrNameLst>
                                      </p:cBhvr>
                                      <p:tavLst>
                                        <p:tav tm="0">
                                          <p:val>
                                            <p:fltVal val="0"/>
                                          </p:val>
                                        </p:tav>
                                        <p:tav tm="100000">
                                          <p:val>
                                            <p:fltVal val="-90"/>
                                          </p:val>
                                        </p:tav>
                                      </p:tavLst>
                                    </p:anim>
                                    <p:set>
                                      <p:cBhvr>
                                        <p:cTn id="47" dur="1" fill="hold">
                                          <p:stCondLst>
                                            <p:cond delay="1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48" restart="whenNotActive" fill="hold" evtFilter="cancelBubble" nodeType="interactiveSeq">
                <p:stCondLst>
                  <p:cond evt="onClick" delay="0">
                    <p:tgtEl>
                      <p:spTgt spid="51"/>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remove" nodeType="clickEffect">
                                  <p:stCondLst>
                                    <p:cond delay="0"/>
                                  </p:stCondLst>
                                  <p:childTnLst>
                                    <p:animClr clrSpc="rgb" dir="cw">
                                      <p:cBhvr>
                                        <p:cTn id="52" dur="2000" fill="hold"/>
                                        <p:tgtEl>
                                          <p:spTgt spid="51"/>
                                        </p:tgtEl>
                                        <p:attrNameLst>
                                          <p:attrName>fillcolor</p:attrName>
                                        </p:attrNameLst>
                                      </p:cBhvr>
                                      <p:to>
                                        <a:srgbClr val="00FF00"/>
                                      </p:to>
                                    </p:animClr>
                                    <p:set>
                                      <p:cBhvr>
                                        <p:cTn id="53" dur="2000" fill="hold"/>
                                        <p:tgtEl>
                                          <p:spTgt spid="51"/>
                                        </p:tgtEl>
                                        <p:attrNameLst>
                                          <p:attrName>fill.type</p:attrName>
                                        </p:attrNameLst>
                                      </p:cBhvr>
                                      <p:to>
                                        <p:strVal val="solid"/>
                                      </p:to>
                                    </p:set>
                                    <p:set>
                                      <p:cBhvr>
                                        <p:cTn id="54" dur="2000" fill="hold"/>
                                        <p:tgtEl>
                                          <p:spTgt spid="51"/>
                                        </p:tgtEl>
                                        <p:attrNameLst>
                                          <p:attrName>fill.on</p:attrName>
                                        </p:attrNameLst>
                                      </p:cBhvr>
                                      <p:to>
                                        <p:strVal val="true"/>
                                      </p:to>
                                    </p:set>
                                  </p:childTnLst>
                                </p:cTn>
                              </p:par>
                              <p:par>
                                <p:cTn id="55" presetID="45" presetClass="entr" presetSubtype="0" fill="hold" grpId="0" nodeType="withEffect">
                                  <p:stCondLst>
                                    <p:cond delay="0"/>
                                  </p:stCondLst>
                                  <p:iterate type="lt">
                                    <p:tmPct val="10000"/>
                                  </p:iterate>
                                  <p:childTnLst>
                                    <p:set>
                                      <p:cBhvr>
                                        <p:cTn id="56" dur="1" fill="hold">
                                          <p:stCondLst>
                                            <p:cond delay="0"/>
                                          </p:stCondLst>
                                        </p:cTn>
                                        <p:tgtEl>
                                          <p:spTgt spid="53"/>
                                        </p:tgtEl>
                                        <p:attrNameLst>
                                          <p:attrName>style.visibility</p:attrName>
                                        </p:attrNameLst>
                                      </p:cBhvr>
                                      <p:to>
                                        <p:strVal val="visible"/>
                                      </p:to>
                                    </p:set>
                                    <p:animEffect transition="in" filter="fade">
                                      <p:cBhvr>
                                        <p:cTn id="57" dur="500"/>
                                        <p:tgtEl>
                                          <p:spTgt spid="53"/>
                                        </p:tgtEl>
                                      </p:cBhvr>
                                    </p:animEffect>
                                    <p:anim calcmode="lin" valueType="num">
                                      <p:cBhvr>
                                        <p:cTn id="58" dur="500" fill="hold"/>
                                        <p:tgtEl>
                                          <p:spTgt spid="53"/>
                                        </p:tgtEl>
                                        <p:attrNameLst>
                                          <p:attrName>ppt_w</p:attrName>
                                        </p:attrNameLst>
                                      </p:cBhvr>
                                      <p:tavLst>
                                        <p:tav tm="0" fmla="#ppt_w*sin(2.5*pi*$)">
                                          <p:val>
                                            <p:fltVal val="0"/>
                                          </p:val>
                                        </p:tav>
                                        <p:tav tm="100000">
                                          <p:val>
                                            <p:fltVal val="1"/>
                                          </p:val>
                                        </p:tav>
                                      </p:tavLst>
                                    </p:anim>
                                    <p:anim calcmode="lin" valueType="num">
                                      <p:cBhvr>
                                        <p:cTn id="59" dur="500" fill="hold"/>
                                        <p:tgtEl>
                                          <p:spTgt spid="53"/>
                                        </p:tgtEl>
                                        <p:attrNameLst>
                                          <p:attrName>ppt_h</p:attrName>
                                        </p:attrNameLst>
                                      </p:cBhvr>
                                      <p:tavLst>
                                        <p:tav tm="0">
                                          <p:val>
                                            <p:strVal val="#ppt_h"/>
                                          </p:val>
                                        </p:tav>
                                        <p:tav tm="100000">
                                          <p:val>
                                            <p:strVal val="#ppt_h"/>
                                          </p:val>
                                        </p:tav>
                                      </p:tavLst>
                                    </p:anim>
                                  </p:childTnLst>
                                </p:cTn>
                              </p:par>
                            </p:childTnLst>
                          </p:cTn>
                        </p:par>
                        <p:par>
                          <p:cTn id="60" fill="hold">
                            <p:stCondLst>
                              <p:cond delay="2000"/>
                            </p:stCondLst>
                            <p:childTnLst>
                              <p:par>
                                <p:cTn id="61" presetID="29" presetClass="exit" presetSubtype="0" fill="hold" nodeType="afterEffect">
                                  <p:stCondLst>
                                    <p:cond delay="0"/>
                                  </p:stCondLst>
                                  <p:iterate type="lt">
                                    <p:tmPct val="0"/>
                                  </p:iterate>
                                  <p:childTnLst>
                                    <p:anim calcmode="lin" valueType="num">
                                      <p:cBhvr>
                                        <p:cTn id="62" dur="2000"/>
                                        <p:tgtEl>
                                          <p:spTgt spid="53"/>
                                        </p:tgtEl>
                                        <p:attrNameLst>
                                          <p:attrName>ppt_x</p:attrName>
                                        </p:attrNameLst>
                                      </p:cBhvr>
                                      <p:tavLst>
                                        <p:tav tm="0">
                                          <p:val>
                                            <p:strVal val="ppt_x"/>
                                          </p:val>
                                        </p:tav>
                                        <p:tav tm="100000">
                                          <p:val>
                                            <p:strVal val="ppt_x-.2"/>
                                          </p:val>
                                        </p:tav>
                                      </p:tavLst>
                                    </p:anim>
                                    <p:anim calcmode="lin" valueType="num">
                                      <p:cBhvr>
                                        <p:cTn id="63" dur="2000"/>
                                        <p:tgtEl>
                                          <p:spTgt spid="53"/>
                                        </p:tgtEl>
                                        <p:attrNameLst>
                                          <p:attrName>ppt_y</p:attrName>
                                        </p:attrNameLst>
                                      </p:cBhvr>
                                      <p:tavLst>
                                        <p:tav tm="0">
                                          <p:val>
                                            <p:strVal val="ppt_y"/>
                                          </p:val>
                                        </p:tav>
                                        <p:tav tm="100000">
                                          <p:val>
                                            <p:strVal val="ppt_y"/>
                                          </p:val>
                                        </p:tav>
                                      </p:tavLst>
                                    </p:anim>
                                    <p:animEffect transition="out" filter="fade">
                                      <p:cBhvr>
                                        <p:cTn id="64" dur="2000"/>
                                        <p:tgtEl>
                                          <p:spTgt spid="53"/>
                                        </p:tgtEl>
                                      </p:cBhvr>
                                    </p:animEffect>
                                    <p:set>
                                      <p:cBhvr>
                                        <p:cTn id="65" dur="1" fill="hold">
                                          <p:stCondLst>
                                            <p:cond delay="19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66" restart="whenNotActive" fill="hold" evtFilter="cancelBubble" nodeType="interactiveSeq">
                <p:stCondLst>
                  <p:cond evt="onClick" delay="0">
                    <p:tgtEl>
                      <p:spTgt spid="50"/>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remove" nodeType="clickEffect">
                                  <p:stCondLst>
                                    <p:cond delay="0"/>
                                  </p:stCondLst>
                                  <p:childTnLst>
                                    <p:animClr clrSpc="rgb" dir="cw">
                                      <p:cBhvr>
                                        <p:cTn id="70" dur="2000" fill="hold"/>
                                        <p:tgtEl>
                                          <p:spTgt spid="50"/>
                                        </p:tgtEl>
                                        <p:attrNameLst>
                                          <p:attrName>fillcolor</p:attrName>
                                        </p:attrNameLst>
                                      </p:cBhvr>
                                      <p:to>
                                        <a:srgbClr val="FD2323"/>
                                      </p:to>
                                    </p:animClr>
                                    <p:set>
                                      <p:cBhvr>
                                        <p:cTn id="71" dur="2000" fill="hold"/>
                                        <p:tgtEl>
                                          <p:spTgt spid="50"/>
                                        </p:tgtEl>
                                        <p:attrNameLst>
                                          <p:attrName>fill.type</p:attrName>
                                        </p:attrNameLst>
                                      </p:cBhvr>
                                      <p:to>
                                        <p:strVal val="solid"/>
                                      </p:to>
                                    </p:set>
                                    <p:set>
                                      <p:cBhvr>
                                        <p:cTn id="72" dur="2000" fill="hold"/>
                                        <p:tgtEl>
                                          <p:spTgt spid="50"/>
                                        </p:tgtEl>
                                        <p:attrNameLst>
                                          <p:attrName>fill.on</p:attrName>
                                        </p:attrNameLst>
                                      </p:cBhvr>
                                      <p:to>
                                        <p:strVal val="true"/>
                                      </p:to>
                                    </p:set>
                                  </p:childTnLst>
                                </p:cTn>
                              </p:par>
                              <p:par>
                                <p:cTn id="73" presetID="16" presetClass="entr" presetSubtype="26" fill="hold" grpId="0" nodeType="withEffect">
                                  <p:stCondLst>
                                    <p:cond delay="0"/>
                                  </p:stCondLst>
                                  <p:childTnLst>
                                    <p:set>
                                      <p:cBhvr>
                                        <p:cTn id="74" dur="1" fill="hold">
                                          <p:stCondLst>
                                            <p:cond delay="0"/>
                                          </p:stCondLst>
                                        </p:cTn>
                                        <p:tgtEl>
                                          <p:spTgt spid="56"/>
                                        </p:tgtEl>
                                        <p:attrNameLst>
                                          <p:attrName>style.visibility</p:attrName>
                                        </p:attrNameLst>
                                      </p:cBhvr>
                                      <p:to>
                                        <p:strVal val="visible"/>
                                      </p:to>
                                    </p:set>
                                    <p:animEffect transition="in" filter="barn(inHorizontal)">
                                      <p:cBhvr>
                                        <p:cTn id="75" dur="500"/>
                                        <p:tgtEl>
                                          <p:spTgt spid="56"/>
                                        </p:tgtEl>
                                      </p:cBhvr>
                                    </p:animEffect>
                                  </p:childTnLst>
                                </p:cTn>
                              </p:par>
                            </p:childTnLst>
                          </p:cTn>
                        </p:par>
                        <p:par>
                          <p:cTn id="76" fill="hold">
                            <p:stCondLst>
                              <p:cond delay="2000"/>
                            </p:stCondLst>
                            <p:childTnLst>
                              <p:par>
                                <p:cTn id="77" presetID="10" presetClass="exit" presetSubtype="0" fill="hold" grpId="1" nodeType="afterEffect">
                                  <p:stCondLst>
                                    <p:cond delay="0"/>
                                  </p:stCondLst>
                                  <p:childTnLst>
                                    <p:animEffect transition="out" filter="fade">
                                      <p:cBhvr>
                                        <p:cTn id="78" dur="2000"/>
                                        <p:tgtEl>
                                          <p:spTgt spid="56"/>
                                        </p:tgtEl>
                                      </p:cBhvr>
                                    </p:animEffect>
                                    <p:set>
                                      <p:cBhvr>
                                        <p:cTn id="79" dur="1" fill="hold">
                                          <p:stCondLst>
                                            <p:cond delay="19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0"/>
                  </p:tgtEl>
                </p:cond>
              </p:nextCondLst>
            </p:seq>
          </p:childTnLst>
        </p:cTn>
      </p:par>
    </p:tnLst>
    <p:bldLst>
      <p:bldP spid="53" grpId="0" animBg="1"/>
      <p:bldP spid="56" grpId="0" animBg="1"/>
      <p:bldP spid="5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uhoi1"/>
          <p:cNvSpPr/>
          <p:nvPr/>
        </p:nvSpPr>
        <p:spPr>
          <a:xfrm>
            <a:off x="1016000" y="953036"/>
            <a:ext cx="10058400" cy="1455313"/>
          </a:xfrm>
          <a:prstGeom prst="roundRect">
            <a:avLst>
              <a:gd name="adj" fmla="val 9286"/>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3600" b="1" dirty="0">
                <a:latin typeface="+mj-lt"/>
              </a:rPr>
              <a:t>Câu </a:t>
            </a:r>
            <a:r>
              <a:rPr lang="en-US" sz="3600" b="1" dirty="0">
                <a:latin typeface="+mj-lt"/>
              </a:rPr>
              <a:t>2</a:t>
            </a:r>
            <a:r>
              <a:rPr lang="vi-VN" sz="3600" b="1" dirty="0">
                <a:latin typeface="+mj-lt"/>
              </a:rPr>
              <a:t>: Thị tộc là</a:t>
            </a:r>
          </a:p>
        </p:txBody>
      </p:sp>
      <p:sp>
        <p:nvSpPr>
          <p:cNvPr id="49" name="dapan a"/>
          <p:cNvSpPr/>
          <p:nvPr/>
        </p:nvSpPr>
        <p:spPr>
          <a:xfrm>
            <a:off x="1016000" y="3962400"/>
            <a:ext cx="4978400" cy="1066800"/>
          </a:xfrm>
          <a:prstGeom prst="roundRect">
            <a:avLst>
              <a:gd name="adj" fmla="val 9286"/>
            </a:avLst>
          </a:prstGeom>
        </p:spPr>
        <p:style>
          <a:lnRef idx="1">
            <a:schemeClr val="accent5"/>
          </a:lnRef>
          <a:fillRef idx="2">
            <a:schemeClr val="accent5"/>
          </a:fillRef>
          <a:effectRef idx="1">
            <a:schemeClr val="accent5"/>
          </a:effectRef>
          <a:fontRef idx="minor">
            <a:schemeClr val="dk1"/>
          </a:fontRef>
        </p:style>
        <p:txBody>
          <a:bodyPr rtlCol="0" anchor="ctr"/>
          <a:lstStyle/>
          <a:p>
            <a:pPr defTabSz="914400"/>
            <a:r>
              <a:rPr lang="vi-VN" sz="2000" b="1" dirty="0">
                <a:solidFill>
                  <a:prstClr val="black"/>
                </a:solidFill>
                <a:latin typeface="Times New Roman" panose="02020603050405020304" pitchFamily="18" charset="0"/>
                <a:cs typeface="Times New Roman" panose="02020603050405020304" pitchFamily="18" charset="0"/>
              </a:rPr>
              <a:t>A. 1 nhóm người không cùng huyết thống gồm vài gia đình</a:t>
            </a:r>
          </a:p>
        </p:txBody>
      </p:sp>
      <p:sp>
        <p:nvSpPr>
          <p:cNvPr id="50" name="dapan d"/>
          <p:cNvSpPr/>
          <p:nvPr/>
        </p:nvSpPr>
        <p:spPr>
          <a:xfrm>
            <a:off x="6197600" y="5181600"/>
            <a:ext cx="4978400" cy="1066800"/>
          </a:xfrm>
          <a:prstGeom prst="roundRect">
            <a:avLst>
              <a:gd name="adj" fmla="val 9286"/>
            </a:avLst>
          </a:prstGeom>
        </p:spPr>
        <p:style>
          <a:lnRef idx="1">
            <a:schemeClr val="accent5"/>
          </a:lnRef>
          <a:fillRef idx="2">
            <a:schemeClr val="accent5"/>
          </a:fillRef>
          <a:effectRef idx="1">
            <a:schemeClr val="accent5"/>
          </a:effectRef>
          <a:fontRef idx="minor">
            <a:schemeClr val="dk1"/>
          </a:fontRef>
        </p:style>
        <p:txBody>
          <a:bodyPr rtlCol="0" anchor="ctr"/>
          <a:lstStyle/>
          <a:p>
            <a:pPr defTabSz="914400"/>
            <a:r>
              <a:rPr lang="vi-VN" sz="2000" b="1" dirty="0">
                <a:solidFill>
                  <a:prstClr val="black"/>
                </a:solidFill>
                <a:latin typeface="Times New Roman" panose="02020603050405020304" pitchFamily="18" charset="0"/>
                <a:cs typeface="Times New Roman" panose="02020603050405020304" pitchFamily="18" charset="0"/>
              </a:rPr>
              <a:t>D. là 1 nhóm người sống chung với nhau</a:t>
            </a:r>
          </a:p>
        </p:txBody>
      </p:sp>
      <p:sp>
        <p:nvSpPr>
          <p:cNvPr id="51" name="dapan c"/>
          <p:cNvSpPr/>
          <p:nvPr/>
        </p:nvSpPr>
        <p:spPr>
          <a:xfrm>
            <a:off x="1016000" y="5181600"/>
            <a:ext cx="4978400" cy="1066800"/>
          </a:xfrm>
          <a:prstGeom prst="roundRect">
            <a:avLst>
              <a:gd name="adj" fmla="val 9286"/>
            </a:avLst>
          </a:prstGeom>
        </p:spPr>
        <p:style>
          <a:lnRef idx="1">
            <a:schemeClr val="accent5"/>
          </a:lnRef>
          <a:fillRef idx="2">
            <a:schemeClr val="accent5"/>
          </a:fillRef>
          <a:effectRef idx="1">
            <a:schemeClr val="accent5"/>
          </a:effectRef>
          <a:fontRef idx="minor">
            <a:schemeClr val="dk1"/>
          </a:fontRef>
        </p:style>
        <p:txBody>
          <a:bodyPr rtlCol="0" anchor="ctr"/>
          <a:lstStyle/>
          <a:p>
            <a:pPr defTabSz="914400"/>
            <a:r>
              <a:rPr lang="vi-VN" sz="2000" b="1" dirty="0">
                <a:solidFill>
                  <a:prstClr val="black"/>
                </a:solidFill>
                <a:latin typeface="Times New Roman" panose="02020603050405020304" pitchFamily="18" charset="0"/>
                <a:cs typeface="Times New Roman" panose="02020603050405020304" pitchFamily="18" charset="0"/>
              </a:rPr>
              <a:t>C. nhóm người có khoảng hơn 5 gia đình, gồm 2 thế hệ già trẻ có chung dòng máu</a:t>
            </a:r>
          </a:p>
        </p:txBody>
      </p:sp>
      <p:sp>
        <p:nvSpPr>
          <p:cNvPr id="52" name="dapan b"/>
          <p:cNvSpPr/>
          <p:nvPr/>
        </p:nvSpPr>
        <p:spPr>
          <a:xfrm>
            <a:off x="6197600" y="3962400"/>
            <a:ext cx="4978400" cy="1066800"/>
          </a:xfrm>
          <a:prstGeom prst="roundRect">
            <a:avLst>
              <a:gd name="adj" fmla="val 9286"/>
            </a:avLst>
          </a:prstGeom>
        </p:spPr>
        <p:style>
          <a:lnRef idx="1">
            <a:schemeClr val="accent5"/>
          </a:lnRef>
          <a:fillRef idx="2">
            <a:schemeClr val="accent5"/>
          </a:fillRef>
          <a:effectRef idx="1">
            <a:schemeClr val="accent5"/>
          </a:effectRef>
          <a:fontRef idx="minor">
            <a:schemeClr val="dk1"/>
          </a:fontRef>
        </p:style>
        <p:txBody>
          <a:bodyPr rtlCol="0" anchor="ctr"/>
          <a:lstStyle/>
          <a:p>
            <a:pPr defTabSz="914400"/>
            <a:r>
              <a:rPr lang="vi-VN" sz="2000" b="1" dirty="0">
                <a:solidFill>
                  <a:prstClr val="black"/>
                </a:solidFill>
                <a:latin typeface="Times New Roman" panose="02020603050405020304" pitchFamily="18" charset="0"/>
                <a:cs typeface="Times New Roman" panose="02020603050405020304" pitchFamily="18" charset="0"/>
              </a:rPr>
              <a:t> B. nhóm người có khoảng hơn 10 gia đình, gồm 2 - 3 thế hệ già trẻ có chung dòng máu</a:t>
            </a:r>
          </a:p>
        </p:txBody>
      </p:sp>
      <p:sp>
        <p:nvSpPr>
          <p:cNvPr id="53" name="Cloud Callout 52"/>
          <p:cNvSpPr/>
          <p:nvPr/>
        </p:nvSpPr>
        <p:spPr>
          <a:xfrm>
            <a:off x="9245600" y="2743200"/>
            <a:ext cx="2641600" cy="838200"/>
          </a:xfrm>
          <a:prstGeom prst="cloudCallout">
            <a:avLst>
              <a:gd name="adj1" fmla="val -55527"/>
              <a:gd name="adj2" fmla="val 92024"/>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914400"/>
            <a:r>
              <a:rPr lang="en-US" b="1" dirty="0" err="1">
                <a:solidFill>
                  <a:prstClr val="black"/>
                </a:solidFill>
                <a:latin typeface="Times New Roman" panose="02020603050405020304" pitchFamily="18" charset="0"/>
                <a:cs typeface="Times New Roman" panose="02020603050405020304" pitchFamily="18" charset="0"/>
              </a:rPr>
              <a:t>Đúng</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rồi</a:t>
            </a:r>
            <a:r>
              <a:rPr lang="en-US" b="1" dirty="0">
                <a:solidFill>
                  <a:prstClr val="black"/>
                </a:solidFill>
                <a:latin typeface="Times New Roman" panose="02020603050405020304" pitchFamily="18" charset="0"/>
                <a:cs typeface="Times New Roman" panose="02020603050405020304" pitchFamily="18" charset="0"/>
              </a:rPr>
              <a:t> !</a:t>
            </a:r>
          </a:p>
        </p:txBody>
      </p:sp>
      <p:sp>
        <p:nvSpPr>
          <p:cNvPr id="55" name="Cloud Callout 54"/>
          <p:cNvSpPr/>
          <p:nvPr/>
        </p:nvSpPr>
        <p:spPr>
          <a:xfrm>
            <a:off x="10910570" y="4191000"/>
            <a:ext cx="2641600" cy="838200"/>
          </a:xfrm>
          <a:prstGeom prst="cloudCallout">
            <a:avLst>
              <a:gd name="adj1" fmla="val -55527"/>
              <a:gd name="adj2" fmla="val 92024"/>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914400"/>
            <a:r>
              <a:rPr lang="en-US" b="1" dirty="0" err="1">
                <a:solidFill>
                  <a:prstClr val="black"/>
                </a:solidFill>
                <a:latin typeface="Times New Roman" panose="02020603050405020304" pitchFamily="18" charset="0"/>
                <a:cs typeface="Times New Roman" panose="02020603050405020304" pitchFamily="18" charset="0"/>
              </a:rPr>
              <a:t>Sai</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rồi</a:t>
            </a:r>
            <a:r>
              <a:rPr lang="en-US" b="1" dirty="0">
                <a:solidFill>
                  <a:prstClr val="black"/>
                </a:solidFill>
                <a:latin typeface="Times New Roman" panose="02020603050405020304" pitchFamily="18" charset="0"/>
                <a:cs typeface="Times New Roman" panose="02020603050405020304" pitchFamily="18" charset="0"/>
              </a:rPr>
              <a:t> !</a:t>
            </a:r>
          </a:p>
        </p:txBody>
      </p:sp>
      <p:sp>
        <p:nvSpPr>
          <p:cNvPr id="56" name="Cloud Callout 55"/>
          <p:cNvSpPr/>
          <p:nvPr/>
        </p:nvSpPr>
        <p:spPr>
          <a:xfrm>
            <a:off x="4572000" y="4800600"/>
            <a:ext cx="2641600" cy="838200"/>
          </a:xfrm>
          <a:prstGeom prst="cloudCallout">
            <a:avLst>
              <a:gd name="adj1" fmla="val -55527"/>
              <a:gd name="adj2" fmla="val 92024"/>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914400"/>
            <a:r>
              <a:rPr lang="en-US" b="1" dirty="0" err="1">
                <a:solidFill>
                  <a:prstClr val="black"/>
                </a:solidFill>
                <a:latin typeface="Times New Roman" panose="02020603050405020304" pitchFamily="18" charset="0"/>
                <a:cs typeface="Times New Roman" panose="02020603050405020304" pitchFamily="18" charset="0"/>
              </a:rPr>
              <a:t>Sai</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rồi</a:t>
            </a:r>
            <a:r>
              <a:rPr lang="en-US" b="1" dirty="0">
                <a:solidFill>
                  <a:prstClr val="black"/>
                </a:solidFill>
                <a:latin typeface="Times New Roman" panose="02020603050405020304" pitchFamily="18" charset="0"/>
                <a:cs typeface="Times New Roman" panose="02020603050405020304" pitchFamily="18" charset="0"/>
              </a:rPr>
              <a:t> !</a:t>
            </a:r>
          </a:p>
        </p:txBody>
      </p:sp>
      <p:sp>
        <p:nvSpPr>
          <p:cNvPr id="57" name="Cloud Callout 56"/>
          <p:cNvSpPr/>
          <p:nvPr/>
        </p:nvSpPr>
        <p:spPr>
          <a:xfrm>
            <a:off x="4267200" y="2667000"/>
            <a:ext cx="2641600" cy="838200"/>
          </a:xfrm>
          <a:prstGeom prst="cloudCallout">
            <a:avLst>
              <a:gd name="adj1" fmla="val -55527"/>
              <a:gd name="adj2" fmla="val 92024"/>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914400"/>
            <a:r>
              <a:rPr lang="en-US" b="1" dirty="0" err="1">
                <a:solidFill>
                  <a:prstClr val="black"/>
                </a:solidFill>
                <a:latin typeface="Times New Roman" panose="02020603050405020304" pitchFamily="18" charset="0"/>
                <a:cs typeface="Times New Roman" panose="02020603050405020304" pitchFamily="18" charset="0"/>
              </a:rPr>
              <a:t>Sai</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rồi</a:t>
            </a:r>
            <a:r>
              <a:rPr lang="en-US" b="1" dirty="0">
                <a:solidFill>
                  <a:prstClr val="black"/>
                </a:solidFill>
                <a:latin typeface="Times New Roman" panose="02020603050405020304" pitchFamily="18" charset="0"/>
                <a:cs typeface="Times New Roman" panose="02020603050405020304" pitchFamily="18" charset="0"/>
              </a:rPr>
              <a: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722"/>
    </mc:Choice>
    <mc:Fallback xmlns="">
      <p:transition spd="slow" advTm="20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9"/>
                    </p:tgtEl>
                  </p:cond>
                </p:stCondLst>
                <p:endSync evt="end" delay="0">
                  <p:rtn val="all"/>
                </p:endSync>
                <p:childTnLst>
                  <p:par>
                    <p:cTn id="8" fill="hold">
                      <p:stCondLst>
                        <p:cond delay="0"/>
                      </p:stCondLst>
                      <p:childTnLst>
                        <p:par>
                          <p:cTn id="9" fill="hold">
                            <p:stCondLst>
                              <p:cond delay="0"/>
                            </p:stCondLst>
                            <p:childTnLst>
                              <p:par>
                                <p:cTn id="10" presetID="1" presetClass="emph" presetSubtype="2" fill="remove" nodeType="clickEffect">
                                  <p:stCondLst>
                                    <p:cond delay="0"/>
                                  </p:stCondLst>
                                  <p:childTnLst>
                                    <p:animClr clrSpc="rgb" dir="cw">
                                      <p:cBhvr>
                                        <p:cTn id="11" dur="2000" fill="hold"/>
                                        <p:tgtEl>
                                          <p:spTgt spid="49"/>
                                        </p:tgtEl>
                                        <p:attrNameLst>
                                          <p:attrName>fillcolor</p:attrName>
                                        </p:attrNameLst>
                                      </p:cBhvr>
                                      <p:to>
                                        <a:srgbClr val="FD2323"/>
                                      </p:to>
                                    </p:animClr>
                                    <p:set>
                                      <p:cBhvr>
                                        <p:cTn id="12" dur="2000" fill="hold"/>
                                        <p:tgtEl>
                                          <p:spTgt spid="49"/>
                                        </p:tgtEl>
                                        <p:attrNameLst>
                                          <p:attrName>fill.type</p:attrName>
                                        </p:attrNameLst>
                                      </p:cBhvr>
                                      <p:to>
                                        <p:strVal val="solid"/>
                                      </p:to>
                                    </p:set>
                                    <p:set>
                                      <p:cBhvr>
                                        <p:cTn id="13" dur="2000" fill="hold"/>
                                        <p:tgtEl>
                                          <p:spTgt spid="49"/>
                                        </p:tgtEl>
                                        <p:attrNameLst>
                                          <p:attrName>fill.on</p:attrName>
                                        </p:attrNameLst>
                                      </p:cBhvr>
                                      <p:to>
                                        <p:strVal val="true"/>
                                      </p:to>
                                    </p:set>
                                  </p:childTnLst>
                                </p:cTn>
                              </p:par>
                              <p:par>
                                <p:cTn id="14" presetID="45" presetClass="entr" presetSubtype="0" fill="hold" nodeType="withEffect">
                                  <p:stCondLst>
                                    <p:cond delay="0"/>
                                  </p:stCondLst>
                                  <p:iterate type="lt">
                                    <p:tmPct val="10000"/>
                                  </p:iterate>
                                  <p:childTnLst>
                                    <p:set>
                                      <p:cBhvr>
                                        <p:cTn id="15" dur="1" fill="hold">
                                          <p:stCondLst>
                                            <p:cond delay="0"/>
                                          </p:stCondLst>
                                        </p:cTn>
                                        <p:tgtEl>
                                          <p:spTgt spid="57"/>
                                        </p:tgtEl>
                                        <p:attrNameLst>
                                          <p:attrName>style.visibility</p:attrName>
                                        </p:attrNameLst>
                                      </p:cBhvr>
                                      <p:to>
                                        <p:strVal val="visible"/>
                                      </p:to>
                                    </p:set>
                                    <p:animEffect transition="in" filter="fade">
                                      <p:cBhvr>
                                        <p:cTn id="16" dur="500"/>
                                        <p:tgtEl>
                                          <p:spTgt spid="57"/>
                                        </p:tgtEl>
                                      </p:cBhvr>
                                    </p:animEffect>
                                    <p:anim calcmode="lin" valueType="num">
                                      <p:cBhvr>
                                        <p:cTn id="17" dur="500" fill="hold"/>
                                        <p:tgtEl>
                                          <p:spTgt spid="57"/>
                                        </p:tgtEl>
                                        <p:attrNameLst>
                                          <p:attrName>ppt_w</p:attrName>
                                        </p:attrNameLst>
                                      </p:cBhvr>
                                      <p:tavLst>
                                        <p:tav tm="0" fmla="#ppt_w*sin(2.5*pi*$)">
                                          <p:val>
                                            <p:fltVal val="0"/>
                                          </p:val>
                                        </p:tav>
                                        <p:tav tm="100000">
                                          <p:val>
                                            <p:fltVal val="1"/>
                                          </p:val>
                                        </p:tav>
                                      </p:tavLst>
                                    </p:anim>
                                    <p:anim calcmode="lin" valueType="num">
                                      <p:cBhvr>
                                        <p:cTn id="18" dur="500" fill="hold"/>
                                        <p:tgtEl>
                                          <p:spTgt spid="57"/>
                                        </p:tgtEl>
                                        <p:attrNameLst>
                                          <p:attrName>ppt_h</p:attrName>
                                        </p:attrNameLst>
                                      </p:cBhvr>
                                      <p:tavLst>
                                        <p:tav tm="0">
                                          <p:val>
                                            <p:strVal val="#ppt_h"/>
                                          </p:val>
                                        </p:tav>
                                        <p:tav tm="100000">
                                          <p:val>
                                            <p:strVal val="#ppt_h"/>
                                          </p:val>
                                        </p:tav>
                                      </p:tavLst>
                                    </p:anim>
                                  </p:childTnLst>
                                </p:cTn>
                              </p:par>
                            </p:childTnLst>
                          </p:cTn>
                        </p:par>
                        <p:par>
                          <p:cTn id="19" fill="hold">
                            <p:stCondLst>
                              <p:cond delay="2000"/>
                            </p:stCondLst>
                            <p:childTnLst>
                              <p:par>
                                <p:cTn id="20" presetID="25" presetClass="exit" presetSubtype="0" fill="hold" nodeType="afterEffect">
                                  <p:stCondLst>
                                    <p:cond delay="0"/>
                                  </p:stCondLst>
                                  <p:iterate type="lt">
                                    <p:tmPct val="0"/>
                                  </p:iterate>
                                  <p:childTnLst>
                                    <p:animEffect transition="out" filter="fade">
                                      <p:cBhvr>
                                        <p:cTn id="21" dur="2000" accel="50000">
                                          <p:stCondLst>
                                            <p:cond delay="0"/>
                                          </p:stCondLst>
                                        </p:cTn>
                                        <p:tgtEl>
                                          <p:spTgt spid="57"/>
                                        </p:tgtEl>
                                      </p:cBhvr>
                                    </p:animEffect>
                                    <p:anim calcmode="lin" valueType="num">
                                      <p:cBhvr>
                                        <p:cTn id="22" dur="1000" accel="50000">
                                          <p:stCondLst>
                                            <p:cond delay="0"/>
                                          </p:stCondLst>
                                        </p:cTn>
                                        <p:tgtEl>
                                          <p:spTgt spid="57"/>
                                        </p:tgtEl>
                                        <p:attrNameLst>
                                          <p:attrName>ppt_y</p:attrName>
                                        </p:attrNameLst>
                                      </p:cBhvr>
                                      <p:tavLst>
                                        <p:tav tm="0">
                                          <p:val>
                                            <p:strVal val="ppt_y"/>
                                          </p:val>
                                        </p:tav>
                                        <p:tav tm="100000">
                                          <p:val>
                                            <p:strVal val="ppt_y+.1"/>
                                          </p:val>
                                        </p:tav>
                                      </p:tavLst>
                                    </p:anim>
                                    <p:anim calcmode="lin" valueType="num">
                                      <p:cBhvr>
                                        <p:cTn id="23" dur="1000" decel="50000">
                                          <p:stCondLst>
                                            <p:cond delay="1000"/>
                                          </p:stCondLst>
                                        </p:cTn>
                                        <p:tgtEl>
                                          <p:spTgt spid="57"/>
                                        </p:tgtEl>
                                        <p:attrNameLst>
                                          <p:attrName>ppt_y</p:attrName>
                                        </p:attrNameLst>
                                      </p:cBhvr>
                                      <p:tavLst>
                                        <p:tav tm="0">
                                          <p:val>
                                            <p:strVal val="ppt_y"/>
                                          </p:val>
                                        </p:tav>
                                        <p:tav tm="100000">
                                          <p:val>
                                            <p:strVal val="ppt_y-.1"/>
                                          </p:val>
                                        </p:tav>
                                      </p:tavLst>
                                    </p:anim>
                                    <p:anim calcmode="lin" valueType="num">
                                      <p:cBhvr>
                                        <p:cTn id="24" dur="1000" accel="50000">
                                          <p:stCondLst>
                                            <p:cond delay="1000"/>
                                          </p:stCondLst>
                                        </p:cTn>
                                        <p:tgtEl>
                                          <p:spTgt spid="57"/>
                                        </p:tgtEl>
                                        <p:attrNameLst>
                                          <p:attrName>ppt_x</p:attrName>
                                        </p:attrNameLst>
                                      </p:cBhvr>
                                      <p:tavLst>
                                        <p:tav tm="0">
                                          <p:val>
                                            <p:strVal val="ppt_x"/>
                                          </p:val>
                                        </p:tav>
                                        <p:tav tm="100000">
                                          <p:val>
                                            <p:strVal val="ppt_x+.4"/>
                                          </p:val>
                                        </p:tav>
                                      </p:tavLst>
                                    </p:anim>
                                    <p:anim calcmode="lin" valueType="num">
                                      <p:cBhvr>
                                        <p:cTn id="25" dur="2000"/>
                                        <p:tgtEl>
                                          <p:spTgt spid="57"/>
                                        </p:tgtEl>
                                        <p:attrNameLst>
                                          <p:attrName>ppt_h</p:attrName>
                                        </p:attrNameLst>
                                      </p:cBhvr>
                                      <p:tavLst>
                                        <p:tav tm="0">
                                          <p:val>
                                            <p:strVal val="ppt_h"/>
                                          </p:val>
                                        </p:tav>
                                        <p:tav tm="100000">
                                          <p:val>
                                            <p:strVal val="ppt_h"/>
                                          </p:val>
                                        </p:tav>
                                      </p:tavLst>
                                    </p:anim>
                                    <p:anim calcmode="lin" valueType="num">
                                      <p:cBhvr>
                                        <p:cTn id="26" dur="1000" accel="50000">
                                          <p:stCondLst>
                                            <p:cond delay="0"/>
                                          </p:stCondLst>
                                        </p:cTn>
                                        <p:tgtEl>
                                          <p:spTgt spid="57"/>
                                        </p:tgtEl>
                                        <p:attrNameLst>
                                          <p:attrName>ppt_w</p:attrName>
                                        </p:attrNameLst>
                                      </p:cBhvr>
                                      <p:tavLst>
                                        <p:tav tm="0">
                                          <p:val>
                                            <p:strVal val="ppt_w"/>
                                          </p:val>
                                        </p:tav>
                                        <p:tav tm="100000">
                                          <p:val>
                                            <p:strVal val="ppt_w*.05"/>
                                          </p:val>
                                        </p:tav>
                                      </p:tavLst>
                                    </p:anim>
                                    <p:anim calcmode="lin" valueType="num">
                                      <p:cBhvr>
                                        <p:cTn id="27" dur="1000" decel="50000">
                                          <p:stCondLst>
                                            <p:cond delay="1000"/>
                                          </p:stCondLst>
                                        </p:cTn>
                                        <p:tgtEl>
                                          <p:spTgt spid="57"/>
                                        </p:tgtEl>
                                        <p:attrNameLst>
                                          <p:attrName>ppt_w</p:attrName>
                                        </p:attrNameLst>
                                      </p:cBhvr>
                                      <p:tavLst>
                                        <p:tav tm="0">
                                          <p:val>
                                            <p:strVal val="ppt_w"/>
                                          </p:val>
                                        </p:tav>
                                        <p:tav tm="100000">
                                          <p:val>
                                            <p:strVal val="ppt_w/.05"/>
                                          </p:val>
                                        </p:tav>
                                      </p:tavLst>
                                    </p:anim>
                                    <p:anim calcmode="lin" valueType="num">
                                      <p:cBhvr>
                                        <p:cTn id="28" dur="1000" accel="50000">
                                          <p:stCondLst>
                                            <p:cond delay="1000"/>
                                          </p:stCondLst>
                                        </p:cTn>
                                        <p:tgtEl>
                                          <p:spTgt spid="57"/>
                                        </p:tgtEl>
                                        <p:attrNameLst>
                                          <p:attrName>style.rotation</p:attrName>
                                        </p:attrNameLst>
                                      </p:cBhvr>
                                      <p:tavLst>
                                        <p:tav tm="0">
                                          <p:val>
                                            <p:fltVal val="0"/>
                                          </p:val>
                                        </p:tav>
                                        <p:tav tm="100000">
                                          <p:val>
                                            <p:fltVal val="-90"/>
                                          </p:val>
                                        </p:tav>
                                      </p:tavLst>
                                    </p:anim>
                                    <p:set>
                                      <p:cBhvr>
                                        <p:cTn id="29" dur="1" fill="hold">
                                          <p:stCondLst>
                                            <p:cond delay="19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30" restart="whenNotActive" fill="hold" evtFilter="cancelBubble" nodeType="interactiveSeq">
                <p:stCondLst>
                  <p:cond evt="onClick" delay="0">
                    <p:tgtEl>
                      <p:spTgt spid="52"/>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remove" nodeType="withEffect">
                                  <p:stCondLst>
                                    <p:cond delay="0"/>
                                  </p:stCondLst>
                                  <p:childTnLst>
                                    <p:animClr clrSpc="rgb" dir="cw">
                                      <p:cBhvr>
                                        <p:cTn id="34" dur="2000" fill="hold"/>
                                        <p:tgtEl>
                                          <p:spTgt spid="52"/>
                                        </p:tgtEl>
                                        <p:attrNameLst>
                                          <p:attrName>fillcolor</p:attrName>
                                        </p:attrNameLst>
                                      </p:cBhvr>
                                      <p:to>
                                        <a:srgbClr val="66FF33"/>
                                      </p:to>
                                    </p:animClr>
                                    <p:set>
                                      <p:cBhvr>
                                        <p:cTn id="35" dur="2000" fill="hold"/>
                                        <p:tgtEl>
                                          <p:spTgt spid="52"/>
                                        </p:tgtEl>
                                        <p:attrNameLst>
                                          <p:attrName>fill.type</p:attrName>
                                        </p:attrNameLst>
                                      </p:cBhvr>
                                      <p:to>
                                        <p:strVal val="solid"/>
                                      </p:to>
                                    </p:set>
                                    <p:set>
                                      <p:cBhvr>
                                        <p:cTn id="36" dur="2000" fill="hold"/>
                                        <p:tgtEl>
                                          <p:spTgt spid="52"/>
                                        </p:tgtEl>
                                        <p:attrNameLst>
                                          <p:attrName>fill.on</p:attrName>
                                        </p:attrNameLst>
                                      </p:cBhvr>
                                      <p:to>
                                        <p:strVal val="true"/>
                                      </p:to>
                                    </p:set>
                                  </p:childTnLst>
                                </p:cTn>
                              </p:par>
                              <p:par>
                                <p:cTn id="37" presetID="45" presetClass="entr" presetSubtype="0" fill="hold" grpId="0" nodeType="withEffect">
                                  <p:stCondLst>
                                    <p:cond delay="0"/>
                                  </p:stCondLst>
                                  <p:iterate type="lt">
                                    <p:tmPct val="10000"/>
                                  </p:iterate>
                                  <p:childTnLst>
                                    <p:set>
                                      <p:cBhvr>
                                        <p:cTn id="38" dur="1" fill="hold">
                                          <p:stCondLst>
                                            <p:cond delay="0"/>
                                          </p:stCondLst>
                                        </p:cTn>
                                        <p:tgtEl>
                                          <p:spTgt spid="53"/>
                                        </p:tgtEl>
                                        <p:attrNameLst>
                                          <p:attrName>style.visibility</p:attrName>
                                        </p:attrNameLst>
                                      </p:cBhvr>
                                      <p:to>
                                        <p:strVal val="visible"/>
                                      </p:to>
                                    </p:set>
                                    <p:animEffect transition="in" filter="fade">
                                      <p:cBhvr>
                                        <p:cTn id="39" dur="500"/>
                                        <p:tgtEl>
                                          <p:spTgt spid="53"/>
                                        </p:tgtEl>
                                      </p:cBhvr>
                                    </p:animEffect>
                                    <p:anim calcmode="lin" valueType="num">
                                      <p:cBhvr>
                                        <p:cTn id="40" dur="500" fill="hold"/>
                                        <p:tgtEl>
                                          <p:spTgt spid="53"/>
                                        </p:tgtEl>
                                        <p:attrNameLst>
                                          <p:attrName>ppt_w</p:attrName>
                                        </p:attrNameLst>
                                      </p:cBhvr>
                                      <p:tavLst>
                                        <p:tav tm="0" fmla="#ppt_w*sin(2.5*pi*$)">
                                          <p:val>
                                            <p:fltVal val="0"/>
                                          </p:val>
                                        </p:tav>
                                        <p:tav tm="100000">
                                          <p:val>
                                            <p:fltVal val="1"/>
                                          </p:val>
                                        </p:tav>
                                      </p:tavLst>
                                    </p:anim>
                                    <p:anim calcmode="lin" valueType="num">
                                      <p:cBhvr>
                                        <p:cTn id="41" dur="500" fill="hold"/>
                                        <p:tgtEl>
                                          <p:spTgt spid="53"/>
                                        </p:tgtEl>
                                        <p:attrNameLst>
                                          <p:attrName>ppt_h</p:attrName>
                                        </p:attrNameLst>
                                      </p:cBhvr>
                                      <p:tavLst>
                                        <p:tav tm="0">
                                          <p:val>
                                            <p:strVal val="#ppt_h"/>
                                          </p:val>
                                        </p:tav>
                                        <p:tav tm="100000">
                                          <p:val>
                                            <p:strVal val="#ppt_h"/>
                                          </p:val>
                                        </p:tav>
                                      </p:tavLst>
                                    </p:anim>
                                  </p:childTnLst>
                                </p:cTn>
                              </p:par>
                            </p:childTnLst>
                          </p:cTn>
                        </p:par>
                        <p:par>
                          <p:cTn id="42" fill="hold">
                            <p:stCondLst>
                              <p:cond delay="0"/>
                            </p:stCondLst>
                            <p:childTnLst>
                              <p:par>
                                <p:cTn id="43" presetID="29" presetClass="exit" presetSubtype="0" fill="hold" nodeType="afterEffect">
                                  <p:stCondLst>
                                    <p:cond delay="0"/>
                                  </p:stCondLst>
                                  <p:iterate type="lt">
                                    <p:tmPct val="0"/>
                                  </p:iterate>
                                  <p:childTnLst>
                                    <p:anim calcmode="lin" valueType="num">
                                      <p:cBhvr>
                                        <p:cTn id="44" dur="2000"/>
                                        <p:tgtEl>
                                          <p:spTgt spid="53"/>
                                        </p:tgtEl>
                                        <p:attrNameLst>
                                          <p:attrName>ppt_x</p:attrName>
                                        </p:attrNameLst>
                                      </p:cBhvr>
                                      <p:tavLst>
                                        <p:tav tm="0">
                                          <p:val>
                                            <p:strVal val="ppt_x"/>
                                          </p:val>
                                        </p:tav>
                                        <p:tav tm="100000">
                                          <p:val>
                                            <p:strVal val="ppt_x-.2"/>
                                          </p:val>
                                        </p:tav>
                                      </p:tavLst>
                                    </p:anim>
                                    <p:anim calcmode="lin" valueType="num">
                                      <p:cBhvr>
                                        <p:cTn id="45" dur="2000"/>
                                        <p:tgtEl>
                                          <p:spTgt spid="53"/>
                                        </p:tgtEl>
                                        <p:attrNameLst>
                                          <p:attrName>ppt_y</p:attrName>
                                        </p:attrNameLst>
                                      </p:cBhvr>
                                      <p:tavLst>
                                        <p:tav tm="0">
                                          <p:val>
                                            <p:strVal val="ppt_y"/>
                                          </p:val>
                                        </p:tav>
                                        <p:tav tm="100000">
                                          <p:val>
                                            <p:strVal val="ppt_y"/>
                                          </p:val>
                                        </p:tav>
                                      </p:tavLst>
                                    </p:anim>
                                    <p:animEffect transition="out" filter="fade">
                                      <p:cBhvr>
                                        <p:cTn id="46" dur="2000"/>
                                        <p:tgtEl>
                                          <p:spTgt spid="53"/>
                                        </p:tgtEl>
                                      </p:cBhvr>
                                    </p:animEffect>
                                    <p:set>
                                      <p:cBhvr>
                                        <p:cTn id="47" dur="1" fill="hold">
                                          <p:stCondLst>
                                            <p:cond delay="19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48" restart="whenNotActive" fill="hold" evtFilter="cancelBubble" nodeType="interactiveSeq">
                <p:stCondLst>
                  <p:cond evt="onClick" delay="0">
                    <p:tgtEl>
                      <p:spTgt spid="51"/>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remove" nodeType="clickEffect">
                                  <p:stCondLst>
                                    <p:cond delay="0"/>
                                  </p:stCondLst>
                                  <p:childTnLst>
                                    <p:animClr clrSpc="rgb" dir="cw">
                                      <p:cBhvr>
                                        <p:cTn id="52" dur="2000" fill="hold"/>
                                        <p:tgtEl>
                                          <p:spTgt spid="51"/>
                                        </p:tgtEl>
                                        <p:attrNameLst>
                                          <p:attrName>fillcolor</p:attrName>
                                        </p:attrNameLst>
                                      </p:cBhvr>
                                      <p:to>
                                        <a:srgbClr val="FF0000"/>
                                      </p:to>
                                    </p:animClr>
                                    <p:set>
                                      <p:cBhvr>
                                        <p:cTn id="53" dur="2000" fill="hold"/>
                                        <p:tgtEl>
                                          <p:spTgt spid="51"/>
                                        </p:tgtEl>
                                        <p:attrNameLst>
                                          <p:attrName>fill.type</p:attrName>
                                        </p:attrNameLst>
                                      </p:cBhvr>
                                      <p:to>
                                        <p:strVal val="solid"/>
                                      </p:to>
                                    </p:set>
                                    <p:set>
                                      <p:cBhvr>
                                        <p:cTn id="54" dur="2000" fill="hold"/>
                                        <p:tgtEl>
                                          <p:spTgt spid="51"/>
                                        </p:tgtEl>
                                        <p:attrNameLst>
                                          <p:attrName>fill.on</p:attrName>
                                        </p:attrNameLst>
                                      </p:cBhvr>
                                      <p:to>
                                        <p:strVal val="true"/>
                                      </p:to>
                                    </p:set>
                                  </p:childTnLst>
                                </p:cTn>
                              </p:par>
                              <p:par>
                                <p:cTn id="55" presetID="16" presetClass="entr" presetSubtype="26" fill="hold" grpId="0" nodeType="withEffect">
                                  <p:stCondLst>
                                    <p:cond delay="0"/>
                                  </p:stCondLst>
                                  <p:childTnLst>
                                    <p:set>
                                      <p:cBhvr>
                                        <p:cTn id="56" dur="1" fill="hold">
                                          <p:stCondLst>
                                            <p:cond delay="0"/>
                                          </p:stCondLst>
                                        </p:cTn>
                                        <p:tgtEl>
                                          <p:spTgt spid="56"/>
                                        </p:tgtEl>
                                        <p:attrNameLst>
                                          <p:attrName>style.visibility</p:attrName>
                                        </p:attrNameLst>
                                      </p:cBhvr>
                                      <p:to>
                                        <p:strVal val="visible"/>
                                      </p:to>
                                    </p:set>
                                    <p:animEffect transition="in" filter="barn(inHorizontal)">
                                      <p:cBhvr>
                                        <p:cTn id="57" dur="500"/>
                                        <p:tgtEl>
                                          <p:spTgt spid="56"/>
                                        </p:tgtEl>
                                      </p:cBhvr>
                                    </p:animEffect>
                                  </p:childTnLst>
                                </p:cTn>
                              </p:par>
                            </p:childTnLst>
                          </p:cTn>
                        </p:par>
                        <p:par>
                          <p:cTn id="58" fill="hold">
                            <p:stCondLst>
                              <p:cond delay="2000"/>
                            </p:stCondLst>
                            <p:childTnLst>
                              <p:par>
                                <p:cTn id="59" presetID="10" presetClass="exit" presetSubtype="0" fill="hold" grpId="1" nodeType="afterEffect">
                                  <p:stCondLst>
                                    <p:cond delay="0"/>
                                  </p:stCondLst>
                                  <p:childTnLst>
                                    <p:animEffect transition="out" filter="fade">
                                      <p:cBhvr>
                                        <p:cTn id="60" dur="2000"/>
                                        <p:tgtEl>
                                          <p:spTgt spid="56"/>
                                        </p:tgtEl>
                                      </p:cBhvr>
                                    </p:animEffect>
                                    <p:set>
                                      <p:cBhvr>
                                        <p:cTn id="61" dur="1" fill="hold">
                                          <p:stCondLst>
                                            <p:cond delay="19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62" restart="whenNotActive" fill="hold" evtFilter="cancelBubble" nodeType="interactiveSeq">
                <p:stCondLst>
                  <p:cond evt="onClick" delay="0">
                    <p:tgtEl>
                      <p:spTgt spid="50"/>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remove" nodeType="clickEffect">
                                  <p:stCondLst>
                                    <p:cond delay="0"/>
                                  </p:stCondLst>
                                  <p:childTnLst>
                                    <p:animClr clrSpc="rgb" dir="cw">
                                      <p:cBhvr>
                                        <p:cTn id="66" dur="2000" fill="hold"/>
                                        <p:tgtEl>
                                          <p:spTgt spid="50"/>
                                        </p:tgtEl>
                                        <p:attrNameLst>
                                          <p:attrName>fillcolor</p:attrName>
                                        </p:attrNameLst>
                                      </p:cBhvr>
                                      <p:to>
                                        <a:srgbClr val="FF0000"/>
                                      </p:to>
                                    </p:animClr>
                                    <p:set>
                                      <p:cBhvr>
                                        <p:cTn id="67" dur="2000" fill="hold"/>
                                        <p:tgtEl>
                                          <p:spTgt spid="50"/>
                                        </p:tgtEl>
                                        <p:attrNameLst>
                                          <p:attrName>fill.type</p:attrName>
                                        </p:attrNameLst>
                                      </p:cBhvr>
                                      <p:to>
                                        <p:strVal val="solid"/>
                                      </p:to>
                                    </p:set>
                                    <p:set>
                                      <p:cBhvr>
                                        <p:cTn id="68" dur="2000" fill="hold"/>
                                        <p:tgtEl>
                                          <p:spTgt spid="50"/>
                                        </p:tgtEl>
                                        <p:attrNameLst>
                                          <p:attrName>fill.on</p:attrName>
                                        </p:attrNameLst>
                                      </p:cBhvr>
                                      <p:to>
                                        <p:strVal val="true"/>
                                      </p:to>
                                    </p:set>
                                  </p:childTnLst>
                                </p:cTn>
                              </p:par>
                              <p:par>
                                <p:cTn id="69" presetID="45" presetClass="entr" presetSubtype="0" fill="hold" nodeType="withEffect">
                                  <p:stCondLst>
                                    <p:cond delay="0"/>
                                  </p:stCondLst>
                                  <p:iterate type="lt">
                                    <p:tmPct val="10000"/>
                                  </p:iterate>
                                  <p:childTnLst>
                                    <p:set>
                                      <p:cBhvr>
                                        <p:cTn id="70" dur="1" fill="hold">
                                          <p:stCondLst>
                                            <p:cond delay="0"/>
                                          </p:stCondLst>
                                        </p:cTn>
                                        <p:tgtEl>
                                          <p:spTgt spid="55"/>
                                        </p:tgtEl>
                                        <p:attrNameLst>
                                          <p:attrName>style.visibility</p:attrName>
                                        </p:attrNameLst>
                                      </p:cBhvr>
                                      <p:to>
                                        <p:strVal val="visible"/>
                                      </p:to>
                                    </p:set>
                                    <p:animEffect transition="in" filter="fade">
                                      <p:cBhvr>
                                        <p:cTn id="71" dur="500"/>
                                        <p:tgtEl>
                                          <p:spTgt spid="55"/>
                                        </p:tgtEl>
                                      </p:cBhvr>
                                    </p:animEffect>
                                    <p:anim calcmode="lin" valueType="num">
                                      <p:cBhvr>
                                        <p:cTn id="72" dur="500" fill="hold"/>
                                        <p:tgtEl>
                                          <p:spTgt spid="55"/>
                                        </p:tgtEl>
                                        <p:attrNameLst>
                                          <p:attrName>ppt_w</p:attrName>
                                        </p:attrNameLst>
                                      </p:cBhvr>
                                      <p:tavLst>
                                        <p:tav tm="0" fmla="#ppt_w*sin(2.5*pi*$)">
                                          <p:val>
                                            <p:fltVal val="0"/>
                                          </p:val>
                                        </p:tav>
                                        <p:tav tm="100000">
                                          <p:val>
                                            <p:fltVal val="1"/>
                                          </p:val>
                                        </p:tav>
                                      </p:tavLst>
                                    </p:anim>
                                    <p:anim calcmode="lin" valueType="num">
                                      <p:cBhvr>
                                        <p:cTn id="73" dur="500" fill="hold"/>
                                        <p:tgtEl>
                                          <p:spTgt spid="55"/>
                                        </p:tgtEl>
                                        <p:attrNameLst>
                                          <p:attrName>ppt_h</p:attrName>
                                        </p:attrNameLst>
                                      </p:cBhvr>
                                      <p:tavLst>
                                        <p:tav tm="0">
                                          <p:val>
                                            <p:strVal val="#ppt_h"/>
                                          </p:val>
                                        </p:tav>
                                        <p:tav tm="100000">
                                          <p:val>
                                            <p:strVal val="#ppt_h"/>
                                          </p:val>
                                        </p:tav>
                                      </p:tavLst>
                                    </p:anim>
                                  </p:childTnLst>
                                </p:cTn>
                              </p:par>
                            </p:childTnLst>
                          </p:cTn>
                        </p:par>
                        <p:par>
                          <p:cTn id="74" fill="hold">
                            <p:stCondLst>
                              <p:cond delay="2000"/>
                            </p:stCondLst>
                            <p:childTnLst>
                              <p:par>
                                <p:cTn id="75" presetID="25" presetClass="exit" presetSubtype="0" fill="hold" nodeType="afterEffect">
                                  <p:stCondLst>
                                    <p:cond delay="0"/>
                                  </p:stCondLst>
                                  <p:iterate type="lt">
                                    <p:tmPct val="0"/>
                                  </p:iterate>
                                  <p:childTnLst>
                                    <p:animEffect transition="out" filter="fade">
                                      <p:cBhvr>
                                        <p:cTn id="76" dur="2000" accel="50000">
                                          <p:stCondLst>
                                            <p:cond delay="0"/>
                                          </p:stCondLst>
                                        </p:cTn>
                                        <p:tgtEl>
                                          <p:spTgt spid="55"/>
                                        </p:tgtEl>
                                      </p:cBhvr>
                                    </p:animEffect>
                                    <p:anim calcmode="lin" valueType="num">
                                      <p:cBhvr>
                                        <p:cTn id="77" dur="1000" accel="50000">
                                          <p:stCondLst>
                                            <p:cond delay="0"/>
                                          </p:stCondLst>
                                        </p:cTn>
                                        <p:tgtEl>
                                          <p:spTgt spid="55"/>
                                        </p:tgtEl>
                                        <p:attrNameLst>
                                          <p:attrName>ppt_y</p:attrName>
                                        </p:attrNameLst>
                                      </p:cBhvr>
                                      <p:tavLst>
                                        <p:tav tm="0">
                                          <p:val>
                                            <p:strVal val="ppt_y"/>
                                          </p:val>
                                        </p:tav>
                                        <p:tav tm="100000">
                                          <p:val>
                                            <p:strVal val="ppt_y+.1"/>
                                          </p:val>
                                        </p:tav>
                                      </p:tavLst>
                                    </p:anim>
                                    <p:anim calcmode="lin" valueType="num">
                                      <p:cBhvr>
                                        <p:cTn id="78" dur="1000" decel="50000">
                                          <p:stCondLst>
                                            <p:cond delay="1000"/>
                                          </p:stCondLst>
                                        </p:cTn>
                                        <p:tgtEl>
                                          <p:spTgt spid="55"/>
                                        </p:tgtEl>
                                        <p:attrNameLst>
                                          <p:attrName>ppt_y</p:attrName>
                                        </p:attrNameLst>
                                      </p:cBhvr>
                                      <p:tavLst>
                                        <p:tav tm="0">
                                          <p:val>
                                            <p:strVal val="ppt_y"/>
                                          </p:val>
                                        </p:tav>
                                        <p:tav tm="100000">
                                          <p:val>
                                            <p:strVal val="ppt_y-.1"/>
                                          </p:val>
                                        </p:tav>
                                      </p:tavLst>
                                    </p:anim>
                                    <p:anim calcmode="lin" valueType="num">
                                      <p:cBhvr>
                                        <p:cTn id="79" dur="1000" accel="50000">
                                          <p:stCondLst>
                                            <p:cond delay="1000"/>
                                          </p:stCondLst>
                                        </p:cTn>
                                        <p:tgtEl>
                                          <p:spTgt spid="55"/>
                                        </p:tgtEl>
                                        <p:attrNameLst>
                                          <p:attrName>ppt_x</p:attrName>
                                        </p:attrNameLst>
                                      </p:cBhvr>
                                      <p:tavLst>
                                        <p:tav tm="0">
                                          <p:val>
                                            <p:strVal val="ppt_x"/>
                                          </p:val>
                                        </p:tav>
                                        <p:tav tm="100000">
                                          <p:val>
                                            <p:strVal val="ppt_x+.4"/>
                                          </p:val>
                                        </p:tav>
                                      </p:tavLst>
                                    </p:anim>
                                    <p:anim calcmode="lin" valueType="num">
                                      <p:cBhvr>
                                        <p:cTn id="80" dur="2000"/>
                                        <p:tgtEl>
                                          <p:spTgt spid="55"/>
                                        </p:tgtEl>
                                        <p:attrNameLst>
                                          <p:attrName>ppt_h</p:attrName>
                                        </p:attrNameLst>
                                      </p:cBhvr>
                                      <p:tavLst>
                                        <p:tav tm="0">
                                          <p:val>
                                            <p:strVal val="ppt_h"/>
                                          </p:val>
                                        </p:tav>
                                        <p:tav tm="100000">
                                          <p:val>
                                            <p:strVal val="ppt_h"/>
                                          </p:val>
                                        </p:tav>
                                      </p:tavLst>
                                    </p:anim>
                                    <p:anim calcmode="lin" valueType="num">
                                      <p:cBhvr>
                                        <p:cTn id="81" dur="1000" accel="50000">
                                          <p:stCondLst>
                                            <p:cond delay="0"/>
                                          </p:stCondLst>
                                        </p:cTn>
                                        <p:tgtEl>
                                          <p:spTgt spid="55"/>
                                        </p:tgtEl>
                                        <p:attrNameLst>
                                          <p:attrName>ppt_w</p:attrName>
                                        </p:attrNameLst>
                                      </p:cBhvr>
                                      <p:tavLst>
                                        <p:tav tm="0">
                                          <p:val>
                                            <p:strVal val="ppt_w"/>
                                          </p:val>
                                        </p:tav>
                                        <p:tav tm="100000">
                                          <p:val>
                                            <p:strVal val="ppt_w*.05"/>
                                          </p:val>
                                        </p:tav>
                                      </p:tavLst>
                                    </p:anim>
                                    <p:anim calcmode="lin" valueType="num">
                                      <p:cBhvr>
                                        <p:cTn id="82" dur="1000" decel="50000">
                                          <p:stCondLst>
                                            <p:cond delay="1000"/>
                                          </p:stCondLst>
                                        </p:cTn>
                                        <p:tgtEl>
                                          <p:spTgt spid="55"/>
                                        </p:tgtEl>
                                        <p:attrNameLst>
                                          <p:attrName>ppt_w</p:attrName>
                                        </p:attrNameLst>
                                      </p:cBhvr>
                                      <p:tavLst>
                                        <p:tav tm="0">
                                          <p:val>
                                            <p:strVal val="ppt_w"/>
                                          </p:val>
                                        </p:tav>
                                        <p:tav tm="100000">
                                          <p:val>
                                            <p:strVal val="ppt_w/.05"/>
                                          </p:val>
                                        </p:tav>
                                      </p:tavLst>
                                    </p:anim>
                                    <p:anim calcmode="lin" valueType="num">
                                      <p:cBhvr>
                                        <p:cTn id="83" dur="1000" accel="50000">
                                          <p:stCondLst>
                                            <p:cond delay="1000"/>
                                          </p:stCondLst>
                                        </p:cTn>
                                        <p:tgtEl>
                                          <p:spTgt spid="55"/>
                                        </p:tgtEl>
                                        <p:attrNameLst>
                                          <p:attrName>style.rotation</p:attrName>
                                        </p:attrNameLst>
                                      </p:cBhvr>
                                      <p:tavLst>
                                        <p:tav tm="0">
                                          <p:val>
                                            <p:fltVal val="0"/>
                                          </p:val>
                                        </p:tav>
                                        <p:tav tm="100000">
                                          <p:val>
                                            <p:fltVal val="-90"/>
                                          </p:val>
                                        </p:tav>
                                      </p:tavLst>
                                    </p:anim>
                                    <p:set>
                                      <p:cBhvr>
                                        <p:cTn id="84" dur="1" fill="hold">
                                          <p:stCondLst>
                                            <p:cond delay="1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0"/>
                  </p:tgtEl>
                </p:cond>
              </p:nextCondLst>
            </p:seq>
            <p:audio isNarration="1">
              <p:cMediaNode vol="80000" showWhenStopped="0">
                <p:cTn id="85" fill="hold" display="0">
                  <p:stCondLst>
                    <p:cond delay="indefinite"/>
                  </p:stCondLst>
                  <p:endCondLst>
                    <p:cond evt="onStopAudio" delay="0">
                      <p:tgtEl>
                        <p:sldTgt/>
                      </p:tgtEl>
                    </p:cond>
                  </p:endCondLst>
                </p:cTn>
                <p:tgtEl>
                  <p:spTgt spid="2"/>
                </p:tgtEl>
              </p:cMediaNode>
            </p:audio>
          </p:childTnLst>
        </p:cTn>
      </p:par>
    </p:tnLst>
    <p:bldLst>
      <p:bldP spid="53" grpId="0" animBg="1"/>
      <p:bldP spid="56" grpId="0" animBg="1"/>
      <p:bldP spid="5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81832" y="402817"/>
            <a:ext cx="10028335" cy="1261817"/>
          </a:xfrm>
          <a:prstGeom prst="rect">
            <a:avLst/>
          </a:prstGeom>
        </p:spPr>
        <p:txBody>
          <a:bodyPr wrap="square" lIns="91378" tIns="45687" rIns="91378" bIns="45687">
            <a:spAutoFit/>
          </a:bodyPr>
          <a:lstStyle/>
          <a:p>
            <a:r>
              <a:rPr lang="en-US" sz="32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Tuần</a:t>
            </a:r>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 3- </a:t>
            </a:r>
            <a:r>
              <a:rPr lang="en-US" sz="32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Tiết</a:t>
            </a:r>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 6:</a:t>
            </a:r>
          </a:p>
          <a:p>
            <a:pPr algn="ctr"/>
            <a:r>
              <a:rPr lang="en-US"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BÀI 4: XÃ HỘI NGUYÊN THỦY (TIẾT 2)</a:t>
            </a:r>
            <a:endParaRPr lang="vi-VN"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 name="TextBox 2"/>
          <p:cNvSpPr txBox="1"/>
          <p:nvPr/>
        </p:nvSpPr>
        <p:spPr>
          <a:xfrm>
            <a:off x="1433875" y="1852044"/>
            <a:ext cx="4825360" cy="461665"/>
          </a:xfrm>
          <a:prstGeom prst="rect">
            <a:avLst/>
          </a:prstGeom>
          <a:noFill/>
        </p:spPr>
        <p:txBody>
          <a:bodyPr wrap="non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II. </a:t>
            </a:r>
            <a:r>
              <a:rPr lang="en-US" sz="2400" b="1" dirty="0" err="1">
                <a:solidFill>
                  <a:srgbClr val="FF0000"/>
                </a:solidFill>
                <a:latin typeface="Times New Roman" panose="02020603050405020304" pitchFamily="18" charset="0"/>
                <a:cs typeface="Times New Roman" panose="02020603050405020304" pitchFamily="18" charset="0"/>
              </a:rPr>
              <a:t>Đời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người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nguyên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thuỷ</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866686" y="2501119"/>
            <a:ext cx="4392549" cy="461665"/>
          </a:xfrm>
          <a:prstGeom prst="rect">
            <a:avLst/>
          </a:prstGeom>
          <a:noFill/>
        </p:spPr>
        <p:txBody>
          <a:bodyPr wrap="none" rtlCol="0">
            <a:spAutoFit/>
          </a:bodyPr>
          <a:lstStyle/>
          <a:p>
            <a:r>
              <a:rPr lang="en-US" sz="2400" b="1" i="1" u="sng" dirty="0">
                <a:solidFill>
                  <a:srgbClr val="0000FF"/>
                </a:solidFill>
                <a:latin typeface="Times New Roman" panose="02020603050405020304" pitchFamily="18" charset="0"/>
                <a:cs typeface="Times New Roman" panose="02020603050405020304" pitchFamily="18" charset="0"/>
              </a:rPr>
              <a:t>1. Lao </a:t>
            </a:r>
            <a:r>
              <a:rPr lang="en-US" sz="2400" b="1" i="1" u="sng" dirty="0" err="1">
                <a:solidFill>
                  <a:srgbClr val="0000FF"/>
                </a:solidFill>
                <a:latin typeface="Times New Roman" panose="02020603050405020304" pitchFamily="18" charset="0"/>
                <a:cs typeface="Times New Roman" panose="02020603050405020304" pitchFamily="18" charset="0"/>
              </a:rPr>
              <a:t>động</a:t>
            </a:r>
            <a:r>
              <a:rPr lang="en-US" sz="2400" b="1" i="1" u="sng" dirty="0">
                <a:solidFill>
                  <a:srgbClr val="0000FF"/>
                </a:solidFill>
                <a:latin typeface="Times New Roman" panose="02020603050405020304" pitchFamily="18" charset="0"/>
                <a:cs typeface="Times New Roman" panose="02020603050405020304" pitchFamily="18" charset="0"/>
              </a:rPr>
              <a:t> </a:t>
            </a:r>
            <a:r>
              <a:rPr lang="en-US" sz="2400" b="1" i="1" u="sng" dirty="0" err="1">
                <a:solidFill>
                  <a:srgbClr val="0000FF"/>
                </a:solidFill>
                <a:latin typeface="Times New Roman" panose="02020603050405020304" pitchFamily="18" charset="0"/>
                <a:cs typeface="Times New Roman" panose="02020603050405020304" pitchFamily="18" charset="0"/>
              </a:rPr>
              <a:t>và</a:t>
            </a:r>
            <a:r>
              <a:rPr lang="en-US" sz="2400" b="1" i="1" u="sng" dirty="0">
                <a:solidFill>
                  <a:srgbClr val="0000FF"/>
                </a:solidFill>
                <a:latin typeface="Times New Roman" panose="02020603050405020304" pitchFamily="18" charset="0"/>
                <a:cs typeface="Times New Roman" panose="02020603050405020304" pitchFamily="18" charset="0"/>
              </a:rPr>
              <a:t> </a:t>
            </a:r>
            <a:r>
              <a:rPr lang="en-US" sz="2400" b="1" i="1" u="sng" dirty="0" err="1">
                <a:solidFill>
                  <a:srgbClr val="0000FF"/>
                </a:solidFill>
                <a:latin typeface="Times New Roman" panose="02020603050405020304" pitchFamily="18" charset="0"/>
                <a:cs typeface="Times New Roman" panose="02020603050405020304" pitchFamily="18" charset="0"/>
              </a:rPr>
              <a:t>công</a:t>
            </a:r>
            <a:r>
              <a:rPr lang="en-US" sz="2400" b="1" i="1" u="sng" dirty="0">
                <a:solidFill>
                  <a:srgbClr val="0000FF"/>
                </a:solidFill>
                <a:latin typeface="Times New Roman" panose="02020603050405020304" pitchFamily="18" charset="0"/>
                <a:cs typeface="Times New Roman" panose="02020603050405020304" pitchFamily="18" charset="0"/>
              </a:rPr>
              <a:t> </a:t>
            </a:r>
            <a:r>
              <a:rPr lang="en-US" sz="2400" b="1" i="1" u="sng" dirty="0" err="1">
                <a:solidFill>
                  <a:srgbClr val="0000FF"/>
                </a:solidFill>
                <a:latin typeface="Times New Roman" panose="02020603050405020304" pitchFamily="18" charset="0"/>
                <a:cs typeface="Times New Roman" panose="02020603050405020304" pitchFamily="18" charset="0"/>
              </a:rPr>
              <a:t>cụ</a:t>
            </a:r>
            <a:r>
              <a:rPr lang="en-US" sz="2400" b="1" i="1" u="sng" dirty="0">
                <a:solidFill>
                  <a:srgbClr val="0000FF"/>
                </a:solidFill>
                <a:latin typeface="Times New Roman" panose="02020603050405020304" pitchFamily="18" charset="0"/>
                <a:cs typeface="Times New Roman" panose="02020603050405020304" pitchFamily="18" charset="0"/>
              </a:rPr>
              <a:t> </a:t>
            </a:r>
            <a:r>
              <a:rPr lang="en-US" sz="2400" b="1" i="1" u="sng" dirty="0" err="1">
                <a:solidFill>
                  <a:srgbClr val="0000FF"/>
                </a:solidFill>
                <a:latin typeface="Times New Roman" panose="02020603050405020304" pitchFamily="18" charset="0"/>
                <a:cs typeface="Times New Roman" panose="02020603050405020304" pitchFamily="18" charset="0"/>
              </a:rPr>
              <a:t>lao</a:t>
            </a:r>
            <a:r>
              <a:rPr lang="en-US" sz="2400" b="1" i="1" u="sng" dirty="0">
                <a:solidFill>
                  <a:srgbClr val="0000FF"/>
                </a:solidFill>
                <a:latin typeface="Times New Roman" panose="02020603050405020304" pitchFamily="18" charset="0"/>
                <a:cs typeface="Times New Roman" panose="02020603050405020304" pitchFamily="18" charset="0"/>
              </a:rPr>
              <a:t> </a:t>
            </a:r>
            <a:r>
              <a:rPr lang="en-US" sz="2400" b="1" i="1" u="sng" dirty="0" err="1">
                <a:solidFill>
                  <a:srgbClr val="0000FF"/>
                </a:solidFill>
                <a:latin typeface="Times New Roman" panose="02020603050405020304" pitchFamily="18" charset="0"/>
                <a:cs typeface="Times New Roman" panose="02020603050405020304" pitchFamily="18" charset="0"/>
              </a:rPr>
              <a:t>động</a:t>
            </a:r>
            <a:endParaRPr lang="en-US" sz="2400" i="1" u="sng" dirty="0">
              <a:solidFill>
                <a:srgbClr val="0000FF"/>
              </a:solidFill>
              <a:latin typeface="Times New Roman" panose="02020603050405020304" pitchFamily="18" charset="0"/>
              <a:cs typeface="Times New Roman" panose="02020603050405020304" pitchFamily="18" charset="0"/>
            </a:endParaRPr>
          </a:p>
        </p:txBody>
      </p:sp>
      <p:sp>
        <p:nvSpPr>
          <p:cNvPr id="5" name="TextBox 4"/>
          <p:cNvSpPr txBox="1"/>
          <p:nvPr/>
        </p:nvSpPr>
        <p:spPr>
          <a:xfrm flipH="1">
            <a:off x="1866685" y="3150194"/>
            <a:ext cx="7900769" cy="461665"/>
          </a:xfrm>
          <a:prstGeom prst="rect">
            <a:avLst/>
          </a:prstGeom>
          <a:noFill/>
        </p:spPr>
        <p:txBody>
          <a:bodyPr wrap="square" rtlCol="0">
            <a:spAutoFit/>
          </a:bodyPr>
          <a:lstStyle/>
          <a:p>
            <a:r>
              <a:rPr lang="en-US" sz="2400" b="1" i="1" u="sng" dirty="0">
                <a:solidFill>
                  <a:srgbClr val="0000FF"/>
                </a:solidFill>
                <a:latin typeface="Times New Roman" panose="02020603050405020304" pitchFamily="18" charset="0"/>
                <a:cs typeface="Times New Roman" panose="02020603050405020304" pitchFamily="18" charset="0"/>
              </a:rPr>
              <a:t>2. </a:t>
            </a:r>
            <a:r>
              <a:rPr lang="en-US" sz="2400" b="1" i="1" u="sng" dirty="0" err="1">
                <a:solidFill>
                  <a:srgbClr val="0000FF"/>
                </a:solidFill>
                <a:latin typeface="Times New Roman" panose="02020603050405020304" pitchFamily="18" charset="0"/>
                <a:cs typeface="Times New Roman" panose="02020603050405020304" pitchFamily="18" charset="0"/>
              </a:rPr>
              <a:t>Từ</a:t>
            </a:r>
            <a:r>
              <a:rPr lang="en-US" sz="2400" b="1" i="1" u="sng" dirty="0">
                <a:solidFill>
                  <a:srgbClr val="0000FF"/>
                </a:solidFill>
                <a:latin typeface="Times New Roman" panose="02020603050405020304" pitchFamily="18" charset="0"/>
                <a:cs typeface="Times New Roman" panose="02020603050405020304" pitchFamily="18" charset="0"/>
              </a:rPr>
              <a:t> </a:t>
            </a:r>
            <a:r>
              <a:rPr lang="en-US" sz="2400" b="1" i="1" u="sng" dirty="0" err="1">
                <a:solidFill>
                  <a:srgbClr val="0000FF"/>
                </a:solidFill>
                <a:latin typeface="Times New Roman" panose="02020603050405020304" pitchFamily="18" charset="0"/>
                <a:cs typeface="Times New Roman" panose="02020603050405020304" pitchFamily="18" charset="0"/>
              </a:rPr>
              <a:t>hái</a:t>
            </a:r>
            <a:r>
              <a:rPr lang="en-US" sz="2400" b="1" i="1" u="sng" dirty="0">
                <a:solidFill>
                  <a:srgbClr val="0000FF"/>
                </a:solidFill>
                <a:latin typeface="Times New Roman" panose="02020603050405020304" pitchFamily="18" charset="0"/>
                <a:cs typeface="Times New Roman" panose="02020603050405020304" pitchFamily="18" charset="0"/>
              </a:rPr>
              <a:t> </a:t>
            </a:r>
            <a:r>
              <a:rPr lang="en-US" sz="2400" b="1" i="1" u="sng" dirty="0" err="1">
                <a:solidFill>
                  <a:srgbClr val="0000FF"/>
                </a:solidFill>
                <a:latin typeface="Times New Roman" panose="02020603050405020304" pitchFamily="18" charset="0"/>
                <a:cs typeface="Times New Roman" panose="02020603050405020304" pitchFamily="18" charset="0"/>
              </a:rPr>
              <a:t>lượm</a:t>
            </a:r>
            <a:r>
              <a:rPr lang="en-US" sz="2400" b="1" i="1" u="sng" dirty="0">
                <a:solidFill>
                  <a:srgbClr val="0000FF"/>
                </a:solidFill>
                <a:latin typeface="Times New Roman" panose="02020603050405020304" pitchFamily="18" charset="0"/>
                <a:cs typeface="Times New Roman" panose="02020603050405020304" pitchFamily="18" charset="0"/>
              </a:rPr>
              <a:t>, </a:t>
            </a:r>
            <a:r>
              <a:rPr lang="en-US" sz="2400" b="1" i="1" u="sng" dirty="0" err="1">
                <a:solidFill>
                  <a:srgbClr val="0000FF"/>
                </a:solidFill>
                <a:latin typeface="Times New Roman" panose="02020603050405020304" pitchFamily="18" charset="0"/>
                <a:cs typeface="Times New Roman" panose="02020603050405020304" pitchFamily="18" charset="0"/>
              </a:rPr>
              <a:t>săn</a:t>
            </a:r>
            <a:r>
              <a:rPr lang="en-US" sz="2400" b="1" i="1" u="sng" dirty="0">
                <a:solidFill>
                  <a:srgbClr val="0000FF"/>
                </a:solidFill>
                <a:latin typeface="Times New Roman" panose="02020603050405020304" pitchFamily="18" charset="0"/>
                <a:cs typeface="Times New Roman" panose="02020603050405020304" pitchFamily="18" charset="0"/>
              </a:rPr>
              <a:t> </a:t>
            </a:r>
            <a:r>
              <a:rPr lang="en-US" sz="2400" b="1" i="1" u="sng" dirty="0" err="1">
                <a:solidFill>
                  <a:srgbClr val="0000FF"/>
                </a:solidFill>
                <a:latin typeface="Times New Roman" panose="02020603050405020304" pitchFamily="18" charset="0"/>
                <a:cs typeface="Times New Roman" panose="02020603050405020304" pitchFamily="18" charset="0"/>
              </a:rPr>
              <a:t>bắt</a:t>
            </a:r>
            <a:r>
              <a:rPr lang="en-US" sz="2400" b="1" i="1" u="sng" dirty="0">
                <a:solidFill>
                  <a:srgbClr val="0000FF"/>
                </a:solidFill>
                <a:latin typeface="Times New Roman" panose="02020603050405020304" pitchFamily="18" charset="0"/>
                <a:cs typeface="Times New Roman" panose="02020603050405020304" pitchFamily="18" charset="0"/>
              </a:rPr>
              <a:t> </a:t>
            </a:r>
            <a:r>
              <a:rPr lang="en-US" sz="2400" b="1" i="1" u="sng" dirty="0" err="1">
                <a:solidFill>
                  <a:srgbClr val="0000FF"/>
                </a:solidFill>
                <a:latin typeface="Times New Roman" panose="02020603050405020304" pitchFamily="18" charset="0"/>
                <a:cs typeface="Times New Roman" panose="02020603050405020304" pitchFamily="18" charset="0"/>
              </a:rPr>
              <a:t>đến</a:t>
            </a:r>
            <a:r>
              <a:rPr lang="en-US" sz="2400" b="1" i="1" u="sng" dirty="0">
                <a:solidFill>
                  <a:srgbClr val="0000FF"/>
                </a:solidFill>
                <a:latin typeface="Times New Roman" panose="02020603050405020304" pitchFamily="18" charset="0"/>
                <a:cs typeface="Times New Roman" panose="02020603050405020304" pitchFamily="18" charset="0"/>
              </a:rPr>
              <a:t> </a:t>
            </a:r>
            <a:r>
              <a:rPr lang="en-US" sz="2400" b="1" i="1" u="sng" dirty="0" err="1">
                <a:solidFill>
                  <a:srgbClr val="0000FF"/>
                </a:solidFill>
                <a:latin typeface="Times New Roman" panose="02020603050405020304" pitchFamily="18" charset="0"/>
                <a:cs typeface="Times New Roman" panose="02020603050405020304" pitchFamily="18" charset="0"/>
              </a:rPr>
              <a:t>trồng</a:t>
            </a:r>
            <a:r>
              <a:rPr lang="en-US" sz="2400" b="1" i="1" u="sng" dirty="0">
                <a:solidFill>
                  <a:srgbClr val="0000FF"/>
                </a:solidFill>
                <a:latin typeface="Times New Roman" panose="02020603050405020304" pitchFamily="18" charset="0"/>
                <a:cs typeface="Times New Roman" panose="02020603050405020304" pitchFamily="18" charset="0"/>
              </a:rPr>
              <a:t> </a:t>
            </a:r>
            <a:r>
              <a:rPr lang="en-US" sz="2400" b="1" i="1" u="sng" dirty="0" err="1">
                <a:solidFill>
                  <a:srgbClr val="0000FF"/>
                </a:solidFill>
                <a:latin typeface="Times New Roman" panose="02020603050405020304" pitchFamily="18" charset="0"/>
                <a:cs typeface="Times New Roman" panose="02020603050405020304" pitchFamily="18" charset="0"/>
              </a:rPr>
              <a:t>trọt</a:t>
            </a:r>
            <a:r>
              <a:rPr lang="en-US" sz="2400" b="1" i="1" u="sng" dirty="0">
                <a:solidFill>
                  <a:srgbClr val="0000FF"/>
                </a:solidFill>
                <a:latin typeface="Times New Roman" panose="02020603050405020304" pitchFamily="18" charset="0"/>
                <a:cs typeface="Times New Roman" panose="02020603050405020304" pitchFamily="18" charset="0"/>
              </a:rPr>
              <a:t>, </a:t>
            </a:r>
            <a:r>
              <a:rPr lang="en-US" sz="2400" b="1" i="1" u="sng" dirty="0" err="1">
                <a:solidFill>
                  <a:srgbClr val="0000FF"/>
                </a:solidFill>
                <a:latin typeface="Times New Roman" panose="02020603050405020304" pitchFamily="18" charset="0"/>
                <a:cs typeface="Times New Roman" panose="02020603050405020304" pitchFamily="18" charset="0"/>
              </a:rPr>
              <a:t>chăn</a:t>
            </a:r>
            <a:r>
              <a:rPr lang="en-US" sz="2400" b="1" i="1" u="sng" dirty="0">
                <a:solidFill>
                  <a:srgbClr val="0000FF"/>
                </a:solidFill>
                <a:latin typeface="Times New Roman" panose="02020603050405020304" pitchFamily="18" charset="0"/>
                <a:cs typeface="Times New Roman" panose="02020603050405020304" pitchFamily="18" charset="0"/>
              </a:rPr>
              <a:t> </a:t>
            </a:r>
            <a:r>
              <a:rPr lang="en-US" sz="2400" b="1" i="1" u="sng" dirty="0" err="1">
                <a:solidFill>
                  <a:srgbClr val="0000FF"/>
                </a:solidFill>
                <a:latin typeface="Times New Roman" panose="02020603050405020304" pitchFamily="18" charset="0"/>
                <a:cs typeface="Times New Roman" panose="02020603050405020304" pitchFamily="18" charset="0"/>
              </a:rPr>
              <a:t>nuôi</a:t>
            </a:r>
            <a:endParaRPr lang="en-US" sz="2400" i="1" u="sng" dirty="0">
              <a:solidFill>
                <a:srgbClr val="0000FF"/>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advTm="53087">
        <p:push dir="u"/>
      </p:transition>
    </mc:Choice>
    <mc:Fallback xmlns="">
      <p:transition advTm="53087">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1000" fill="hold"/>
                                        <p:tgtEl>
                                          <p:spTgt spid="5"/>
                                        </p:tgtEl>
                                        <p:attrNameLst>
                                          <p:attrName>ppt_w</p:attrName>
                                        </p:attrNameLst>
                                      </p:cBhvr>
                                      <p:tavLst>
                                        <p:tav tm="0">
                                          <p:val>
                                            <p:fltVal val="0"/>
                                          </p:val>
                                        </p:tav>
                                        <p:tav tm="100000">
                                          <p:val>
                                            <p:strVal val="#ppt_w"/>
                                          </p:val>
                                        </p:tav>
                                      </p:tavLst>
                                    </p:anim>
                                    <p:anim calcmode="lin" valueType="num">
                                      <p:cBhvr>
                                        <p:cTn id="31" dur="1000" fill="hold"/>
                                        <p:tgtEl>
                                          <p:spTgt spid="5"/>
                                        </p:tgtEl>
                                        <p:attrNameLst>
                                          <p:attrName>ppt_h</p:attrName>
                                        </p:attrNameLst>
                                      </p:cBhvr>
                                      <p:tavLst>
                                        <p:tav tm="0">
                                          <p:val>
                                            <p:fltVal val="0"/>
                                          </p:val>
                                        </p:tav>
                                        <p:tav tm="100000">
                                          <p:val>
                                            <p:strVal val="#ppt_h"/>
                                          </p:val>
                                        </p:tav>
                                      </p:tavLst>
                                    </p:anim>
                                    <p:anim calcmode="lin" valueType="num">
                                      <p:cBhvr>
                                        <p:cTn id="32" dur="1000" fill="hold"/>
                                        <p:tgtEl>
                                          <p:spTgt spid="5"/>
                                        </p:tgtEl>
                                        <p:attrNameLst>
                                          <p:attrName>style.rotation</p:attrName>
                                        </p:attrNameLst>
                                      </p:cBhvr>
                                      <p:tavLst>
                                        <p:tav tm="0">
                                          <p:val>
                                            <p:fltVal val="90"/>
                                          </p:val>
                                        </p:tav>
                                        <p:tav tm="100000">
                                          <p:val>
                                            <p:fltVal val="0"/>
                                          </p:val>
                                        </p:tav>
                                      </p:tavLst>
                                    </p:anim>
                                    <p:animEffect transition="in" filter="fade">
                                      <p:cBhvr>
                                        <p:cTn id="3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img.loigiaihay.com/picture/2021/0517/48.JP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650182" cy="6414655"/>
          </a:xfrm>
          <a:prstGeom prst="rect">
            <a:avLst/>
          </a:prstGeom>
          <a:noFill/>
          <a:ln>
            <a:noFill/>
          </a:ln>
        </p:spPr>
      </p:pic>
      <p:pic>
        <p:nvPicPr>
          <p:cNvPr id="5" name="Picture 4" descr="https://img.loigiaihay.com/picture/2021/0517/49.JPG"/>
          <p:cNvPicPr/>
          <p:nvPr/>
        </p:nvPicPr>
        <p:blipFill>
          <a:blip r:embed="rId3">
            <a:extLst>
              <a:ext uri="{28A0092B-C50C-407E-A947-70E740481C1C}">
                <a14:useLocalDpi xmlns:a14="http://schemas.microsoft.com/office/drawing/2010/main" val="0"/>
              </a:ext>
            </a:extLst>
          </a:blip>
          <a:srcRect/>
          <a:stretch>
            <a:fillRect/>
          </a:stretch>
        </p:blipFill>
        <p:spPr bwMode="auto">
          <a:xfrm>
            <a:off x="6650182" y="1593272"/>
            <a:ext cx="5721927" cy="5264727"/>
          </a:xfrm>
          <a:prstGeom prst="rect">
            <a:avLst/>
          </a:prstGeom>
          <a:noFill/>
          <a:ln>
            <a:noFill/>
          </a:ln>
        </p:spPr>
      </p:pic>
      <p:sp>
        <p:nvSpPr>
          <p:cNvPr id="6" name="Rectangle 5"/>
          <p:cNvSpPr/>
          <p:nvPr/>
        </p:nvSpPr>
        <p:spPr>
          <a:xfrm>
            <a:off x="498475" y="0"/>
            <a:ext cx="11693525" cy="196278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Times New Roman" panose="02020603050405020304" pitchFamily="18" charset="0"/>
                <a:cs typeface="Times New Roman" panose="02020603050405020304" pitchFamily="18" charset="0"/>
              </a:rPr>
              <a:t>Thảo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luận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nhóm</a:t>
            </a:r>
            <a:r>
              <a:rPr lang="en-US" sz="4000" b="1" dirty="0">
                <a:solidFill>
                  <a:srgbClr val="FF0000"/>
                </a:solidFill>
                <a:latin typeface="Times New Roman" panose="02020603050405020304" pitchFamily="18" charset="0"/>
                <a:cs typeface="Times New Roman" panose="02020603050405020304" pitchFamily="18" charset="0"/>
              </a:rPr>
              <a:t>: 5p</a:t>
            </a:r>
          </a:p>
          <a:p>
            <a:pPr algn="ct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1, 3, 5 : Quan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4.8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a:t>
            </a:r>
          </a:p>
          <a:p>
            <a:pPr algn="ctr"/>
            <a:r>
              <a:rPr lang="en-US" sz="2800" dirty="0" err="1">
                <a:solidFill>
                  <a:schemeClr val="tx1"/>
                </a:solidFill>
                <a:latin typeface="Times New Roman" panose="02020603050405020304" pitchFamily="18" charset="0"/>
                <a:cs typeface="Times New Roman" panose="02020603050405020304" pitchFamily="18" charset="0"/>
              </a:rPr>
              <a:t>Nhóm</a:t>
            </a:r>
            <a:r>
              <a:rPr lang="en-US" sz="2800" dirty="0">
                <a:solidFill>
                  <a:schemeClr val="tx1"/>
                </a:solidFill>
                <a:latin typeface="Times New Roman" panose="02020603050405020304" pitchFamily="18" charset="0"/>
                <a:cs typeface="Times New Roman" panose="02020603050405020304" pitchFamily="18" charset="0"/>
              </a:rPr>
              <a:t> 2,4,6 : Quan </a:t>
            </a:r>
            <a:r>
              <a:rPr lang="en-US" sz="2800" dirty="0" err="1">
                <a:solidFill>
                  <a:schemeClr val="tx1"/>
                </a:solidFill>
                <a:latin typeface="Times New Roman" panose="02020603050405020304" pitchFamily="18" charset="0"/>
                <a:cs typeface="Times New Roman" panose="02020603050405020304" pitchFamily="18" charset="0"/>
              </a:rPr>
              <a:t>sát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4.9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bức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gì</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7" name="Rectangle 6"/>
          <p:cNvSpPr/>
          <p:nvPr/>
        </p:nvSpPr>
        <p:spPr>
          <a:xfrm>
            <a:off x="498764" y="6414655"/>
            <a:ext cx="6151418" cy="44334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4.8 </a:t>
            </a:r>
            <a:r>
              <a:rPr lang="en-US" dirty="0" err="1"/>
              <a:t>tranh</a:t>
            </a:r>
            <a:r>
              <a:rPr lang="en-US" dirty="0"/>
              <a:t> </a:t>
            </a:r>
            <a:r>
              <a:rPr lang="en-US" dirty="0" err="1"/>
              <a:t>vẽ</a:t>
            </a:r>
            <a:r>
              <a:rPr lang="en-US" dirty="0"/>
              <a:t> </a:t>
            </a:r>
            <a:r>
              <a:rPr lang="en-US" dirty="0" err="1"/>
              <a:t>mô</a:t>
            </a:r>
            <a:r>
              <a:rPr lang="en-US" dirty="0"/>
              <a:t> </a:t>
            </a:r>
            <a:r>
              <a:rPr lang="en-US" dirty="0" err="1"/>
              <a:t>phỏng</a:t>
            </a:r>
            <a:r>
              <a:rPr lang="en-US" dirty="0"/>
              <a:t> </a:t>
            </a:r>
            <a:r>
              <a:rPr lang="en-US" dirty="0" err="1"/>
              <a:t>cuộc</a:t>
            </a:r>
            <a:r>
              <a:rPr lang="en-US" dirty="0"/>
              <a:t> </a:t>
            </a:r>
            <a:r>
              <a:rPr lang="en-US" dirty="0" err="1"/>
              <a:t>sống</a:t>
            </a:r>
            <a:r>
              <a:rPr lang="en-US" dirty="0"/>
              <a:t> </a:t>
            </a:r>
            <a:r>
              <a:rPr lang="en-US" dirty="0" err="1"/>
              <a:t>của</a:t>
            </a:r>
            <a:r>
              <a:rPr lang="en-US" dirty="0"/>
              <a:t> </a:t>
            </a:r>
            <a:r>
              <a:rPr lang="en-US" dirty="0" err="1"/>
              <a:t>người</a:t>
            </a:r>
            <a:r>
              <a:rPr lang="en-US" dirty="0"/>
              <a:t> </a:t>
            </a:r>
            <a:r>
              <a:rPr lang="en-US" dirty="0" err="1"/>
              <a:t>nguyên</a:t>
            </a:r>
            <a:r>
              <a:rPr lang="en-US" dirty="0"/>
              <a:t> </a:t>
            </a:r>
            <a:r>
              <a:rPr lang="en-US" dirty="0" err="1"/>
              <a:t>thuỷ</a:t>
            </a:r>
            <a:endParaRPr lang="en-US" dirty="0"/>
          </a:p>
        </p:txBody>
      </p:sp>
      <p:sp>
        <p:nvSpPr>
          <p:cNvPr id="8" name="Oval 7"/>
          <p:cNvSpPr/>
          <p:nvPr/>
        </p:nvSpPr>
        <p:spPr>
          <a:xfrm>
            <a:off x="4902986" y="2679192"/>
            <a:ext cx="3161330" cy="264954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230368" y="2978726"/>
            <a:ext cx="2560320" cy="208705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rPr>
              <a:t>5p</a:t>
            </a:r>
            <a:endParaRPr lang="en-US" sz="44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5" presetClass="exit" presetSubtype="0" fill="hold" nodeType="clickEffect">
                                  <p:stCondLst>
                                    <p:cond delay="0"/>
                                  </p:stCondLst>
                                  <p:childTnLst>
                                    <p:animEffect transition="out" filter="fade">
                                      <p:cBhvr>
                                        <p:cTn id="19" dur="2000"/>
                                        <p:tgtEl>
                                          <p:spTgt spid="4"/>
                                        </p:tgtEl>
                                      </p:cBhvr>
                                    </p:animEffect>
                                    <p:anim calcmode="lin" valueType="num">
                                      <p:cBhvr>
                                        <p:cTn id="20" dur="2000"/>
                                        <p:tgtEl>
                                          <p:spTgt spid="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1" dur="2000"/>
                                        <p:tgtEl>
                                          <p:spTgt spid="4"/>
                                        </p:tgtEl>
                                        <p:attrNameLst>
                                          <p:attrName>ppt_h</p:attrName>
                                        </p:attrNameLst>
                                      </p:cBhvr>
                                      <p:tavLst>
                                        <p:tav tm="0">
                                          <p:val>
                                            <p:strVal val="ppt_h"/>
                                          </p:val>
                                        </p:tav>
                                        <p:tav tm="100000">
                                          <p:val>
                                            <p:strVal val="ppt_h"/>
                                          </p:val>
                                        </p:tav>
                                      </p:tavLst>
                                    </p:anim>
                                    <p:set>
                                      <p:cBhvr>
                                        <p:cTn id="22" dur="1" fill="hold">
                                          <p:stCondLst>
                                            <p:cond delay="1999"/>
                                          </p:stCondLst>
                                        </p:cTn>
                                        <p:tgtEl>
                                          <p:spTgt spid="4"/>
                                        </p:tgtEl>
                                        <p:attrNameLst>
                                          <p:attrName>style.visibility</p:attrName>
                                        </p:attrNameLst>
                                      </p:cBhvr>
                                      <p:to>
                                        <p:strVal val="hidden"/>
                                      </p:to>
                                    </p:set>
                                  </p:childTnLst>
                                </p:cTn>
                              </p:par>
                              <p:par>
                                <p:cTn id="23" presetID="45" presetClass="exit" presetSubtype="0" fill="hold" nodeType="withEffect">
                                  <p:stCondLst>
                                    <p:cond delay="0"/>
                                  </p:stCondLst>
                                  <p:childTnLst>
                                    <p:animEffect transition="out" filter="fade">
                                      <p:cBhvr>
                                        <p:cTn id="24" dur="2000"/>
                                        <p:tgtEl>
                                          <p:spTgt spid="5"/>
                                        </p:tgtEl>
                                      </p:cBhvr>
                                    </p:animEffect>
                                    <p:anim calcmode="lin" valueType="num">
                                      <p:cBhvr>
                                        <p:cTn id="25" dur="2000"/>
                                        <p:tgtEl>
                                          <p:spTgt spid="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6" dur="2000"/>
                                        <p:tgtEl>
                                          <p:spTgt spid="5"/>
                                        </p:tgtEl>
                                        <p:attrNameLst>
                                          <p:attrName>ppt_h</p:attrName>
                                        </p:attrNameLst>
                                      </p:cBhvr>
                                      <p:tavLst>
                                        <p:tav tm="0">
                                          <p:val>
                                            <p:strVal val="ppt_h"/>
                                          </p:val>
                                        </p:tav>
                                        <p:tav tm="100000">
                                          <p:val>
                                            <p:strVal val="ppt_h"/>
                                          </p:val>
                                        </p:tav>
                                      </p:tavLst>
                                    </p:anim>
                                    <p:set>
                                      <p:cBhvr>
                                        <p:cTn id="27" dur="1" fill="hold">
                                          <p:stCondLst>
                                            <p:cond delay="1999"/>
                                          </p:stCondLst>
                                        </p:cTn>
                                        <p:tgtEl>
                                          <p:spTgt spid="5"/>
                                        </p:tgtEl>
                                        <p:attrNameLst>
                                          <p:attrName>style.visibility</p:attrName>
                                        </p:attrNameLst>
                                      </p:cBhvr>
                                      <p:to>
                                        <p:strVal val="hidden"/>
                                      </p:to>
                                    </p:set>
                                  </p:childTnLst>
                                </p:cTn>
                              </p:par>
                              <p:par>
                                <p:cTn id="28" presetID="6" presetClass="entr" presetSubtype="16"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ircle(in)">
                                      <p:cBhvr>
                                        <p:cTn id="30" dur="2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heel(1)">
                                      <p:cBhvr>
                                        <p:cTn id="35" dur="300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ttps://img.loigiaihay.com/picture/2021/0517/48.JPG"/>
          <p:cNvPicPr/>
          <p:nvPr/>
        </p:nvPicPr>
        <p:blipFill>
          <a:blip r:embed="rId2">
            <a:extLst>
              <a:ext uri="{28A0092B-C50C-407E-A947-70E740481C1C}">
                <a14:useLocalDpi xmlns:a14="http://schemas.microsoft.com/office/drawing/2010/main" val="0"/>
              </a:ext>
            </a:extLst>
          </a:blip>
          <a:srcRect/>
          <a:stretch>
            <a:fillRect/>
          </a:stretch>
        </p:blipFill>
        <p:spPr bwMode="auto">
          <a:xfrm>
            <a:off x="5682343" y="-1431632"/>
            <a:ext cx="6329548" cy="8252682"/>
          </a:xfrm>
          <a:prstGeom prst="rect">
            <a:avLst/>
          </a:prstGeom>
          <a:noFill/>
          <a:ln>
            <a:noFill/>
          </a:ln>
        </p:spPr>
      </p:pic>
      <p:sp>
        <p:nvSpPr>
          <p:cNvPr id="8" name="Rounded Rectangle 7"/>
          <p:cNvSpPr/>
          <p:nvPr/>
        </p:nvSpPr>
        <p:spPr>
          <a:xfrm>
            <a:off x="0" y="1260764"/>
            <a:ext cx="6096000" cy="559723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1650"/>
              </a:lnSpc>
              <a:spcAft>
                <a:spcPts val="900"/>
              </a:spcAft>
            </a:pP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Họ</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di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chuyển</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từ</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khu</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rừng</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này</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đến</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khu</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rừng</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khác</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để</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tìm</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kiếm</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thức</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ăn</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Phụ</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nữ</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và</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trẻ</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em</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hái</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lượm</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các</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loại</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hạt</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quả</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Đàn</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ông</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đảm</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nhiệm</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những</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công</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việc</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nặng</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nhọc</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như</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săn</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bắt</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thú</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rừng</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a:t>
            </a:r>
            <a:endParaRPr lang="en-US" sz="2000" dirty="0">
              <a:solidFill>
                <a:srgbClr val="FF0000"/>
              </a:solidFill>
              <a:latin typeface="Times New Roman" panose="02020603050405020304" pitchFamily="18" charset="0"/>
              <a:ea typeface="Calibri" panose="020F0502020204030204"/>
              <a:cs typeface="Times New Roman" panose="02020603050405020304" pitchFamily="18" charset="0"/>
            </a:endParaRPr>
          </a:p>
          <a:p>
            <a:pPr algn="just">
              <a:lnSpc>
                <a:spcPts val="1650"/>
              </a:lnSpc>
              <a:spcAft>
                <a:spcPts val="900"/>
              </a:spcAft>
            </a:pP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Lửa</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giúp</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con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người</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sưởi</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ấm</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nấu</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chín</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và</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xua</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đuổi</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thú</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dữ</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khiến</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con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người</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ngày</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càng</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phát</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triển</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và</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văn</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 minh </a:t>
            </a:r>
            <a:r>
              <a:rPr lang="en-US" sz="2000" dirty="0" err="1">
                <a:solidFill>
                  <a:srgbClr val="FF0000"/>
                </a:solidFill>
                <a:latin typeface="Times New Roman" panose="02020603050405020304" pitchFamily="18" charset="0"/>
                <a:ea typeface="Times New Roman" panose="02020603050405020304"/>
                <a:cs typeface="Times New Roman" panose="02020603050405020304" pitchFamily="18" charset="0"/>
              </a:rPr>
              <a:t>hơn</a:t>
            </a:r>
            <a:r>
              <a:rPr lang="en-US" sz="2000" dirty="0">
                <a:solidFill>
                  <a:srgbClr val="FF0000"/>
                </a:solidFill>
                <a:latin typeface="Times New Roman" panose="02020603050405020304" pitchFamily="18" charset="0"/>
                <a:ea typeface="Times New Roman" panose="02020603050405020304"/>
                <a:cs typeface="Times New Roman" panose="02020603050405020304" pitchFamily="18" charset="0"/>
              </a:rPr>
              <a:t>.</a:t>
            </a:r>
            <a:endParaRPr lang="en-US" sz="2000" dirty="0">
              <a:solidFill>
                <a:srgbClr val="FF0000"/>
              </a:solidFill>
              <a:effectLst/>
              <a:latin typeface="Times New Roman" panose="02020603050405020304" pitchFamily="18" charset="0"/>
              <a:ea typeface="Calibri" panose="020F0502020204030204"/>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ttps://img.loigiaihay.com/picture/2021/0517/49.JPG"/>
          <p:cNvPicPr/>
          <p:nvPr/>
        </p:nvPicPr>
        <p:blipFill>
          <a:blip r:embed="rId2">
            <a:extLst>
              <a:ext uri="{28A0092B-C50C-407E-A947-70E740481C1C}">
                <a14:useLocalDpi xmlns:a14="http://schemas.microsoft.com/office/drawing/2010/main" val="0"/>
              </a:ext>
            </a:extLst>
          </a:blip>
          <a:srcRect/>
          <a:stretch>
            <a:fillRect/>
          </a:stretch>
        </p:blipFill>
        <p:spPr bwMode="auto">
          <a:xfrm>
            <a:off x="5450774" y="0"/>
            <a:ext cx="6942055" cy="6996545"/>
          </a:xfrm>
          <a:prstGeom prst="rect">
            <a:avLst/>
          </a:prstGeom>
          <a:noFill/>
          <a:ln>
            <a:noFill/>
          </a:ln>
        </p:spPr>
      </p:pic>
      <p:sp>
        <p:nvSpPr>
          <p:cNvPr id="9" name="Rounded Rectangle 8"/>
          <p:cNvSpPr/>
          <p:nvPr/>
        </p:nvSpPr>
        <p:spPr>
          <a:xfrm>
            <a:off x="-249381" y="508659"/>
            <a:ext cx="5700156" cy="438199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rgbClr val="0000FF"/>
                </a:solidFill>
              </a:rPr>
              <a:t>- </a:t>
            </a:r>
            <a:r>
              <a:rPr lang="en-US" sz="2000" dirty="0" err="1">
                <a:solidFill>
                  <a:srgbClr val="0000FF"/>
                </a:solidFill>
              </a:rPr>
              <a:t>Những</a:t>
            </a:r>
            <a:r>
              <a:rPr lang="en-US" sz="2000" dirty="0">
                <a:solidFill>
                  <a:srgbClr val="0000FF"/>
                </a:solidFill>
              </a:rPr>
              <a:t> chi </a:t>
            </a:r>
            <a:r>
              <a:rPr lang="en-US" sz="2000" dirty="0" err="1">
                <a:solidFill>
                  <a:srgbClr val="0000FF"/>
                </a:solidFill>
              </a:rPr>
              <a:t>tiết</a:t>
            </a:r>
            <a:r>
              <a:rPr lang="en-US" sz="2000" dirty="0">
                <a:solidFill>
                  <a:srgbClr val="0000FF"/>
                </a:solidFill>
              </a:rPr>
              <a:t> </a:t>
            </a:r>
            <a:r>
              <a:rPr lang="en-US" sz="2000" dirty="0" err="1">
                <a:solidFill>
                  <a:srgbClr val="0000FF"/>
                </a:solidFill>
              </a:rPr>
              <a:t>trong</a:t>
            </a:r>
            <a:r>
              <a:rPr lang="en-US" sz="2000" dirty="0">
                <a:solidFill>
                  <a:srgbClr val="0000FF"/>
                </a:solidFill>
              </a:rPr>
              <a:t> </a:t>
            </a:r>
            <a:r>
              <a:rPr lang="en-US" sz="2000" dirty="0" err="1">
                <a:solidFill>
                  <a:srgbClr val="0000FF"/>
                </a:solidFill>
              </a:rPr>
              <a:t>hình</a:t>
            </a:r>
            <a:r>
              <a:rPr lang="en-US" sz="2000" dirty="0">
                <a:solidFill>
                  <a:srgbClr val="0000FF"/>
                </a:solidFill>
              </a:rPr>
              <a:t> 4.9 </a:t>
            </a:r>
            <a:r>
              <a:rPr lang="en-US" sz="2000" dirty="0" err="1">
                <a:solidFill>
                  <a:srgbClr val="0000FF"/>
                </a:solidFill>
              </a:rPr>
              <a:t>thể</a:t>
            </a:r>
            <a:r>
              <a:rPr lang="en-US" sz="2000" dirty="0">
                <a:solidFill>
                  <a:srgbClr val="0000FF"/>
                </a:solidFill>
              </a:rPr>
              <a:t> </a:t>
            </a:r>
            <a:r>
              <a:rPr lang="en-US" sz="2000" dirty="0" err="1">
                <a:solidFill>
                  <a:srgbClr val="0000FF"/>
                </a:solidFill>
              </a:rPr>
              <a:t>hiện</a:t>
            </a:r>
            <a:r>
              <a:rPr lang="en-US" sz="2000" dirty="0">
                <a:solidFill>
                  <a:srgbClr val="0000FF"/>
                </a:solidFill>
              </a:rPr>
              <a:t> con </a:t>
            </a:r>
            <a:r>
              <a:rPr lang="en-US" sz="2000" dirty="0" err="1">
                <a:solidFill>
                  <a:srgbClr val="0000FF"/>
                </a:solidFill>
              </a:rPr>
              <a:t>người</a:t>
            </a:r>
            <a:r>
              <a:rPr lang="en-US" sz="2000" dirty="0">
                <a:solidFill>
                  <a:srgbClr val="0000FF"/>
                </a:solidFill>
              </a:rPr>
              <a:t> </a:t>
            </a:r>
            <a:r>
              <a:rPr lang="en-US" sz="2000" dirty="0" err="1">
                <a:solidFill>
                  <a:srgbClr val="0000FF"/>
                </a:solidFill>
              </a:rPr>
              <a:t>đã</a:t>
            </a:r>
            <a:r>
              <a:rPr lang="en-US" sz="2000" dirty="0">
                <a:solidFill>
                  <a:srgbClr val="0000FF"/>
                </a:solidFill>
              </a:rPr>
              <a:t> </a:t>
            </a:r>
            <a:r>
              <a:rPr lang="en-US" sz="2000" dirty="0" err="1">
                <a:solidFill>
                  <a:srgbClr val="0000FF"/>
                </a:solidFill>
              </a:rPr>
              <a:t>biết</a:t>
            </a:r>
            <a:r>
              <a:rPr lang="en-US" sz="2000" dirty="0">
                <a:solidFill>
                  <a:srgbClr val="0000FF"/>
                </a:solidFill>
              </a:rPr>
              <a:t> </a:t>
            </a:r>
            <a:r>
              <a:rPr lang="en-US" sz="2000" dirty="0" err="1">
                <a:solidFill>
                  <a:srgbClr val="0000FF"/>
                </a:solidFill>
              </a:rPr>
              <a:t>thuần</a:t>
            </a:r>
            <a:r>
              <a:rPr lang="en-US" sz="2000" dirty="0">
                <a:solidFill>
                  <a:srgbClr val="0000FF"/>
                </a:solidFill>
              </a:rPr>
              <a:t> </a:t>
            </a:r>
            <a:r>
              <a:rPr lang="en-US" sz="2000" dirty="0" err="1">
                <a:solidFill>
                  <a:srgbClr val="0000FF"/>
                </a:solidFill>
              </a:rPr>
              <a:t>dưỡng</a:t>
            </a:r>
            <a:r>
              <a:rPr lang="en-US" sz="2000" dirty="0">
                <a:solidFill>
                  <a:srgbClr val="0000FF"/>
                </a:solidFill>
              </a:rPr>
              <a:t> </a:t>
            </a:r>
            <a:r>
              <a:rPr lang="en-US" sz="2000" dirty="0" err="1">
                <a:solidFill>
                  <a:srgbClr val="0000FF"/>
                </a:solidFill>
              </a:rPr>
              <a:t>động</a:t>
            </a:r>
            <a:r>
              <a:rPr lang="en-US" sz="2000" dirty="0">
                <a:solidFill>
                  <a:srgbClr val="0000FF"/>
                </a:solidFill>
              </a:rPr>
              <a:t> </a:t>
            </a:r>
            <a:r>
              <a:rPr lang="en-US" sz="2000" dirty="0" err="1">
                <a:solidFill>
                  <a:srgbClr val="0000FF"/>
                </a:solidFill>
              </a:rPr>
              <a:t>vật</a:t>
            </a:r>
            <a:r>
              <a:rPr lang="en-US" sz="2000" dirty="0">
                <a:solidFill>
                  <a:srgbClr val="0000FF"/>
                </a:solidFill>
              </a:rPr>
              <a:t>: </a:t>
            </a:r>
            <a:r>
              <a:rPr lang="en-US" sz="2000" dirty="0" err="1">
                <a:solidFill>
                  <a:srgbClr val="0000FF"/>
                </a:solidFill>
              </a:rPr>
              <a:t>hình</a:t>
            </a:r>
            <a:r>
              <a:rPr lang="en-US" sz="2000" dirty="0">
                <a:solidFill>
                  <a:srgbClr val="0000FF"/>
                </a:solidFill>
              </a:rPr>
              <a:t> </a:t>
            </a:r>
            <a:r>
              <a:rPr lang="en-US" sz="2000" dirty="0" err="1">
                <a:solidFill>
                  <a:srgbClr val="0000FF"/>
                </a:solidFill>
              </a:rPr>
              <a:t>ảnh</a:t>
            </a:r>
            <a:r>
              <a:rPr lang="en-US" sz="2000" dirty="0">
                <a:solidFill>
                  <a:srgbClr val="0000FF"/>
                </a:solidFill>
              </a:rPr>
              <a:t> con </a:t>
            </a:r>
            <a:r>
              <a:rPr lang="en-US" sz="2000" dirty="0" err="1">
                <a:solidFill>
                  <a:srgbClr val="0000FF"/>
                </a:solidFill>
              </a:rPr>
              <a:t>người</a:t>
            </a:r>
            <a:r>
              <a:rPr lang="en-US" sz="2000" dirty="0">
                <a:solidFill>
                  <a:srgbClr val="0000FF"/>
                </a:solidFill>
              </a:rPr>
              <a:t> </a:t>
            </a:r>
            <a:r>
              <a:rPr lang="en-US" sz="2000" dirty="0" err="1">
                <a:solidFill>
                  <a:srgbClr val="0000FF"/>
                </a:solidFill>
              </a:rPr>
              <a:t>cưỡi</a:t>
            </a:r>
            <a:r>
              <a:rPr lang="en-US" sz="2000" dirty="0">
                <a:solidFill>
                  <a:srgbClr val="0000FF"/>
                </a:solidFill>
              </a:rPr>
              <a:t> </a:t>
            </a:r>
            <a:r>
              <a:rPr lang="en-US" sz="2000" dirty="0" err="1">
                <a:solidFill>
                  <a:srgbClr val="0000FF"/>
                </a:solidFill>
              </a:rPr>
              <a:t>lên</a:t>
            </a:r>
            <a:r>
              <a:rPr lang="en-US" sz="2000" dirty="0">
                <a:solidFill>
                  <a:srgbClr val="0000FF"/>
                </a:solidFill>
              </a:rPr>
              <a:t> </a:t>
            </a:r>
            <a:r>
              <a:rPr lang="en-US" sz="2000" dirty="0" err="1">
                <a:solidFill>
                  <a:srgbClr val="0000FF"/>
                </a:solidFill>
              </a:rPr>
              <a:t>lưng</a:t>
            </a:r>
            <a:r>
              <a:rPr lang="en-US" sz="2000" dirty="0">
                <a:solidFill>
                  <a:srgbClr val="0000FF"/>
                </a:solidFill>
              </a:rPr>
              <a:t> con </a:t>
            </a:r>
            <a:r>
              <a:rPr lang="en-US" sz="2000" dirty="0" err="1">
                <a:solidFill>
                  <a:srgbClr val="0000FF"/>
                </a:solidFill>
              </a:rPr>
              <a:t>vật</a:t>
            </a:r>
            <a:r>
              <a:rPr lang="en-US" sz="2000" dirty="0">
                <a:solidFill>
                  <a:srgbClr val="0000FF"/>
                </a:solidFill>
              </a:rPr>
              <a:t> :</a:t>
            </a:r>
          </a:p>
          <a:p>
            <a:pPr algn="just"/>
            <a:r>
              <a:rPr lang="en-US" sz="2000" dirty="0">
                <a:solidFill>
                  <a:srgbClr val="0000FF"/>
                </a:solidFill>
              </a:rPr>
              <a:t>- </a:t>
            </a:r>
            <a:r>
              <a:rPr lang="en-US" sz="2000" dirty="0" err="1">
                <a:solidFill>
                  <a:srgbClr val="0000FF"/>
                </a:solidFill>
              </a:rPr>
              <a:t>Trong</a:t>
            </a:r>
            <a:r>
              <a:rPr lang="en-US" sz="2000" dirty="0">
                <a:solidFill>
                  <a:srgbClr val="0000FF"/>
                </a:solidFill>
              </a:rPr>
              <a:t> </a:t>
            </a:r>
            <a:r>
              <a:rPr lang="en-US" sz="2000" dirty="0" err="1">
                <a:solidFill>
                  <a:srgbClr val="0000FF"/>
                </a:solidFill>
              </a:rPr>
              <a:t>quá</a:t>
            </a:r>
            <a:r>
              <a:rPr lang="en-US" sz="2000" dirty="0">
                <a:solidFill>
                  <a:srgbClr val="0000FF"/>
                </a:solidFill>
              </a:rPr>
              <a:t> </a:t>
            </a:r>
            <a:r>
              <a:rPr lang="en-US" sz="2000" dirty="0" err="1">
                <a:solidFill>
                  <a:srgbClr val="0000FF"/>
                </a:solidFill>
              </a:rPr>
              <a:t>trình</a:t>
            </a:r>
            <a:r>
              <a:rPr lang="en-US" sz="2000" dirty="0">
                <a:solidFill>
                  <a:srgbClr val="0000FF"/>
                </a:solidFill>
              </a:rPr>
              <a:t> </a:t>
            </a:r>
            <a:r>
              <a:rPr lang="en-US" sz="2000" dirty="0" err="1">
                <a:solidFill>
                  <a:srgbClr val="0000FF"/>
                </a:solidFill>
              </a:rPr>
              <a:t>săn</a:t>
            </a:r>
            <a:r>
              <a:rPr lang="en-US" sz="2000" dirty="0">
                <a:solidFill>
                  <a:srgbClr val="0000FF"/>
                </a:solidFill>
              </a:rPr>
              <a:t> </a:t>
            </a:r>
            <a:r>
              <a:rPr lang="en-US" sz="2000" dirty="0" err="1">
                <a:solidFill>
                  <a:srgbClr val="0000FF"/>
                </a:solidFill>
              </a:rPr>
              <a:t>bắt</a:t>
            </a:r>
            <a:r>
              <a:rPr lang="en-US" sz="2000" dirty="0">
                <a:solidFill>
                  <a:srgbClr val="0000FF"/>
                </a:solidFill>
              </a:rPr>
              <a:t>, </a:t>
            </a:r>
            <a:r>
              <a:rPr lang="en-US" sz="2000" dirty="0" err="1">
                <a:solidFill>
                  <a:srgbClr val="0000FF"/>
                </a:solidFill>
              </a:rPr>
              <a:t>người</a:t>
            </a:r>
            <a:r>
              <a:rPr lang="en-US" sz="2000" dirty="0">
                <a:solidFill>
                  <a:srgbClr val="0000FF"/>
                </a:solidFill>
              </a:rPr>
              <a:t> </a:t>
            </a:r>
            <a:r>
              <a:rPr lang="en-US" sz="2000" dirty="0" err="1">
                <a:solidFill>
                  <a:srgbClr val="0000FF"/>
                </a:solidFill>
              </a:rPr>
              <a:t>nguyên</a:t>
            </a:r>
            <a:r>
              <a:rPr lang="en-US" sz="2000" dirty="0">
                <a:solidFill>
                  <a:srgbClr val="0000FF"/>
                </a:solidFill>
              </a:rPr>
              <a:t> </a:t>
            </a:r>
            <a:r>
              <a:rPr lang="en-US" sz="2000" dirty="0" err="1">
                <a:solidFill>
                  <a:srgbClr val="0000FF"/>
                </a:solidFill>
              </a:rPr>
              <a:t>thủy</a:t>
            </a:r>
            <a:r>
              <a:rPr lang="en-US" sz="2000" dirty="0">
                <a:solidFill>
                  <a:srgbClr val="0000FF"/>
                </a:solidFill>
              </a:rPr>
              <a:t> </a:t>
            </a:r>
            <a:r>
              <a:rPr lang="en-US" sz="2000" dirty="0" err="1">
                <a:solidFill>
                  <a:srgbClr val="0000FF"/>
                </a:solidFill>
              </a:rPr>
              <a:t>đã</a:t>
            </a:r>
            <a:r>
              <a:rPr lang="en-US" sz="2000" dirty="0">
                <a:solidFill>
                  <a:srgbClr val="0000FF"/>
                </a:solidFill>
              </a:rPr>
              <a:t> </a:t>
            </a:r>
            <a:r>
              <a:rPr lang="en-US" sz="2000" dirty="0" err="1">
                <a:solidFill>
                  <a:srgbClr val="0000FF"/>
                </a:solidFill>
              </a:rPr>
              <a:t>dần</a:t>
            </a:r>
            <a:r>
              <a:rPr lang="en-US" sz="2000" dirty="0">
                <a:solidFill>
                  <a:srgbClr val="0000FF"/>
                </a:solidFill>
              </a:rPr>
              <a:t> </a:t>
            </a:r>
            <a:r>
              <a:rPr lang="en-US" sz="2000" dirty="0" err="1">
                <a:solidFill>
                  <a:srgbClr val="0000FF"/>
                </a:solidFill>
              </a:rPr>
              <a:t>phát</a:t>
            </a:r>
            <a:r>
              <a:rPr lang="en-US" sz="2000" dirty="0">
                <a:solidFill>
                  <a:srgbClr val="0000FF"/>
                </a:solidFill>
              </a:rPr>
              <a:t> </a:t>
            </a:r>
            <a:r>
              <a:rPr lang="en-US" sz="2000" dirty="0" err="1">
                <a:solidFill>
                  <a:srgbClr val="0000FF"/>
                </a:solidFill>
              </a:rPr>
              <a:t>hiện</a:t>
            </a:r>
            <a:r>
              <a:rPr lang="en-US" sz="2000" dirty="0">
                <a:solidFill>
                  <a:srgbClr val="0000FF"/>
                </a:solidFill>
              </a:rPr>
              <a:t> </a:t>
            </a:r>
            <a:r>
              <a:rPr lang="en-US" sz="2000" dirty="0" err="1">
                <a:solidFill>
                  <a:srgbClr val="0000FF"/>
                </a:solidFill>
              </a:rPr>
              <a:t>ra</a:t>
            </a:r>
            <a:r>
              <a:rPr lang="en-US" sz="2000" dirty="0">
                <a:solidFill>
                  <a:srgbClr val="0000FF"/>
                </a:solidFill>
              </a:rPr>
              <a:t> </a:t>
            </a:r>
            <a:r>
              <a:rPr lang="en-US" sz="2000" dirty="0" err="1">
                <a:solidFill>
                  <a:srgbClr val="0000FF"/>
                </a:solidFill>
              </a:rPr>
              <a:t>đặc</a:t>
            </a:r>
            <a:r>
              <a:rPr lang="en-US" sz="2000" dirty="0">
                <a:solidFill>
                  <a:srgbClr val="0000FF"/>
                </a:solidFill>
              </a:rPr>
              <a:t> </a:t>
            </a:r>
            <a:r>
              <a:rPr lang="en-US" sz="2000" dirty="0" err="1">
                <a:solidFill>
                  <a:srgbClr val="0000FF"/>
                </a:solidFill>
              </a:rPr>
              <a:t>tính</a:t>
            </a:r>
            <a:r>
              <a:rPr lang="en-US" sz="2000" dirty="0">
                <a:solidFill>
                  <a:srgbClr val="0000FF"/>
                </a:solidFill>
              </a:rPr>
              <a:t> </a:t>
            </a:r>
            <a:r>
              <a:rPr lang="en-US" sz="2000" dirty="0" err="1">
                <a:solidFill>
                  <a:srgbClr val="0000FF"/>
                </a:solidFill>
              </a:rPr>
              <a:t>của</a:t>
            </a:r>
            <a:r>
              <a:rPr lang="en-US" sz="2000" dirty="0">
                <a:solidFill>
                  <a:srgbClr val="0000FF"/>
                </a:solidFill>
              </a:rPr>
              <a:t> </a:t>
            </a:r>
            <a:r>
              <a:rPr lang="en-US" sz="2000" dirty="0" err="1">
                <a:solidFill>
                  <a:srgbClr val="0000FF"/>
                </a:solidFill>
              </a:rPr>
              <a:t>một</a:t>
            </a:r>
            <a:r>
              <a:rPr lang="en-US" sz="2000" dirty="0">
                <a:solidFill>
                  <a:srgbClr val="0000FF"/>
                </a:solidFill>
              </a:rPr>
              <a:t> </a:t>
            </a:r>
            <a:r>
              <a:rPr lang="en-US" sz="2000" dirty="0" err="1">
                <a:solidFill>
                  <a:srgbClr val="0000FF"/>
                </a:solidFill>
              </a:rPr>
              <a:t>số</a:t>
            </a:r>
            <a:r>
              <a:rPr lang="en-US" sz="2000" dirty="0">
                <a:solidFill>
                  <a:srgbClr val="0000FF"/>
                </a:solidFill>
              </a:rPr>
              <a:t> </a:t>
            </a:r>
            <a:r>
              <a:rPr lang="en-US" sz="2000" dirty="0" err="1">
                <a:solidFill>
                  <a:srgbClr val="0000FF"/>
                </a:solidFill>
              </a:rPr>
              <a:t>loài</a:t>
            </a:r>
            <a:r>
              <a:rPr lang="en-US" sz="2000" dirty="0">
                <a:solidFill>
                  <a:srgbClr val="0000FF"/>
                </a:solidFill>
              </a:rPr>
              <a:t> </a:t>
            </a:r>
            <a:r>
              <a:rPr lang="en-US" sz="2000" dirty="0" err="1">
                <a:solidFill>
                  <a:srgbClr val="0000FF"/>
                </a:solidFill>
              </a:rPr>
              <a:t>vật</a:t>
            </a:r>
            <a:r>
              <a:rPr lang="en-US" sz="2000" dirty="0">
                <a:solidFill>
                  <a:srgbClr val="0000FF"/>
                </a:solidFill>
              </a:rPr>
              <a:t> </a:t>
            </a:r>
            <a:r>
              <a:rPr lang="en-US" sz="2000" dirty="0" err="1">
                <a:solidFill>
                  <a:srgbClr val="0000FF"/>
                </a:solidFill>
              </a:rPr>
              <a:t>và</a:t>
            </a:r>
            <a:r>
              <a:rPr lang="en-US" sz="2000" dirty="0">
                <a:solidFill>
                  <a:srgbClr val="0000FF"/>
                </a:solidFill>
              </a:rPr>
              <a:t> </a:t>
            </a:r>
            <a:r>
              <a:rPr lang="en-US" sz="2000" dirty="0" err="1">
                <a:solidFill>
                  <a:srgbClr val="0000FF"/>
                </a:solidFill>
              </a:rPr>
              <a:t>tìm</a:t>
            </a:r>
            <a:r>
              <a:rPr lang="en-US" sz="2000" dirty="0">
                <a:solidFill>
                  <a:srgbClr val="0000FF"/>
                </a:solidFill>
              </a:rPr>
              <a:t> </a:t>
            </a:r>
            <a:r>
              <a:rPr lang="en-US" sz="2000" dirty="0" err="1">
                <a:solidFill>
                  <a:srgbClr val="0000FF"/>
                </a:solidFill>
              </a:rPr>
              <a:t>cách</a:t>
            </a:r>
            <a:r>
              <a:rPr lang="en-US" sz="2000" dirty="0">
                <a:solidFill>
                  <a:srgbClr val="0000FF"/>
                </a:solidFill>
              </a:rPr>
              <a:t> </a:t>
            </a:r>
            <a:r>
              <a:rPr lang="en-US" sz="2000" dirty="0" err="1">
                <a:solidFill>
                  <a:srgbClr val="0000FF"/>
                </a:solidFill>
              </a:rPr>
              <a:t>thuần</a:t>
            </a:r>
            <a:r>
              <a:rPr lang="en-US" sz="2000" dirty="0">
                <a:solidFill>
                  <a:srgbClr val="0000FF"/>
                </a:solidFill>
              </a:rPr>
              <a:t> </a:t>
            </a:r>
            <a:r>
              <a:rPr lang="en-US" sz="2000" dirty="0" err="1">
                <a:solidFill>
                  <a:srgbClr val="0000FF"/>
                </a:solidFill>
              </a:rPr>
              <a:t>dưỡng</a:t>
            </a:r>
            <a:r>
              <a:rPr lang="en-US" sz="2000" dirty="0">
                <a:solidFill>
                  <a:srgbClr val="0000FF"/>
                </a:solidFill>
              </a:rPr>
              <a:t> </a:t>
            </a:r>
            <a:r>
              <a:rPr lang="en-US" sz="2000" dirty="0" err="1">
                <a:solidFill>
                  <a:srgbClr val="0000FF"/>
                </a:solidFill>
              </a:rPr>
              <a:t>chúng</a:t>
            </a:r>
            <a:r>
              <a:rPr lang="en-US" sz="2000" dirty="0">
                <a:solidFill>
                  <a:srgbClr val="0000FF"/>
                </a:solidFill>
              </a:rPr>
              <a:t>. </a:t>
            </a:r>
            <a:r>
              <a:rPr lang="en-US" sz="2000" dirty="0" err="1">
                <a:solidFill>
                  <a:srgbClr val="0000FF"/>
                </a:solidFill>
              </a:rPr>
              <a:t>Bức</a:t>
            </a:r>
            <a:r>
              <a:rPr lang="en-US" sz="2000" dirty="0">
                <a:solidFill>
                  <a:srgbClr val="0000FF"/>
                </a:solidFill>
              </a:rPr>
              <a:t> </a:t>
            </a:r>
            <a:r>
              <a:rPr lang="en-US" sz="2000" dirty="0" err="1">
                <a:solidFill>
                  <a:srgbClr val="0000FF"/>
                </a:solidFill>
              </a:rPr>
              <a:t>vẽ</a:t>
            </a:r>
            <a:r>
              <a:rPr lang="en-US" sz="2000" dirty="0">
                <a:solidFill>
                  <a:srgbClr val="0000FF"/>
                </a:solidFill>
              </a:rPr>
              <a:t> </a:t>
            </a:r>
            <a:r>
              <a:rPr lang="en-US" sz="2000" dirty="0" err="1">
                <a:solidFill>
                  <a:srgbClr val="0000FF"/>
                </a:solidFill>
              </a:rPr>
              <a:t>trên</a:t>
            </a:r>
            <a:r>
              <a:rPr lang="en-US" sz="2000" dirty="0">
                <a:solidFill>
                  <a:srgbClr val="0000FF"/>
                </a:solidFill>
              </a:rPr>
              <a:t> </a:t>
            </a:r>
            <a:r>
              <a:rPr lang="en-US" sz="2000" dirty="0" err="1">
                <a:solidFill>
                  <a:srgbClr val="0000FF"/>
                </a:solidFill>
              </a:rPr>
              <a:t>xa</a:t>
            </a:r>
            <a:r>
              <a:rPr lang="en-US" sz="2000" dirty="0">
                <a:solidFill>
                  <a:srgbClr val="0000FF"/>
                </a:solidFill>
              </a:rPr>
              <a:t> </a:t>
            </a:r>
            <a:r>
              <a:rPr lang="en-US" sz="2000" dirty="0" err="1">
                <a:solidFill>
                  <a:srgbClr val="0000FF"/>
                </a:solidFill>
              </a:rPr>
              <a:t>mạc</a:t>
            </a:r>
            <a:r>
              <a:rPr lang="en-US" sz="2000" dirty="0">
                <a:solidFill>
                  <a:srgbClr val="0000FF"/>
                </a:solidFill>
              </a:rPr>
              <a:t> </a:t>
            </a:r>
            <a:r>
              <a:rPr lang="en-US" sz="2000" dirty="0" err="1">
                <a:solidFill>
                  <a:srgbClr val="0000FF"/>
                </a:solidFill>
              </a:rPr>
              <a:t>Xa</a:t>
            </a:r>
            <a:r>
              <a:rPr lang="en-US" sz="2000" dirty="0">
                <a:solidFill>
                  <a:srgbClr val="0000FF"/>
                </a:solidFill>
              </a:rPr>
              <a:t>-ha-</a:t>
            </a:r>
            <a:r>
              <a:rPr lang="en-US" sz="2000" dirty="0" err="1">
                <a:solidFill>
                  <a:srgbClr val="0000FF"/>
                </a:solidFill>
              </a:rPr>
              <a:t>ra</a:t>
            </a:r>
            <a:r>
              <a:rPr lang="en-US" sz="2000" dirty="0">
                <a:solidFill>
                  <a:srgbClr val="0000FF"/>
                </a:solidFill>
              </a:rPr>
              <a:t> </a:t>
            </a:r>
            <a:r>
              <a:rPr lang="en-US" sz="2000" dirty="0" err="1">
                <a:solidFill>
                  <a:srgbClr val="0000FF"/>
                </a:solidFill>
              </a:rPr>
              <a:t>thể</a:t>
            </a:r>
            <a:r>
              <a:rPr lang="en-US" sz="2000" dirty="0">
                <a:solidFill>
                  <a:srgbClr val="0000FF"/>
                </a:solidFill>
              </a:rPr>
              <a:t> </a:t>
            </a:r>
            <a:r>
              <a:rPr lang="en-US" sz="2000" dirty="0" err="1">
                <a:solidFill>
                  <a:srgbClr val="0000FF"/>
                </a:solidFill>
              </a:rPr>
              <a:t>hiện</a:t>
            </a:r>
            <a:r>
              <a:rPr lang="en-US" sz="2000" dirty="0">
                <a:solidFill>
                  <a:srgbClr val="0000FF"/>
                </a:solidFill>
              </a:rPr>
              <a:t> con </a:t>
            </a:r>
            <a:r>
              <a:rPr lang="en-US" sz="2000" dirty="0" err="1">
                <a:solidFill>
                  <a:srgbClr val="0000FF"/>
                </a:solidFill>
              </a:rPr>
              <a:t>người</a:t>
            </a:r>
            <a:r>
              <a:rPr lang="en-US" sz="2000" dirty="0">
                <a:solidFill>
                  <a:srgbClr val="0000FF"/>
                </a:solidFill>
              </a:rPr>
              <a:t> </a:t>
            </a:r>
            <a:r>
              <a:rPr lang="en-US" sz="2000" dirty="0" err="1">
                <a:solidFill>
                  <a:srgbClr val="0000FF"/>
                </a:solidFill>
              </a:rPr>
              <a:t>đã</a:t>
            </a:r>
            <a:r>
              <a:rPr lang="en-US" sz="2000" dirty="0">
                <a:solidFill>
                  <a:srgbClr val="0000FF"/>
                </a:solidFill>
              </a:rPr>
              <a:t> </a:t>
            </a:r>
            <a:r>
              <a:rPr lang="en-US" sz="2000" dirty="0" err="1">
                <a:solidFill>
                  <a:srgbClr val="0000FF"/>
                </a:solidFill>
              </a:rPr>
              <a:t>thuần</a:t>
            </a:r>
            <a:r>
              <a:rPr lang="en-US" sz="2000" dirty="0">
                <a:solidFill>
                  <a:srgbClr val="0000FF"/>
                </a:solidFill>
              </a:rPr>
              <a:t> </a:t>
            </a:r>
            <a:r>
              <a:rPr lang="en-US" sz="2000" dirty="0" err="1">
                <a:solidFill>
                  <a:srgbClr val="0000FF"/>
                </a:solidFill>
              </a:rPr>
              <a:t>hóa</a:t>
            </a:r>
            <a:r>
              <a:rPr lang="en-US" sz="2000" dirty="0">
                <a:solidFill>
                  <a:srgbClr val="0000FF"/>
                </a:solidFill>
              </a:rPr>
              <a:t> </a:t>
            </a:r>
            <a:r>
              <a:rPr lang="en-US" sz="2000" dirty="0" err="1">
                <a:solidFill>
                  <a:srgbClr val="0000FF"/>
                </a:solidFill>
              </a:rPr>
              <a:t>được</a:t>
            </a:r>
            <a:r>
              <a:rPr lang="en-US" sz="2000" dirty="0">
                <a:solidFill>
                  <a:srgbClr val="0000FF"/>
                </a:solidFill>
              </a:rPr>
              <a:t> </a:t>
            </a:r>
            <a:r>
              <a:rPr lang="en-US" sz="2000" dirty="0" err="1">
                <a:solidFill>
                  <a:srgbClr val="0000FF"/>
                </a:solidFill>
              </a:rPr>
              <a:t>một</a:t>
            </a:r>
            <a:r>
              <a:rPr lang="en-US" sz="2000" dirty="0">
                <a:solidFill>
                  <a:srgbClr val="0000FF"/>
                </a:solidFill>
              </a:rPr>
              <a:t> </a:t>
            </a:r>
            <a:r>
              <a:rPr lang="en-US" sz="2000" dirty="0" err="1">
                <a:solidFill>
                  <a:srgbClr val="0000FF"/>
                </a:solidFill>
              </a:rPr>
              <a:t>số</a:t>
            </a:r>
            <a:r>
              <a:rPr lang="en-US" sz="2000" dirty="0">
                <a:solidFill>
                  <a:srgbClr val="0000FF"/>
                </a:solidFill>
              </a:rPr>
              <a:t> </a:t>
            </a:r>
            <a:r>
              <a:rPr lang="en-US" sz="2000" dirty="0" err="1">
                <a:solidFill>
                  <a:srgbClr val="0000FF"/>
                </a:solidFill>
              </a:rPr>
              <a:t>loài</a:t>
            </a:r>
            <a:r>
              <a:rPr lang="en-US" sz="2000" dirty="0">
                <a:solidFill>
                  <a:srgbClr val="0000FF"/>
                </a:solidFill>
              </a:rPr>
              <a:t> </a:t>
            </a:r>
            <a:r>
              <a:rPr lang="en-US" sz="2000" dirty="0" err="1">
                <a:solidFill>
                  <a:srgbClr val="0000FF"/>
                </a:solidFill>
              </a:rPr>
              <a:t>thú</a:t>
            </a:r>
            <a:r>
              <a:rPr lang="en-US" sz="2000" dirty="0">
                <a:solidFill>
                  <a:srgbClr val="0000FF"/>
                </a:solidFill>
              </a:rPr>
              <a:t> </a:t>
            </a:r>
            <a:r>
              <a:rPr lang="en-US" sz="2000" dirty="0" err="1">
                <a:solidFill>
                  <a:srgbClr val="0000FF"/>
                </a:solidFill>
              </a:rPr>
              <a:t>lớn</a:t>
            </a:r>
            <a:r>
              <a:rPr lang="en-US" sz="2000" dirty="0">
                <a:solidFill>
                  <a:srgbClr val="0000FF"/>
                </a:solidFill>
              </a:rPr>
              <a:t> </a:t>
            </a:r>
            <a:r>
              <a:rPr lang="en-US" sz="2000" dirty="0" err="1">
                <a:solidFill>
                  <a:srgbClr val="0000FF"/>
                </a:solidFill>
              </a:rPr>
              <a:t>dùng</a:t>
            </a:r>
            <a:r>
              <a:rPr lang="en-US" sz="2000" dirty="0">
                <a:solidFill>
                  <a:srgbClr val="0000FF"/>
                </a:solidFill>
              </a:rPr>
              <a:t> </a:t>
            </a:r>
            <a:r>
              <a:rPr lang="en-US" sz="2000" dirty="0" err="1">
                <a:solidFill>
                  <a:srgbClr val="0000FF"/>
                </a:solidFill>
              </a:rPr>
              <a:t>để</a:t>
            </a:r>
            <a:r>
              <a:rPr lang="en-US" sz="2000" dirty="0">
                <a:solidFill>
                  <a:srgbClr val="0000FF"/>
                </a:solidFill>
              </a:rPr>
              <a:t> </a:t>
            </a:r>
            <a:r>
              <a:rPr lang="en-US" sz="2000" dirty="0" err="1">
                <a:solidFill>
                  <a:srgbClr val="0000FF"/>
                </a:solidFill>
              </a:rPr>
              <a:t>làm</a:t>
            </a:r>
            <a:r>
              <a:rPr lang="en-US" sz="2000" dirty="0">
                <a:solidFill>
                  <a:srgbClr val="0000FF"/>
                </a:solidFill>
              </a:rPr>
              <a:t> </a:t>
            </a:r>
            <a:r>
              <a:rPr lang="en-US" sz="2000" dirty="0" err="1">
                <a:solidFill>
                  <a:srgbClr val="0000FF"/>
                </a:solidFill>
              </a:rPr>
              <a:t>vật</a:t>
            </a:r>
            <a:r>
              <a:rPr lang="en-US" sz="2000" dirty="0">
                <a:solidFill>
                  <a:srgbClr val="0000FF"/>
                </a:solidFill>
              </a:rPr>
              <a:t> </a:t>
            </a:r>
            <a:r>
              <a:rPr lang="en-US" sz="2000" dirty="0" err="1">
                <a:solidFill>
                  <a:srgbClr val="0000FF"/>
                </a:solidFill>
              </a:rPr>
              <a:t>cưỡi</a:t>
            </a:r>
            <a:r>
              <a:rPr lang="en-US" sz="2000" dirty="0">
                <a:solidFill>
                  <a:srgbClr val="0000FF"/>
                </a:solidFill>
              </a:rPr>
              <a:t> </a:t>
            </a:r>
            <a:r>
              <a:rPr lang="en-US" sz="2000" dirty="0" err="1">
                <a:solidFill>
                  <a:srgbClr val="0000FF"/>
                </a:solidFill>
              </a:rPr>
              <a:t>trong</a:t>
            </a:r>
            <a:r>
              <a:rPr lang="en-US" sz="2000" dirty="0">
                <a:solidFill>
                  <a:srgbClr val="0000FF"/>
                </a:solidFill>
              </a:rPr>
              <a:t> </a:t>
            </a:r>
            <a:r>
              <a:rPr lang="en-US" sz="2000" dirty="0" err="1">
                <a:solidFill>
                  <a:srgbClr val="0000FF"/>
                </a:solidFill>
              </a:rPr>
              <a:t>các</a:t>
            </a:r>
            <a:r>
              <a:rPr lang="en-US" sz="2000" dirty="0">
                <a:solidFill>
                  <a:srgbClr val="0000FF"/>
                </a:solidFill>
              </a:rPr>
              <a:t> </a:t>
            </a:r>
            <a:r>
              <a:rPr lang="en-US" sz="2000" dirty="0" err="1">
                <a:solidFill>
                  <a:srgbClr val="0000FF"/>
                </a:solidFill>
              </a:rPr>
              <a:t>cuộc</a:t>
            </a:r>
            <a:r>
              <a:rPr lang="en-US" sz="2000" dirty="0">
                <a:solidFill>
                  <a:srgbClr val="0000FF"/>
                </a:solidFill>
              </a:rPr>
              <a:t> </a:t>
            </a:r>
            <a:r>
              <a:rPr lang="en-US" sz="2000" dirty="0" err="1">
                <a:solidFill>
                  <a:srgbClr val="0000FF"/>
                </a:solidFill>
              </a:rPr>
              <a:t>săn</a:t>
            </a:r>
            <a:r>
              <a:rPr lang="en-US" sz="2000" dirty="0">
                <a:solidFill>
                  <a:srgbClr val="0000FF"/>
                </a:solidFill>
              </a:rPr>
              <a:t> </a:t>
            </a:r>
            <a:r>
              <a:rPr lang="en-US" sz="2000" dirty="0" err="1">
                <a:solidFill>
                  <a:srgbClr val="0000FF"/>
                </a:solidFill>
              </a:rPr>
              <a:t>bắt</a:t>
            </a:r>
            <a:r>
              <a:rPr lang="en-US" sz="2000" dirty="0">
                <a:solidFill>
                  <a:srgbClr val="0000FF"/>
                </a:solidFill>
              </a:rPr>
              <a:t>, di </a:t>
            </a:r>
            <a:r>
              <a:rPr lang="en-US" sz="2000" dirty="0" err="1">
                <a:solidFill>
                  <a:srgbClr val="0000FF"/>
                </a:solidFill>
              </a:rPr>
              <a:t>chuyển</a:t>
            </a:r>
            <a:r>
              <a:rPr lang="en-US" sz="2000" dirty="0">
                <a:solidFill>
                  <a:srgbClr val="0000FF"/>
                </a:solidFill>
              </a:rPr>
              <a:t> </a:t>
            </a:r>
            <a:r>
              <a:rPr lang="en-US" sz="2000" dirty="0" err="1">
                <a:solidFill>
                  <a:srgbClr val="0000FF"/>
                </a:solidFill>
              </a:rPr>
              <a:t>và</a:t>
            </a:r>
            <a:r>
              <a:rPr lang="en-US" sz="2000" dirty="0">
                <a:solidFill>
                  <a:srgbClr val="0000FF"/>
                </a:solidFill>
              </a:rPr>
              <a:t> </a:t>
            </a:r>
            <a:r>
              <a:rPr lang="en-US" sz="2000" dirty="0" err="1">
                <a:solidFill>
                  <a:srgbClr val="0000FF"/>
                </a:solidFill>
              </a:rPr>
              <a:t>chăn</a:t>
            </a:r>
            <a:r>
              <a:rPr lang="en-US" sz="2000" dirty="0">
                <a:solidFill>
                  <a:srgbClr val="0000FF"/>
                </a:solidFill>
              </a:rPr>
              <a:t> </a:t>
            </a:r>
            <a:r>
              <a:rPr lang="en-US" sz="2000" dirty="0" err="1">
                <a:solidFill>
                  <a:srgbClr val="0000FF"/>
                </a:solidFill>
              </a:rPr>
              <a:t>nuôi</a:t>
            </a:r>
            <a:r>
              <a:rPr lang="en-US" sz="2000" dirty="0">
                <a:solidFill>
                  <a:srgbClr val="0000FF"/>
                </a:solidFill>
              </a:rPr>
              <a:t> </a:t>
            </a:r>
            <a:r>
              <a:rPr lang="en-US" sz="2000" dirty="0" err="1">
                <a:solidFill>
                  <a:srgbClr val="0000FF"/>
                </a:solidFill>
              </a:rPr>
              <a:t>lấy</a:t>
            </a:r>
            <a:r>
              <a:rPr lang="en-US" sz="2000" dirty="0">
                <a:solidFill>
                  <a:srgbClr val="0000FF"/>
                </a:solidFill>
              </a:rPr>
              <a:t> </a:t>
            </a:r>
            <a:r>
              <a:rPr lang="en-US" sz="2000" dirty="0" err="1">
                <a:solidFill>
                  <a:srgbClr val="0000FF"/>
                </a:solidFill>
              </a:rPr>
              <a:t>thịt</a:t>
            </a:r>
            <a:r>
              <a:rPr lang="en-US" sz="2000" dirty="0">
                <a:solidFill>
                  <a:srgbClr val="0000FF"/>
                </a:solidFill>
              </a:rPr>
              <a:t>, </a:t>
            </a:r>
            <a:r>
              <a:rPr lang="en-US" sz="2000" dirty="0" err="1">
                <a:solidFill>
                  <a:srgbClr val="0000FF"/>
                </a:solidFill>
              </a:rPr>
              <a:t>sữa</a:t>
            </a:r>
            <a:r>
              <a:rPr lang="en-US" sz="2000" dirty="0">
                <a:solidFill>
                  <a:srgbClr val="0000FF"/>
                </a:solidFill>
              </a:rPr>
              <a:t>, da,... </a:t>
            </a:r>
          </a:p>
          <a:p>
            <a:pPr algn="just">
              <a:lnSpc>
                <a:spcPts val="1650"/>
              </a:lnSpc>
              <a:spcAft>
                <a:spcPts val="900"/>
              </a:spcAft>
            </a:pPr>
            <a:endParaRPr lang="en-US" sz="2000" dirty="0">
              <a:solidFill>
                <a:srgbClr val="0000FF"/>
              </a:solidFill>
              <a:effectLst/>
              <a:latin typeface="Times New Roman" panose="02020603050405020304" pitchFamily="18" charset="0"/>
              <a:ea typeface="Calibri" panose="020F0502020204030204"/>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TIMING" val="|1.3|3.8"/>
</p:tagLst>
</file>

<file path=ppt/tags/tag3.xml><?xml version="1.0" encoding="utf-8"?>
<p:tagLst xmlns:a="http://schemas.openxmlformats.org/drawingml/2006/main" xmlns:r="http://schemas.openxmlformats.org/officeDocument/2006/relationships" xmlns:p="http://schemas.openxmlformats.org/presentationml/2006/main">
  <p:tag name="TIMING" val="|0.6|11.1"/>
</p:tagLst>
</file>

<file path=ppt/tags/tag4.xml><?xml version="1.0" encoding="utf-8"?>
<p:tagLst xmlns:a="http://schemas.openxmlformats.org/drawingml/2006/main" xmlns:r="http://schemas.openxmlformats.org/officeDocument/2006/relationships" xmlns:p="http://schemas.openxmlformats.org/presentationml/2006/main">
  <p:tag name="TIMING" val="|0.9|7.5|12.3"/>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792</Words>
  <Application>Microsoft Office PowerPoint</Application>
  <PresentationFormat>Widescreen</PresentationFormat>
  <Paragraphs>83</Paragraphs>
  <Slides>18</Slides>
  <Notes>8</Notes>
  <HiddenSlides>0</HiddenSlides>
  <MMClips>2</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18</vt:i4>
      </vt:variant>
    </vt:vector>
  </HeadingPairs>
  <TitlesOfParts>
    <vt:vector size="31" baseType="lpstr">
      <vt:lpstr>等线</vt:lpstr>
      <vt:lpstr>等线 Light</vt:lpstr>
      <vt:lpstr>Arial</vt:lpstr>
      <vt:lpstr>Calibri</vt:lpstr>
      <vt:lpstr>Cambria</vt:lpstr>
      <vt:lpstr>Times New Roman</vt:lpstr>
      <vt:lpstr>千图网拥有20W+精美PPT模板 更多PPT模板下载至：www.58pic.com/office/ppt​​</vt:lpstr>
      <vt:lpstr>2_默认设计模板</vt:lpstr>
      <vt:lpstr>3_默认设计模板</vt:lpstr>
      <vt:lpstr>4_默认设计模板</vt:lpstr>
      <vt:lpstr>Office Theme</vt:lpstr>
      <vt:lpstr>1_Office Theme</vt:lpstr>
      <vt:lpstr>1_千图网拥有20W+精美PPT模板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dc:description>http://www.ypppt.com/</dc:description>
  <cp:lastModifiedBy>Admin</cp:lastModifiedBy>
  <cp:revision>319</cp:revision>
  <dcterms:created xsi:type="dcterms:W3CDTF">2018-02-23T07:21:00Z</dcterms:created>
  <dcterms:modified xsi:type="dcterms:W3CDTF">2023-10-06T15:18:23Z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6EE2367B08494A7A81E80F9E5EC58B7F_12</vt:lpwstr>
  </property>
  <property fmtid="{D5CDD505-2E9C-101B-9397-08002B2CF9AE}" pid="3" name="KSOProductBuildVer">
    <vt:lpwstr>1033-12.2.0.13215</vt:lpwstr>
  </property>
</Properties>
</file>