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AE363-BBA6-4A10-C576-E5531B181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E4B365-7B13-0306-D47C-E096841799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8E7E6-C765-6A7A-EEB0-9A6B38C1B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51AD0-0F99-3922-51F7-B3F01305E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BB17F-CD62-981A-BD0C-BE0826B8F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0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73F5B-71F9-C5B3-E644-2B6929641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9BD6A1-42C9-980F-522B-5102D0D95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689CD-3981-F144-FA10-E99E90B6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E1966-DD26-2120-ED4D-0194C0E1F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87237-C8A1-DA1E-B31E-4AAACD34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0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6FDAE6-DC94-2ADD-3C6A-55E3F39AD0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57289-D268-F8CC-DA50-ECCACA4D3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E5061-6456-5F23-E4F2-294147D7A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C110F-9256-A1F6-A3F6-171202141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12A6C-95A3-4F13-0A80-34E5ADF0D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0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2C400-30A6-CD81-F7CC-6D7FBF3E8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0E630-9B13-AC46-0ACB-7A5D55BD7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7A775-1528-C0B4-24D0-60756234D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82F7D-CD84-DCC0-38F8-A88C9ABA0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6562F-90F9-CA38-745F-D85DFB32F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08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64CD4-71C8-B6EE-F706-5DF501D9B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79D5E-6B11-4A7C-38EF-0BC26516E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2910B-35F4-D0DF-8C08-C37F5554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FE1DA-8AF6-8EB4-A672-E1AC3377D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675DB-87F8-3CC0-E40D-8FD536A2F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5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8EFE6-D3D4-D01B-4FF2-4148B71DB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E1416-3811-D918-F822-21DC4E98C7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5CD2BB-DAF9-A919-2B0B-1FF69DC5C5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61FED-E0E8-B730-4555-AA3E69C1A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61833-C69F-E50B-7E31-EC730E8CE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D512FE-F8D6-8D64-16A5-3B17E0CCE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8B929-CA8C-35AF-D08B-268A95766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825B-2BBC-2A5E-8BC1-CD0DD43D0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F3180-500F-A088-D754-1F95C8523A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64592D-06F5-2631-5C77-E994C982AD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9964CF-00D7-C21E-7116-4C28659010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576E1A-8146-0985-F867-D7341E0E4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208986-069A-B523-8A77-4C1EE2D5A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8DC814-615B-DB6F-C913-5C3E1CF1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35C3C-9042-D149-B05A-390030296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8CFC5A-7D1C-F36B-3E13-932ED0458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3F611E-27CE-CFC9-2F4D-3C3361FB9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CD2FD-FD4C-C57A-F9C5-F126406B8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71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6511D2-F7B6-E266-BD26-4E28D41E6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CAC88F-FF40-5986-AFA9-97BC1A52F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5BE19-2322-EF53-FD16-331B9D8C1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64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E52E9-DA0E-9784-14FD-174BD828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8C90E-3092-8B4F-BF88-038D6ABDF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1DA2B8-2750-F88E-10FF-A2081671C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9DBD5D-1CF0-D76D-722A-F3609DC51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9F392-AF9B-5F47-6150-D552E8B15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5738E-E519-4262-1D77-102379B14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868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35BED-E01A-5D5A-03FC-CD318F430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49AC3-6AD7-5630-AF95-5DFFF97001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639E92-1D4F-0A1A-A8B3-79F90A0DF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978F7F-4225-1C7C-7557-94F98E0A2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DA23D-C3B6-3E6F-8886-7D5583AA4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581A30-E711-F92A-7E44-05503826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6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65751C-36BB-1D43-DA16-5B6DBA986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DEC93-B947-E377-3055-5B0061736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64DAA-4786-A420-C908-F1AF63EE9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7B23F-9DB4-4835-BFBB-6E90C39BDF1B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52740-72B9-A4FD-CB10-682FC214BA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4D963-28A2-E33A-6714-1E8D470DC6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4B6C3-1553-4A8A-966F-575499AE4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3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964C4C1-9B18-9165-BC6B-C4945D70DF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872" r="4587"/>
          <a:stretch/>
        </p:blipFill>
        <p:spPr>
          <a:xfrm>
            <a:off x="0" y="1"/>
            <a:ext cx="12192000" cy="5260582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BE589684-54CA-64D8-C963-5F19FF75B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84697" y="5858828"/>
            <a:ext cx="6406903" cy="123363"/>
            <a:chOff x="7015162" y="5858828"/>
            <a:chExt cx="4300544" cy="12336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B56B8E8-B789-DA4D-E4BE-03FA3165B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255D907-377D-0DF9-B4A4-4B44C46FB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Content Placeholder 7">
            <a:extLst>
              <a:ext uri="{FF2B5EF4-FFF2-40B4-BE49-F238E27FC236}">
                <a16:creationId xmlns:a16="http://schemas.microsoft.com/office/drawing/2014/main" id="{1F36D541-FC1C-D15A-E141-F95DB94B6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1389" y="5260583"/>
            <a:ext cx="5688986" cy="1004030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r>
              <a:rPr lang="it-IT" sz="5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 Cập và Lưỡng Hà cổ đại.</a:t>
            </a:r>
            <a:endParaRPr lang="en-US" sz="5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11EE7E-B184-E4F0-A3D2-C8D2CA04DB54}"/>
              </a:ext>
            </a:extLst>
          </p:cNvPr>
          <p:cNvSpPr txBox="1"/>
          <p:nvPr/>
        </p:nvSpPr>
        <p:spPr>
          <a:xfrm>
            <a:off x="7527623" y="4128029"/>
            <a:ext cx="24975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Lịch sử</a:t>
            </a: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354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59ECFE-FD4F-3DD7-826D-6862FA195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i="1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Tặng phẩm của những dòng sông.</a:t>
            </a:r>
          </a:p>
        </p:txBody>
      </p:sp>
      <p:pic>
        <p:nvPicPr>
          <p:cNvPr id="5" name="Content Placeholder 4" descr="A close up of a text&#10;&#10;Description automatically generated">
            <a:extLst>
              <a:ext uri="{FF2B5EF4-FFF2-40B4-BE49-F238E27FC236}">
                <a16:creationId xmlns:a16="http://schemas.microsoft.com/office/drawing/2014/main" id="{F1BF9E8C-3DB7-C832-F4A0-A86078BEC3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207" y="999254"/>
            <a:ext cx="8257793" cy="573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745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31ABD-D28B-D1F3-5A1F-20F580322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70" y="223737"/>
            <a:ext cx="11188430" cy="17801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+)</a:t>
            </a: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Những điểm nổi bật về điều kiện tự nhiên ở Ai Cập và Lưỡng Hà được đề cập trong 2 đoạn tư liệu:</a:t>
            </a:r>
            <a:b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55829-EF71-376D-0A21-CE48AACBA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195" y="207854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3200" dirty="0">
                <a:solidFill>
                  <a:srgbClr val="FF0000"/>
                </a:solidFill>
              </a:rPr>
              <a:t>+ Có sự hiện diện của các dòng sông lớn, như: sông Nin (ở Ai Cập), sông Ơ-phơ-rát và Ti-grơ (ở Lưỡng Hà).</a:t>
            </a:r>
          </a:p>
          <a:p>
            <a:pPr marL="0" indent="0">
              <a:buNone/>
            </a:pPr>
            <a:r>
              <a:rPr lang="vi-VN" sz="3200" dirty="0">
                <a:solidFill>
                  <a:srgbClr val="FF0000"/>
                </a:solidFill>
              </a:rPr>
              <a:t>+ Có các đồng bằng rộng lớn, màu mỡ được hình thành từ quá trình bồi tụ phù sa của sông Nin (ở Ai Cập), sông Ơ-phơ-rát và Ti-grơ (ở Lưỡng Hà).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15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36C9F27-7505-3E3F-93E7-44972D9F7E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491" y="2282031"/>
            <a:ext cx="10880435" cy="45759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4031AF-30B9-8A99-2E09-F36AFA3238F8}"/>
              </a:ext>
            </a:extLst>
          </p:cNvPr>
          <p:cNvSpPr txBox="1"/>
          <p:nvPr/>
        </p:nvSpPr>
        <p:spPr>
          <a:xfrm>
            <a:off x="1274618" y="1066862"/>
            <a:ext cx="87468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gười Ai Cập cổ đại canh tác nông nghiệp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117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4D85C-1B07-93DA-BE45-435D519EA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0317018" cy="923636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vi-V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gười Ai Cập cổ đại canh tác nông nghiệp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33293-BA42-A63B-A4AD-713357FBC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573770"/>
            <a:ext cx="10515600" cy="2663248"/>
          </a:xfrm>
        </p:spPr>
        <p:txBody>
          <a:bodyPr/>
          <a:lstStyle/>
          <a:p>
            <a:pPr marL="0" indent="0">
              <a:buNone/>
            </a:pP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Hoạt động sản xuất nông nghiệp của người Ai Cập thông qua hình trên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</a:t>
            </a:r>
            <a:endParaRPr lang="vi-VN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vi-VN" dirty="0">
                <a:solidFill>
                  <a:srgbClr val="FF0000"/>
                </a:solidFill>
              </a:rPr>
              <a:t>+ Sử dụng cày với sức kéo của động vật để sản xuất nông nghiệp.</a:t>
            </a:r>
          </a:p>
          <a:p>
            <a:pPr marL="0" indent="0">
              <a:buNone/>
            </a:pPr>
            <a:r>
              <a:rPr lang="vi-VN" dirty="0">
                <a:solidFill>
                  <a:srgbClr val="FF0000"/>
                </a:solidFill>
              </a:rPr>
              <a:t>+ Trồng trọt lương thực và cây ăn quả.</a:t>
            </a:r>
          </a:p>
          <a:p>
            <a:pPr marL="0" indent="0">
              <a:buNone/>
            </a:pPr>
            <a:endParaRPr lang="vi-VN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1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171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Tặng phẩm của những dòng sông.</vt:lpstr>
      <vt:lpstr>+)Những điểm nổi bật về điều kiện tự nhiên ở Ai Cập và Lưỡng Hà được đề cập trong 2 đoạn tư liệu: </vt:lpstr>
      <vt:lpstr>PowerPoint Presentation</vt:lpstr>
      <vt:lpstr>Người Ai Cập cổ đại canh tác nông nghiệp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</cp:revision>
  <dcterms:created xsi:type="dcterms:W3CDTF">2023-11-16T13:49:06Z</dcterms:created>
  <dcterms:modified xsi:type="dcterms:W3CDTF">2023-11-16T14:25:03Z</dcterms:modified>
</cp:coreProperties>
</file>