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GN3fs0vu9e1yRErPpdqk7b+1J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99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08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15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20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8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92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95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56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71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039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4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72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0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98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2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7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8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8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252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89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256" name="Google Shape;256;p10"/>
          <p:cNvCxnSpPr>
            <a:stCxn id="250" idx="3"/>
            <a:endCxn id="2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0"/>
          <p:cNvCxnSpPr>
            <a:stCxn id="251" idx="1"/>
            <a:endCxn id="2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9" name="Google Shape;2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1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271" name="Google Shape;271;p11" descr="SIMPLE SENTENCES - You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1298" y="1962833"/>
            <a:ext cx="5589189" cy="314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962" y="2143387"/>
            <a:ext cx="57721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3111190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4069395"/>
            <a:ext cx="570266" cy="570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6846" y="5472933"/>
            <a:ext cx="570266" cy="570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/>
          <p:nvPr/>
        </p:nvSpPr>
        <p:spPr>
          <a:xfrm>
            <a:off x="487067" y="1301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83" name="Google Shape;2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008026" y="1342773"/>
            <a:ext cx="95546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following sentences into simple ones.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636637" y="1825095"/>
            <a:ext cx="10918723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You are active, and your brother is active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Both you and 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Your room looks dark, and it looks untidy too.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Your room _________________________________.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Japanese work hard, and they exercise regularly.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The Japanese _______________________________.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mother eats a lot of fruit, and she eats a lot of vegetables too.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My mother eats _____________________________.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3111887" y="2524196"/>
            <a:ext cx="487238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your brother are active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730772" y="3715000"/>
            <a:ext cx="41049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looks dark and untidy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 txBox="1"/>
          <p:nvPr/>
        </p:nvSpPr>
        <p:spPr>
          <a:xfrm>
            <a:off x="2977870" y="4871446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work hard and exercise regularly 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3525784" y="6049782"/>
            <a:ext cx="5614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 lot of fruit and vegetable</a:t>
            </a:r>
            <a:endParaRPr sz="2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04" name="Google Shape;304;p13"/>
          <p:cNvCxnSpPr>
            <a:stCxn id="297" idx="3"/>
            <a:endCxn id="298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5" name="Google Shape;305;p13"/>
          <p:cNvCxnSpPr>
            <a:stCxn id="298" idx="1"/>
            <a:endCxn id="299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6" name="Google Shape;306;p13"/>
          <p:cNvCxnSpPr>
            <a:stCxn id="299" idx="3"/>
            <a:endCxn id="300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7" name="Google Shape;307;p13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08" name="Google Shape;308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487067" y="1851683"/>
            <a:ext cx="6351997" cy="371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Your class is starting a campaign to make your school a healthier place.</a:t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In groups, make a poster about a bad habit that the students in your school often do and give some tips to change that habit.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Discuss and find a bad habit and some tips to change it.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527" y="2030365"/>
            <a:ext cx="5386363" cy="352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30" name="Google Shape;330;p15"/>
          <p:cNvSpPr/>
          <p:nvPr/>
        </p:nvSpPr>
        <p:spPr>
          <a:xfrm>
            <a:off x="933071" y="1417613"/>
            <a:ext cx="4266072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Posters exhibition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377680" y="1431429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430465" y="2501945"/>
            <a:ext cx="537597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- Show your group’s poster about a bad habit that the students in your school often do and give some tips to change that habit. 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Present your poster to the class.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440" y="1945317"/>
            <a:ext cx="6262481" cy="379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6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349" name="Google Shape;349;p16"/>
          <p:cNvCxnSpPr>
            <a:stCxn id="342" idx="3"/>
            <a:endCxn id="34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0" name="Google Shape;350;p16"/>
          <p:cNvCxnSpPr>
            <a:stCxn id="343" idx="1"/>
            <a:endCxn id="344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1" name="Google Shape;351;p16"/>
          <p:cNvCxnSpPr>
            <a:stCxn id="344" idx="3"/>
            <a:endCxn id="345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2" name="Google Shape;352;p16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16"/>
          <p:cNvCxnSpPr>
            <a:stCxn id="345" idx="1"/>
            <a:endCxn id="352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4" name="Google Shape;354;p16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356" name="Google Shape;35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6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7" name="Google Shape;3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p17"/>
          <p:cNvGrpSpPr/>
          <p:nvPr/>
        </p:nvGrpSpPr>
        <p:grpSpPr>
          <a:xfrm>
            <a:off x="3054357" y="1793642"/>
            <a:ext cx="5482921" cy="4344624"/>
            <a:chOff x="1022357" y="65"/>
            <a:chExt cx="5482921" cy="4344624"/>
          </a:xfrm>
        </p:grpSpPr>
        <p:sp>
          <p:nvSpPr>
            <p:cNvPr id="370" name="Google Shape;370;p17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Design film posters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1451956" y="2272146"/>
            <a:ext cx="85565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3 – Getting started.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3918" y="3422565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9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Build healthy habits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938506" y="3736325"/>
            <a:ext cx="1950733" cy="61265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3118717" y="4902520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Tick the simple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Change the following sentences into simple ones. </a:t>
            </a:r>
            <a:endParaRPr/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913917" y="2739884"/>
            <a:ext cx="1204800" cy="996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889239" y="4042651"/>
            <a:ext cx="1204800" cy="859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981737" y="5843362"/>
            <a:ext cx="1950734" cy="6176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957117" y="5214262"/>
            <a:ext cx="1161600" cy="629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healthy habits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Posters exhibition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185436" y="2684727"/>
            <a:ext cx="6927657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6"/>
          <p:cNvGrpSpPr/>
          <p:nvPr/>
        </p:nvGrpSpPr>
        <p:grpSpPr>
          <a:xfrm>
            <a:off x="1693096" y="2308021"/>
            <a:ext cx="8805803" cy="3115504"/>
            <a:chOff x="591" y="1043140"/>
            <a:chExt cx="8805803" cy="3115504"/>
          </a:xfrm>
        </p:grpSpPr>
        <p:sp>
          <p:nvSpPr>
            <p:cNvPr id="186" name="Google Shape;186;p6"/>
            <p:cNvSpPr/>
            <p:nvPr/>
          </p:nvSpPr>
          <p:spPr>
            <a:xfrm>
              <a:off x="4403493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7" name="Google Shape;187;p6"/>
            <p:cNvSpPr/>
            <p:nvPr/>
          </p:nvSpPr>
          <p:spPr>
            <a:xfrm>
              <a:off x="4357772" y="2330538"/>
              <a:ext cx="91440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8" name="Google Shape;188;p6"/>
            <p:cNvSpPr/>
            <p:nvPr/>
          </p:nvSpPr>
          <p:spPr>
            <a:xfrm>
              <a:off x="1287989" y="2330538"/>
              <a:ext cx="3115503" cy="5407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89" name="Google Shape;189;p6"/>
            <p:cNvSpPr/>
            <p:nvPr/>
          </p:nvSpPr>
          <p:spPr>
            <a:xfrm>
              <a:off x="3116094" y="1043140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 txBox="1"/>
            <p:nvPr/>
          </p:nvSpPr>
          <p:spPr>
            <a:xfrm>
              <a:off x="3493164" y="1231675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HEALTHY LIVING</a:t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91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377661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116094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3493164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231598" y="2871246"/>
              <a:ext cx="2574796" cy="1287398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6608668" y="3059781"/>
              <a:ext cx="1820656" cy="910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118717" y="2419157"/>
            <a:ext cx="1950733" cy="64145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Complete the sentences with the verbs below.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Make Write the words below next to their definitions.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7"/>
          <p:cNvCxnSpPr>
            <a:stCxn id="202" idx="3"/>
            <a:endCxn id="203" idx="0"/>
          </p:cNvCxnSpPr>
          <p:nvPr/>
        </p:nvCxnSpPr>
        <p:spPr>
          <a:xfrm>
            <a:off x="2855757" y="1557058"/>
            <a:ext cx="1238400" cy="86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1008026" y="1353924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verbs below. 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1205259" y="1781629"/>
            <a:ext cx="9781482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          exercise          avoid         affects         keeps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539852" y="2287898"/>
            <a:ext cx="1053296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 food and exercise help people ______________ fit.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 that is too cold or too hot ___________ your skin condition.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____________ fast food and soft drinks.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habits like eating too much sweetened food and going to bed late ____________ harmful to our health.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_____________ indoors and outdoors.</a:t>
            </a:r>
            <a:endParaRPr dirty="0"/>
          </a:p>
        </p:txBody>
      </p:sp>
      <p:sp>
        <p:nvSpPr>
          <p:cNvPr id="222" name="Google Shape;222;p8"/>
          <p:cNvSpPr txBox="1"/>
          <p:nvPr/>
        </p:nvSpPr>
        <p:spPr>
          <a:xfrm>
            <a:off x="7063843" y="241559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endParaRPr dirty="0"/>
          </a:p>
        </p:txBody>
      </p:sp>
      <p:sp>
        <p:nvSpPr>
          <p:cNvPr id="223" name="Google Shape;223;p8"/>
          <p:cNvSpPr txBox="1"/>
          <p:nvPr/>
        </p:nvSpPr>
        <p:spPr>
          <a:xfrm>
            <a:off x="6299461" y="3063929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affects</a:t>
            </a:r>
            <a:endParaRPr dirty="0"/>
          </a:p>
        </p:txBody>
      </p:sp>
      <p:sp>
        <p:nvSpPr>
          <p:cNvPr id="224" name="Google Shape;224;p8"/>
          <p:cNvSpPr txBox="1"/>
          <p:nvPr/>
        </p:nvSpPr>
        <p:spPr>
          <a:xfrm>
            <a:off x="3543686" y="4258207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avoid</a:t>
            </a:r>
            <a:endParaRPr dirty="0"/>
          </a:p>
        </p:txBody>
      </p:sp>
      <p:sp>
        <p:nvSpPr>
          <p:cNvPr id="225" name="Google Shape;225;p8"/>
          <p:cNvSpPr txBox="1"/>
          <p:nvPr/>
        </p:nvSpPr>
        <p:spPr>
          <a:xfrm>
            <a:off x="1460915" y="5612400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endParaRPr dirty="0"/>
          </a:p>
        </p:txBody>
      </p:sp>
      <p:sp>
        <p:nvSpPr>
          <p:cNvPr id="226" name="Google Shape;226;p8"/>
          <p:cNvSpPr txBox="1"/>
          <p:nvPr/>
        </p:nvSpPr>
        <p:spPr>
          <a:xfrm>
            <a:off x="2779304" y="6207704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exercise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592" y="2809219"/>
            <a:ext cx="6115623" cy="314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1008026" y="13985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words below next to their definitions 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2066925" y="1962833"/>
            <a:ext cx="8058150" cy="52322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tidy          active          fit         dirty         healthy</a:t>
            </a:r>
            <a:endParaRPr/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3721" y="3719485"/>
            <a:ext cx="5088279" cy="199733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4899453" y="318969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4825348" y="371291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4825348" y="4228148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tidy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4825348" y="4759352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4825347" y="5345160"/>
            <a:ext cx="15287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dirty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714</Words>
  <Application>Microsoft Office PowerPoint</Application>
  <PresentationFormat>Widescreen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Noto Sans Symbols</vt:lpstr>
      <vt:lpstr>Courier New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</cp:revision>
  <dcterms:created xsi:type="dcterms:W3CDTF">2020-12-09T02:04:09Z</dcterms:created>
  <dcterms:modified xsi:type="dcterms:W3CDTF">2024-10-03T15:21:04Z</dcterms:modified>
</cp:coreProperties>
</file>