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39" r:id="rId6"/>
    <p:sldId id="279" r:id="rId7"/>
    <p:sldId id="340" r:id="rId8"/>
    <p:sldId id="344" r:id="rId9"/>
    <p:sldId id="281" r:id="rId10"/>
    <p:sldId id="345" r:id="rId11"/>
    <p:sldId id="346" r:id="rId12"/>
    <p:sldId id="341" r:id="rId13"/>
    <p:sldId id="337" r:id="rId14"/>
    <p:sldId id="276" r:id="rId15"/>
    <p:sldId id="331" r:id="rId16"/>
    <p:sldId id="332" r:id="rId17"/>
    <p:sldId id="313" r:id="rId18"/>
    <p:sldId id="342" r:id="rId19"/>
    <p:sldId id="333" r:id="rId20"/>
    <p:sldId id="34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061853"/>
            <a:ext cx="1021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With “to be”</a:t>
            </a:r>
          </a:p>
          <a:p>
            <a:r>
              <a:rPr lang="en-US" sz="2000" dirty="0" smtClean="0"/>
              <a:t>(+) Linda was a big fan of Taylor Swift when she was 10 </a:t>
            </a:r>
          </a:p>
          <a:p>
            <a:r>
              <a:rPr lang="en-US" sz="2000" dirty="0" smtClean="0"/>
              <a:t>(-) Linda wasn’t a big fan of Taylor Swift when she was 10</a:t>
            </a:r>
          </a:p>
          <a:p>
            <a:r>
              <a:rPr lang="en-US" sz="2000" dirty="0" smtClean="0"/>
              <a:t>(?) Was Linda a big fan of …… was 10?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With “verb”</a:t>
            </a:r>
          </a:p>
          <a:p>
            <a:r>
              <a:rPr lang="en-US" sz="2000" dirty="0" smtClean="0"/>
              <a:t>(+) My mom read beauty magazine 2 days ago.</a:t>
            </a:r>
          </a:p>
          <a:p>
            <a:r>
              <a:rPr lang="en-US" sz="2000" dirty="0" smtClean="0"/>
              <a:t>(-) Mark didn’t do homework yesterday.</a:t>
            </a:r>
          </a:p>
          <a:p>
            <a:r>
              <a:rPr lang="en-US" sz="2000" dirty="0" smtClean="0"/>
              <a:t>(?) Did they go to Ha Long last year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3454" y="831270"/>
            <a:ext cx="9379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I/</a:t>
            </a:r>
            <a:r>
              <a:rPr lang="en-US" sz="2000" b="1" dirty="0" smtClean="0"/>
              <a:t>He/She/It/</a:t>
            </a:r>
            <a:r>
              <a:rPr lang="en-US" sz="2000" b="1" dirty="0" err="1" smtClean="0"/>
              <a:t>Danh</a:t>
            </a:r>
            <a:r>
              <a:rPr lang="en-US" sz="2000" b="1" dirty="0" smtClean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ít</a:t>
            </a:r>
            <a:r>
              <a:rPr lang="en-US" sz="2000" b="1" dirty="0"/>
              <a:t>/ </a:t>
            </a:r>
            <a:r>
              <a:rPr lang="en-US" sz="2000" b="1" dirty="0" err="1"/>
              <a:t>Danh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đếm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+  </a:t>
            </a:r>
            <a:r>
              <a:rPr lang="en-US" sz="2000" b="1" dirty="0" smtClean="0"/>
              <a:t>was</a:t>
            </a:r>
          </a:p>
          <a:p>
            <a:r>
              <a:rPr lang="en-US" sz="2000" dirty="0"/>
              <a:t>My phone was broken yesterday.</a:t>
            </a:r>
          </a:p>
          <a:p>
            <a:endParaRPr lang="en-US" sz="2000" dirty="0"/>
          </a:p>
          <a:p>
            <a:r>
              <a:rPr lang="en-US" sz="2000" b="1" dirty="0" smtClean="0"/>
              <a:t>We</a:t>
            </a:r>
            <a:r>
              <a:rPr lang="en-US" sz="2000" b="1" dirty="0"/>
              <a:t>/ You/ They/ </a:t>
            </a:r>
            <a:r>
              <a:rPr lang="en-US" sz="2000" b="1" dirty="0" err="1"/>
              <a:t>Danh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nhiều</a:t>
            </a:r>
            <a:r>
              <a:rPr lang="en-US" sz="2000" b="1" dirty="0"/>
              <a:t> + </a:t>
            </a:r>
            <a:r>
              <a:rPr lang="en-US" sz="2000" b="1" dirty="0" smtClean="0"/>
              <a:t>were</a:t>
            </a:r>
          </a:p>
          <a:p>
            <a:r>
              <a:rPr lang="en-US" sz="2000" dirty="0"/>
              <a:t>We were in </a:t>
            </a:r>
            <a:r>
              <a:rPr lang="en-US" sz="2000" dirty="0" err="1"/>
              <a:t>DaLat</a:t>
            </a:r>
            <a:r>
              <a:rPr lang="en-US" sz="2000" dirty="0"/>
              <a:t> on our summer vacation last week.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54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Cách</a:t>
            </a:r>
            <a:r>
              <a:rPr lang="en-US" b="1" i="1" dirty="0" smtClean="0"/>
              <a:t> </a:t>
            </a:r>
            <a:r>
              <a:rPr lang="en-US" b="1" i="1" dirty="0" err="1" smtClean="0"/>
              <a:t>thêm</a:t>
            </a:r>
            <a:r>
              <a:rPr lang="en-US" b="1" i="1" dirty="0" smtClean="0"/>
              <a:t> “</a:t>
            </a:r>
            <a:r>
              <a:rPr lang="en-US" b="1" i="1" dirty="0" err="1" smtClean="0"/>
              <a:t>ed</a:t>
            </a:r>
            <a:r>
              <a:rPr lang="en-US" b="1" i="1" dirty="0" smtClean="0"/>
              <a:t>” </a:t>
            </a:r>
            <a:r>
              <a:rPr lang="en-US" b="1" i="1" dirty="0" err="1" smtClean="0"/>
              <a:t>vào</a:t>
            </a:r>
            <a:r>
              <a:rPr lang="en-US" b="1" i="1" dirty="0"/>
              <a:t> </a:t>
            </a:r>
            <a:r>
              <a:rPr lang="en-US" b="1" i="1" dirty="0" smtClean="0"/>
              <a:t>Verb </a:t>
            </a:r>
            <a:r>
              <a:rPr lang="en-US" b="1" i="1" dirty="0" err="1" smtClean="0"/>
              <a:t>thì</a:t>
            </a:r>
            <a:r>
              <a:rPr lang="en-US" b="1" i="1" dirty="0" smtClean="0"/>
              <a:t> QK</a:t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45" y="1825625"/>
            <a:ext cx="11076709" cy="4351338"/>
          </a:xfrm>
        </p:spPr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thêm</a:t>
            </a:r>
            <a:r>
              <a:rPr lang="en-US" dirty="0"/>
              <a:t> “</a:t>
            </a:r>
            <a:r>
              <a:rPr lang="en-US" b="1" dirty="0" err="1"/>
              <a:t>ed</a:t>
            </a:r>
            <a:r>
              <a:rPr lang="en-US" dirty="0"/>
              <a:t>”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: want -&gt; wanted, turn -&gt; turned,...</a:t>
            </a:r>
          </a:p>
          <a:p>
            <a:r>
              <a:rPr lang="en-US" dirty="0" err="1"/>
              <a:t>Thêm</a:t>
            </a:r>
            <a:r>
              <a:rPr lang="en-US" dirty="0"/>
              <a:t> “</a:t>
            </a:r>
            <a:r>
              <a:rPr lang="en-US" b="1" dirty="0"/>
              <a:t>d</a:t>
            </a:r>
            <a:r>
              <a:rPr lang="en-US" dirty="0"/>
              <a:t>”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tận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b="1" dirty="0"/>
              <a:t>e</a:t>
            </a:r>
            <a:r>
              <a:rPr lang="en-US" dirty="0"/>
              <a:t>”: Agree -&gt; Agreed, smile -&gt;smiled</a:t>
            </a:r>
            <a:r>
              <a:rPr lang="en-US" dirty="0" smtClean="0"/>
              <a:t>, die – died ...</a:t>
            </a:r>
            <a:endParaRPr lang="en-US" dirty="0"/>
          </a:p>
          <a:p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“</a:t>
            </a:r>
            <a:r>
              <a:rPr lang="en-US" b="1" dirty="0"/>
              <a:t>y</a:t>
            </a:r>
            <a:r>
              <a:rPr lang="en-US" dirty="0"/>
              <a:t>”, ta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“</a:t>
            </a:r>
            <a:r>
              <a:rPr lang="en-US" b="1" dirty="0" err="1"/>
              <a:t>i</a:t>
            </a:r>
            <a:r>
              <a:rPr lang="en-US" dirty="0"/>
              <a:t>”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“</a:t>
            </a:r>
            <a:r>
              <a:rPr lang="en-US" b="1" dirty="0" err="1"/>
              <a:t>ed</a:t>
            </a:r>
            <a:r>
              <a:rPr lang="en-US" dirty="0"/>
              <a:t>”: study -&gt; studied, cry -&gt; cried</a:t>
            </a:r>
            <a:r>
              <a:rPr lang="en-US" dirty="0" smtClean="0"/>
              <a:t>, fly – flied </a:t>
            </a:r>
            <a:endParaRPr lang="en-US" dirty="0"/>
          </a:p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BQT: do – did, begin – began, come – came, go – went, eat – ate, keep – kept, sing – sang, pay – paid, leave – left, have – had 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5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7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nglish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8" y="2693049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smtClean="0">
                <a:solidFill>
                  <a:srgbClr val="949599"/>
                </a:solidFill>
                <a:effectLst/>
              </a:rPr>
            </a:br>
            <a:r>
              <a:rPr lang="en-US" sz="2400" b="1" i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 smtClean="0">
                <a:effectLst/>
              </a:rPr>
              <a:t>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4" y="1915513"/>
            <a:ext cx="5250455" cy="4226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753100" y="328171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from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BookIt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helped 200 lonely people …</a:t>
            </a:r>
            <a:r>
              <a:rPr 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1551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understand the use of the past simple tense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practise using the past simple tense in 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" y="2195482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139907" y="2918381"/>
            <a:ext cx="586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activate students’ prior knowledge related to the targeted grammar: the </a:t>
            </a:r>
            <a:r>
              <a:rPr lang="en-GB" sz="2800"/>
              <a:t>past </a:t>
            </a:r>
            <a:r>
              <a:rPr lang="en-GB" sz="2800" smtClean="0"/>
              <a:t>simple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A151C68-5273-41DE-911B-AC3A38B1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7" y="3180105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5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talk about completed actions in the past</a:t>
            </a:r>
          </a:p>
          <a:p>
            <a:pPr marL="0" indent="0">
              <a:buNone/>
            </a:pP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ở QK,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dứt</a:t>
            </a:r>
            <a:r>
              <a:rPr lang="en-US" dirty="0" smtClean="0"/>
              <a:t> ở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often use specific time expressions such as, </a:t>
            </a:r>
            <a:r>
              <a:rPr lang="en-US" i="1" dirty="0" smtClean="0"/>
              <a:t>yesterday, last month/year/week, three weeks ago, or in 1999 (in the past) with the past simple 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00"/>
            <a:ext cx="12192000" cy="10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0" y="16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147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1291740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</TotalTime>
  <Words>1011</Words>
  <Application>Microsoft Office PowerPoint</Application>
  <PresentationFormat>Widescreen</PresentationFormat>
  <Paragraphs>163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thêm “ed” vào Verb thì QK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171</cp:revision>
  <dcterms:created xsi:type="dcterms:W3CDTF">2020-12-09T02:04:09Z</dcterms:created>
  <dcterms:modified xsi:type="dcterms:W3CDTF">2024-10-10T14:06:45Z</dcterms:modified>
</cp:coreProperties>
</file>