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84" r:id="rId2"/>
    <p:sldId id="316" r:id="rId3"/>
    <p:sldId id="315" r:id="rId4"/>
    <p:sldId id="285" r:id="rId5"/>
    <p:sldId id="257" r:id="rId6"/>
    <p:sldId id="258" r:id="rId7"/>
    <p:sldId id="286" r:id="rId8"/>
    <p:sldId id="260" r:id="rId9"/>
    <p:sldId id="262" r:id="rId10"/>
    <p:sldId id="287" r:id="rId11"/>
    <p:sldId id="263" r:id="rId12"/>
    <p:sldId id="305" r:id="rId13"/>
    <p:sldId id="310" r:id="rId14"/>
    <p:sldId id="289" r:id="rId15"/>
    <p:sldId id="290" r:id="rId16"/>
    <p:sldId id="312" r:id="rId17"/>
    <p:sldId id="313" r:id="rId18"/>
    <p:sldId id="314" r:id="rId19"/>
    <p:sldId id="291" r:id="rId20"/>
    <p:sldId id="311" r:id="rId21"/>
    <p:sldId id="294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264" r:id="rId30"/>
    <p:sldId id="301" r:id="rId31"/>
    <p:sldId id="308" r:id="rId32"/>
    <p:sldId id="309" r:id="rId33"/>
  </p:sldIdLst>
  <p:sldSz cx="9144000" cy="5143500" type="screen16x9"/>
  <p:notesSz cx="6858000" cy="9144000"/>
  <p:embeddedFontLst>
    <p:embeddedFont>
      <p:font typeface="Goudy Stout" panose="0202090407030B020401" pitchFamily="18" charset="0"/>
      <p:regular r:id="rId35"/>
    </p:embeddedFont>
    <p:embeddedFont>
      <p:font typeface="Oswald" panose="00000500000000000000" pitchFamily="2" charset="0"/>
      <p:regular r:id="rId36"/>
      <p:bold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Số 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số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10, …..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10, 9, 8, 6, 4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30936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nhiều cách đi, Hà có thể đi như sau: 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188" y="983080"/>
            <a:ext cx="5392882" cy="244139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557155" y="2860889"/>
            <a:ext cx="0" cy="3602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57155" y="2860889"/>
            <a:ext cx="54824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52555" y="2203776"/>
            <a:ext cx="0" cy="4094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05399" y="2613239"/>
            <a:ext cx="81989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52555" y="1843479"/>
            <a:ext cx="751856" cy="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06984" y="1843479"/>
            <a:ext cx="1063582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05399" y="2613239"/>
            <a:ext cx="0" cy="2476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52555" y="1843482"/>
            <a:ext cx="0" cy="3602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11191" y="1843483"/>
            <a:ext cx="0" cy="2805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11191" y="2032326"/>
            <a:ext cx="0" cy="342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249382" y="1540175"/>
            <a:ext cx="3013363" cy="1922099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nhiều cách đi, Hà có thể đi như sau: 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7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các số nguyên tố nhỏ hơn 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004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059764"/>
          </a:xfrm>
        </p:spPr>
        <p:txBody>
          <a:bodyPr/>
          <a:lstStyle/>
          <a:p>
            <a:r>
              <a:rPr lang="vi-VN" sz="4000" dirty="0">
                <a:solidFill>
                  <a:schemeClr val="tx1"/>
                </a:solidFill>
                <a:latin typeface="+mj-lt"/>
              </a:rPr>
              <a:t>TÌM CÁC ƯỚC CỦA : 2 , 3, 4, 5 ,6 ,7, 8 , 9, 10 ,11</a:t>
            </a:r>
          </a:p>
        </p:txBody>
      </p:sp>
    </p:spTree>
    <p:extLst>
      <p:ext uri="{BB962C8B-B14F-4D97-AF65-F5344CB8AC3E}">
        <p14:creationId xmlns:p14="http://schemas.microsoft.com/office/powerpoint/2010/main" val="231989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1818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1818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</a:t>
                </a: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?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fr-FR" sz="1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98157"/>
              </p:ext>
            </p:extLst>
          </p:nvPr>
        </p:nvGraphicFramePr>
        <p:xfrm>
          <a:off x="2460626" y="394850"/>
          <a:ext cx="4729882" cy="3616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8224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815032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576626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8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288972"/>
            <a:chOff x="1007916" y="1"/>
            <a:chExt cx="6965951" cy="52889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156380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DẪN 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các số nguyên tố nhỏ hơn 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Nhóm A: 2, 3, 5, 7, 11.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Nhóm 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1414</Words>
  <Application>Microsoft Office PowerPoint</Application>
  <PresentationFormat>On-screen Show (16:9)</PresentationFormat>
  <Paragraphs>321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Source Sans Pro</vt:lpstr>
      <vt:lpstr>Oswald</vt:lpstr>
      <vt:lpstr>Times New Roman</vt:lpstr>
      <vt:lpstr>Goudy Stout</vt:lpstr>
      <vt:lpstr>Calibri</vt:lpstr>
      <vt:lpstr>Quince template</vt:lpstr>
      <vt:lpstr>PowerPoint Presentation</vt:lpstr>
      <vt:lpstr>TÌM CÁC ƯỚC CỦA : 2 , 3, 4, 5 ,6 ,7, 8 , 9, 10 ,11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Nga Nguyễn Thị</cp:lastModifiedBy>
  <cp:revision>48</cp:revision>
  <dcterms:modified xsi:type="dcterms:W3CDTF">2025-02-26T00:55:35Z</dcterms:modified>
</cp:coreProperties>
</file>