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5" r:id="rId1"/>
  </p:sldMasterIdLst>
  <p:notesMasterIdLst>
    <p:notesMasterId r:id="rId17"/>
  </p:notesMasterIdLst>
  <p:sldIdLst>
    <p:sldId id="256" r:id="rId2"/>
    <p:sldId id="259" r:id="rId3"/>
    <p:sldId id="260" r:id="rId4"/>
    <p:sldId id="313" r:id="rId5"/>
    <p:sldId id="314" r:id="rId6"/>
    <p:sldId id="263" r:id="rId7"/>
    <p:sldId id="264" r:id="rId8"/>
    <p:sldId id="271" r:id="rId9"/>
    <p:sldId id="261" r:id="rId10"/>
    <p:sldId id="315" r:id="rId11"/>
    <p:sldId id="268" r:id="rId12"/>
    <p:sldId id="278" r:id="rId13"/>
    <p:sldId id="262" r:id="rId14"/>
    <p:sldId id="269" r:id="rId15"/>
    <p:sldId id="292" r:id="rId16"/>
  </p:sldIdLst>
  <p:sldSz cx="9144000" cy="5143500" type="screen16x9"/>
  <p:notesSz cx="6858000" cy="9144000"/>
  <p:embeddedFontLst>
    <p:embeddedFont>
      <p:font typeface="Domine" panose="020B0604020202020204" charset="0"/>
      <p:regular r:id="rId18"/>
      <p:bold r:id="rId19"/>
    </p:embeddedFont>
    <p:embeddedFont>
      <p:font typeface="Barlow Medium" panose="020B0604020202020204" charset="0"/>
      <p:regular r:id="rId20"/>
      <p:bold r:id="rId21"/>
      <p:italic r:id="rId22"/>
      <p:boldItalic r:id="rId23"/>
    </p:embeddedFon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Tahoma" panose="020B0604030504040204" pitchFamily="34" charset="0"/>
      <p:regular r:id="rId28"/>
      <p:bold r:id="rId2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348F7A6-CC26-488E-AF14-5B3D24923119}">
  <a:tblStyle styleId="{1348F7A6-CC26-488E-AF14-5B3D2492311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32" y="5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29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201727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1" name="Google Shape;1236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2" name="Google Shape;1236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89867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0" name="Google Shape;12520;gbd6c00e730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1" name="Google Shape;12521;gbd6c00e730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13109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8" name="Google Shape;12918;gf8cf4f0f69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9" name="Google Shape;12919;gf8cf4f0f69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14068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g146afa814b9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0" name="Google Shape;12410;g146afa814b9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65826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5" name="Google Shape;12525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6" name="Google Shape;12526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20847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1" name="Google Shape;13551;gf8f549bcb1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52" name="Google Shape;13552;gf8f549bcb1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67818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" name="Google Shape;12390;g99f2f57a71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91" name="Google Shape;12391;g99f2f57a71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28127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6" name="Google Shape;12396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97" name="Google Shape;12397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31111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Google Shape;12367;g126d6febbbc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8" name="Google Shape;12368;g126d6febbbc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83625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6" name="Google Shape;12416;g99f2f57a7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7" name="Google Shape;12417;g99f2f57a7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37347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3" name="Google Shape;12423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4" name="Google Shape;12424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7893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7" name="Google Shape;12847;g99f2f57a71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48" name="Google Shape;12848;g99f2f57a71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2976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13283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68181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-1611546" y="3403209"/>
            <a:ext cx="12548721" cy="2719499"/>
            <a:chOff x="-1951296" y="3403209"/>
            <a:chExt cx="12548721" cy="2719499"/>
          </a:xfrm>
        </p:grpSpPr>
        <p:sp>
          <p:nvSpPr>
            <p:cNvPr id="11" name="Google Shape;11;p2"/>
            <p:cNvSpPr/>
            <p:nvPr/>
          </p:nvSpPr>
          <p:spPr>
            <a:xfrm>
              <a:off x="-1680625" y="3628375"/>
              <a:ext cx="12278050" cy="2143475"/>
            </a:xfrm>
            <a:custGeom>
              <a:avLst/>
              <a:gdLst/>
              <a:ahLst/>
              <a:cxnLst/>
              <a:rect l="l" t="t" r="r" b="b"/>
              <a:pathLst>
                <a:path w="491122" h="85739" extrusionOk="0">
                  <a:moveTo>
                    <a:pt x="0" y="20226"/>
                  </a:moveTo>
                  <a:lnTo>
                    <a:pt x="89439" y="12641"/>
                  </a:lnTo>
                  <a:lnTo>
                    <a:pt x="117566" y="10113"/>
                  </a:lnTo>
                  <a:lnTo>
                    <a:pt x="143797" y="0"/>
                  </a:lnTo>
                  <a:lnTo>
                    <a:pt x="158019" y="2844"/>
                  </a:lnTo>
                  <a:lnTo>
                    <a:pt x="170660" y="6952"/>
                  </a:lnTo>
                  <a:lnTo>
                    <a:pt x="188674" y="25599"/>
                  </a:lnTo>
                  <a:lnTo>
                    <a:pt x="209533" y="16117"/>
                  </a:lnTo>
                  <a:lnTo>
                    <a:pt x="226915" y="13273"/>
                  </a:lnTo>
                  <a:lnTo>
                    <a:pt x="237660" y="14537"/>
                  </a:lnTo>
                  <a:lnTo>
                    <a:pt x="247457" y="19278"/>
                  </a:lnTo>
                  <a:lnTo>
                    <a:pt x="265471" y="23070"/>
                  </a:lnTo>
                  <a:lnTo>
                    <a:pt x="288858" y="17066"/>
                  </a:lnTo>
                  <a:lnTo>
                    <a:pt x="306240" y="13905"/>
                  </a:lnTo>
                  <a:lnTo>
                    <a:pt x="313825" y="13589"/>
                  </a:lnTo>
                  <a:lnTo>
                    <a:pt x="321726" y="16750"/>
                  </a:lnTo>
                  <a:lnTo>
                    <a:pt x="331207" y="16750"/>
                  </a:lnTo>
                  <a:lnTo>
                    <a:pt x="339108" y="11377"/>
                  </a:lnTo>
                  <a:lnTo>
                    <a:pt x="352697" y="10113"/>
                  </a:lnTo>
                  <a:lnTo>
                    <a:pt x="361230" y="9481"/>
                  </a:lnTo>
                  <a:lnTo>
                    <a:pt x="374504" y="14853"/>
                  </a:lnTo>
                  <a:lnTo>
                    <a:pt x="384617" y="17698"/>
                  </a:lnTo>
                  <a:lnTo>
                    <a:pt x="418117" y="16117"/>
                  </a:lnTo>
                  <a:lnTo>
                    <a:pt x="435183" y="12325"/>
                  </a:lnTo>
                  <a:lnTo>
                    <a:pt x="464890" y="6952"/>
                  </a:lnTo>
                  <a:lnTo>
                    <a:pt x="482905" y="15485"/>
                  </a:lnTo>
                  <a:lnTo>
                    <a:pt x="491122" y="60995"/>
                  </a:lnTo>
                  <a:lnTo>
                    <a:pt x="464258" y="80683"/>
                  </a:lnTo>
                  <a:lnTo>
                    <a:pt x="403579" y="84159"/>
                  </a:lnTo>
                  <a:lnTo>
                    <a:pt x="300867" y="79735"/>
                  </a:lnTo>
                  <a:lnTo>
                    <a:pt x="253462" y="85107"/>
                  </a:lnTo>
                  <a:lnTo>
                    <a:pt x="202264" y="85739"/>
                  </a:lnTo>
                  <a:lnTo>
                    <a:pt x="149170" y="83843"/>
                  </a:lnTo>
                  <a:lnTo>
                    <a:pt x="131156" y="80051"/>
                  </a:lnTo>
                  <a:lnTo>
                    <a:pt x="102396" y="76574"/>
                  </a:lnTo>
                  <a:lnTo>
                    <a:pt x="68264" y="80683"/>
                  </a:lnTo>
                  <a:lnTo>
                    <a:pt x="50566" y="80683"/>
                  </a:lnTo>
                  <a:lnTo>
                    <a:pt x="31604" y="73730"/>
                  </a:lnTo>
                  <a:lnTo>
                    <a:pt x="21807" y="639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2" name="Google Shape;12;p2"/>
            <p:cNvGrpSpPr/>
            <p:nvPr/>
          </p:nvGrpSpPr>
          <p:grpSpPr>
            <a:xfrm>
              <a:off x="-1951296" y="3403209"/>
              <a:ext cx="12277742" cy="2719499"/>
              <a:chOff x="-1951296" y="3403209"/>
              <a:chExt cx="12277742" cy="2719499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2366597" y="4123544"/>
                <a:ext cx="3902689" cy="1999163"/>
                <a:chOff x="2266783" y="4027842"/>
                <a:chExt cx="4275982" cy="2190383"/>
              </a:xfrm>
            </p:grpSpPr>
            <p:grpSp>
              <p:nvGrpSpPr>
                <p:cNvPr id="14" name="Google Shape;14;p2"/>
                <p:cNvGrpSpPr/>
                <p:nvPr/>
              </p:nvGrpSpPr>
              <p:grpSpPr>
                <a:xfrm>
                  <a:off x="4212859" y="5537808"/>
                  <a:ext cx="1250617" cy="366645"/>
                  <a:chOff x="6597922" y="2714372"/>
                  <a:chExt cx="1091289" cy="319934"/>
                </a:xfrm>
              </p:grpSpPr>
              <p:sp>
                <p:nvSpPr>
                  <p:cNvPr id="15" name="Google Shape;15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" name="Google Shape;16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" name="Google Shape;17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" name="Google Shape;18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" name="Google Shape;19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" name="Google Shape;20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" name="Google Shape;21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" name="Google Shape;22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" name="Google Shape;23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" name="Google Shape;24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" name="Google Shape;25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" name="Google Shape;26;p2"/>
                <p:cNvGrpSpPr/>
                <p:nvPr/>
              </p:nvGrpSpPr>
              <p:grpSpPr>
                <a:xfrm>
                  <a:off x="2622547" y="4258722"/>
                  <a:ext cx="806391" cy="384376"/>
                  <a:chOff x="5210215" y="1598241"/>
                  <a:chExt cx="703657" cy="335407"/>
                </a:xfrm>
              </p:grpSpPr>
              <p:sp>
                <p:nvSpPr>
                  <p:cNvPr id="27" name="Google Shape;27;p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" name="Google Shape;28;p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" name="Google Shape;29;p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" name="Google Shape;30;p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" name="Google Shape;31;p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" name="Google Shape;32;p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" name="Google Shape;33;p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" name="Google Shape;34;p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" name="Google Shape;35;p2"/>
                <p:cNvGrpSpPr/>
                <p:nvPr/>
              </p:nvGrpSpPr>
              <p:grpSpPr>
                <a:xfrm>
                  <a:off x="3431689" y="4040004"/>
                  <a:ext cx="2315607" cy="784112"/>
                  <a:chOff x="5916272" y="1407387"/>
                  <a:chExt cx="2020600" cy="684216"/>
                </a:xfrm>
              </p:grpSpPr>
              <p:sp>
                <p:nvSpPr>
                  <p:cNvPr id="36" name="Google Shape;36;p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" name="Google Shape;37;p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" name="Google Shape;38;p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" name="Google Shape;39;p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" name="Google Shape;40;p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" name="Google Shape;41;p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" name="Google Shape;42;p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" name="Google Shape;43;p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" name="Google Shape;44;p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" name="Google Shape;45;p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" name="Google Shape;46;p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" name="Google Shape;47;p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" name="Google Shape;48;p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49" name="Google Shape;49;p2"/>
                <p:cNvSpPr/>
                <p:nvPr/>
              </p:nvSpPr>
              <p:spPr>
                <a:xfrm>
                  <a:off x="4287110" y="4994182"/>
                  <a:ext cx="182813" cy="178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50;p2"/>
                <p:cNvSpPr/>
                <p:nvPr/>
              </p:nvSpPr>
              <p:spPr>
                <a:xfrm>
                  <a:off x="4726790" y="5143835"/>
                  <a:ext cx="74892" cy="7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51;p2"/>
                <p:cNvSpPr/>
                <p:nvPr/>
              </p:nvSpPr>
              <p:spPr>
                <a:xfrm>
                  <a:off x="3989018" y="5027339"/>
                  <a:ext cx="406656" cy="185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3855431" y="5184928"/>
                  <a:ext cx="337525" cy="16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4120365" y="5078738"/>
                  <a:ext cx="454599" cy="25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4530921" y="5083858"/>
                  <a:ext cx="101712" cy="14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4572079" y="5094164"/>
                  <a:ext cx="175323" cy="13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3560156" y="5246633"/>
                  <a:ext cx="470602" cy="13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3836548" y="5218597"/>
                  <a:ext cx="282156" cy="145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3586464" y="5163805"/>
                  <a:ext cx="241574" cy="73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3106201" y="5102677"/>
                  <a:ext cx="218786" cy="111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3663531" y="5194657"/>
                  <a:ext cx="45767" cy="4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3445963" y="5175775"/>
                  <a:ext cx="235941" cy="93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3806272" y="5336245"/>
                  <a:ext cx="103440" cy="135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3270641" y="5104405"/>
                  <a:ext cx="117138" cy="8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914365" y="5131225"/>
                  <a:ext cx="321522" cy="1371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3146207" y="5190625"/>
                  <a:ext cx="434628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3741174" y="5315122"/>
                  <a:ext cx="114322" cy="156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3414598" y="5300272"/>
                  <a:ext cx="384316" cy="164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" name="Google Shape;68;p2"/>
                <p:cNvGrpSpPr/>
                <p:nvPr/>
              </p:nvGrpSpPr>
              <p:grpSpPr>
                <a:xfrm>
                  <a:off x="2266783" y="4027842"/>
                  <a:ext cx="4275982" cy="2190383"/>
                  <a:chOff x="4899775" y="1396775"/>
                  <a:chExt cx="3731223" cy="1911329"/>
                </a:xfrm>
              </p:grpSpPr>
              <p:sp>
                <p:nvSpPr>
                  <p:cNvPr id="69" name="Google Shape;69;p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" name="Google Shape;70;p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" name="Google Shape;71;p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" name="Google Shape;72;p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" name="Google Shape;73;p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" name="Google Shape;74;p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" name="Google Shape;75;p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" name="Google Shape;76;p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" name="Google Shape;77;p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" name="Google Shape;78;p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" name="Google Shape;79;p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" name="Google Shape;80;p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" name="Google Shape;81;p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" name="Google Shape;82;p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" name="Google Shape;83;p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" name="Google Shape;84;p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" name="Google Shape;85;p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" name="Google Shape;86;p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" name="Google Shape;87;p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" name="Google Shape;88;p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9" name="Google Shape;89;p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" name="Google Shape;90;p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" name="Google Shape;91;p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" name="Google Shape;92;p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" name="Google Shape;93;p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" name="Google Shape;94;p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" name="Google Shape;95;p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" name="Google Shape;96;p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" name="Google Shape;97;p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" name="Google Shape;98;p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" name="Google Shape;99;p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" name="Google Shape;100;p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" name="Google Shape;101;p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" name="Google Shape;102;p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" name="Google Shape;103;p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" name="Google Shape;104;p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" name="Google Shape;105;p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" name="Google Shape;106;p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" name="Google Shape;107;p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" name="Google Shape;108;p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" name="Google Shape;109;p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" name="Google Shape;110;p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" name="Google Shape;111;p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" name="Google Shape;112;p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" name="Google Shape;113;p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" name="Google Shape;114;p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" name="Google Shape;115;p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" name="Google Shape;116;p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" name="Google Shape;117;p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" name="Google Shape;118;p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" name="Google Shape;119;p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" name="Google Shape;120;p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" name="Google Shape;121;p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" name="Google Shape;122;p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" name="Google Shape;123;p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" name="Google Shape;124;p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" name="Google Shape;125;p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" name="Google Shape;126;p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" name="Google Shape;127;p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" name="Google Shape;128;p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9" name="Google Shape;129;p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0" name="Google Shape;130;p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1" name="Google Shape;131;p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2" name="Google Shape;132;p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3" name="Google Shape;133;p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" name="Google Shape;134;p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" name="Google Shape;135;p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" name="Google Shape;136;p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" name="Google Shape;137;p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5683524" y="3609799"/>
                <a:ext cx="4642922" cy="2487218"/>
                <a:chOff x="5683524" y="3609799"/>
                <a:chExt cx="4642922" cy="2487218"/>
              </a:xfrm>
            </p:grpSpPr>
            <p:grpSp>
              <p:nvGrpSpPr>
                <p:cNvPr id="139" name="Google Shape;139;p2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40" name="Google Shape;140;p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" name="Google Shape;141;p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" name="Google Shape;142;p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" name="Google Shape;143;p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" name="Google Shape;144;p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" name="Google Shape;145;p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" name="Google Shape;146;p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" name="Google Shape;147;p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" name="Google Shape;148;p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9" name="Google Shape;149;p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0" name="Google Shape;150;p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" name="Google Shape;151;p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" name="Google Shape;152;p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" name="Google Shape;153;p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" name="Google Shape;154;p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" name="Google Shape;155;p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" name="Google Shape;156;p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" name="Google Shape;157;p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" name="Google Shape;158;p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" name="Google Shape;159;p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0" name="Google Shape;160;p2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61" name="Google Shape;161;p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" name="Google Shape;162;p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" name="Google Shape;163;p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" name="Google Shape;164;p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5" name="Google Shape;165;p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6" name="Google Shape;166;p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7" name="Google Shape;167;p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" name="Google Shape;168;p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" name="Google Shape;169;p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" name="Google Shape;170;p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" name="Google Shape;171;p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" name="Google Shape;172;p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" name="Google Shape;173;p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74" name="Google Shape;174;p2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75" name="Google Shape;175;p2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76" name="Google Shape;176;p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" name="Google Shape;177;p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" name="Google Shape;178;p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" name="Google Shape;179;p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" name="Google Shape;180;p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" name="Google Shape;181;p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" name="Google Shape;182;p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" name="Google Shape;183;p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" name="Google Shape;184;p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" name="Google Shape;185;p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" name="Google Shape;186;p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" name="Google Shape;187;p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" name="Google Shape;188;p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" name="Google Shape;189;p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" name="Google Shape;190;p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" name="Google Shape;191;p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" name="Google Shape;192;p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" name="Google Shape;193;p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" name="Google Shape;194;p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" name="Google Shape;195;p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" name="Google Shape;196;p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" name="Google Shape;197;p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" name="Google Shape;198;p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" name="Google Shape;199;p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" name="Google Shape;200;p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" name="Google Shape;201;p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" name="Google Shape;202;p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03" name="Google Shape;203;p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04" name="Google Shape;204;p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5" name="Google Shape;205;p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6" name="Google Shape;206;p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7" name="Google Shape;207;p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" name="Google Shape;208;p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9" name="Google Shape;209;p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0" name="Google Shape;210;p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1" name="Google Shape;211;p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2" name="Google Shape;212;p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3" name="Google Shape;213;p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4" name="Google Shape;214;p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15" name="Google Shape;215;p2"/>
              <p:cNvGrpSpPr/>
              <p:nvPr/>
            </p:nvGrpSpPr>
            <p:grpSpPr>
              <a:xfrm>
                <a:off x="-1951296" y="3403209"/>
                <a:ext cx="4642922" cy="2487218"/>
                <a:chOff x="-1951296" y="3403209"/>
                <a:chExt cx="4642922" cy="2487218"/>
              </a:xfrm>
            </p:grpSpPr>
            <p:grpSp>
              <p:nvGrpSpPr>
                <p:cNvPr id="216" name="Google Shape;216;p2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17" name="Google Shape;217;p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" name="Google Shape;218;p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" name="Google Shape;221;p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" name="Google Shape;222;p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" name="Google Shape;223;p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" name="Google Shape;224;p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" name="Google Shape;225;p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" name="Google Shape;226;p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" name="Google Shape;227;p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" name="Google Shape;228;p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" name="Google Shape;229;p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" name="Google Shape;230;p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" name="Google Shape;231;p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" name="Google Shape;232;p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" name="Google Shape;233;p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" name="Google Shape;234;p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" name="Google Shape;235;p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" name="Google Shape;236;p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7" name="Google Shape;237;p2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38" name="Google Shape;238;p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" name="Google Shape;239;p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" name="Google Shape;240;p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" name="Google Shape;241;p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" name="Google Shape;242;p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" name="Google Shape;243;p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" name="Google Shape;244;p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" name="Google Shape;245;p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" name="Google Shape;246;p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" name="Google Shape;247;p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" name="Google Shape;248;p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" name="Google Shape;249;p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" name="Google Shape;250;p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1" name="Google Shape;251;p2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52" name="Google Shape;252;p2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53" name="Google Shape;253;p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" name="Google Shape;254;p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" name="Google Shape;255;p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" name="Google Shape;256;p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" name="Google Shape;257;p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" name="Google Shape;258;p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" name="Google Shape;259;p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" name="Google Shape;260;p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" name="Google Shape;261;p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" name="Google Shape;262;p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" name="Google Shape;263;p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" name="Google Shape;264;p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" name="Google Shape;265;p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" name="Google Shape;266;p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" name="Google Shape;267;p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" name="Google Shape;268;p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" name="Google Shape;269;p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" name="Google Shape;270;p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" name="Google Shape;271;p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" name="Google Shape;272;p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" name="Google Shape;273;p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" name="Google Shape;274;p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" name="Google Shape;275;p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" name="Google Shape;276;p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" name="Google Shape;277;p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" name="Google Shape;278;p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" name="Google Shape;279;p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80" name="Google Shape;280;p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81" name="Google Shape;281;p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2" name="Google Shape;282;p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" name="Google Shape;283;p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" name="Google Shape;284;p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5" name="Google Shape;285;p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7" name="Google Shape;287;p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9" name="Google Shape;289;p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292" name="Google Shape;292;p2"/>
          <p:cNvSpPr txBox="1">
            <a:spLocks noGrp="1"/>
          </p:cNvSpPr>
          <p:nvPr>
            <p:ph type="ctrTitle"/>
          </p:nvPr>
        </p:nvSpPr>
        <p:spPr>
          <a:xfrm>
            <a:off x="932400" y="656900"/>
            <a:ext cx="7279200" cy="177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191919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93" name="Google Shape;293;p2"/>
          <p:cNvSpPr txBox="1">
            <a:spLocks noGrp="1"/>
          </p:cNvSpPr>
          <p:nvPr>
            <p:ph type="subTitle" idx="1"/>
          </p:nvPr>
        </p:nvSpPr>
        <p:spPr>
          <a:xfrm>
            <a:off x="2300700" y="2604550"/>
            <a:ext cx="4542600" cy="4431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p14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0" name="Google Shape;3660;p14"/>
          <p:cNvSpPr txBox="1">
            <a:spLocks noGrp="1"/>
          </p:cNvSpPr>
          <p:nvPr>
            <p:ph type="title"/>
          </p:nvPr>
        </p:nvSpPr>
        <p:spPr>
          <a:xfrm>
            <a:off x="2075844" y="2213675"/>
            <a:ext cx="49923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661" name="Google Shape;3661;p14"/>
          <p:cNvSpPr txBox="1">
            <a:spLocks noGrp="1"/>
          </p:cNvSpPr>
          <p:nvPr>
            <p:ph type="subTitle" idx="1"/>
          </p:nvPr>
        </p:nvSpPr>
        <p:spPr>
          <a:xfrm>
            <a:off x="2075856" y="1162425"/>
            <a:ext cx="4992300" cy="111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662" name="Google Shape;3662;p14"/>
          <p:cNvGrpSpPr/>
          <p:nvPr/>
        </p:nvGrpSpPr>
        <p:grpSpPr>
          <a:xfrm>
            <a:off x="-2686754" y="2571750"/>
            <a:ext cx="13222109" cy="3918664"/>
            <a:chOff x="-2686754" y="2571750"/>
            <a:chExt cx="13222109" cy="3918664"/>
          </a:xfrm>
        </p:grpSpPr>
        <p:sp>
          <p:nvSpPr>
            <p:cNvPr id="3663" name="Google Shape;3663;p14"/>
            <p:cNvSpPr/>
            <p:nvPr/>
          </p:nvSpPr>
          <p:spPr>
            <a:xfrm flipH="1">
              <a:off x="-2686754" y="2571750"/>
              <a:ext cx="12278050" cy="3263550"/>
            </a:xfrm>
            <a:custGeom>
              <a:avLst/>
              <a:gdLst/>
              <a:ahLst/>
              <a:cxnLst/>
              <a:rect l="l" t="t" r="r" b="b"/>
              <a:pathLst>
                <a:path w="491122" h="130542" extrusionOk="0">
                  <a:moveTo>
                    <a:pt x="0" y="65029"/>
                  </a:moveTo>
                  <a:lnTo>
                    <a:pt x="41741" y="9953"/>
                  </a:lnTo>
                  <a:lnTo>
                    <a:pt x="77386" y="0"/>
                  </a:lnTo>
                  <a:lnTo>
                    <a:pt x="94752" y="17366"/>
                  </a:lnTo>
                  <a:lnTo>
                    <a:pt x="105023" y="30262"/>
                  </a:lnTo>
                  <a:lnTo>
                    <a:pt x="127393" y="36149"/>
                  </a:lnTo>
                  <a:lnTo>
                    <a:pt x="143875" y="45274"/>
                  </a:lnTo>
                  <a:lnTo>
                    <a:pt x="164773" y="56458"/>
                  </a:lnTo>
                  <a:lnTo>
                    <a:pt x="183611" y="69409"/>
                  </a:lnTo>
                  <a:lnTo>
                    <a:pt x="223965" y="62105"/>
                  </a:lnTo>
                  <a:lnTo>
                    <a:pt x="242803" y="69758"/>
                  </a:lnTo>
                  <a:lnTo>
                    <a:pt x="263112" y="63871"/>
                  </a:lnTo>
                  <a:lnTo>
                    <a:pt x="290540" y="48259"/>
                  </a:lnTo>
                  <a:lnTo>
                    <a:pt x="307231" y="38504"/>
                  </a:lnTo>
                  <a:lnTo>
                    <a:pt x="316061" y="32911"/>
                  </a:lnTo>
                  <a:lnTo>
                    <a:pt x="326363" y="24376"/>
                  </a:lnTo>
                  <a:lnTo>
                    <a:pt x="340522" y="28256"/>
                  </a:lnTo>
                  <a:lnTo>
                    <a:pt x="352265" y="18489"/>
                  </a:lnTo>
                  <a:lnTo>
                    <a:pt x="367276" y="8187"/>
                  </a:lnTo>
                  <a:lnTo>
                    <a:pt x="386407" y="4361"/>
                  </a:lnTo>
                  <a:lnTo>
                    <a:pt x="416724" y="6421"/>
                  </a:lnTo>
                  <a:lnTo>
                    <a:pt x="442037" y="15251"/>
                  </a:lnTo>
                  <a:lnTo>
                    <a:pt x="441326" y="44637"/>
                  </a:lnTo>
                  <a:lnTo>
                    <a:pt x="453525" y="49935"/>
                  </a:lnTo>
                  <a:lnTo>
                    <a:pt x="464890" y="51755"/>
                  </a:lnTo>
                  <a:lnTo>
                    <a:pt x="482905" y="60288"/>
                  </a:lnTo>
                  <a:lnTo>
                    <a:pt x="491122" y="105798"/>
                  </a:lnTo>
                  <a:lnTo>
                    <a:pt x="464258" y="125486"/>
                  </a:lnTo>
                  <a:lnTo>
                    <a:pt x="403579" y="128962"/>
                  </a:lnTo>
                  <a:lnTo>
                    <a:pt x="300867" y="124538"/>
                  </a:lnTo>
                  <a:lnTo>
                    <a:pt x="253462" y="129910"/>
                  </a:lnTo>
                  <a:lnTo>
                    <a:pt x="202264" y="130542"/>
                  </a:lnTo>
                  <a:lnTo>
                    <a:pt x="149170" y="128646"/>
                  </a:lnTo>
                  <a:lnTo>
                    <a:pt x="131156" y="124854"/>
                  </a:lnTo>
                  <a:lnTo>
                    <a:pt x="102396" y="121377"/>
                  </a:lnTo>
                  <a:lnTo>
                    <a:pt x="68264" y="125486"/>
                  </a:lnTo>
                  <a:lnTo>
                    <a:pt x="50566" y="125486"/>
                  </a:lnTo>
                  <a:lnTo>
                    <a:pt x="31604" y="118533"/>
                  </a:lnTo>
                  <a:lnTo>
                    <a:pt x="21807" y="1087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664" name="Google Shape;3664;p14"/>
            <p:cNvGrpSpPr/>
            <p:nvPr/>
          </p:nvGrpSpPr>
          <p:grpSpPr>
            <a:xfrm flipH="1">
              <a:off x="5478284" y="2943879"/>
              <a:ext cx="5057071" cy="2709078"/>
              <a:chOff x="-1951296" y="3403209"/>
              <a:chExt cx="4642922" cy="2487218"/>
            </a:xfrm>
          </p:grpSpPr>
          <p:grpSp>
            <p:nvGrpSpPr>
              <p:cNvPr id="3665" name="Google Shape;3665;p14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666" name="Google Shape;3666;p14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14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14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14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14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14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14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14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14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14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14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14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14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14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14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14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14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14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14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14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86" name="Google Shape;3686;p14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3687" name="Google Shape;3687;p14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14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14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14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14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14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14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14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14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14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14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14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14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00" name="Google Shape;3700;p14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01" name="Google Shape;3701;p14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3702" name="Google Shape;3702;p14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14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14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14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14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14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14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14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14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14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14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14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14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14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14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14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14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14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14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14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14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14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14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14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14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14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14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729" name="Google Shape;3729;p14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3730" name="Google Shape;3730;p14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1" name="Google Shape;3731;p14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2" name="Google Shape;3732;p14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3" name="Google Shape;3733;p14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4" name="Google Shape;3734;p14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5" name="Google Shape;3735;p14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6" name="Google Shape;3736;p14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7" name="Google Shape;3737;p14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8" name="Google Shape;3738;p14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9" name="Google Shape;3739;p14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0" name="Google Shape;3740;p14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3741" name="Google Shape;3741;p14"/>
            <p:cNvGrpSpPr/>
            <p:nvPr/>
          </p:nvGrpSpPr>
          <p:grpSpPr>
            <a:xfrm rot="452737" flipH="1">
              <a:off x="-1832608" y="3365067"/>
              <a:ext cx="5091409" cy="2709147"/>
              <a:chOff x="-1951296" y="3403209"/>
              <a:chExt cx="4642922" cy="2487218"/>
            </a:xfrm>
          </p:grpSpPr>
          <p:grpSp>
            <p:nvGrpSpPr>
              <p:cNvPr id="3742" name="Google Shape;3742;p14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743" name="Google Shape;3743;p14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14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14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14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14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14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14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14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14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14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14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14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14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14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14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14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14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14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14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14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3" name="Google Shape;3763;p14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3764" name="Google Shape;3764;p14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14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14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14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14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14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14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14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14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14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14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14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14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77" name="Google Shape;3777;p14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78" name="Google Shape;3778;p14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3779" name="Google Shape;3779;p14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14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14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14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14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14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14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14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14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14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14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14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14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14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14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14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14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14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14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14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14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14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14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14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14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14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14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806" name="Google Shape;3806;p14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3807" name="Google Shape;3807;p14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8" name="Google Shape;3808;p14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9" name="Google Shape;3809;p14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0" name="Google Shape;3810;p14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1" name="Google Shape;3811;p14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2" name="Google Shape;3812;p14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3" name="Google Shape;3813;p14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4" name="Google Shape;3814;p14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5" name="Google Shape;3815;p14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6" name="Google Shape;3816;p14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7" name="Google Shape;3817;p14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3818" name="Google Shape;3818;p14"/>
            <p:cNvGrpSpPr/>
            <p:nvPr/>
          </p:nvGrpSpPr>
          <p:grpSpPr>
            <a:xfrm flipH="1">
              <a:off x="4046712" y="4403051"/>
              <a:ext cx="4074869" cy="2087363"/>
              <a:chOff x="4899775" y="1396775"/>
              <a:chExt cx="3731223" cy="1911329"/>
            </a:xfrm>
          </p:grpSpPr>
          <p:grpSp>
            <p:nvGrpSpPr>
              <p:cNvPr id="3819" name="Google Shape;3819;p14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820" name="Google Shape;3820;p14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14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14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3" name="Google Shape;3823;p14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14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14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14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14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14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14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14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1" name="Google Shape;3831;p14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832" name="Google Shape;3832;p14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14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14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14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14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14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14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14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40" name="Google Shape;3840;p14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841" name="Google Shape;3841;p14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14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14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14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14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14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14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14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14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14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14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14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14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4" name="Google Shape;3854;p14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855" name="Google Shape;3855;p14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14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14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8" name="Google Shape;3858;p14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859" name="Google Shape;3859;p14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14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14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14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14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14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14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14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14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14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14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14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14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14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14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14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14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14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14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8" name="Google Shape;3878;p14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879" name="Google Shape;3879;p14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14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14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14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14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14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14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14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14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14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14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14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14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14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14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14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14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14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14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14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14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14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14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14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3" name="Google Shape;3903;p14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14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14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6" name="Google Shape;3906;p14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14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14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9" name="Google Shape;3909;p14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14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14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14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14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14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14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14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14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14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14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14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14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14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14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14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14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14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14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14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14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14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14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14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14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14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14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14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14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14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14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14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14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14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14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14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14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14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14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948" name="Google Shape;3948;p14"/>
            <p:cNvGrpSpPr/>
            <p:nvPr/>
          </p:nvGrpSpPr>
          <p:grpSpPr>
            <a:xfrm>
              <a:off x="1123398" y="4158154"/>
              <a:ext cx="4074869" cy="2087363"/>
              <a:chOff x="4899775" y="1396775"/>
              <a:chExt cx="3731223" cy="1911329"/>
            </a:xfrm>
          </p:grpSpPr>
          <p:grpSp>
            <p:nvGrpSpPr>
              <p:cNvPr id="3949" name="Google Shape;3949;p14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950" name="Google Shape;3950;p14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14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14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14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14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14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6" name="Google Shape;3956;p14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7" name="Google Shape;3957;p14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14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14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14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1" name="Google Shape;3961;p14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962" name="Google Shape;3962;p14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14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14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14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14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14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14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14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0" name="Google Shape;3970;p14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971" name="Google Shape;3971;p14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14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14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14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14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14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14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14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9" name="Google Shape;3979;p14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0" name="Google Shape;3980;p14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14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2" name="Google Shape;3982;p14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3" name="Google Shape;3983;p14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84" name="Google Shape;3984;p14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985" name="Google Shape;3985;p14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6" name="Google Shape;3986;p14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14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88" name="Google Shape;3988;p14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989" name="Google Shape;3989;p14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0" name="Google Shape;3990;p14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1" name="Google Shape;3991;p14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2" name="Google Shape;3992;p14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3" name="Google Shape;3993;p14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4" name="Google Shape;3994;p14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5" name="Google Shape;3995;p14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6" name="Google Shape;3996;p14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14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14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9" name="Google Shape;3999;p14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0" name="Google Shape;4000;p14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14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2" name="Google Shape;4002;p14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3" name="Google Shape;4003;p14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14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5" name="Google Shape;4005;p14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6" name="Google Shape;4006;p14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14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8" name="Google Shape;4008;p14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4009" name="Google Shape;4009;p14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14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14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14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14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14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14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14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14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14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14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14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14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14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14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14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14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14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14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14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9" name="Google Shape;4029;p14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0" name="Google Shape;4030;p14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14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14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14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14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5" name="Google Shape;4035;p14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6" name="Google Shape;4036;p14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14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14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14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14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1" name="Google Shape;4041;p14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14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14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14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14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14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14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14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14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14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14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14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14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14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14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14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14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14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14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14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14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14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3" name="Google Shape;4063;p14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4" name="Google Shape;4064;p14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5" name="Google Shape;4065;p14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6" name="Google Shape;4066;p14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7" name="Google Shape;4067;p14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8" name="Google Shape;4068;p14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9" name="Google Shape;4069;p14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0" name="Google Shape;4070;p14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1" name="Google Shape;4071;p14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2" name="Google Shape;4072;p14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3" name="Google Shape;4073;p14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4" name="Google Shape;4074;p14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5" name="Google Shape;4075;p14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6" name="Google Shape;4076;p14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7" name="Google Shape;4077;p14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">
    <p:spTree>
      <p:nvGrpSpPr>
        <p:cNvPr id="1" name="Shape 5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4" name="Google Shape;5154;p17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55" name="Google Shape;5155;p17"/>
          <p:cNvGrpSpPr/>
          <p:nvPr/>
        </p:nvGrpSpPr>
        <p:grpSpPr>
          <a:xfrm>
            <a:off x="-3010215" y="2575775"/>
            <a:ext cx="15030187" cy="4355569"/>
            <a:chOff x="-3010215" y="2575775"/>
            <a:chExt cx="15030187" cy="4355569"/>
          </a:xfrm>
        </p:grpSpPr>
        <p:sp>
          <p:nvSpPr>
            <p:cNvPr id="5156" name="Google Shape;5156;p17"/>
            <p:cNvSpPr/>
            <p:nvPr/>
          </p:nvSpPr>
          <p:spPr>
            <a:xfrm>
              <a:off x="-1399750" y="2575775"/>
              <a:ext cx="12278050" cy="3602025"/>
            </a:xfrm>
            <a:custGeom>
              <a:avLst/>
              <a:gdLst/>
              <a:ahLst/>
              <a:cxnLst/>
              <a:rect l="l" t="t" r="r" b="b"/>
              <a:pathLst>
                <a:path w="491122" h="144081" extrusionOk="0">
                  <a:moveTo>
                    <a:pt x="0" y="78568"/>
                  </a:moveTo>
                  <a:lnTo>
                    <a:pt x="49719" y="0"/>
                  </a:lnTo>
                  <a:lnTo>
                    <a:pt x="77386" y="13539"/>
                  </a:lnTo>
                  <a:lnTo>
                    <a:pt x="94752" y="30905"/>
                  </a:lnTo>
                  <a:lnTo>
                    <a:pt x="117122" y="31199"/>
                  </a:lnTo>
                  <a:lnTo>
                    <a:pt x="135665" y="43561"/>
                  </a:lnTo>
                  <a:lnTo>
                    <a:pt x="154797" y="56512"/>
                  </a:lnTo>
                  <a:lnTo>
                    <a:pt x="172457" y="61516"/>
                  </a:lnTo>
                  <a:lnTo>
                    <a:pt x="200124" y="65342"/>
                  </a:lnTo>
                  <a:lnTo>
                    <a:pt x="223965" y="75644"/>
                  </a:lnTo>
                  <a:lnTo>
                    <a:pt x="242803" y="83297"/>
                  </a:lnTo>
                  <a:lnTo>
                    <a:pt x="263112" y="77410"/>
                  </a:lnTo>
                  <a:lnTo>
                    <a:pt x="290540" y="61798"/>
                  </a:lnTo>
                  <a:lnTo>
                    <a:pt x="311438" y="68568"/>
                  </a:lnTo>
                  <a:lnTo>
                    <a:pt x="319177" y="62591"/>
                  </a:lnTo>
                  <a:lnTo>
                    <a:pt x="328302" y="60825"/>
                  </a:lnTo>
                  <a:lnTo>
                    <a:pt x="340522" y="41795"/>
                  </a:lnTo>
                  <a:lnTo>
                    <a:pt x="360537" y="41795"/>
                  </a:lnTo>
                  <a:lnTo>
                    <a:pt x="370838" y="34437"/>
                  </a:lnTo>
                  <a:lnTo>
                    <a:pt x="385555" y="27667"/>
                  </a:lnTo>
                  <a:lnTo>
                    <a:pt x="397034" y="15600"/>
                  </a:lnTo>
                  <a:lnTo>
                    <a:pt x="440890" y="14128"/>
                  </a:lnTo>
                  <a:lnTo>
                    <a:pt x="441326" y="58176"/>
                  </a:lnTo>
                  <a:lnTo>
                    <a:pt x="453525" y="63474"/>
                  </a:lnTo>
                  <a:lnTo>
                    <a:pt x="464890" y="65294"/>
                  </a:lnTo>
                  <a:lnTo>
                    <a:pt x="482905" y="73827"/>
                  </a:lnTo>
                  <a:lnTo>
                    <a:pt x="491122" y="119337"/>
                  </a:lnTo>
                  <a:lnTo>
                    <a:pt x="464258" y="139025"/>
                  </a:lnTo>
                  <a:lnTo>
                    <a:pt x="403579" y="142501"/>
                  </a:lnTo>
                  <a:lnTo>
                    <a:pt x="300867" y="138077"/>
                  </a:lnTo>
                  <a:lnTo>
                    <a:pt x="253462" y="143449"/>
                  </a:lnTo>
                  <a:lnTo>
                    <a:pt x="202264" y="144081"/>
                  </a:lnTo>
                  <a:lnTo>
                    <a:pt x="149170" y="142185"/>
                  </a:lnTo>
                  <a:lnTo>
                    <a:pt x="131156" y="138393"/>
                  </a:lnTo>
                  <a:lnTo>
                    <a:pt x="102396" y="134916"/>
                  </a:lnTo>
                  <a:lnTo>
                    <a:pt x="68264" y="139025"/>
                  </a:lnTo>
                  <a:lnTo>
                    <a:pt x="50566" y="139025"/>
                  </a:lnTo>
                  <a:lnTo>
                    <a:pt x="31604" y="132072"/>
                  </a:lnTo>
                  <a:lnTo>
                    <a:pt x="21807" y="1222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157" name="Google Shape;5157;p17"/>
            <p:cNvGrpSpPr/>
            <p:nvPr/>
          </p:nvGrpSpPr>
          <p:grpSpPr>
            <a:xfrm>
              <a:off x="-3010215" y="2634571"/>
              <a:ext cx="15030187" cy="4296773"/>
              <a:chOff x="-3010215" y="2634571"/>
              <a:chExt cx="15030187" cy="4296773"/>
            </a:xfrm>
          </p:grpSpPr>
          <p:grpSp>
            <p:nvGrpSpPr>
              <p:cNvPr id="5158" name="Google Shape;5158;p17"/>
              <p:cNvGrpSpPr/>
              <p:nvPr/>
            </p:nvGrpSpPr>
            <p:grpSpPr>
              <a:xfrm>
                <a:off x="6790185" y="27708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5159" name="Google Shape;5159;p17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160" name="Google Shape;5160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1" name="Google Shape;5161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2" name="Google Shape;5162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3" name="Google Shape;5163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4" name="Google Shape;5164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5" name="Google Shape;5165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6" name="Google Shape;5166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7" name="Google Shape;5167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8" name="Google Shape;5168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9" name="Google Shape;5169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0" name="Google Shape;5170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1" name="Google Shape;5171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2" name="Google Shape;5172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3" name="Google Shape;5173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4" name="Google Shape;5174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5" name="Google Shape;5175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6" name="Google Shape;5176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7" name="Google Shape;5177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8" name="Google Shape;5178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9" name="Google Shape;5179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80" name="Google Shape;5180;p17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181" name="Google Shape;5181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2" name="Google Shape;5182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3" name="Google Shape;5183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4" name="Google Shape;5184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5" name="Google Shape;5185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6" name="Google Shape;5186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7" name="Google Shape;5187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8" name="Google Shape;5188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9" name="Google Shape;5189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0" name="Google Shape;5190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1" name="Google Shape;5191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2" name="Google Shape;5192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3" name="Google Shape;5193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194" name="Google Shape;5194;p17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195" name="Google Shape;5195;p17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196" name="Google Shape;5196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7" name="Google Shape;5197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8" name="Google Shape;5198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9" name="Google Shape;5199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0" name="Google Shape;5200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1" name="Google Shape;5201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2" name="Google Shape;5202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3" name="Google Shape;5203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4" name="Google Shape;5204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5" name="Google Shape;5205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6" name="Google Shape;5206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7" name="Google Shape;5207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8" name="Google Shape;5208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9" name="Google Shape;5209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0" name="Google Shape;5210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1" name="Google Shape;5211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2" name="Google Shape;5212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3" name="Google Shape;5213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4" name="Google Shape;5214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5" name="Google Shape;5215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6" name="Google Shape;5216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7" name="Google Shape;5217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8" name="Google Shape;5218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9" name="Google Shape;5219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0" name="Google Shape;5220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1" name="Google Shape;5221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2" name="Google Shape;5222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223" name="Google Shape;5223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224" name="Google Shape;5224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5" name="Google Shape;5225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6" name="Google Shape;5226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7" name="Google Shape;5227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8" name="Google Shape;5228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9" name="Google Shape;5229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30" name="Google Shape;5230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31" name="Google Shape;5231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32" name="Google Shape;5232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33" name="Google Shape;5233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34" name="Google Shape;5234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235" name="Google Shape;5235;p17"/>
              <p:cNvGrpSpPr/>
              <p:nvPr/>
            </p:nvGrpSpPr>
            <p:grpSpPr>
              <a:xfrm>
                <a:off x="-3010215" y="263457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5236" name="Google Shape;5236;p1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237" name="Google Shape;5237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8" name="Google Shape;5238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9" name="Google Shape;5239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0" name="Google Shape;5240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1" name="Google Shape;5241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2" name="Google Shape;5242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3" name="Google Shape;5243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4" name="Google Shape;5244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5" name="Google Shape;5245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6" name="Google Shape;5246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7" name="Google Shape;5247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8" name="Google Shape;5248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9" name="Google Shape;5249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0" name="Google Shape;5250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1" name="Google Shape;5251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2" name="Google Shape;5252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3" name="Google Shape;5253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4" name="Google Shape;5254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5" name="Google Shape;5255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6" name="Google Shape;5256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57" name="Google Shape;5257;p1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258" name="Google Shape;5258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9" name="Google Shape;5259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0" name="Google Shape;5260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1" name="Google Shape;5261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2" name="Google Shape;5262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3" name="Google Shape;5263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4" name="Google Shape;5264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5" name="Google Shape;5265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6" name="Google Shape;5266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7" name="Google Shape;5267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8" name="Google Shape;5268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9" name="Google Shape;5269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0" name="Google Shape;5270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271" name="Google Shape;5271;p1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272" name="Google Shape;5272;p1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273" name="Google Shape;5273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4" name="Google Shape;5274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5" name="Google Shape;5275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6" name="Google Shape;5276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7" name="Google Shape;5277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8" name="Google Shape;5278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9" name="Google Shape;5279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0" name="Google Shape;5280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1" name="Google Shape;5281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2" name="Google Shape;5282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3" name="Google Shape;5283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4" name="Google Shape;5284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5" name="Google Shape;5285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6" name="Google Shape;5286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7" name="Google Shape;5287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8" name="Google Shape;5288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9" name="Google Shape;5289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0" name="Google Shape;5290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1" name="Google Shape;5291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2" name="Google Shape;5292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3" name="Google Shape;5293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4" name="Google Shape;5294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5" name="Google Shape;5295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6" name="Google Shape;5296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7" name="Google Shape;5297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8" name="Google Shape;5298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9" name="Google Shape;5299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300" name="Google Shape;5300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301" name="Google Shape;5301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2" name="Google Shape;5302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3" name="Google Shape;5303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4" name="Google Shape;5304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5" name="Google Shape;5305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6" name="Google Shape;5306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7" name="Google Shape;5307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8" name="Google Shape;5308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09" name="Google Shape;5309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10" name="Google Shape;5310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11" name="Google Shape;5311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312" name="Google Shape;5312;p17"/>
              <p:cNvGrpSpPr/>
              <p:nvPr/>
            </p:nvGrpSpPr>
            <p:grpSpPr>
              <a:xfrm>
                <a:off x="3555235" y="412974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5313" name="Google Shape;5313;p17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314" name="Google Shape;5314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5" name="Google Shape;5315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6" name="Google Shape;5316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7" name="Google Shape;5317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8" name="Google Shape;5318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9" name="Google Shape;5319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0" name="Google Shape;5320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1" name="Google Shape;5321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2" name="Google Shape;5322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3" name="Google Shape;5323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4" name="Google Shape;5324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5" name="Google Shape;5325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6" name="Google Shape;5326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7" name="Google Shape;5327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8" name="Google Shape;5328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9" name="Google Shape;5329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0" name="Google Shape;5330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1" name="Google Shape;5331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2" name="Google Shape;5332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3" name="Google Shape;5333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34" name="Google Shape;5334;p17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335" name="Google Shape;5335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6" name="Google Shape;5336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7" name="Google Shape;5337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8" name="Google Shape;5338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9" name="Google Shape;5339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0" name="Google Shape;5340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1" name="Google Shape;5341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2" name="Google Shape;5342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3" name="Google Shape;5343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4" name="Google Shape;5344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5" name="Google Shape;5345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6" name="Google Shape;5346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7" name="Google Shape;5347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348" name="Google Shape;5348;p17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49" name="Google Shape;5349;p17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350" name="Google Shape;5350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1" name="Google Shape;5351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2" name="Google Shape;5352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3" name="Google Shape;5353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4" name="Google Shape;5354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5" name="Google Shape;5355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6" name="Google Shape;5356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9" name="Google Shape;5369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0" name="Google Shape;5370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1" name="Google Shape;5371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2" name="Google Shape;5372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3" name="Google Shape;5373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4" name="Google Shape;5374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5" name="Google Shape;5375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6" name="Google Shape;5376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377" name="Google Shape;5377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378" name="Google Shape;5378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79" name="Google Shape;5379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0" name="Google Shape;5380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1" name="Google Shape;5381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2" name="Google Shape;5382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3" name="Google Shape;5383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4" name="Google Shape;5384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5" name="Google Shape;5385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6" name="Google Shape;5386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7" name="Google Shape;5387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8" name="Google Shape;5388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389" name="Google Shape;5389;p17"/>
              <p:cNvGrpSpPr/>
              <p:nvPr/>
            </p:nvGrpSpPr>
            <p:grpSpPr>
              <a:xfrm>
                <a:off x="-205415" y="408044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5390" name="Google Shape;5390;p1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391" name="Google Shape;5391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2" name="Google Shape;5392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3" name="Google Shape;5393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4" name="Google Shape;5394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5" name="Google Shape;5395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6" name="Google Shape;5396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7" name="Google Shape;5397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8" name="Google Shape;5398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9" name="Google Shape;5399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0" name="Google Shape;5400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1" name="Google Shape;5401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2" name="Google Shape;5402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3" name="Google Shape;5403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4" name="Google Shape;5404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5" name="Google Shape;5405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6" name="Google Shape;5406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7" name="Google Shape;5407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8" name="Google Shape;5408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9" name="Google Shape;5409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0" name="Google Shape;5410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11" name="Google Shape;5411;p1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412" name="Google Shape;5412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3" name="Google Shape;5413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4" name="Google Shape;5414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5" name="Google Shape;5415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6" name="Google Shape;5416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7" name="Google Shape;5417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8" name="Google Shape;5418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9" name="Google Shape;5419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0" name="Google Shape;5420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1" name="Google Shape;5421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2" name="Google Shape;5422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3" name="Google Shape;5423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4" name="Google Shape;5424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425" name="Google Shape;5425;p1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426" name="Google Shape;5426;p1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427" name="Google Shape;5427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8" name="Google Shape;5428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9" name="Google Shape;5429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0" name="Google Shape;5430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1" name="Google Shape;5431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2" name="Google Shape;5432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3" name="Google Shape;5433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4" name="Google Shape;5434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5" name="Google Shape;5435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6" name="Google Shape;5436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7" name="Google Shape;5437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8" name="Google Shape;5438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9" name="Google Shape;5439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0" name="Google Shape;5440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1" name="Google Shape;5441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2" name="Google Shape;5442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3" name="Google Shape;5443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4" name="Google Shape;5444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5" name="Google Shape;5445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6" name="Google Shape;5446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7" name="Google Shape;5447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8" name="Google Shape;5448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9" name="Google Shape;5449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0" name="Google Shape;5450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1" name="Google Shape;5451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2" name="Google Shape;5452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3" name="Google Shape;5453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454" name="Google Shape;5454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455" name="Google Shape;5455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6" name="Google Shape;5456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7" name="Google Shape;5457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8" name="Google Shape;5458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9" name="Google Shape;5459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0" name="Google Shape;5460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1" name="Google Shape;5461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2" name="Google Shape;5462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3" name="Google Shape;5463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4" name="Google Shape;5464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5" name="Google Shape;5465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5466" name="Google Shape;5466;p17"/>
          <p:cNvSpPr txBox="1">
            <a:spLocks noGrp="1"/>
          </p:cNvSpPr>
          <p:nvPr>
            <p:ph type="title"/>
          </p:nvPr>
        </p:nvSpPr>
        <p:spPr>
          <a:xfrm>
            <a:off x="2266975" y="1002775"/>
            <a:ext cx="4610100" cy="11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67" name="Google Shape;5467;p17"/>
          <p:cNvSpPr txBox="1">
            <a:spLocks noGrp="1"/>
          </p:cNvSpPr>
          <p:nvPr>
            <p:ph type="subTitle" idx="1"/>
          </p:nvPr>
        </p:nvSpPr>
        <p:spPr>
          <a:xfrm>
            <a:off x="2266975" y="2165650"/>
            <a:ext cx="4610100" cy="737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3_1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18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0" name="Google Shape;5470;p18"/>
          <p:cNvGrpSpPr/>
          <p:nvPr/>
        </p:nvGrpSpPr>
        <p:grpSpPr>
          <a:xfrm>
            <a:off x="-2133859" y="3381175"/>
            <a:ext cx="14324327" cy="3514425"/>
            <a:chOff x="-2133859" y="3381175"/>
            <a:chExt cx="14324327" cy="3514425"/>
          </a:xfrm>
        </p:grpSpPr>
        <p:sp>
          <p:nvSpPr>
            <p:cNvPr id="5471" name="Google Shape;5471;p18"/>
            <p:cNvSpPr/>
            <p:nvPr/>
          </p:nvSpPr>
          <p:spPr>
            <a:xfrm>
              <a:off x="-1377675" y="3381175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80101" y="25005"/>
                  </a:lnTo>
                  <a:lnTo>
                    <a:pt x="96878" y="44431"/>
                  </a:lnTo>
                  <a:lnTo>
                    <a:pt x="144855" y="48846"/>
                  </a:lnTo>
                  <a:lnTo>
                    <a:pt x="169873" y="45019"/>
                  </a:lnTo>
                  <a:lnTo>
                    <a:pt x="195480" y="48846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73479" y="46491"/>
                  </a:lnTo>
                  <a:lnTo>
                    <a:pt x="298792" y="43548"/>
                  </a:lnTo>
                  <a:lnTo>
                    <a:pt x="320867" y="49140"/>
                  </a:lnTo>
                  <a:lnTo>
                    <a:pt x="333307" y="44445"/>
                  </a:lnTo>
                  <a:lnTo>
                    <a:pt x="356481" y="48846"/>
                  </a:lnTo>
                  <a:lnTo>
                    <a:pt x="367077" y="41193"/>
                  </a:lnTo>
                  <a:lnTo>
                    <a:pt x="378556" y="39721"/>
                  </a:lnTo>
                  <a:lnTo>
                    <a:pt x="400043" y="32952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472" name="Google Shape;5472;p18"/>
            <p:cNvGrpSpPr/>
            <p:nvPr/>
          </p:nvGrpSpPr>
          <p:grpSpPr>
            <a:xfrm>
              <a:off x="-2133859" y="3873929"/>
              <a:ext cx="14324327" cy="2772263"/>
              <a:chOff x="-2705359" y="3054779"/>
              <a:chExt cx="14324327" cy="2772263"/>
            </a:xfrm>
          </p:grpSpPr>
          <p:grpSp>
            <p:nvGrpSpPr>
              <p:cNvPr id="5473" name="Google Shape;5473;p18"/>
              <p:cNvGrpSpPr/>
              <p:nvPr/>
            </p:nvGrpSpPr>
            <p:grpSpPr>
              <a:xfrm>
                <a:off x="1496927" y="36764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5474" name="Google Shape;5474;p1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5475" name="Google Shape;5475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6" name="Google Shape;5476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7" name="Google Shape;5477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8" name="Google Shape;5478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9" name="Google Shape;5479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0" name="Google Shape;5480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1" name="Google Shape;5481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2" name="Google Shape;5482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3" name="Google Shape;5483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4" name="Google Shape;5484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5" name="Google Shape;5485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86" name="Google Shape;5486;p1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487" name="Google Shape;5487;p1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8" name="Google Shape;5488;p1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9" name="Google Shape;5489;p1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0" name="Google Shape;5490;p1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1" name="Google Shape;5491;p1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2" name="Google Shape;5492;p1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3" name="Google Shape;5493;p1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4" name="Google Shape;5494;p1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95" name="Google Shape;5495;p1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496" name="Google Shape;5496;p1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7" name="Google Shape;5497;p1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8" name="Google Shape;5498;p1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9" name="Google Shape;5499;p1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0" name="Google Shape;5500;p1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1" name="Google Shape;5501;p1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2" name="Google Shape;5502;p1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3" name="Google Shape;5503;p1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4" name="Google Shape;5504;p1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5" name="Google Shape;5505;p1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6" name="Google Shape;5506;p1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7" name="Google Shape;5507;p1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8" name="Google Shape;5508;p1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509" name="Google Shape;5509;p1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5510" name="Google Shape;5510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1" name="Google Shape;5511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2" name="Google Shape;5512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513" name="Google Shape;5513;p1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5514" name="Google Shape;5514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5" name="Google Shape;5515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6" name="Google Shape;5516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7" name="Google Shape;5517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8" name="Google Shape;5518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9" name="Google Shape;5519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0" name="Google Shape;5520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1" name="Google Shape;5521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2" name="Google Shape;5522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3" name="Google Shape;5523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4" name="Google Shape;5524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5" name="Google Shape;5525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6" name="Google Shape;5526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7" name="Google Shape;5527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8" name="Google Shape;5528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9" name="Google Shape;5529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0" name="Google Shape;5530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1" name="Google Shape;5531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2" name="Google Shape;5532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533" name="Google Shape;5533;p1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5534" name="Google Shape;5534;p1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5" name="Google Shape;5535;p1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6" name="Google Shape;5536;p1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7" name="Google Shape;5537;p1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8" name="Google Shape;5538;p1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9" name="Google Shape;5539;p1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0" name="Google Shape;5540;p1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1" name="Google Shape;5541;p1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2" name="Google Shape;5542;p1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3" name="Google Shape;5543;p1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4" name="Google Shape;5544;p1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5" name="Google Shape;5545;p1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6" name="Google Shape;5546;p1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7" name="Google Shape;5547;p1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8" name="Google Shape;5548;p1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9" name="Google Shape;5549;p1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0" name="Google Shape;5550;p1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1" name="Google Shape;5551;p1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2" name="Google Shape;5552;p1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3" name="Google Shape;5553;p1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4" name="Google Shape;5554;p1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5" name="Google Shape;5555;p1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6" name="Google Shape;5556;p1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7" name="Google Shape;5557;p1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8" name="Google Shape;5558;p1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9" name="Google Shape;5559;p1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0" name="Google Shape;5560;p1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1" name="Google Shape;5561;p1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2" name="Google Shape;5562;p1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3" name="Google Shape;5563;p1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4" name="Google Shape;5564;p1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5" name="Google Shape;5565;p1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6" name="Google Shape;5566;p1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7" name="Google Shape;5567;p1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8" name="Google Shape;5568;p1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9" name="Google Shape;5569;p1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0" name="Google Shape;5570;p1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1" name="Google Shape;5571;p1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2" name="Google Shape;5572;p1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3" name="Google Shape;5573;p1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4" name="Google Shape;5574;p1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5" name="Google Shape;5575;p1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6" name="Google Shape;5576;p1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7" name="Google Shape;5577;p1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8" name="Google Shape;5578;p1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9" name="Google Shape;5579;p1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0" name="Google Shape;5580;p1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1" name="Google Shape;5581;p1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2" name="Google Shape;5582;p1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3" name="Google Shape;5583;p1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4" name="Google Shape;5584;p1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5" name="Google Shape;5585;p1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6" name="Google Shape;5586;p1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7" name="Google Shape;5587;p1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8" name="Google Shape;5588;p1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9" name="Google Shape;5589;p1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0" name="Google Shape;5590;p1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1" name="Google Shape;5591;p1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2" name="Google Shape;5592;p1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3" name="Google Shape;5593;p1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4" name="Google Shape;5594;p1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5" name="Google Shape;5595;p1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6" name="Google Shape;5596;p1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7" name="Google Shape;5597;p1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8" name="Google Shape;5598;p1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9" name="Google Shape;5599;p1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0" name="Google Shape;5600;p1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1" name="Google Shape;5601;p1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2" name="Google Shape;5602;p1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603" name="Google Shape;5603;p18"/>
              <p:cNvGrpSpPr/>
              <p:nvPr/>
            </p:nvGrpSpPr>
            <p:grpSpPr>
              <a:xfrm flipH="1">
                <a:off x="3572191" y="37396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5604" name="Google Shape;5604;p1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5605" name="Google Shape;5605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6" name="Google Shape;5606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7" name="Google Shape;5607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8" name="Google Shape;5608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9" name="Google Shape;5609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0" name="Google Shape;5610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1" name="Google Shape;5611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2" name="Google Shape;5612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3" name="Google Shape;5613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4" name="Google Shape;5614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5" name="Google Shape;5615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16" name="Google Shape;5616;p1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617" name="Google Shape;5617;p1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8" name="Google Shape;5618;p1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9" name="Google Shape;5619;p1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0" name="Google Shape;5620;p1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1" name="Google Shape;5621;p1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2" name="Google Shape;5622;p1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3" name="Google Shape;5623;p1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4" name="Google Shape;5624;p1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25" name="Google Shape;5625;p1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626" name="Google Shape;5626;p1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7" name="Google Shape;5627;p1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8" name="Google Shape;5628;p1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9" name="Google Shape;5629;p1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0" name="Google Shape;5630;p1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1" name="Google Shape;5631;p1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2" name="Google Shape;5632;p1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3" name="Google Shape;5633;p1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4" name="Google Shape;5634;p1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5" name="Google Shape;5635;p1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6" name="Google Shape;5636;p1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7" name="Google Shape;5637;p1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8" name="Google Shape;5638;p1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39" name="Google Shape;5639;p1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5640" name="Google Shape;5640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1" name="Google Shape;5641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2" name="Google Shape;5642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43" name="Google Shape;5643;p1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5644" name="Google Shape;5644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5" name="Google Shape;5645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6" name="Google Shape;5646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7" name="Google Shape;5647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8" name="Google Shape;5648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9" name="Google Shape;5649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0" name="Google Shape;5650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1" name="Google Shape;5651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2" name="Google Shape;5652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3" name="Google Shape;5653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4" name="Google Shape;5654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5" name="Google Shape;5655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6" name="Google Shape;5656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7" name="Google Shape;5657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8" name="Google Shape;5658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9" name="Google Shape;5659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0" name="Google Shape;5660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1" name="Google Shape;5661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2" name="Google Shape;5662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63" name="Google Shape;5663;p1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5664" name="Google Shape;5664;p1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5" name="Google Shape;5665;p1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6" name="Google Shape;5666;p1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7" name="Google Shape;5667;p1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8" name="Google Shape;5668;p1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9" name="Google Shape;5669;p1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0" name="Google Shape;5670;p1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1" name="Google Shape;5671;p1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2" name="Google Shape;5672;p1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3" name="Google Shape;5673;p1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4" name="Google Shape;5674;p1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5" name="Google Shape;5675;p1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6" name="Google Shape;5676;p1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7" name="Google Shape;5677;p1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8" name="Google Shape;5678;p1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9" name="Google Shape;5679;p1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0" name="Google Shape;5680;p1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1" name="Google Shape;5681;p1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2" name="Google Shape;5682;p1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3" name="Google Shape;5683;p1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4" name="Google Shape;5684;p1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5" name="Google Shape;5685;p1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6" name="Google Shape;5686;p1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7" name="Google Shape;5687;p1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8" name="Google Shape;5688;p1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9" name="Google Shape;5689;p1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0" name="Google Shape;5690;p1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1" name="Google Shape;5691;p1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2" name="Google Shape;5692;p1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3" name="Google Shape;5693;p1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4" name="Google Shape;5694;p1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5" name="Google Shape;5695;p1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6" name="Google Shape;5696;p1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7" name="Google Shape;5697;p1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8" name="Google Shape;5698;p1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9" name="Google Shape;5699;p1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0" name="Google Shape;5700;p1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1" name="Google Shape;5701;p1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2" name="Google Shape;5702;p1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3" name="Google Shape;5703;p1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4" name="Google Shape;5704;p1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5" name="Google Shape;5705;p1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6" name="Google Shape;5706;p1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7" name="Google Shape;5707;p1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8" name="Google Shape;5708;p1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9" name="Google Shape;5709;p1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0" name="Google Shape;5710;p1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1" name="Google Shape;5711;p1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2" name="Google Shape;5712;p1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3" name="Google Shape;5713;p1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4" name="Google Shape;5714;p1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5" name="Google Shape;5715;p1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6" name="Google Shape;5716;p1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7" name="Google Shape;5717;p1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8" name="Google Shape;5718;p1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9" name="Google Shape;5719;p1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0" name="Google Shape;5720;p1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1" name="Google Shape;5721;p1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2" name="Google Shape;5722;p1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3" name="Google Shape;5723;p1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4" name="Google Shape;5724;p1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5" name="Google Shape;5725;p1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6" name="Google Shape;5726;p1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7" name="Google Shape;5727;p1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8" name="Google Shape;5728;p1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9" name="Google Shape;5729;p1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0" name="Google Shape;5730;p1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1" name="Google Shape;5731;p1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2" name="Google Shape;5732;p1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733" name="Google Shape;5733;p18"/>
              <p:cNvGrpSpPr/>
              <p:nvPr/>
            </p:nvGrpSpPr>
            <p:grpSpPr>
              <a:xfrm>
                <a:off x="-2705359" y="30547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5734" name="Google Shape;5734;p1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735" name="Google Shape;5735;p1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6" name="Google Shape;5736;p1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7" name="Google Shape;5737;p1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8" name="Google Shape;5738;p1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9" name="Google Shape;5739;p1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0" name="Google Shape;5740;p1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1" name="Google Shape;5741;p1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2" name="Google Shape;5742;p1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3" name="Google Shape;5743;p1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4" name="Google Shape;5744;p1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5" name="Google Shape;5745;p1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6" name="Google Shape;5746;p1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7" name="Google Shape;5747;p1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8" name="Google Shape;5748;p1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9" name="Google Shape;5749;p1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0" name="Google Shape;5750;p1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1" name="Google Shape;5751;p1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2" name="Google Shape;5752;p1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3" name="Google Shape;5753;p1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4" name="Google Shape;5754;p1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55" name="Google Shape;5755;p1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756" name="Google Shape;5756;p1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7" name="Google Shape;5757;p1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8" name="Google Shape;5758;p1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9" name="Google Shape;5759;p1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0" name="Google Shape;5760;p1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1" name="Google Shape;5761;p1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2" name="Google Shape;5762;p1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3" name="Google Shape;5763;p1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4" name="Google Shape;5764;p1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5" name="Google Shape;5765;p1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6" name="Google Shape;5766;p1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7" name="Google Shape;5767;p1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8" name="Google Shape;5768;p1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769" name="Google Shape;5769;p1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770" name="Google Shape;5770;p1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771" name="Google Shape;5771;p1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2" name="Google Shape;5772;p1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3" name="Google Shape;5773;p1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4" name="Google Shape;5774;p1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5" name="Google Shape;5775;p1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6" name="Google Shape;5776;p1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7" name="Google Shape;5777;p1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8" name="Google Shape;5778;p1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9" name="Google Shape;5779;p1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0" name="Google Shape;5780;p1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1" name="Google Shape;5781;p1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2" name="Google Shape;5782;p1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3" name="Google Shape;5783;p1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4" name="Google Shape;5784;p1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5" name="Google Shape;5785;p1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6" name="Google Shape;5786;p1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7" name="Google Shape;5787;p1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8" name="Google Shape;5788;p1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9" name="Google Shape;5789;p1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0" name="Google Shape;5790;p1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1" name="Google Shape;5791;p1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2" name="Google Shape;5792;p1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3" name="Google Shape;5793;p1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4" name="Google Shape;5794;p1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5" name="Google Shape;5795;p1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6" name="Google Shape;5796;p1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7" name="Google Shape;5797;p1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98" name="Google Shape;5798;p1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799" name="Google Shape;5799;p1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0" name="Google Shape;5800;p1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1" name="Google Shape;5801;p1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2" name="Google Shape;5802;p1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3" name="Google Shape;5803;p1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4" name="Google Shape;5804;p1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5" name="Google Shape;5805;p1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6" name="Google Shape;5806;p1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7" name="Google Shape;5807;p1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8" name="Google Shape;5808;p1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9" name="Google Shape;5809;p1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810" name="Google Shape;5810;p18"/>
              <p:cNvGrpSpPr/>
              <p:nvPr/>
            </p:nvGrpSpPr>
            <p:grpSpPr>
              <a:xfrm flipH="1">
                <a:off x="6527540" y="305477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5811" name="Google Shape;5811;p1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812" name="Google Shape;5812;p1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3" name="Google Shape;5813;p1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4" name="Google Shape;5814;p1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5" name="Google Shape;5815;p1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6" name="Google Shape;5816;p1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7" name="Google Shape;5817;p1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8" name="Google Shape;5818;p1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9" name="Google Shape;5819;p1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0" name="Google Shape;5820;p1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1" name="Google Shape;5821;p1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2" name="Google Shape;5822;p1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3" name="Google Shape;5823;p1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4" name="Google Shape;5824;p1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5" name="Google Shape;5825;p1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6" name="Google Shape;5826;p1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7" name="Google Shape;5827;p1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8" name="Google Shape;5828;p1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9" name="Google Shape;5829;p1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0" name="Google Shape;5830;p1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1" name="Google Shape;5831;p1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32" name="Google Shape;5832;p1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833" name="Google Shape;5833;p1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4" name="Google Shape;5834;p1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5" name="Google Shape;5835;p1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6" name="Google Shape;5836;p1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7" name="Google Shape;5837;p1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1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9" name="Google Shape;5839;p1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0" name="Google Shape;5840;p1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1" name="Google Shape;5841;p1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2" name="Google Shape;5842;p1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3" name="Google Shape;5843;p1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4" name="Google Shape;5844;p1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5" name="Google Shape;5845;p1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46" name="Google Shape;5846;p1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847" name="Google Shape;5847;p1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848" name="Google Shape;5848;p1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9" name="Google Shape;5849;p1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0" name="Google Shape;5850;p1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1" name="Google Shape;5851;p1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2" name="Google Shape;5852;p1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3" name="Google Shape;5853;p1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4" name="Google Shape;5854;p1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5" name="Google Shape;5855;p1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6" name="Google Shape;5856;p1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7" name="Google Shape;5857;p1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8" name="Google Shape;5858;p1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9" name="Google Shape;5859;p1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0" name="Google Shape;5860;p1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1" name="Google Shape;5861;p1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2" name="Google Shape;5862;p1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3" name="Google Shape;5863;p1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4" name="Google Shape;5864;p1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5" name="Google Shape;5865;p1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6" name="Google Shape;5866;p1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7" name="Google Shape;5867;p1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8" name="Google Shape;5868;p1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9" name="Google Shape;5869;p1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0" name="Google Shape;5870;p1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1" name="Google Shape;5871;p1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2" name="Google Shape;5872;p1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3" name="Google Shape;5873;p1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4" name="Google Shape;5874;p1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875" name="Google Shape;5875;p1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876" name="Google Shape;5876;p1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7" name="Google Shape;5877;p1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8" name="Google Shape;5878;p1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9" name="Google Shape;5879;p1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0" name="Google Shape;5880;p1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1" name="Google Shape;5881;p1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2" name="Google Shape;5882;p1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3" name="Google Shape;5883;p1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4" name="Google Shape;5884;p1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5" name="Google Shape;5885;p1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6" name="Google Shape;5886;p1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5887" name="Google Shape;5887;p18"/>
          <p:cNvSpPr txBox="1">
            <a:spLocks noGrp="1"/>
          </p:cNvSpPr>
          <p:nvPr>
            <p:ph type="title"/>
          </p:nvPr>
        </p:nvSpPr>
        <p:spPr>
          <a:xfrm>
            <a:off x="713100" y="1354100"/>
            <a:ext cx="4559100" cy="1203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888" name="Google Shape;5888;p18"/>
          <p:cNvSpPr txBox="1">
            <a:spLocks noGrp="1"/>
          </p:cNvSpPr>
          <p:nvPr>
            <p:ph type="subTitle" idx="1"/>
          </p:nvPr>
        </p:nvSpPr>
        <p:spPr>
          <a:xfrm>
            <a:off x="713100" y="2557925"/>
            <a:ext cx="45591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889" name="Google Shape;5889;p18"/>
          <p:cNvSpPr>
            <a:spLocks noGrp="1"/>
          </p:cNvSpPr>
          <p:nvPr>
            <p:ph type="pic" idx="2"/>
          </p:nvPr>
        </p:nvSpPr>
        <p:spPr>
          <a:xfrm>
            <a:off x="5334600" y="871275"/>
            <a:ext cx="3096300" cy="30963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4_1_1">
    <p:spTree>
      <p:nvGrpSpPr>
        <p:cNvPr id="1" name="Shape 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6" name="Google Shape;6626;p21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7" name="Google Shape;6627;p21"/>
          <p:cNvGrpSpPr/>
          <p:nvPr/>
        </p:nvGrpSpPr>
        <p:grpSpPr>
          <a:xfrm>
            <a:off x="-3049069" y="1144240"/>
            <a:ext cx="15346786" cy="5655885"/>
            <a:chOff x="-3049069" y="1144240"/>
            <a:chExt cx="15346786" cy="5655885"/>
          </a:xfrm>
        </p:grpSpPr>
        <p:sp>
          <p:nvSpPr>
            <p:cNvPr id="6628" name="Google Shape;6628;p21"/>
            <p:cNvSpPr/>
            <p:nvPr/>
          </p:nvSpPr>
          <p:spPr>
            <a:xfrm>
              <a:off x="-832500" y="2485350"/>
              <a:ext cx="11732875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52985" y="30532"/>
                  </a:lnTo>
                  <a:lnTo>
                    <a:pt x="55634" y="50920"/>
                  </a:lnTo>
                  <a:lnTo>
                    <a:pt x="64170" y="64086"/>
                  </a:lnTo>
                  <a:lnTo>
                    <a:pt x="79181" y="63203"/>
                  </a:lnTo>
                  <a:lnTo>
                    <a:pt x="102139" y="51724"/>
                  </a:lnTo>
                  <a:lnTo>
                    <a:pt x="144229" y="62026"/>
                  </a:lnTo>
                  <a:lnTo>
                    <a:pt x="160712" y="76743"/>
                  </a:lnTo>
                  <a:lnTo>
                    <a:pt x="183670" y="83218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37533" y="81158"/>
                  </a:lnTo>
                  <a:lnTo>
                    <a:pt x="263729" y="89399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629" name="Google Shape;6629;p21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6630" name="Google Shape;6630;p21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6631" name="Google Shape;6631;p2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632" name="Google Shape;6632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3" name="Google Shape;6633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4" name="Google Shape;6634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5" name="Google Shape;6635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6" name="Google Shape;6636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7" name="Google Shape;6637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8" name="Google Shape;6638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9" name="Google Shape;6639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0" name="Google Shape;6640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1" name="Google Shape;6641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2" name="Google Shape;6642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3" name="Google Shape;6643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4" name="Google Shape;6644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5" name="Google Shape;6645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6" name="Google Shape;6646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7" name="Google Shape;6647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8" name="Google Shape;6648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9" name="Google Shape;6649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0" name="Google Shape;6650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1" name="Google Shape;6651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52" name="Google Shape;6652;p2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53" name="Google Shape;6653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4" name="Google Shape;6654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5" name="Google Shape;6655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6" name="Google Shape;6656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7" name="Google Shape;6657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8" name="Google Shape;6658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9" name="Google Shape;6659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0" name="Google Shape;6660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1" name="Google Shape;6661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2" name="Google Shape;6662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3" name="Google Shape;6663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4" name="Google Shape;6664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5" name="Google Shape;6665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66" name="Google Shape;6666;p2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667" name="Google Shape;6667;p2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668" name="Google Shape;6668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9" name="Google Shape;6669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0" name="Google Shape;6670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1" name="Google Shape;6671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2" name="Google Shape;6672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3" name="Google Shape;6673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4" name="Google Shape;6674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5" name="Google Shape;6675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7" name="Google Shape;6677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8" name="Google Shape;6678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9" name="Google Shape;6679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0" name="Google Shape;6680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1" name="Google Shape;6681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2" name="Google Shape;6682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3" name="Google Shape;6683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4" name="Google Shape;6684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5" name="Google Shape;6685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6" name="Google Shape;6686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7" name="Google Shape;6687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8" name="Google Shape;6688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9" name="Google Shape;6689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0" name="Google Shape;6690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1" name="Google Shape;6691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2" name="Google Shape;6692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3" name="Google Shape;6693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4" name="Google Shape;6694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695" name="Google Shape;6695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696" name="Google Shape;6696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7" name="Google Shape;6697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8" name="Google Shape;6698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9" name="Google Shape;6699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0" name="Google Shape;6700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1" name="Google Shape;6701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2" name="Google Shape;6702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3" name="Google Shape;6703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4" name="Google Shape;6704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5" name="Google Shape;6705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6" name="Google Shape;6706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707" name="Google Shape;6707;p21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708" name="Google Shape;6708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709" name="Google Shape;6709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0" name="Google Shape;6710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1" name="Google Shape;6711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2" name="Google Shape;6712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3" name="Google Shape;6713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4" name="Google Shape;6714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5" name="Google Shape;6715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6" name="Google Shape;6716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17" name="Google Shape;6717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718" name="Google Shape;6718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9" name="Google Shape;6719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0" name="Google Shape;6720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1" name="Google Shape;6721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2" name="Google Shape;6722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3" name="Google Shape;6723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4" name="Google Shape;6724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5" name="Google Shape;6725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6" name="Google Shape;6726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7" name="Google Shape;6727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8" name="Google Shape;6728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9" name="Google Shape;6729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0" name="Google Shape;6730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731" name="Google Shape;6731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3" name="Google Shape;6733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2" name="Google Shape;6742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5" name="Google Shape;6745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6" name="Google Shape;6746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8" name="Google Shape;6748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9" name="Google Shape;6749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1" name="Google Shape;6751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2" name="Google Shape;6752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4" name="Google Shape;6754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6" name="Google Shape;6756;p21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6757" name="Google Shape;6757;p2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758" name="Google Shape;6758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9" name="Google Shape;6759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0" name="Google Shape;6760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1" name="Google Shape;6761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2" name="Google Shape;6762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3" name="Google Shape;6763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4" name="Google Shape;6764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5" name="Google Shape;6765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6" name="Google Shape;6766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7" name="Google Shape;6767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8" name="Google Shape;6768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9" name="Google Shape;6769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0" name="Google Shape;6770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1" name="Google Shape;6771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2" name="Google Shape;6772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3" name="Google Shape;6773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4" name="Google Shape;6774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5" name="Google Shape;6775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6" name="Google Shape;6776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7" name="Google Shape;6777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78" name="Google Shape;6778;p21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779" name="Google Shape;6779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0" name="Google Shape;6780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1" name="Google Shape;6781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2" name="Google Shape;6782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3" name="Google Shape;6783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4" name="Google Shape;6784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5" name="Google Shape;6785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6" name="Google Shape;6786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7" name="Google Shape;6787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8" name="Google Shape;6788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9" name="Google Shape;6789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0" name="Google Shape;6790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1" name="Google Shape;6791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792" name="Google Shape;6792;p2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93" name="Google Shape;6793;p2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794" name="Google Shape;6794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5" name="Google Shape;6795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6" name="Google Shape;6796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7" name="Google Shape;6797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8" name="Google Shape;6798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9" name="Google Shape;6799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0" name="Google Shape;6800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1" name="Google Shape;6801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2" name="Google Shape;6802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3" name="Google Shape;6803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4" name="Google Shape;6804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5" name="Google Shape;6805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6" name="Google Shape;6806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7" name="Google Shape;6807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8" name="Google Shape;6808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9" name="Google Shape;6809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0" name="Google Shape;6810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1" name="Google Shape;6811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2" name="Google Shape;6812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3" name="Google Shape;6813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4" name="Google Shape;6814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5" name="Google Shape;6815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6" name="Google Shape;6816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7" name="Google Shape;6817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8" name="Google Shape;6818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9" name="Google Shape;6819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0" name="Google Shape;6820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821" name="Google Shape;6821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822" name="Google Shape;6822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3" name="Google Shape;6823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4" name="Google Shape;6824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5" name="Google Shape;6825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6" name="Google Shape;6826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7" name="Google Shape;6827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8" name="Google Shape;6828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9" name="Google Shape;6829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30" name="Google Shape;6830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31" name="Google Shape;6831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32" name="Google Shape;6832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833" name="Google Shape;6833;p21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834" name="Google Shape;6834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835" name="Google Shape;6835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6" name="Google Shape;6836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7" name="Google Shape;6837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8" name="Google Shape;6838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9" name="Google Shape;6839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0" name="Google Shape;6840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1" name="Google Shape;6841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2" name="Google Shape;6842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43" name="Google Shape;6843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844" name="Google Shape;6844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5" name="Google Shape;6845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6" name="Google Shape;6846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7" name="Google Shape;6847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8" name="Google Shape;6848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9" name="Google Shape;6849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0" name="Google Shape;6850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1" name="Google Shape;6851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2" name="Google Shape;6852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3" name="Google Shape;6853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4" name="Google Shape;6854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5" name="Google Shape;6855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6" name="Google Shape;6856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857" name="Google Shape;6857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0" name="Google Shape;6860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3" name="Google Shape;6863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4" name="Google Shape;6864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2" name="Google Shape;6882;p21"/>
              <p:cNvGrpSpPr/>
              <p:nvPr/>
            </p:nvGrpSpPr>
            <p:grpSpPr>
              <a:xfrm>
                <a:off x="-685800" y="3836015"/>
                <a:ext cx="4642458" cy="2486969"/>
                <a:chOff x="-1951296" y="3403209"/>
                <a:chExt cx="4642922" cy="2487218"/>
              </a:xfrm>
            </p:grpSpPr>
            <p:grpSp>
              <p:nvGrpSpPr>
                <p:cNvPr id="6883" name="Google Shape;6883;p2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884" name="Google Shape;6884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5" name="Google Shape;6885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6" name="Google Shape;6886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7" name="Google Shape;6887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8" name="Google Shape;6888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9" name="Google Shape;6889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0" name="Google Shape;6890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1" name="Google Shape;6891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2" name="Google Shape;6892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3" name="Google Shape;6893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4" name="Google Shape;6894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5" name="Google Shape;6895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6" name="Google Shape;6896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7" name="Google Shape;6897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8" name="Google Shape;6898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9" name="Google Shape;6899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0" name="Google Shape;6900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1" name="Google Shape;6901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2" name="Google Shape;6902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3" name="Google Shape;6903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04" name="Google Shape;6904;p2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905" name="Google Shape;6905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6" name="Google Shape;6906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7" name="Google Shape;6907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8" name="Google Shape;6908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9" name="Google Shape;6909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0" name="Google Shape;6910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1" name="Google Shape;6911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2" name="Google Shape;6912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3" name="Google Shape;6913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4" name="Google Shape;6914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5" name="Google Shape;6915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6" name="Google Shape;6916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7" name="Google Shape;6917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918" name="Google Shape;6918;p2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919" name="Google Shape;6919;p2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920" name="Google Shape;6920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1" name="Google Shape;6921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2" name="Google Shape;6922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3" name="Google Shape;6923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4" name="Google Shape;6924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5" name="Google Shape;6925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6" name="Google Shape;6926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7" name="Google Shape;6927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8" name="Google Shape;6928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9" name="Google Shape;6929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0" name="Google Shape;6930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1" name="Google Shape;6931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2" name="Google Shape;6932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3" name="Google Shape;6933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4" name="Google Shape;6934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5" name="Google Shape;6935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6" name="Google Shape;6936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7" name="Google Shape;6937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8" name="Google Shape;6938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9" name="Google Shape;6939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0" name="Google Shape;6940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1" name="Google Shape;6941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2" name="Google Shape;6942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3" name="Google Shape;6943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4" name="Google Shape;6944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5" name="Google Shape;6945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6" name="Google Shape;6946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947" name="Google Shape;6947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948" name="Google Shape;6948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49" name="Google Shape;6949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0" name="Google Shape;6950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1" name="Google Shape;6951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2" name="Google Shape;6952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3" name="Google Shape;6953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4" name="Google Shape;6954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5" name="Google Shape;6955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6" name="Google Shape;6956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7" name="Google Shape;6957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8" name="Google Shape;6958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6959" name="Google Shape;6959;p21"/>
          <p:cNvSpPr txBox="1">
            <a:spLocks noGrp="1"/>
          </p:cNvSpPr>
          <p:nvPr>
            <p:ph type="title"/>
          </p:nvPr>
        </p:nvSpPr>
        <p:spPr>
          <a:xfrm>
            <a:off x="1645438" y="1684050"/>
            <a:ext cx="3410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960" name="Google Shape;6960;p21"/>
          <p:cNvSpPr txBox="1">
            <a:spLocks noGrp="1"/>
          </p:cNvSpPr>
          <p:nvPr>
            <p:ph type="subTitle" idx="1"/>
          </p:nvPr>
        </p:nvSpPr>
        <p:spPr>
          <a:xfrm>
            <a:off x="1645438" y="2180550"/>
            <a:ext cx="34104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_1_1_1">
    <p:spTree>
      <p:nvGrpSpPr>
        <p:cNvPr id="1" name="Shape 7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" name="Google Shape;7311;p2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2" name="Google Shape;7312;p23"/>
          <p:cNvGrpSpPr/>
          <p:nvPr/>
        </p:nvGrpSpPr>
        <p:grpSpPr>
          <a:xfrm>
            <a:off x="-2962790" y="4059894"/>
            <a:ext cx="15053887" cy="3354731"/>
            <a:chOff x="-2962790" y="4088292"/>
            <a:chExt cx="15053887" cy="3354731"/>
          </a:xfrm>
        </p:grpSpPr>
        <p:sp>
          <p:nvSpPr>
            <p:cNvPr id="7313" name="Google Shape;7313;p23"/>
            <p:cNvSpPr/>
            <p:nvPr/>
          </p:nvSpPr>
          <p:spPr>
            <a:xfrm>
              <a:off x="-1399750" y="4291350"/>
              <a:ext cx="12278050" cy="2497200"/>
            </a:xfrm>
            <a:custGeom>
              <a:avLst/>
              <a:gdLst/>
              <a:ahLst/>
              <a:cxnLst/>
              <a:rect l="l" t="t" r="r" b="b"/>
              <a:pathLst>
                <a:path w="491122" h="99888" extrusionOk="0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7314" name="Google Shape;7314;p23"/>
            <p:cNvGrpSpPr/>
            <p:nvPr/>
          </p:nvGrpSpPr>
          <p:grpSpPr>
            <a:xfrm>
              <a:off x="-2962790" y="4088292"/>
              <a:ext cx="15053887" cy="3354731"/>
              <a:chOff x="-2962790" y="4088292"/>
              <a:chExt cx="15053887" cy="3354731"/>
            </a:xfrm>
          </p:grpSpPr>
          <p:grpSp>
            <p:nvGrpSpPr>
              <p:cNvPr id="7315" name="Google Shape;7315;p23"/>
              <p:cNvGrpSpPr/>
              <p:nvPr/>
            </p:nvGrpSpPr>
            <p:grpSpPr>
              <a:xfrm>
                <a:off x="6861310" y="40882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7316" name="Google Shape;7316;p2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317" name="Google Shape;7317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8" name="Google Shape;7318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9" name="Google Shape;7319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0" name="Google Shape;7320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1" name="Google Shape;7321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2" name="Google Shape;7322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3" name="Google Shape;7323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4" name="Google Shape;7324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5" name="Google Shape;7325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6" name="Google Shape;7326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7" name="Google Shape;7327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8" name="Google Shape;7328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9" name="Google Shape;7329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0" name="Google Shape;7330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1" name="Google Shape;7331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2" name="Google Shape;7332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3" name="Google Shape;7333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4" name="Google Shape;7334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5" name="Google Shape;7335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6" name="Google Shape;7336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37" name="Google Shape;7337;p23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338" name="Google Shape;7338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9" name="Google Shape;7339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0" name="Google Shape;7340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1" name="Google Shape;7341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2" name="Google Shape;7342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3" name="Google Shape;7343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4" name="Google Shape;7344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5" name="Google Shape;7345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6" name="Google Shape;7346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7" name="Google Shape;7347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8" name="Google Shape;7348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9" name="Google Shape;7349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350" name="Google Shape;7350;p2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351" name="Google Shape;7351;p2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352" name="Google Shape;7352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3" name="Google Shape;7353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4" name="Google Shape;7354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5" name="Google Shape;7355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6" name="Google Shape;7356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7" name="Google Shape;7357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8" name="Google Shape;7358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9" name="Google Shape;7359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0" name="Google Shape;7360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1" name="Google Shape;7361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2" name="Google Shape;7362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3" name="Google Shape;7363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4" name="Google Shape;7364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5" name="Google Shape;7365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6" name="Google Shape;7366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7" name="Google Shape;7367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8" name="Google Shape;7368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9" name="Google Shape;7369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0" name="Google Shape;7370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1" name="Google Shape;7371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2" name="Google Shape;7372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3" name="Google Shape;7373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4" name="Google Shape;7374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5" name="Google Shape;7375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6" name="Google Shape;7376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7" name="Google Shape;7377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8" name="Google Shape;7378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379" name="Google Shape;7379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380" name="Google Shape;7380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1" name="Google Shape;7381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2" name="Google Shape;7382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3" name="Google Shape;7383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4" name="Google Shape;7384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5" name="Google Shape;7385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6" name="Google Shape;7386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7" name="Google Shape;7387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8" name="Google Shape;7388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9" name="Google Shape;7389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90" name="Google Shape;7390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391" name="Google Shape;7391;p23"/>
              <p:cNvGrpSpPr/>
              <p:nvPr/>
            </p:nvGrpSpPr>
            <p:grpSpPr>
              <a:xfrm>
                <a:off x="-2962790" y="40882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392" name="Google Shape;7392;p2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393" name="Google Shape;7393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4" name="Google Shape;7394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5" name="Google Shape;7395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6" name="Google Shape;7396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7" name="Google Shape;7397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8" name="Google Shape;7398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9" name="Google Shape;7399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0" name="Google Shape;7400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1" name="Google Shape;7401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2" name="Google Shape;7402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3" name="Google Shape;7403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4" name="Google Shape;7404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5" name="Google Shape;7405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6" name="Google Shape;7406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7" name="Google Shape;7407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8" name="Google Shape;7408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9" name="Google Shape;7409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0" name="Google Shape;7410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1" name="Google Shape;7411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2" name="Google Shape;7412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13" name="Google Shape;7413;p23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414" name="Google Shape;7414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5" name="Google Shape;7415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6" name="Google Shape;7416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7" name="Google Shape;7417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8" name="Google Shape;7418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9" name="Google Shape;7419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0" name="Google Shape;7420;p23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1" name="Google Shape;7421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2" name="Google Shape;7422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3" name="Google Shape;7423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4" name="Google Shape;7424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5" name="Google Shape;7425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6" name="Google Shape;7426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427" name="Google Shape;7427;p2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428" name="Google Shape;7428;p2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429" name="Google Shape;7429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0" name="Google Shape;7430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1" name="Google Shape;7431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2" name="Google Shape;7432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3" name="Google Shape;7433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4" name="Google Shape;7434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5" name="Google Shape;7435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6" name="Google Shape;7436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7" name="Google Shape;7437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8" name="Google Shape;7438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9" name="Google Shape;7439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0" name="Google Shape;7440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1" name="Google Shape;7441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2" name="Google Shape;7442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3" name="Google Shape;7443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4" name="Google Shape;7444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5" name="Google Shape;7445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6" name="Google Shape;7446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7" name="Google Shape;7447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8" name="Google Shape;7448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9" name="Google Shape;7449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0" name="Google Shape;7450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1" name="Google Shape;7451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2" name="Google Shape;7452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3" name="Google Shape;7453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4" name="Google Shape;7454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5" name="Google Shape;7455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456" name="Google Shape;7456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457" name="Google Shape;7457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58" name="Google Shape;7458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59" name="Google Shape;7459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0" name="Google Shape;7460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1" name="Google Shape;7461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2" name="Google Shape;7462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3" name="Google Shape;7463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4" name="Google Shape;7464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5" name="Google Shape;7465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6" name="Google Shape;7466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7" name="Google Shape;7467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468" name="Google Shape;7468;p23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7469" name="Google Shape;7469;p2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470" name="Google Shape;7470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1" name="Google Shape;7471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2" name="Google Shape;7472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3" name="Google Shape;7473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4" name="Google Shape;7474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5" name="Google Shape;7475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6" name="Google Shape;7476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7" name="Google Shape;7477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8" name="Google Shape;7478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9" name="Google Shape;7479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0" name="Google Shape;7480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1" name="Google Shape;7481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2" name="Google Shape;7482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3" name="Google Shape;7483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4" name="Google Shape;7484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5" name="Google Shape;7485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6" name="Google Shape;7486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7" name="Google Shape;7487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8" name="Google Shape;7488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9" name="Google Shape;7489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90" name="Google Shape;7490;p2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7491" name="Google Shape;7491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2" name="Google Shape;7492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3" name="Google Shape;7493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4" name="Google Shape;7494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5" name="Google Shape;7495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6" name="Google Shape;7496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7" name="Google Shape;7497;p2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8" name="Google Shape;7498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9" name="Google Shape;7499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0" name="Google Shape;7500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1" name="Google Shape;7501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2" name="Google Shape;7502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3" name="Google Shape;7503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504" name="Google Shape;7504;p2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505" name="Google Shape;7505;p2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506" name="Google Shape;7506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7" name="Google Shape;7507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8" name="Google Shape;7508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9" name="Google Shape;7509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0" name="Google Shape;7510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1" name="Google Shape;7511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2" name="Google Shape;7512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3" name="Google Shape;7513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4" name="Google Shape;7514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5" name="Google Shape;7515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6" name="Google Shape;7516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7" name="Google Shape;7517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8" name="Google Shape;7518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9" name="Google Shape;7519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0" name="Google Shape;7520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1" name="Google Shape;7521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2" name="Google Shape;7522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3" name="Google Shape;7523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4" name="Google Shape;7524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5" name="Google Shape;7525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6" name="Google Shape;7526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7" name="Google Shape;7527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8" name="Google Shape;7528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9" name="Google Shape;7529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0" name="Google Shape;7530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1" name="Google Shape;7531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2" name="Google Shape;7532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533" name="Google Shape;7533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534" name="Google Shape;7534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35" name="Google Shape;7535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36" name="Google Shape;7536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37" name="Google Shape;7537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38" name="Google Shape;7538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39" name="Google Shape;7539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40" name="Google Shape;7540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41" name="Google Shape;7541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42" name="Google Shape;7542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43" name="Google Shape;7543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544" name="Google Shape;7544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545" name="Google Shape;7545;p23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546" name="Google Shape;7546;p2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547" name="Google Shape;7547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48" name="Google Shape;7548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49" name="Google Shape;7549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0" name="Google Shape;7550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1" name="Google Shape;7551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2" name="Google Shape;7552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3" name="Google Shape;7553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4" name="Google Shape;7554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5" name="Google Shape;7555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6" name="Google Shape;7556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7" name="Google Shape;7557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8" name="Google Shape;7558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9" name="Google Shape;7559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0" name="Google Shape;7560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1" name="Google Shape;7561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2" name="Google Shape;7562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3" name="Google Shape;7563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4" name="Google Shape;7564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5" name="Google Shape;7565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6" name="Google Shape;7566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567" name="Google Shape;7567;p2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7568" name="Google Shape;7568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9" name="Google Shape;7569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0" name="Google Shape;7570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1" name="Google Shape;7571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2" name="Google Shape;7572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3" name="Google Shape;7573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4" name="Google Shape;7574;p2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5" name="Google Shape;7575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6" name="Google Shape;7576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7" name="Google Shape;7577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8" name="Google Shape;7578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9" name="Google Shape;7579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0" name="Google Shape;7580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581" name="Google Shape;7581;p2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582" name="Google Shape;7582;p2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583" name="Google Shape;7583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4" name="Google Shape;7584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5" name="Google Shape;7585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6" name="Google Shape;7586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7" name="Google Shape;7587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8" name="Google Shape;7588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9" name="Google Shape;7589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0" name="Google Shape;7590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1" name="Google Shape;7591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2" name="Google Shape;7592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3" name="Google Shape;7593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4" name="Google Shape;7594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5" name="Google Shape;7595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6" name="Google Shape;7596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7" name="Google Shape;7597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8" name="Google Shape;7598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9" name="Google Shape;7599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0" name="Google Shape;7600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1" name="Google Shape;7601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2" name="Google Shape;7602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3" name="Google Shape;7603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4" name="Google Shape;7604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5" name="Google Shape;7605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6" name="Google Shape;7606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7" name="Google Shape;7607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8" name="Google Shape;7608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9" name="Google Shape;7609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610" name="Google Shape;7610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611" name="Google Shape;7611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2" name="Google Shape;7612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3" name="Google Shape;7613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4" name="Google Shape;7614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5" name="Google Shape;7615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6" name="Google Shape;7616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7" name="Google Shape;7617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8" name="Google Shape;7618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19" name="Google Shape;7619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20" name="Google Shape;7620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21" name="Google Shape;7621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7622" name="Google Shape;7622;p2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623" name="Google Shape;7623;p23"/>
          <p:cNvSpPr txBox="1">
            <a:spLocks noGrp="1"/>
          </p:cNvSpPr>
          <p:nvPr>
            <p:ph type="subTitle" idx="1"/>
          </p:nvPr>
        </p:nvSpPr>
        <p:spPr>
          <a:xfrm>
            <a:off x="712950" y="1446300"/>
            <a:ext cx="3858900" cy="267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0"/>
            </a:lvl1pPr>
            <a:lvl2pPr lvl="1" algn="ctr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24" name="Google Shape;7624;p23"/>
          <p:cNvSpPr txBox="1">
            <a:spLocks noGrp="1"/>
          </p:cNvSpPr>
          <p:nvPr>
            <p:ph type="subTitle" idx="2"/>
          </p:nvPr>
        </p:nvSpPr>
        <p:spPr>
          <a:xfrm>
            <a:off x="4572000" y="1446300"/>
            <a:ext cx="3858900" cy="267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1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7" name="Google Shape;11297;p34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8" name="Google Shape;11298;p34"/>
          <p:cNvGrpSpPr/>
          <p:nvPr/>
        </p:nvGrpSpPr>
        <p:grpSpPr>
          <a:xfrm>
            <a:off x="-3049069" y="1144240"/>
            <a:ext cx="15346786" cy="5655885"/>
            <a:chOff x="-3049069" y="1144240"/>
            <a:chExt cx="15346786" cy="5655885"/>
          </a:xfrm>
        </p:grpSpPr>
        <p:sp>
          <p:nvSpPr>
            <p:cNvPr id="11299" name="Google Shape;11299;p34"/>
            <p:cNvSpPr/>
            <p:nvPr/>
          </p:nvSpPr>
          <p:spPr>
            <a:xfrm>
              <a:off x="-832500" y="2485350"/>
              <a:ext cx="11732875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52985" y="30532"/>
                  </a:lnTo>
                  <a:lnTo>
                    <a:pt x="55634" y="50920"/>
                  </a:lnTo>
                  <a:lnTo>
                    <a:pt x="64170" y="64086"/>
                  </a:lnTo>
                  <a:lnTo>
                    <a:pt x="79181" y="63203"/>
                  </a:lnTo>
                  <a:lnTo>
                    <a:pt x="102139" y="51724"/>
                  </a:lnTo>
                  <a:lnTo>
                    <a:pt x="144229" y="62026"/>
                  </a:lnTo>
                  <a:lnTo>
                    <a:pt x="160712" y="76743"/>
                  </a:lnTo>
                  <a:lnTo>
                    <a:pt x="183670" y="83218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37533" y="81158"/>
                  </a:lnTo>
                  <a:lnTo>
                    <a:pt x="263729" y="89399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1300" name="Google Shape;11300;p34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11301" name="Google Shape;11301;p34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11302" name="Google Shape;11302;p3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303" name="Google Shape;11303;p3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4" name="Google Shape;11304;p3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5" name="Google Shape;11305;p3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6" name="Google Shape;11306;p3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7" name="Google Shape;11307;p3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8" name="Google Shape;11308;p3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9" name="Google Shape;11309;p3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0" name="Google Shape;11310;p3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1" name="Google Shape;11311;p3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2" name="Google Shape;11312;p3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3" name="Google Shape;11313;p3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4" name="Google Shape;11314;p3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5" name="Google Shape;11315;p3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6" name="Google Shape;11316;p3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7" name="Google Shape;11317;p3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8" name="Google Shape;11318;p3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9" name="Google Shape;11319;p3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0" name="Google Shape;11320;p3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1" name="Google Shape;11321;p3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2" name="Google Shape;11322;p3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323" name="Google Shape;11323;p3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324" name="Google Shape;11324;p3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5" name="Google Shape;11325;p3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6" name="Google Shape;11326;p3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7" name="Google Shape;11327;p3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8" name="Google Shape;11328;p3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9" name="Google Shape;11329;p3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0" name="Google Shape;11330;p3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1" name="Google Shape;11331;p3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2" name="Google Shape;11332;p3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3" name="Google Shape;11333;p3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4" name="Google Shape;11334;p3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5" name="Google Shape;11335;p3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6" name="Google Shape;11336;p3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337" name="Google Shape;11337;p3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338" name="Google Shape;11338;p3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339" name="Google Shape;11339;p3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0" name="Google Shape;11340;p3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1" name="Google Shape;11341;p3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2" name="Google Shape;11342;p3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3" name="Google Shape;11343;p3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4" name="Google Shape;11344;p3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5" name="Google Shape;11345;p3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6" name="Google Shape;11346;p3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7" name="Google Shape;11347;p3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8" name="Google Shape;11348;p3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9" name="Google Shape;11349;p3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0" name="Google Shape;11350;p3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1" name="Google Shape;11351;p3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2" name="Google Shape;11352;p3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3" name="Google Shape;11353;p3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4" name="Google Shape;11354;p3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5" name="Google Shape;11355;p3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6" name="Google Shape;11356;p3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7" name="Google Shape;11357;p3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8" name="Google Shape;11358;p3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9" name="Google Shape;11359;p3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0" name="Google Shape;11360;p3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1" name="Google Shape;11361;p3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2" name="Google Shape;11362;p3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3" name="Google Shape;11363;p3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4" name="Google Shape;11364;p3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5" name="Google Shape;11365;p3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366" name="Google Shape;11366;p3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367" name="Google Shape;11367;p3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68" name="Google Shape;11368;p3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69" name="Google Shape;11369;p3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0" name="Google Shape;11370;p3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1" name="Google Shape;11371;p3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2" name="Google Shape;11372;p3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3" name="Google Shape;11373;p3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4" name="Google Shape;11374;p3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5" name="Google Shape;11375;p3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6" name="Google Shape;11376;p3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377" name="Google Shape;11377;p3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378" name="Google Shape;11378;p34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1379" name="Google Shape;11379;p34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380" name="Google Shape;11380;p34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1" name="Google Shape;11381;p34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2" name="Google Shape;11382;p34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3" name="Google Shape;11383;p34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4" name="Google Shape;11384;p34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5" name="Google Shape;11385;p34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6" name="Google Shape;11386;p34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7" name="Google Shape;11387;p34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388" name="Google Shape;11388;p34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389" name="Google Shape;11389;p34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0" name="Google Shape;11390;p34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1" name="Google Shape;11391;p34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2" name="Google Shape;11392;p34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3" name="Google Shape;11393;p34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4" name="Google Shape;11394;p34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5" name="Google Shape;11395;p34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6" name="Google Shape;11396;p34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7" name="Google Shape;11397;p34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8" name="Google Shape;11398;p34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9" name="Google Shape;11399;p34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0" name="Google Shape;11400;p34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1" name="Google Shape;11401;p34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402" name="Google Shape;11402;p34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3" name="Google Shape;11403;p34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4" name="Google Shape;11404;p34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5" name="Google Shape;11405;p34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6" name="Google Shape;11406;p34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7" name="Google Shape;11407;p34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8" name="Google Shape;11408;p34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9" name="Google Shape;11409;p34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0" name="Google Shape;11410;p34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1" name="Google Shape;11411;p34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2" name="Google Shape;11412;p34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3" name="Google Shape;11413;p34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4" name="Google Shape;11414;p34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5" name="Google Shape;11415;p34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6" name="Google Shape;11416;p34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7" name="Google Shape;11417;p34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8" name="Google Shape;11418;p34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9" name="Google Shape;11419;p34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0" name="Google Shape;11420;p34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1" name="Google Shape;11421;p34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2" name="Google Shape;11422;p34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3" name="Google Shape;11423;p34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4" name="Google Shape;11424;p34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5" name="Google Shape;11425;p34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6" name="Google Shape;11426;p34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27" name="Google Shape;11427;p34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11428" name="Google Shape;11428;p3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429" name="Google Shape;11429;p3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0" name="Google Shape;11430;p3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1" name="Google Shape;11431;p3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2" name="Google Shape;11432;p3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3" name="Google Shape;11433;p3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4" name="Google Shape;11434;p3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5" name="Google Shape;11435;p3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6" name="Google Shape;11436;p3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7" name="Google Shape;11437;p3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8" name="Google Shape;11438;p3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9" name="Google Shape;11439;p3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0" name="Google Shape;11440;p3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1" name="Google Shape;11441;p3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2" name="Google Shape;11442;p3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3" name="Google Shape;11443;p3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4" name="Google Shape;11444;p3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5" name="Google Shape;11445;p3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6" name="Google Shape;11446;p3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7" name="Google Shape;11447;p3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8" name="Google Shape;11448;p3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449" name="Google Shape;11449;p3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450" name="Google Shape;11450;p3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1" name="Google Shape;11451;p3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2" name="Google Shape;11452;p3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3" name="Google Shape;11453;p3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4" name="Google Shape;11454;p3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5" name="Google Shape;11455;p3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6" name="Google Shape;11456;p3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7" name="Google Shape;11457;p3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8" name="Google Shape;11458;p3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9" name="Google Shape;11459;p3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0" name="Google Shape;11460;p3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1" name="Google Shape;11461;p3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2" name="Google Shape;11462;p3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463" name="Google Shape;11463;p3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464" name="Google Shape;11464;p3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465" name="Google Shape;11465;p3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6" name="Google Shape;11466;p3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7" name="Google Shape;11467;p3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8" name="Google Shape;11468;p3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9" name="Google Shape;11469;p3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0" name="Google Shape;11470;p3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1" name="Google Shape;11471;p3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2" name="Google Shape;11472;p3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3" name="Google Shape;11473;p3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4" name="Google Shape;11474;p3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5" name="Google Shape;11475;p3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6" name="Google Shape;11476;p3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7" name="Google Shape;11477;p3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8" name="Google Shape;11478;p3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9" name="Google Shape;11479;p3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0" name="Google Shape;11480;p3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1" name="Google Shape;11481;p3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2" name="Google Shape;11482;p3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3" name="Google Shape;11483;p3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4" name="Google Shape;11484;p3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5" name="Google Shape;11485;p3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6" name="Google Shape;11486;p3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7" name="Google Shape;11487;p3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8" name="Google Shape;11488;p3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9" name="Google Shape;11489;p3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90" name="Google Shape;11490;p3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91" name="Google Shape;11491;p3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492" name="Google Shape;11492;p3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493" name="Google Shape;11493;p3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4" name="Google Shape;11494;p3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5" name="Google Shape;11495;p3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6" name="Google Shape;11496;p3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7" name="Google Shape;11497;p3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8" name="Google Shape;11498;p3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499" name="Google Shape;11499;p3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00" name="Google Shape;11500;p3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01" name="Google Shape;11501;p3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02" name="Google Shape;11502;p3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03" name="Google Shape;11503;p3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504" name="Google Shape;11504;p34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1505" name="Google Shape;11505;p34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506" name="Google Shape;11506;p34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7" name="Google Shape;11507;p34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8" name="Google Shape;11508;p34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9" name="Google Shape;11509;p34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0" name="Google Shape;11510;p34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1" name="Google Shape;11511;p34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2" name="Google Shape;11512;p34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3" name="Google Shape;11513;p34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514" name="Google Shape;11514;p34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515" name="Google Shape;11515;p34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6" name="Google Shape;11516;p34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7" name="Google Shape;11517;p34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8" name="Google Shape;11518;p34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9" name="Google Shape;11519;p34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0" name="Google Shape;11520;p34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1" name="Google Shape;11521;p34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2" name="Google Shape;11522;p34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3" name="Google Shape;11523;p34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4" name="Google Shape;11524;p34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5" name="Google Shape;11525;p34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6" name="Google Shape;11526;p34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7" name="Google Shape;11527;p34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528" name="Google Shape;11528;p34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9" name="Google Shape;11529;p34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0" name="Google Shape;11530;p34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1" name="Google Shape;11531;p34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2" name="Google Shape;11532;p34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3" name="Google Shape;11533;p34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4" name="Google Shape;11534;p34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5" name="Google Shape;11535;p34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6" name="Google Shape;11536;p34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7" name="Google Shape;11537;p34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8" name="Google Shape;11538;p34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9" name="Google Shape;11539;p34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0" name="Google Shape;11540;p34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1" name="Google Shape;11541;p34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2" name="Google Shape;11542;p34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3" name="Google Shape;11543;p34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4" name="Google Shape;11544;p34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5" name="Google Shape;11545;p34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6" name="Google Shape;11546;p34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7" name="Google Shape;11547;p34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8" name="Google Shape;11548;p34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9" name="Google Shape;11549;p34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0" name="Google Shape;11550;p34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1" name="Google Shape;11551;p34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2" name="Google Shape;11552;p34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3" name="Google Shape;11553;p34"/>
              <p:cNvGrpSpPr/>
              <p:nvPr/>
            </p:nvGrpSpPr>
            <p:grpSpPr>
              <a:xfrm>
                <a:off x="-685800" y="3836015"/>
                <a:ext cx="4642458" cy="2486969"/>
                <a:chOff x="-1951296" y="3403209"/>
                <a:chExt cx="4642922" cy="2487218"/>
              </a:xfrm>
            </p:grpSpPr>
            <p:grpSp>
              <p:nvGrpSpPr>
                <p:cNvPr id="11554" name="Google Shape;11554;p3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555" name="Google Shape;11555;p3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6" name="Google Shape;11556;p3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7" name="Google Shape;11557;p3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8" name="Google Shape;11558;p3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9" name="Google Shape;11559;p3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0" name="Google Shape;11560;p3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1" name="Google Shape;11561;p3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2" name="Google Shape;11562;p3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3" name="Google Shape;11563;p3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4" name="Google Shape;11564;p3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5" name="Google Shape;11565;p3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6" name="Google Shape;11566;p3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7" name="Google Shape;11567;p3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8" name="Google Shape;11568;p3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9" name="Google Shape;11569;p3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0" name="Google Shape;11570;p3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1" name="Google Shape;11571;p3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2" name="Google Shape;11572;p3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3" name="Google Shape;11573;p3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4" name="Google Shape;11574;p3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575" name="Google Shape;11575;p3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576" name="Google Shape;11576;p3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7" name="Google Shape;11577;p3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8" name="Google Shape;11578;p3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9" name="Google Shape;11579;p3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0" name="Google Shape;11580;p3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1" name="Google Shape;11581;p3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2" name="Google Shape;11582;p3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3" name="Google Shape;11583;p3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4" name="Google Shape;11584;p3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5" name="Google Shape;11585;p3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6" name="Google Shape;11586;p3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7" name="Google Shape;11587;p3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8" name="Google Shape;11588;p3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589" name="Google Shape;11589;p3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590" name="Google Shape;11590;p3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591" name="Google Shape;11591;p3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2" name="Google Shape;11592;p3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3" name="Google Shape;11593;p3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4" name="Google Shape;11594;p3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5" name="Google Shape;11595;p3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6" name="Google Shape;11596;p3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7" name="Google Shape;11597;p3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8" name="Google Shape;11598;p3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9" name="Google Shape;11599;p3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0" name="Google Shape;11600;p3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1" name="Google Shape;11601;p3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2" name="Google Shape;11602;p3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3" name="Google Shape;11603;p3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4" name="Google Shape;11604;p3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5" name="Google Shape;11605;p3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6" name="Google Shape;11606;p3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7" name="Google Shape;11607;p3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8" name="Google Shape;11608;p3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9" name="Google Shape;11609;p3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0" name="Google Shape;11610;p3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1" name="Google Shape;11611;p3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2" name="Google Shape;11612;p3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3" name="Google Shape;11613;p3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4" name="Google Shape;11614;p3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5" name="Google Shape;11615;p3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6" name="Google Shape;11616;p3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7" name="Google Shape;11617;p3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618" name="Google Shape;11618;p3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619" name="Google Shape;11619;p3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0" name="Google Shape;11620;p3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1" name="Google Shape;11621;p3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2" name="Google Shape;11622;p3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3" name="Google Shape;11623;p3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4" name="Google Shape;11624;p3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5" name="Google Shape;11625;p3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6" name="Google Shape;11626;p3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7" name="Google Shape;11627;p3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8" name="Google Shape;11628;p3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629" name="Google Shape;11629;p3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1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1" name="Google Shape;11631;p35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2" name="Google Shape;11632;p35"/>
          <p:cNvGrpSpPr/>
          <p:nvPr/>
        </p:nvGrpSpPr>
        <p:grpSpPr>
          <a:xfrm>
            <a:off x="-2705359" y="2428875"/>
            <a:ext cx="14324327" cy="2998116"/>
            <a:chOff x="-2705359" y="2428875"/>
            <a:chExt cx="14324327" cy="2998116"/>
          </a:xfrm>
        </p:grpSpPr>
        <p:sp>
          <p:nvSpPr>
            <p:cNvPr id="11633" name="Google Shape;11633;p35"/>
            <p:cNvSpPr/>
            <p:nvPr/>
          </p:nvSpPr>
          <p:spPr>
            <a:xfrm>
              <a:off x="-1399750" y="2428875"/>
              <a:ext cx="12278050" cy="2910075"/>
            </a:xfrm>
            <a:custGeom>
              <a:avLst/>
              <a:gdLst/>
              <a:ahLst/>
              <a:cxnLst/>
              <a:rect l="l" t="t" r="r" b="b"/>
              <a:pathLst>
                <a:path w="491122" h="116403" extrusionOk="0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1634" name="Google Shape;11634;p35"/>
            <p:cNvGrpSpPr/>
            <p:nvPr/>
          </p:nvGrpSpPr>
          <p:grpSpPr>
            <a:xfrm>
              <a:off x="-2705359" y="2654729"/>
              <a:ext cx="14324327" cy="2772263"/>
              <a:chOff x="-2705359" y="3054779"/>
              <a:chExt cx="14324327" cy="2772263"/>
            </a:xfrm>
          </p:grpSpPr>
          <p:grpSp>
            <p:nvGrpSpPr>
              <p:cNvPr id="11635" name="Google Shape;11635;p35"/>
              <p:cNvGrpSpPr/>
              <p:nvPr/>
            </p:nvGrpSpPr>
            <p:grpSpPr>
              <a:xfrm>
                <a:off x="1496927" y="36764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1636" name="Google Shape;11636;p35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1637" name="Google Shape;11637;p35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8" name="Google Shape;11638;p35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9" name="Google Shape;11639;p35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0" name="Google Shape;11640;p35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1" name="Google Shape;11641;p35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2" name="Google Shape;11642;p35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3" name="Google Shape;11643;p35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4" name="Google Shape;11644;p35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5" name="Google Shape;11645;p35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6" name="Google Shape;11646;p35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7" name="Google Shape;11647;p35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648" name="Google Shape;11648;p35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649" name="Google Shape;11649;p3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0" name="Google Shape;11650;p3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1" name="Google Shape;11651;p3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2" name="Google Shape;11652;p3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3" name="Google Shape;11653;p3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4" name="Google Shape;11654;p3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5" name="Google Shape;11655;p3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6" name="Google Shape;11656;p3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657" name="Google Shape;11657;p35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658" name="Google Shape;11658;p3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9" name="Google Shape;11659;p3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0" name="Google Shape;11660;p3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1" name="Google Shape;11661;p3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2" name="Google Shape;11662;p3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3" name="Google Shape;11663;p3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4" name="Google Shape;11664;p3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5" name="Google Shape;11665;p3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6" name="Google Shape;11666;p3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7" name="Google Shape;11667;p3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8" name="Google Shape;11668;p3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9" name="Google Shape;11669;p3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0" name="Google Shape;11670;p3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671" name="Google Shape;11671;p35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1672" name="Google Shape;11672;p35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3" name="Google Shape;11673;p35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4" name="Google Shape;11674;p35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675" name="Google Shape;11675;p35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1676" name="Google Shape;11676;p35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7" name="Google Shape;11677;p35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8" name="Google Shape;11678;p35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9" name="Google Shape;11679;p35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0" name="Google Shape;11680;p35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1" name="Google Shape;11681;p35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2" name="Google Shape;11682;p35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3" name="Google Shape;11683;p35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4" name="Google Shape;11684;p35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5" name="Google Shape;11685;p35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6" name="Google Shape;11686;p35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7" name="Google Shape;11687;p35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8" name="Google Shape;11688;p35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9" name="Google Shape;11689;p35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0" name="Google Shape;11690;p35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1" name="Google Shape;11691;p35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2" name="Google Shape;11692;p35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3" name="Google Shape;11693;p35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4" name="Google Shape;11694;p35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695" name="Google Shape;11695;p35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1696" name="Google Shape;11696;p35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7" name="Google Shape;11697;p35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8" name="Google Shape;11698;p35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9" name="Google Shape;11699;p35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0" name="Google Shape;11700;p35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1" name="Google Shape;11701;p35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2" name="Google Shape;11702;p35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3" name="Google Shape;11703;p35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4" name="Google Shape;11704;p35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5" name="Google Shape;11705;p35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6" name="Google Shape;11706;p35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7" name="Google Shape;11707;p35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8" name="Google Shape;11708;p35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9" name="Google Shape;11709;p35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0" name="Google Shape;11710;p35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1" name="Google Shape;11711;p35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2" name="Google Shape;11712;p35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3" name="Google Shape;11713;p35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4" name="Google Shape;11714;p35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5" name="Google Shape;11715;p35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6" name="Google Shape;11716;p35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7" name="Google Shape;11717;p35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8" name="Google Shape;11718;p35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9" name="Google Shape;11719;p35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0" name="Google Shape;11720;p35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1" name="Google Shape;11721;p35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2" name="Google Shape;11722;p35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3" name="Google Shape;11723;p35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4" name="Google Shape;11724;p35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5" name="Google Shape;11725;p35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6" name="Google Shape;11726;p35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7" name="Google Shape;11727;p35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8" name="Google Shape;11728;p35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9" name="Google Shape;11729;p35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0" name="Google Shape;11730;p35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1" name="Google Shape;11731;p35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2" name="Google Shape;11732;p35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3" name="Google Shape;11733;p35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4" name="Google Shape;11734;p35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5" name="Google Shape;11735;p35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6" name="Google Shape;11736;p35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7" name="Google Shape;11737;p35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8" name="Google Shape;11738;p35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9" name="Google Shape;11739;p35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0" name="Google Shape;11740;p35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1" name="Google Shape;11741;p35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2" name="Google Shape;11742;p35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3" name="Google Shape;11743;p35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4" name="Google Shape;11744;p35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5" name="Google Shape;11745;p35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6" name="Google Shape;11746;p35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7" name="Google Shape;11747;p35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8" name="Google Shape;11748;p35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9" name="Google Shape;11749;p35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0" name="Google Shape;11750;p35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1" name="Google Shape;11751;p35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2" name="Google Shape;11752;p35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3" name="Google Shape;11753;p35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4" name="Google Shape;11754;p35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5" name="Google Shape;11755;p35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6" name="Google Shape;11756;p35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7" name="Google Shape;11757;p35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8" name="Google Shape;11758;p35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9" name="Google Shape;11759;p35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0" name="Google Shape;11760;p35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1" name="Google Shape;11761;p35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2" name="Google Shape;11762;p35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3" name="Google Shape;11763;p35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4" name="Google Shape;11764;p35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765" name="Google Shape;11765;p35"/>
              <p:cNvGrpSpPr/>
              <p:nvPr/>
            </p:nvGrpSpPr>
            <p:grpSpPr>
              <a:xfrm flipH="1">
                <a:off x="3572191" y="37396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1766" name="Google Shape;11766;p35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1767" name="Google Shape;11767;p35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8" name="Google Shape;11768;p35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9" name="Google Shape;11769;p35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0" name="Google Shape;11770;p35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1" name="Google Shape;11771;p35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2" name="Google Shape;11772;p35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3" name="Google Shape;11773;p35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4" name="Google Shape;11774;p35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5" name="Google Shape;11775;p35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6" name="Google Shape;11776;p35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7" name="Google Shape;11777;p35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778" name="Google Shape;11778;p35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779" name="Google Shape;11779;p3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0" name="Google Shape;11780;p3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1" name="Google Shape;11781;p3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2" name="Google Shape;11782;p3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3" name="Google Shape;11783;p3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4" name="Google Shape;11784;p3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5" name="Google Shape;11785;p3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6" name="Google Shape;11786;p3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787" name="Google Shape;11787;p35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788" name="Google Shape;11788;p3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9" name="Google Shape;11789;p3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0" name="Google Shape;11790;p3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1" name="Google Shape;11791;p3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2" name="Google Shape;11792;p3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3" name="Google Shape;11793;p3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4" name="Google Shape;11794;p3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5" name="Google Shape;11795;p3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6" name="Google Shape;11796;p3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7" name="Google Shape;11797;p3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8" name="Google Shape;11798;p3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9" name="Google Shape;11799;p3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0" name="Google Shape;11800;p3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801" name="Google Shape;11801;p35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1802" name="Google Shape;11802;p35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3" name="Google Shape;11803;p35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4" name="Google Shape;11804;p35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805" name="Google Shape;11805;p35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1806" name="Google Shape;11806;p35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7" name="Google Shape;11807;p35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8" name="Google Shape;11808;p35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9" name="Google Shape;11809;p35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0" name="Google Shape;11810;p35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1" name="Google Shape;11811;p35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2" name="Google Shape;11812;p35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3" name="Google Shape;11813;p35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4" name="Google Shape;11814;p35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5" name="Google Shape;11815;p35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6" name="Google Shape;11816;p35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7" name="Google Shape;11817;p35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8" name="Google Shape;11818;p35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9" name="Google Shape;11819;p35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0" name="Google Shape;11820;p35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1" name="Google Shape;11821;p35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2" name="Google Shape;11822;p35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3" name="Google Shape;11823;p35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4" name="Google Shape;11824;p35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825" name="Google Shape;11825;p35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1826" name="Google Shape;11826;p35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7" name="Google Shape;11827;p35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8" name="Google Shape;11828;p35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9" name="Google Shape;11829;p35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0" name="Google Shape;11830;p35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1" name="Google Shape;11831;p35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2" name="Google Shape;11832;p35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3" name="Google Shape;11833;p35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4" name="Google Shape;11834;p35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5" name="Google Shape;11835;p35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6" name="Google Shape;11836;p35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7" name="Google Shape;11837;p35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8" name="Google Shape;11838;p35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9" name="Google Shape;11839;p35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0" name="Google Shape;11840;p35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1" name="Google Shape;11841;p35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2" name="Google Shape;11842;p35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3" name="Google Shape;11843;p35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4" name="Google Shape;11844;p35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5" name="Google Shape;11845;p35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6" name="Google Shape;11846;p35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7" name="Google Shape;11847;p35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8" name="Google Shape;11848;p35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9" name="Google Shape;11849;p35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0" name="Google Shape;11850;p35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1" name="Google Shape;11851;p35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2" name="Google Shape;11852;p35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3" name="Google Shape;11853;p35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4" name="Google Shape;11854;p35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5" name="Google Shape;11855;p35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6" name="Google Shape;11856;p35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7" name="Google Shape;11857;p35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8" name="Google Shape;11858;p35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9" name="Google Shape;11859;p35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0" name="Google Shape;11860;p35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1" name="Google Shape;11861;p35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2" name="Google Shape;11862;p35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3" name="Google Shape;11863;p35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4" name="Google Shape;11864;p35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5" name="Google Shape;11865;p35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6" name="Google Shape;11866;p35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7" name="Google Shape;11867;p35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8" name="Google Shape;11868;p35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9" name="Google Shape;11869;p35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0" name="Google Shape;11870;p35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1" name="Google Shape;11871;p35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2" name="Google Shape;11872;p35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3" name="Google Shape;11873;p35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4" name="Google Shape;11874;p35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5" name="Google Shape;11875;p35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6" name="Google Shape;11876;p35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7" name="Google Shape;11877;p35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8" name="Google Shape;11878;p35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9" name="Google Shape;11879;p35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0" name="Google Shape;11880;p35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1" name="Google Shape;11881;p35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2" name="Google Shape;11882;p35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3" name="Google Shape;11883;p35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4" name="Google Shape;11884;p35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5" name="Google Shape;11885;p35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6" name="Google Shape;11886;p35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7" name="Google Shape;11887;p35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8" name="Google Shape;11888;p35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9" name="Google Shape;11889;p35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0" name="Google Shape;11890;p35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1" name="Google Shape;11891;p35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2" name="Google Shape;11892;p35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3" name="Google Shape;11893;p35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4" name="Google Shape;11894;p35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895" name="Google Shape;11895;p35"/>
              <p:cNvGrpSpPr/>
              <p:nvPr/>
            </p:nvGrpSpPr>
            <p:grpSpPr>
              <a:xfrm>
                <a:off x="-2705359" y="30547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1896" name="Google Shape;11896;p3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897" name="Google Shape;11897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8" name="Google Shape;11898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9" name="Google Shape;11899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0" name="Google Shape;11900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1" name="Google Shape;11901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2" name="Google Shape;11902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3" name="Google Shape;11903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4" name="Google Shape;11904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5" name="Google Shape;11905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6" name="Google Shape;11906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7" name="Google Shape;11907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8" name="Google Shape;11908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9" name="Google Shape;11909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0" name="Google Shape;11910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1" name="Google Shape;11911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2" name="Google Shape;11912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3" name="Google Shape;11913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4" name="Google Shape;11914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5" name="Google Shape;11915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6" name="Google Shape;11916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17" name="Google Shape;11917;p3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918" name="Google Shape;11918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9" name="Google Shape;11919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0" name="Google Shape;11920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1" name="Google Shape;11921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2" name="Google Shape;11922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3" name="Google Shape;11923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4" name="Google Shape;11924;p3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5" name="Google Shape;11925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6" name="Google Shape;11926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7" name="Google Shape;11927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8" name="Google Shape;11928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9" name="Google Shape;11929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0" name="Google Shape;11930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931" name="Google Shape;11931;p3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932" name="Google Shape;11932;p3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933" name="Google Shape;11933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4" name="Google Shape;11934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5" name="Google Shape;11935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6" name="Google Shape;11936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7" name="Google Shape;11937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8" name="Google Shape;11938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9" name="Google Shape;11939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0" name="Google Shape;11940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1" name="Google Shape;11941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2" name="Google Shape;11942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3" name="Google Shape;11943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4" name="Google Shape;11944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5" name="Google Shape;11945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6" name="Google Shape;11946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7" name="Google Shape;11947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8" name="Google Shape;11948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9" name="Google Shape;11949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0" name="Google Shape;11950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1" name="Google Shape;11951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2" name="Google Shape;11952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3" name="Google Shape;11953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4" name="Google Shape;11954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5" name="Google Shape;11955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6" name="Google Shape;11956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7" name="Google Shape;11957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8" name="Google Shape;11958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9" name="Google Shape;11959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60" name="Google Shape;11960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961" name="Google Shape;11961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2" name="Google Shape;11962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3" name="Google Shape;11963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4" name="Google Shape;11964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5" name="Google Shape;11965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6" name="Google Shape;11966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7" name="Google Shape;11967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8" name="Google Shape;11968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9" name="Google Shape;11969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70" name="Google Shape;11970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71" name="Google Shape;11971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972" name="Google Shape;11972;p35"/>
              <p:cNvGrpSpPr/>
              <p:nvPr/>
            </p:nvGrpSpPr>
            <p:grpSpPr>
              <a:xfrm flipH="1">
                <a:off x="6527540" y="305477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11973" name="Google Shape;11973;p3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974" name="Google Shape;11974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5" name="Google Shape;11975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6" name="Google Shape;11976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7" name="Google Shape;11977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8" name="Google Shape;11978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9" name="Google Shape;11979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0" name="Google Shape;11980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1" name="Google Shape;11981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2" name="Google Shape;11982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3" name="Google Shape;11983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4" name="Google Shape;11984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5" name="Google Shape;11985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6" name="Google Shape;11986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7" name="Google Shape;11987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8" name="Google Shape;11988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9" name="Google Shape;11989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0" name="Google Shape;11990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1" name="Google Shape;11991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2" name="Google Shape;11992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3" name="Google Shape;11993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94" name="Google Shape;11994;p3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995" name="Google Shape;11995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6" name="Google Shape;11996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7" name="Google Shape;11997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8" name="Google Shape;11998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9" name="Google Shape;11999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0" name="Google Shape;12000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1" name="Google Shape;12001;p3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2" name="Google Shape;12002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3" name="Google Shape;12003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4" name="Google Shape;12004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5" name="Google Shape;12005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6" name="Google Shape;12006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7" name="Google Shape;12007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2008" name="Google Shape;12008;p3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009" name="Google Shape;12009;p3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2010" name="Google Shape;12010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1" name="Google Shape;12011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2" name="Google Shape;12012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3" name="Google Shape;12013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4" name="Google Shape;12014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5" name="Google Shape;12015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6" name="Google Shape;12016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7" name="Google Shape;12017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8" name="Google Shape;12018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9" name="Google Shape;12019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0" name="Google Shape;12020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1" name="Google Shape;12021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2" name="Google Shape;12022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3" name="Google Shape;12023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4" name="Google Shape;12024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5" name="Google Shape;12025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6" name="Google Shape;12026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7" name="Google Shape;12027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8" name="Google Shape;12028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29" name="Google Shape;12029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0" name="Google Shape;12030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1" name="Google Shape;12031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2" name="Google Shape;12032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3" name="Google Shape;12033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4" name="Google Shape;12034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5" name="Google Shape;12035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36" name="Google Shape;12036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2037" name="Google Shape;12037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2038" name="Google Shape;12038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39" name="Google Shape;12039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0" name="Google Shape;12040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1" name="Google Shape;12041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2" name="Google Shape;12042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3" name="Google Shape;12043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4" name="Google Shape;12044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5" name="Google Shape;12045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6" name="Google Shape;12046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7" name="Google Shape;12047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48" name="Google Shape;12048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1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0" name="Google Shape;12050;p3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1" name="Google Shape;12051;p36"/>
          <p:cNvSpPr/>
          <p:nvPr/>
        </p:nvSpPr>
        <p:spPr>
          <a:xfrm>
            <a:off x="-832500" y="2509000"/>
            <a:ext cx="11732875" cy="4314775"/>
          </a:xfrm>
          <a:custGeom>
            <a:avLst/>
            <a:gdLst/>
            <a:ahLst/>
            <a:cxnLst/>
            <a:rect l="l" t="t" r="r" b="b"/>
            <a:pathLst>
              <a:path w="469315" h="172591" extrusionOk="0">
                <a:moveTo>
                  <a:pt x="13970" y="0"/>
                </a:moveTo>
                <a:lnTo>
                  <a:pt x="36502" y="38852"/>
                </a:lnTo>
                <a:lnTo>
                  <a:pt x="55634" y="50920"/>
                </a:lnTo>
                <a:lnTo>
                  <a:pt x="58577" y="82414"/>
                </a:lnTo>
                <a:lnTo>
                  <a:pt x="75682" y="87417"/>
                </a:lnTo>
                <a:lnTo>
                  <a:pt x="149320" y="85803"/>
                </a:lnTo>
                <a:lnTo>
                  <a:pt x="175462" y="84387"/>
                </a:lnTo>
                <a:lnTo>
                  <a:pt x="188467" y="87569"/>
                </a:lnTo>
                <a:lnTo>
                  <a:pt x="194942" y="91689"/>
                </a:lnTo>
                <a:lnTo>
                  <a:pt x="209953" y="86391"/>
                </a:lnTo>
                <a:lnTo>
                  <a:pt x="226141" y="86980"/>
                </a:lnTo>
                <a:lnTo>
                  <a:pt x="241152" y="93455"/>
                </a:lnTo>
                <a:lnTo>
                  <a:pt x="264405" y="85508"/>
                </a:lnTo>
                <a:lnTo>
                  <a:pt x="282305" y="93806"/>
                </a:lnTo>
                <a:lnTo>
                  <a:pt x="297370" y="91101"/>
                </a:lnTo>
                <a:lnTo>
                  <a:pt x="306495" y="89335"/>
                </a:lnTo>
                <a:lnTo>
                  <a:pt x="320329" y="86686"/>
                </a:lnTo>
                <a:lnTo>
                  <a:pt x="335928" y="88452"/>
                </a:lnTo>
                <a:lnTo>
                  <a:pt x="349173" y="89335"/>
                </a:lnTo>
                <a:lnTo>
                  <a:pt x="360652" y="90218"/>
                </a:lnTo>
                <a:lnTo>
                  <a:pt x="368643" y="85357"/>
                </a:lnTo>
                <a:lnTo>
                  <a:pt x="377179" y="57395"/>
                </a:lnTo>
                <a:lnTo>
                  <a:pt x="382934" y="20898"/>
                </a:lnTo>
                <a:lnTo>
                  <a:pt x="406775" y="28256"/>
                </a:lnTo>
                <a:lnTo>
                  <a:pt x="443083" y="93804"/>
                </a:lnTo>
                <a:lnTo>
                  <a:pt x="461098" y="102337"/>
                </a:lnTo>
                <a:lnTo>
                  <a:pt x="469315" y="147847"/>
                </a:lnTo>
                <a:lnTo>
                  <a:pt x="442451" y="167535"/>
                </a:lnTo>
                <a:lnTo>
                  <a:pt x="381772" y="171011"/>
                </a:lnTo>
                <a:lnTo>
                  <a:pt x="279060" y="166587"/>
                </a:lnTo>
                <a:lnTo>
                  <a:pt x="231655" y="171959"/>
                </a:lnTo>
                <a:lnTo>
                  <a:pt x="180457" y="172591"/>
                </a:lnTo>
                <a:lnTo>
                  <a:pt x="127363" y="170695"/>
                </a:lnTo>
                <a:lnTo>
                  <a:pt x="109349" y="166903"/>
                </a:lnTo>
                <a:lnTo>
                  <a:pt x="80589" y="163426"/>
                </a:lnTo>
                <a:lnTo>
                  <a:pt x="46457" y="167535"/>
                </a:lnTo>
                <a:lnTo>
                  <a:pt x="28759" y="167535"/>
                </a:lnTo>
                <a:lnTo>
                  <a:pt x="9797" y="160582"/>
                </a:lnTo>
                <a:lnTo>
                  <a:pt x="0" y="15078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2052" name="Google Shape;12052;p36"/>
          <p:cNvGrpSpPr/>
          <p:nvPr/>
        </p:nvGrpSpPr>
        <p:grpSpPr>
          <a:xfrm>
            <a:off x="-3049069" y="1144240"/>
            <a:ext cx="15346786" cy="5258873"/>
            <a:chOff x="-3049069" y="1144240"/>
            <a:chExt cx="15346786" cy="5258873"/>
          </a:xfrm>
        </p:grpSpPr>
        <p:grpSp>
          <p:nvGrpSpPr>
            <p:cNvPr id="12053" name="Google Shape;12053;p36"/>
            <p:cNvGrpSpPr/>
            <p:nvPr/>
          </p:nvGrpSpPr>
          <p:grpSpPr>
            <a:xfrm>
              <a:off x="259080" y="4669998"/>
              <a:ext cx="3518472" cy="819002"/>
              <a:chOff x="4795000" y="4018475"/>
              <a:chExt cx="3518472" cy="819002"/>
            </a:xfrm>
          </p:grpSpPr>
          <p:grpSp>
            <p:nvGrpSpPr>
              <p:cNvPr id="12054" name="Google Shape;12054;p36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055" name="Google Shape;12055;p3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6" name="Google Shape;12056;p3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7" name="Google Shape;12057;p3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8" name="Google Shape;12058;p3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9" name="Google Shape;12059;p3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0" name="Google Shape;12060;p3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1" name="Google Shape;12061;p3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2" name="Google Shape;12062;p3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63" name="Google Shape;12063;p36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064" name="Google Shape;12064;p3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5" name="Google Shape;12065;p3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6" name="Google Shape;12066;p3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7" name="Google Shape;12067;p3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8" name="Google Shape;12068;p3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9" name="Google Shape;12069;p3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0" name="Google Shape;12070;p3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1" name="Google Shape;12071;p3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2" name="Google Shape;12072;p3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3" name="Google Shape;12073;p3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4" name="Google Shape;12074;p3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5" name="Google Shape;12075;p3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6" name="Google Shape;12076;p3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077" name="Google Shape;12077;p36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6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6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6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6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6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6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6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6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6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6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6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6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6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6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6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6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6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6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6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6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6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6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6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6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2" name="Google Shape;12102;p36"/>
            <p:cNvGrpSpPr/>
            <p:nvPr/>
          </p:nvGrpSpPr>
          <p:grpSpPr>
            <a:xfrm rot="3519946">
              <a:off x="-3101073" y="2530138"/>
              <a:ext cx="4642659" cy="2487077"/>
              <a:chOff x="-1951296" y="3403209"/>
              <a:chExt cx="4642922" cy="2487218"/>
            </a:xfrm>
          </p:grpSpPr>
          <p:grpSp>
            <p:nvGrpSpPr>
              <p:cNvPr id="12103" name="Google Shape;12103;p36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12104" name="Google Shape;12104;p3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5" name="Google Shape;12105;p3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6" name="Google Shape;12106;p3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7" name="Google Shape;12107;p3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8" name="Google Shape;12108;p3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9" name="Google Shape;12109;p3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0" name="Google Shape;12110;p3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1" name="Google Shape;12111;p3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2" name="Google Shape;12112;p3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3" name="Google Shape;12113;p3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4" name="Google Shape;12114;p3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5" name="Google Shape;12115;p3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6" name="Google Shape;12116;p3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7" name="Google Shape;12117;p3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8" name="Google Shape;12118;p3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9" name="Google Shape;12119;p3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0" name="Google Shape;12120;p3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1" name="Google Shape;12121;p3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2" name="Google Shape;12122;p3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3" name="Google Shape;12123;p3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24" name="Google Shape;12124;p36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12125" name="Google Shape;12125;p3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6" name="Google Shape;12126;p3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7" name="Google Shape;12127;p3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8" name="Google Shape;12128;p3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9" name="Google Shape;12129;p3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0" name="Google Shape;12130;p3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1" name="Google Shape;12131;p3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2" name="Google Shape;12132;p3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3" name="Google Shape;12133;p3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4" name="Google Shape;12134;p3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5" name="Google Shape;12135;p3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6" name="Google Shape;12136;p3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7" name="Google Shape;12137;p3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138" name="Google Shape;12138;p36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139" name="Google Shape;12139;p36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12140" name="Google Shape;12140;p3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1" name="Google Shape;12141;p3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2" name="Google Shape;12142;p3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3" name="Google Shape;12143;p3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4" name="Google Shape;12144;p3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5" name="Google Shape;12145;p3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6" name="Google Shape;12146;p3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7" name="Google Shape;12147;p3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8" name="Google Shape;12148;p3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9" name="Google Shape;12149;p3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0" name="Google Shape;12150;p3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1" name="Google Shape;12151;p3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2" name="Google Shape;12152;p3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3" name="Google Shape;12153;p3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4" name="Google Shape;12154;p3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5" name="Google Shape;12155;p3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6" name="Google Shape;12156;p3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7" name="Google Shape;12157;p3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8" name="Google Shape;12158;p3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9" name="Google Shape;12159;p3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0" name="Google Shape;12160;p3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1" name="Google Shape;12161;p3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2" name="Google Shape;12162;p3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3" name="Google Shape;12163;p3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4" name="Google Shape;12164;p3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5" name="Google Shape;12165;p3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6" name="Google Shape;12166;p3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167" name="Google Shape;12167;p3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12168" name="Google Shape;12168;p3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69" name="Google Shape;12169;p3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0" name="Google Shape;12170;p3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1" name="Google Shape;12171;p3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2" name="Google Shape;12172;p3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3" name="Google Shape;12173;p3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4" name="Google Shape;12174;p3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5" name="Google Shape;12175;p3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6" name="Google Shape;12176;p3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7" name="Google Shape;12177;p3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8" name="Google Shape;12178;p3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2179" name="Google Shape;12179;p36"/>
            <p:cNvGrpSpPr/>
            <p:nvPr/>
          </p:nvGrpSpPr>
          <p:grpSpPr>
            <a:xfrm>
              <a:off x="5306004" y="4669996"/>
              <a:ext cx="3518472" cy="819002"/>
              <a:chOff x="4795000" y="4018475"/>
              <a:chExt cx="3518472" cy="819002"/>
            </a:xfrm>
          </p:grpSpPr>
          <p:grpSp>
            <p:nvGrpSpPr>
              <p:cNvPr id="12180" name="Google Shape;12180;p36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181" name="Google Shape;12181;p3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2" name="Google Shape;12182;p3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3" name="Google Shape;12183;p3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4" name="Google Shape;12184;p3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5" name="Google Shape;12185;p3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6" name="Google Shape;12186;p3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7" name="Google Shape;12187;p3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8" name="Google Shape;12188;p3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89" name="Google Shape;12189;p36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190" name="Google Shape;12190;p3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1" name="Google Shape;12191;p3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2" name="Google Shape;12192;p3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3" name="Google Shape;12193;p3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4" name="Google Shape;12194;p3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5" name="Google Shape;12195;p3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6" name="Google Shape;12196;p3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7" name="Google Shape;12197;p3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8" name="Google Shape;12198;p3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9" name="Google Shape;12199;p3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0" name="Google Shape;12200;p3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1" name="Google Shape;12201;p3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2" name="Google Shape;12202;p3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203" name="Google Shape;12203;p36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6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6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6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6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6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6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6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6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6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6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6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6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6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6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6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6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6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6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6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6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6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6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6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6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8" name="Google Shape;12228;p36"/>
            <p:cNvGrpSpPr/>
            <p:nvPr/>
          </p:nvGrpSpPr>
          <p:grpSpPr>
            <a:xfrm rot="-3383172">
              <a:off x="7655384" y="2530044"/>
              <a:ext cx="4642989" cy="2487254"/>
              <a:chOff x="5683524" y="3609799"/>
              <a:chExt cx="4642922" cy="2487218"/>
            </a:xfrm>
          </p:grpSpPr>
          <p:grpSp>
            <p:nvGrpSpPr>
              <p:cNvPr id="12229" name="Google Shape;12229;p36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12230" name="Google Shape;12230;p3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1" name="Google Shape;12231;p3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2" name="Google Shape;12232;p3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3" name="Google Shape;12233;p3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4" name="Google Shape;12234;p3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5" name="Google Shape;12235;p3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6" name="Google Shape;12236;p3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7" name="Google Shape;12237;p3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8" name="Google Shape;12238;p3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9" name="Google Shape;12239;p3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0" name="Google Shape;12240;p3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1" name="Google Shape;12241;p3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2" name="Google Shape;12242;p3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3" name="Google Shape;12243;p3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4" name="Google Shape;12244;p3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5" name="Google Shape;12245;p3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6" name="Google Shape;12246;p3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7" name="Google Shape;12247;p3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8" name="Google Shape;12248;p3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9" name="Google Shape;12249;p3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50" name="Google Shape;12250;p36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12251" name="Google Shape;12251;p3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2" name="Google Shape;12252;p3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3" name="Google Shape;12253;p3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4" name="Google Shape;12254;p3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5" name="Google Shape;12255;p3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6" name="Google Shape;12256;p3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7" name="Google Shape;12257;p3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8" name="Google Shape;12258;p3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9" name="Google Shape;12259;p3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0" name="Google Shape;12260;p3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1" name="Google Shape;12261;p3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2" name="Google Shape;12262;p3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3" name="Google Shape;12263;p3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264" name="Google Shape;12264;p36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265" name="Google Shape;12265;p36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12266" name="Google Shape;12266;p3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7" name="Google Shape;12267;p3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8" name="Google Shape;12268;p3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9" name="Google Shape;12269;p3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0" name="Google Shape;12270;p3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1" name="Google Shape;12271;p3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2" name="Google Shape;12272;p3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3" name="Google Shape;12273;p3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4" name="Google Shape;12274;p3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5" name="Google Shape;12275;p3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6" name="Google Shape;12276;p3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7" name="Google Shape;12277;p3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8" name="Google Shape;12278;p3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9" name="Google Shape;12279;p3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0" name="Google Shape;12280;p3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1" name="Google Shape;12281;p3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2" name="Google Shape;12282;p3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3" name="Google Shape;12283;p3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4" name="Google Shape;12284;p3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5" name="Google Shape;12285;p3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6" name="Google Shape;12286;p3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7" name="Google Shape;12287;p3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8" name="Google Shape;12288;p3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9" name="Google Shape;12289;p3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0" name="Google Shape;12290;p3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1" name="Google Shape;12291;p3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2" name="Google Shape;12292;p3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293" name="Google Shape;12293;p3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12294" name="Google Shape;12294;p3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5" name="Google Shape;12295;p3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6" name="Google Shape;12296;p3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7" name="Google Shape;12297;p3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8" name="Google Shape;12298;p3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9" name="Google Shape;12299;p3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0" name="Google Shape;12300;p3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1" name="Google Shape;12301;p3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2" name="Google Shape;12302;p3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3" name="Google Shape;12303;p3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4" name="Google Shape;12304;p3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2305" name="Google Shape;12305;p36"/>
            <p:cNvGrpSpPr/>
            <p:nvPr/>
          </p:nvGrpSpPr>
          <p:grpSpPr>
            <a:xfrm>
              <a:off x="3150817" y="4669998"/>
              <a:ext cx="3518472" cy="819002"/>
              <a:chOff x="4795000" y="4018475"/>
              <a:chExt cx="3518472" cy="819002"/>
            </a:xfrm>
          </p:grpSpPr>
          <p:grpSp>
            <p:nvGrpSpPr>
              <p:cNvPr id="12306" name="Google Shape;12306;p36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307" name="Google Shape;12307;p3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8" name="Google Shape;12308;p3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9" name="Google Shape;12309;p3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0" name="Google Shape;12310;p3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1" name="Google Shape;12311;p3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2" name="Google Shape;12312;p3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3" name="Google Shape;12313;p3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4" name="Google Shape;12314;p3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15" name="Google Shape;12315;p36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316" name="Google Shape;12316;p3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7" name="Google Shape;12317;p3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8" name="Google Shape;12318;p3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9" name="Google Shape;12319;p3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0" name="Google Shape;12320;p3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1" name="Google Shape;12321;p3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2" name="Google Shape;12322;p3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3" name="Google Shape;12323;p3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4" name="Google Shape;12324;p3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5" name="Google Shape;12325;p3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6" name="Google Shape;12326;p3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7" name="Google Shape;12327;p3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8" name="Google Shape;12328;p3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329" name="Google Shape;12329;p36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6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6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6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6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6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6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6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6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6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6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6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6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6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6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6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6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6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6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6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6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6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6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6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6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p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" name="Google Shape;296;p3"/>
          <p:cNvGrpSpPr/>
          <p:nvPr/>
        </p:nvGrpSpPr>
        <p:grpSpPr>
          <a:xfrm>
            <a:off x="-2661250" y="212575"/>
            <a:ext cx="14801750" cy="5992039"/>
            <a:chOff x="-2661250" y="212575"/>
            <a:chExt cx="14801750" cy="5992039"/>
          </a:xfrm>
        </p:grpSpPr>
        <p:sp>
          <p:nvSpPr>
            <p:cNvPr id="297" name="Google Shape;297;p3"/>
            <p:cNvSpPr/>
            <p:nvPr/>
          </p:nvSpPr>
          <p:spPr>
            <a:xfrm>
              <a:off x="-2661250" y="212575"/>
              <a:ext cx="14801750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98" name="Google Shape;298;p3"/>
            <p:cNvGrpSpPr/>
            <p:nvPr/>
          </p:nvGrpSpPr>
          <p:grpSpPr>
            <a:xfrm>
              <a:off x="-538178" y="3818513"/>
              <a:ext cx="4676371" cy="1571180"/>
              <a:chOff x="5182448" y="4500764"/>
              <a:chExt cx="3648000" cy="1225665"/>
            </a:xfrm>
          </p:grpSpPr>
          <p:grpSp>
            <p:nvGrpSpPr>
              <p:cNvPr id="299" name="Google Shape;299;p3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00" name="Google Shape;300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" name="Google Shape;311;p3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312" name="Google Shape;312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" name="Google Shape;315;p3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16" name="Google Shape;316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35" name="Google Shape;335;p3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-1458255" y="1963290"/>
              <a:ext cx="4642922" cy="2487218"/>
              <a:chOff x="-1951296" y="3403209"/>
              <a:chExt cx="4642922" cy="2487218"/>
            </a:xfrm>
          </p:grpSpPr>
          <p:grpSp>
            <p:nvGrpSpPr>
              <p:cNvPr id="380" name="Google Shape;380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81" name="Google Shape;381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382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383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384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385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387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388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389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390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391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393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394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395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396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397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398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399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00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1" name="Google Shape;401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402" name="Google Shape;402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03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04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05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406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07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408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09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410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11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412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15" name="Google Shape;415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6" name="Google Shape;416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417" name="Google Shape;417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25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426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7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428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429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430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31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432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33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434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37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38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44" name="Google Shape;444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445" name="Google Shape;445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" name="Google Shape;446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" name="Google Shape;447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" name="Google Shape;448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" name="Google Shape;449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" name="Google Shape;450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1" name="Google Shape;451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2" name="Google Shape;452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" name="Google Shape;453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" name="Google Shape;454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" name="Google Shape;455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456" name="Google Shape;456;p3"/>
            <p:cNvGrpSpPr/>
            <p:nvPr/>
          </p:nvGrpSpPr>
          <p:grpSpPr>
            <a:xfrm>
              <a:off x="6297254" y="3717396"/>
              <a:ext cx="4642922" cy="2487218"/>
              <a:chOff x="-1951296" y="3403209"/>
              <a:chExt cx="4642922" cy="2487218"/>
            </a:xfrm>
          </p:grpSpPr>
          <p:grpSp>
            <p:nvGrpSpPr>
              <p:cNvPr id="457" name="Google Shape;457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458" name="Google Shape;458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459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461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462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63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464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465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466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67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468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470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77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" name="Google Shape;478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479" name="Google Shape;479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81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482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483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484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485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486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87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488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89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490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91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2" name="Google Shape;492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3" name="Google Shape;493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494" name="Google Shape;494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495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496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97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498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499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500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501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502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503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504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505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506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510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519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21" name="Google Shape;521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522" name="Google Shape;522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" name="Google Shape;523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" name="Google Shape;524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" name="Google Shape;525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" name="Google Shape;526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" name="Google Shape;527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" name="Google Shape;528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" name="Google Shape;529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" name="Google Shape;530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" name="Google Shape;531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" name="Google Shape;532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533" name="Google Shape;533;p3"/>
            <p:cNvGrpSpPr/>
            <p:nvPr/>
          </p:nvGrpSpPr>
          <p:grpSpPr>
            <a:xfrm>
              <a:off x="3118278" y="3885224"/>
              <a:ext cx="4200238" cy="2151583"/>
              <a:chOff x="4899775" y="1396775"/>
              <a:chExt cx="3731223" cy="1911329"/>
            </a:xfrm>
          </p:grpSpPr>
          <p:grpSp>
            <p:nvGrpSpPr>
              <p:cNvPr id="534" name="Google Shape;534;p3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535" name="Google Shape;535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" name="Google Shape;546;p3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547" name="Google Shape;547;p3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3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3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3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3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3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3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3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" name="Google Shape;555;p3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556" name="Google Shape;556;p3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3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" name="Google Shape;558;p3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" name="Google Shape;559;p3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3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" name="Google Shape;561;p3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" name="Google Shape;562;p3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" name="Google Shape;563;p3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564;p3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" name="Google Shape;565;p3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" name="Google Shape;566;p3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" name="Google Shape;567;p3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" name="Google Shape;568;p3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" name="Google Shape;569;p3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570" name="Google Shape;570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" name="Google Shape;571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" name="Google Shape;572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" name="Google Shape;573;p3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574" name="Google Shape;574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" name="Google Shape;575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" name="Google Shape;576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" name="Google Shape;577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" name="Google Shape;578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" name="Google Shape;582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" name="Google Shape;583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" name="Google Shape;590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" name="Google Shape;591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" name="Google Shape;593;p3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594" name="Google Shape;594;p3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3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" name="Google Shape;596;p3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" name="Google Shape;597;p3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" name="Google Shape;598;p3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" name="Google Shape;599;p3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3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3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3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3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3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3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" name="Google Shape;606;p3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3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3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3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3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3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3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3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3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3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3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647;p3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648;p3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3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650;p3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3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3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3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3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3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3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3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3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3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3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3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3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63" name="Google Shape;663;p3"/>
          <p:cNvSpPr txBox="1">
            <a:spLocks noGrp="1"/>
          </p:cNvSpPr>
          <p:nvPr>
            <p:ph type="title"/>
          </p:nvPr>
        </p:nvSpPr>
        <p:spPr>
          <a:xfrm>
            <a:off x="3990300" y="1875600"/>
            <a:ext cx="4440600" cy="9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64" name="Google Shape;664;p3"/>
          <p:cNvSpPr txBox="1">
            <a:spLocks noGrp="1"/>
          </p:cNvSpPr>
          <p:nvPr>
            <p:ph type="title" idx="2" hasCustomPrompt="1"/>
          </p:nvPr>
        </p:nvSpPr>
        <p:spPr>
          <a:xfrm>
            <a:off x="52670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65" name="Google Shape;665;p3"/>
          <p:cNvSpPr txBox="1">
            <a:spLocks noGrp="1"/>
          </p:cNvSpPr>
          <p:nvPr>
            <p:ph type="subTitle" idx="1"/>
          </p:nvPr>
        </p:nvSpPr>
        <p:spPr>
          <a:xfrm>
            <a:off x="3990300" y="2842050"/>
            <a:ext cx="4440600" cy="461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4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8" name="Google Shape;668;p4"/>
          <p:cNvGrpSpPr/>
          <p:nvPr/>
        </p:nvGrpSpPr>
        <p:grpSpPr>
          <a:xfrm>
            <a:off x="-2962790" y="3983694"/>
            <a:ext cx="15053887" cy="3354731"/>
            <a:chOff x="-2962790" y="4088292"/>
            <a:chExt cx="15053887" cy="3354731"/>
          </a:xfrm>
        </p:grpSpPr>
        <p:sp>
          <p:nvSpPr>
            <p:cNvPr id="669" name="Google Shape;669;p4"/>
            <p:cNvSpPr/>
            <p:nvPr/>
          </p:nvSpPr>
          <p:spPr>
            <a:xfrm>
              <a:off x="-1399750" y="4291350"/>
              <a:ext cx="12278050" cy="2497200"/>
            </a:xfrm>
            <a:custGeom>
              <a:avLst/>
              <a:gdLst/>
              <a:ahLst/>
              <a:cxnLst/>
              <a:rect l="l" t="t" r="r" b="b"/>
              <a:pathLst>
                <a:path w="491122" h="99888" extrusionOk="0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70" name="Google Shape;670;p4"/>
            <p:cNvGrpSpPr/>
            <p:nvPr/>
          </p:nvGrpSpPr>
          <p:grpSpPr>
            <a:xfrm>
              <a:off x="-2962790" y="4088292"/>
              <a:ext cx="15053887" cy="3354731"/>
              <a:chOff x="-2962790" y="4088292"/>
              <a:chExt cx="15053887" cy="3354731"/>
            </a:xfrm>
          </p:grpSpPr>
          <p:grpSp>
            <p:nvGrpSpPr>
              <p:cNvPr id="671" name="Google Shape;671;p4"/>
              <p:cNvGrpSpPr/>
              <p:nvPr/>
            </p:nvGrpSpPr>
            <p:grpSpPr>
              <a:xfrm>
                <a:off x="6861310" y="40882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672" name="Google Shape;672;p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73" name="Google Shape;673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" name="Google Shape;674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" name="Google Shape;675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" name="Google Shape;676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" name="Google Shape;677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" name="Google Shape;678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" name="Google Shape;679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" name="Google Shape;680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" name="Google Shape;681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" name="Google Shape;682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" name="Google Shape;683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" name="Google Shape;684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" name="Google Shape;685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" name="Google Shape;686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7" name="Google Shape;687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" name="Google Shape;688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" name="Google Shape;689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" name="Google Shape;690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" name="Google Shape;691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" name="Google Shape;692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3" name="Google Shape;693;p4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694" name="Google Shape;694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" name="Google Shape;695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" name="Google Shape;696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" name="Google Shape;697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8" name="Google Shape;698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9" name="Google Shape;699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0" name="Google Shape;700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1" name="Google Shape;701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2" name="Google Shape;702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3" name="Google Shape;703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4" name="Google Shape;704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5" name="Google Shape;705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06" name="Google Shape;706;p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07" name="Google Shape;707;p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08" name="Google Shape;708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9" name="Google Shape;709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0" name="Google Shape;710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1" name="Google Shape;711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2" name="Google Shape;712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3" name="Google Shape;713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4" name="Google Shape;714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5" name="Google Shape;715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" name="Google Shape;716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" name="Google Shape;717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8" name="Google Shape;718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9" name="Google Shape;719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0" name="Google Shape;720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1" name="Google Shape;721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2" name="Google Shape;722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3" name="Google Shape;723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4" name="Google Shape;724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5" name="Google Shape;725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" name="Google Shape;726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" name="Google Shape;727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" name="Google Shape;728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" name="Google Shape;729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" name="Google Shape;730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" name="Google Shape;731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" name="Google Shape;732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" name="Google Shape;733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" name="Google Shape;734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35" name="Google Shape;735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36" name="Google Shape;736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7" name="Google Shape;737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" name="Google Shape;738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9" name="Google Shape;739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0" name="Google Shape;740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1" name="Google Shape;741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2" name="Google Shape;742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3" name="Google Shape;743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4" name="Google Shape;744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5" name="Google Shape;745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46" name="Google Shape;746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47" name="Google Shape;747;p4"/>
              <p:cNvGrpSpPr/>
              <p:nvPr/>
            </p:nvGrpSpPr>
            <p:grpSpPr>
              <a:xfrm>
                <a:off x="-2962790" y="40882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48" name="Google Shape;748;p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49" name="Google Shape;749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" name="Google Shape;750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" name="Google Shape;751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" name="Google Shape;752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" name="Google Shape;753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4" name="Google Shape;754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" name="Google Shape;755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" name="Google Shape;756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" name="Google Shape;757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" name="Google Shape;758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" name="Google Shape;759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" name="Google Shape;760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1" name="Google Shape;761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2" name="Google Shape;762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3" name="Google Shape;763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4" name="Google Shape;764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" name="Google Shape;765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" name="Google Shape;766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7" name="Google Shape;767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8" name="Google Shape;768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69" name="Google Shape;769;p4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70" name="Google Shape;770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1" name="Google Shape;771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" name="Google Shape;772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" name="Google Shape;773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4" name="Google Shape;774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" name="Google Shape;775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" name="Google Shape;776;p4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" name="Google Shape;777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" name="Google Shape;778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" name="Google Shape;779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" name="Google Shape;780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" name="Google Shape;781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" name="Google Shape;782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3" name="Google Shape;783;p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4" name="Google Shape;784;p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85" name="Google Shape;785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" name="Google Shape;786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" name="Google Shape;787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" name="Google Shape;788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" name="Google Shape;789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" name="Google Shape;790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" name="Google Shape;791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" name="Google Shape;792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" name="Google Shape;793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" name="Google Shape;794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" name="Google Shape;795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" name="Google Shape;796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" name="Google Shape;797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" name="Google Shape;798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" name="Google Shape;799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" name="Google Shape;800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1" name="Google Shape;801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2" name="Google Shape;802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3" name="Google Shape;803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4" name="Google Shape;804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5" name="Google Shape;805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6" name="Google Shape;806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7" name="Google Shape;807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8" name="Google Shape;808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9" name="Google Shape;809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" name="Google Shape;810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" name="Google Shape;811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12" name="Google Shape;812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13" name="Google Shape;813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4" name="Google Shape;814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5" name="Google Shape;815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6" name="Google Shape;816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7" name="Google Shape;817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8" name="Google Shape;818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19" name="Google Shape;819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20" name="Google Shape;820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21" name="Google Shape;821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22" name="Google Shape;822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23" name="Google Shape;823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824" name="Google Shape;824;p4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825" name="Google Shape;825;p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26" name="Google Shape;826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" name="Google Shape;827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" name="Google Shape;828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" name="Google Shape;829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" name="Google Shape;830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" name="Google Shape;831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" name="Google Shape;832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3" name="Google Shape;833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" name="Google Shape;834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" name="Google Shape;835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" name="Google Shape;836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" name="Google Shape;837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" name="Google Shape;838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" name="Google Shape;839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" name="Google Shape;840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" name="Google Shape;841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" name="Google Shape;842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" name="Google Shape;843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" name="Google Shape;844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" name="Google Shape;845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6" name="Google Shape;846;p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47" name="Google Shape;847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" name="Google Shape;848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9" name="Google Shape;849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0" name="Google Shape;850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1" name="Google Shape;851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2" name="Google Shape;852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3" name="Google Shape;853;p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4" name="Google Shape;854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5" name="Google Shape;855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6" name="Google Shape;856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7" name="Google Shape;857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8" name="Google Shape;858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9" name="Google Shape;859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60" name="Google Shape;860;p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61" name="Google Shape;861;p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62" name="Google Shape;862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3" name="Google Shape;863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4" name="Google Shape;864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5" name="Google Shape;865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6" name="Google Shape;866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7" name="Google Shape;867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8" name="Google Shape;868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9" name="Google Shape;869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0" name="Google Shape;870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1" name="Google Shape;871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2" name="Google Shape;872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3" name="Google Shape;873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4" name="Google Shape;874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5" name="Google Shape;875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6" name="Google Shape;876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7" name="Google Shape;877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" name="Google Shape;878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9" name="Google Shape;879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" name="Google Shape;880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1" name="Google Shape;881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2" name="Google Shape;882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" name="Google Shape;883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" name="Google Shape;884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" name="Google Shape;885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" name="Google Shape;886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" name="Google Shape;887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8" name="Google Shape;888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89" name="Google Shape;889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90" name="Google Shape;890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1" name="Google Shape;891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2" name="Google Shape;892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3" name="Google Shape;893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4" name="Google Shape;894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5" name="Google Shape;895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6" name="Google Shape;896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7" name="Google Shape;897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8" name="Google Shape;898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99" name="Google Shape;899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00" name="Google Shape;900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901" name="Google Shape;901;p4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902" name="Google Shape;902;p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03" name="Google Shape;903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4" name="Google Shape;904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5" name="Google Shape;905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6" name="Google Shape;906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7" name="Google Shape;907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8" name="Google Shape;908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9" name="Google Shape;909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0" name="Google Shape;910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1" name="Google Shape;911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2" name="Google Shape;912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3" name="Google Shape;913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4" name="Google Shape;914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5" name="Google Shape;915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6" name="Google Shape;916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7" name="Google Shape;917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8" name="Google Shape;918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9" name="Google Shape;919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0" name="Google Shape;920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1" name="Google Shape;921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2" name="Google Shape;922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23" name="Google Shape;923;p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24" name="Google Shape;924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5" name="Google Shape;925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6" name="Google Shape;926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7" name="Google Shape;927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8" name="Google Shape;928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9" name="Google Shape;929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0" name="Google Shape;930;p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1" name="Google Shape;931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2" name="Google Shape;932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3" name="Google Shape;933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" name="Google Shape;934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5" name="Google Shape;935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6" name="Google Shape;936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37" name="Google Shape;937;p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38" name="Google Shape;938;p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39" name="Google Shape;939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" name="Google Shape;940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" name="Google Shape;941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" name="Google Shape;942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3" name="Google Shape;943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4" name="Google Shape;944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5" name="Google Shape;945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6" name="Google Shape;946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7" name="Google Shape;947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" name="Google Shape;948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" name="Google Shape;949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0" name="Google Shape;950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1" name="Google Shape;951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2" name="Google Shape;952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3" name="Google Shape;953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4" name="Google Shape;954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5" name="Google Shape;955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6" name="Google Shape;956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7" name="Google Shape;957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8" name="Google Shape;958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9" name="Google Shape;959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0" name="Google Shape;960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1" name="Google Shape;961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2" name="Google Shape;962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3" name="Google Shape;963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4" name="Google Shape;964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5" name="Google Shape;965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66" name="Google Shape;966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67" name="Google Shape;967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68" name="Google Shape;968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69" name="Google Shape;969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0" name="Google Shape;970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1" name="Google Shape;971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2" name="Google Shape;972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3" name="Google Shape;973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4" name="Google Shape;974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5" name="Google Shape;975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6" name="Google Shape;976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77" name="Google Shape;977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978" name="Google Shape;978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79" name="Google Shape;979;p4"/>
          <p:cNvSpPr txBox="1">
            <a:spLocks noGrp="1"/>
          </p:cNvSpPr>
          <p:nvPr>
            <p:ph type="body" idx="1"/>
          </p:nvPr>
        </p:nvSpPr>
        <p:spPr>
          <a:xfrm>
            <a:off x="720000" y="1215750"/>
            <a:ext cx="7704000" cy="141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5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" name="Google Shape;982;p5"/>
          <p:cNvGrpSpPr/>
          <p:nvPr/>
        </p:nvGrpSpPr>
        <p:grpSpPr>
          <a:xfrm>
            <a:off x="-3486388" y="2153015"/>
            <a:ext cx="15327692" cy="4559085"/>
            <a:chOff x="-3486388" y="2153015"/>
            <a:chExt cx="15327692" cy="4559085"/>
          </a:xfrm>
        </p:grpSpPr>
        <p:sp>
          <p:nvSpPr>
            <p:cNvPr id="983" name="Google Shape;983;p5"/>
            <p:cNvSpPr/>
            <p:nvPr/>
          </p:nvSpPr>
          <p:spPr>
            <a:xfrm>
              <a:off x="-1377675" y="3197675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6280" y="54102"/>
                  </a:lnTo>
                  <a:lnTo>
                    <a:pt x="144286" y="58674"/>
                  </a:lnTo>
                  <a:lnTo>
                    <a:pt x="171127" y="53789"/>
                  </a:lnTo>
                  <a:lnTo>
                    <a:pt x="196734" y="54377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58031" y="33555"/>
                  </a:lnTo>
                  <a:lnTo>
                    <a:pt x="365684" y="32672"/>
                  </a:lnTo>
                  <a:lnTo>
                    <a:pt x="384227" y="23253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84" name="Google Shape;984;p5"/>
            <p:cNvGrpSpPr/>
            <p:nvPr/>
          </p:nvGrpSpPr>
          <p:grpSpPr>
            <a:xfrm>
              <a:off x="5173454" y="4377659"/>
              <a:ext cx="3518472" cy="819002"/>
              <a:chOff x="4795000" y="4018475"/>
              <a:chExt cx="3518472" cy="819002"/>
            </a:xfrm>
          </p:grpSpPr>
          <p:grpSp>
            <p:nvGrpSpPr>
              <p:cNvPr id="985" name="Google Shape;985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986" name="Google Shape;986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" name="Google Shape;994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995" name="Google Shape;995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8" name="Google Shape;1008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" name="Google Shape;1033;p5"/>
            <p:cNvGrpSpPr/>
            <p:nvPr/>
          </p:nvGrpSpPr>
          <p:grpSpPr>
            <a:xfrm>
              <a:off x="-3486388" y="2153015"/>
              <a:ext cx="15327692" cy="4161030"/>
              <a:chOff x="-3486388" y="2153015"/>
              <a:chExt cx="15327692" cy="4161030"/>
            </a:xfrm>
          </p:grpSpPr>
          <p:grpSp>
            <p:nvGrpSpPr>
              <p:cNvPr id="1034" name="Google Shape;1034;p5"/>
              <p:cNvGrpSpPr/>
              <p:nvPr/>
            </p:nvGrpSpPr>
            <p:grpSpPr>
              <a:xfrm>
                <a:off x="259080" y="4747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35" name="Google Shape;1035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36" name="Google Shape;1036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7" name="Google Shape;1037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8" name="Google Shape;1038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9" name="Google Shape;1039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0" name="Google Shape;1040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1" name="Google Shape;1041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2" name="Google Shape;1042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3" name="Google Shape;1043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44" name="Google Shape;1044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45" name="Google Shape;1045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" name="Google Shape;1046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" name="Google Shape;1047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" name="Google Shape;1048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" name="Google Shape;1049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0" name="Google Shape;1050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" name="Google Shape;1051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" name="Google Shape;1052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" name="Google Shape;1053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" name="Google Shape;1054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" name="Google Shape;1055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" name="Google Shape;1056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" name="Google Shape;1057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58" name="Google Shape;1058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3" name="Google Shape;1083;p5"/>
              <p:cNvGrpSpPr/>
              <p:nvPr/>
            </p:nvGrpSpPr>
            <p:grpSpPr>
              <a:xfrm rot="1440716">
                <a:off x="-3181248" y="2990004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1084" name="Google Shape;1084;p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85" name="Google Shape;1085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6" name="Google Shape;1086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7" name="Google Shape;1087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8" name="Google Shape;1088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9" name="Google Shape;1089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0" name="Google Shape;1090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1" name="Google Shape;1091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2" name="Google Shape;1092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3" name="Google Shape;1093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4" name="Google Shape;1094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5" name="Google Shape;1095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" name="Google Shape;1096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" name="Google Shape;1097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" name="Google Shape;1098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" name="Google Shape;1099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0" name="Google Shape;1100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1" name="Google Shape;1101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" name="Google Shape;1102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" name="Google Shape;1103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" name="Google Shape;1104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05" name="Google Shape;1105;p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06" name="Google Shape;1106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7" name="Google Shape;1107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8" name="Google Shape;1108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9" name="Google Shape;1109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0" name="Google Shape;1110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1" name="Google Shape;1111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2" name="Google Shape;1112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3" name="Google Shape;1113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4" name="Google Shape;1114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5" name="Google Shape;1115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6" name="Google Shape;1116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7" name="Google Shape;1117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8" name="Google Shape;1118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19" name="Google Shape;1119;p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20" name="Google Shape;1120;p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21" name="Google Shape;1121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2" name="Google Shape;1122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3" name="Google Shape;1123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4" name="Google Shape;1124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5" name="Google Shape;1125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6" name="Google Shape;1126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7" name="Google Shape;1127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8" name="Google Shape;1128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9" name="Google Shape;1129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" name="Google Shape;1130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" name="Google Shape;1131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" name="Google Shape;1132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" name="Google Shape;1133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" name="Google Shape;1134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" name="Google Shape;1135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" name="Google Shape;1136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7" name="Google Shape;1137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" name="Google Shape;1138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" name="Google Shape;1139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1" name="Google Shape;1141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2" name="Google Shape;1142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48" name="Google Shape;1148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49" name="Google Shape;1149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0" name="Google Shape;1150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1" name="Google Shape;1151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2" name="Google Shape;1152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3" name="Google Shape;1153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4" name="Google Shape;1154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5" name="Google Shape;1155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6" name="Google Shape;1156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7" name="Google Shape;1157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8" name="Google Shape;1158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59" name="Google Shape;1159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60" name="Google Shape;1160;p5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161" name="Google Shape;1161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62" name="Google Shape;1162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" name="Google Shape;1163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" name="Google Shape;1164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" name="Google Shape;1165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" name="Google Shape;1166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" name="Google Shape;1167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" name="Google Shape;1168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70" name="Google Shape;1170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71" name="Google Shape;1171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" name="Google Shape;1172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" name="Google Shape;1173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" name="Google Shape;1174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" name="Google Shape;1175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" name="Google Shape;1176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" name="Google Shape;1177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" name="Google Shape;1178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" name="Google Shape;1179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" name="Google Shape;1180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" name="Google Shape;1181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" name="Google Shape;1182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" name="Google Shape;1183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84" name="Google Shape;1184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9" name="Google Shape;1209;p5"/>
              <p:cNvGrpSpPr/>
              <p:nvPr/>
            </p:nvGrpSpPr>
            <p:grpSpPr>
              <a:xfrm rot="-401405">
                <a:off x="7069266" y="3270709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1210" name="Google Shape;1210;p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211" name="Google Shape;1211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2" name="Google Shape;1212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3" name="Google Shape;1213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4" name="Google Shape;1214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5" name="Google Shape;1215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6" name="Google Shape;1216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" name="Google Shape;1217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8" name="Google Shape;1218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9" name="Google Shape;1219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0" name="Google Shape;1220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1" name="Google Shape;1221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2" name="Google Shape;1222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3" name="Google Shape;1223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4" name="Google Shape;1224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5" name="Google Shape;1225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6" name="Google Shape;1226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7" name="Google Shape;1227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8" name="Google Shape;1228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" name="Google Shape;1229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" name="Google Shape;1230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31" name="Google Shape;1231;p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232" name="Google Shape;1232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3" name="Google Shape;1233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4" name="Google Shape;1234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5" name="Google Shape;1235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6" name="Google Shape;1236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7" name="Google Shape;1237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8" name="Google Shape;1238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9" name="Google Shape;1239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0" name="Google Shape;1240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1" name="Google Shape;1241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2" name="Google Shape;1242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3" name="Google Shape;1243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4" name="Google Shape;1244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245" name="Google Shape;1245;p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46" name="Google Shape;1246;p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247" name="Google Shape;1247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8" name="Google Shape;1248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9" name="Google Shape;1249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0" name="Google Shape;1250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1" name="Google Shape;1251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2" name="Google Shape;1252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3" name="Google Shape;1253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4" name="Google Shape;1254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5" name="Google Shape;1255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6" name="Google Shape;1256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7" name="Google Shape;1257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8" name="Google Shape;1258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9" name="Google Shape;1259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0" name="Google Shape;1260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1" name="Google Shape;1261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2" name="Google Shape;1262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3" name="Google Shape;1263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4" name="Google Shape;1264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5" name="Google Shape;1265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6" name="Google Shape;1266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7" name="Google Shape;1267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8" name="Google Shape;1268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9" name="Google Shape;1269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0" name="Google Shape;1270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1" name="Google Shape;1271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2" name="Google Shape;1272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3" name="Google Shape;1273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274" name="Google Shape;1274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275" name="Google Shape;1275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76" name="Google Shape;1276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77" name="Google Shape;1277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78" name="Google Shape;1278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79" name="Google Shape;1279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0" name="Google Shape;1280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1" name="Google Shape;1281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2" name="Google Shape;1282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3" name="Google Shape;1283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4" name="Google Shape;1284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85" name="Google Shape;1285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286" name="Google Shape;1286;p5"/>
            <p:cNvGrpSpPr/>
            <p:nvPr/>
          </p:nvGrpSpPr>
          <p:grpSpPr>
            <a:xfrm>
              <a:off x="3599842" y="4303236"/>
              <a:ext cx="3518472" cy="819002"/>
              <a:chOff x="4795000" y="4018475"/>
              <a:chExt cx="3518472" cy="819002"/>
            </a:xfrm>
          </p:grpSpPr>
          <p:grpSp>
            <p:nvGrpSpPr>
              <p:cNvPr id="1287" name="Google Shape;1287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88" name="Google Shape;1288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1289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1290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1291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6" name="Google Shape;1296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97" name="Google Shape;1297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10" name="Google Shape;1310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35" name="Google Shape;1335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36" name="Google Shape;1336;p5"/>
          <p:cNvSpPr txBox="1">
            <a:spLocks noGrp="1"/>
          </p:cNvSpPr>
          <p:nvPr>
            <p:ph type="subTitle" idx="1"/>
          </p:nvPr>
        </p:nvSpPr>
        <p:spPr>
          <a:xfrm>
            <a:off x="773950" y="3323137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37" name="Google Shape;1337;p5"/>
          <p:cNvSpPr txBox="1">
            <a:spLocks noGrp="1"/>
          </p:cNvSpPr>
          <p:nvPr>
            <p:ph type="subTitle" idx="2"/>
          </p:nvPr>
        </p:nvSpPr>
        <p:spPr>
          <a:xfrm>
            <a:off x="4752963" y="2752231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38" name="Google Shape;1338;p5"/>
          <p:cNvSpPr txBox="1">
            <a:spLocks noGrp="1"/>
          </p:cNvSpPr>
          <p:nvPr>
            <p:ph type="subTitle" idx="3"/>
          </p:nvPr>
        </p:nvSpPr>
        <p:spPr>
          <a:xfrm>
            <a:off x="773938" y="3004475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1339" name="Google Shape;1339;p5"/>
          <p:cNvSpPr txBox="1">
            <a:spLocks noGrp="1"/>
          </p:cNvSpPr>
          <p:nvPr>
            <p:ph type="subTitle" idx="4"/>
          </p:nvPr>
        </p:nvSpPr>
        <p:spPr>
          <a:xfrm>
            <a:off x="4752963" y="2433650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2" name="Google Shape;1342;p6"/>
          <p:cNvGrpSpPr/>
          <p:nvPr/>
        </p:nvGrpSpPr>
        <p:grpSpPr>
          <a:xfrm>
            <a:off x="-1377675" y="4595200"/>
            <a:ext cx="13433866" cy="2228575"/>
            <a:chOff x="-1377675" y="4595200"/>
            <a:chExt cx="13433866" cy="2228575"/>
          </a:xfrm>
        </p:grpSpPr>
        <p:sp>
          <p:nvSpPr>
            <p:cNvPr id="1343" name="Google Shape;1343;p6"/>
            <p:cNvSpPr/>
            <p:nvPr/>
          </p:nvSpPr>
          <p:spPr>
            <a:xfrm>
              <a:off x="-1377675" y="4595200"/>
              <a:ext cx="12278050" cy="2228575"/>
            </a:xfrm>
            <a:custGeom>
              <a:avLst/>
              <a:gdLst/>
              <a:ahLst/>
              <a:cxnLst/>
              <a:rect l="l" t="t" r="r" b="b"/>
              <a:pathLst>
                <a:path w="491122" h="89143" extrusionOk="0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344" name="Google Shape;1344;p6"/>
            <p:cNvGrpSpPr/>
            <p:nvPr/>
          </p:nvGrpSpPr>
          <p:grpSpPr>
            <a:xfrm>
              <a:off x="-955227" y="4680289"/>
              <a:ext cx="13011418" cy="1225665"/>
              <a:chOff x="-955227" y="4680289"/>
              <a:chExt cx="13011418" cy="1225665"/>
            </a:xfrm>
          </p:grpSpPr>
          <p:grpSp>
            <p:nvGrpSpPr>
              <p:cNvPr id="1345" name="Google Shape;1345;p6"/>
              <p:cNvGrpSpPr/>
              <p:nvPr/>
            </p:nvGrpSpPr>
            <p:grpSpPr>
              <a:xfrm>
                <a:off x="-955227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346" name="Google Shape;1346;p6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347" name="Google Shape;1347;p6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8" name="Google Shape;1348;p6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9" name="Google Shape;1349;p6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0" name="Google Shape;1350;p6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1" name="Google Shape;1351;p6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2" name="Google Shape;1352;p6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3" name="Google Shape;1353;p6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4" name="Google Shape;1354;p6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5" name="Google Shape;1355;p6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6" name="Google Shape;1356;p6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7" name="Google Shape;1357;p6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58" name="Google Shape;1358;p6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359" name="Google Shape;1359;p6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0" name="Google Shape;1360;p6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1" name="Google Shape;1361;p6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62" name="Google Shape;1362;p6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363" name="Google Shape;1363;p6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4" name="Google Shape;1364;p6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5" name="Google Shape;1365;p6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6" name="Google Shape;1366;p6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7" name="Google Shape;1367;p6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8" name="Google Shape;1368;p6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9" name="Google Shape;1369;p6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0" name="Google Shape;1370;p6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1" name="Google Shape;1371;p6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2" name="Google Shape;1372;p6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3" name="Google Shape;1373;p6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4" name="Google Shape;1374;p6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5" name="Google Shape;1375;p6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6" name="Google Shape;1376;p6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7" name="Google Shape;1377;p6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8" name="Google Shape;1378;p6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9" name="Google Shape;1379;p6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0" name="Google Shape;1380;p6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1" name="Google Shape;1381;p6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382" name="Google Shape;1382;p6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6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6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6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6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6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6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6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6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6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6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6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6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6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6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6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6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6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6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6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6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6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6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6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6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6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6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6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6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6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6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6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6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6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6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6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6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6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6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6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6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6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6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6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6" name="Google Shape;1426;p6"/>
              <p:cNvGrpSpPr/>
              <p:nvPr/>
            </p:nvGrpSpPr>
            <p:grpSpPr>
              <a:xfrm>
                <a:off x="2181473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427" name="Google Shape;1427;p6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428" name="Google Shape;1428;p6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9" name="Google Shape;1429;p6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0" name="Google Shape;1430;p6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1" name="Google Shape;1431;p6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2" name="Google Shape;1432;p6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3" name="Google Shape;1433;p6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4" name="Google Shape;1434;p6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5" name="Google Shape;1435;p6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6" name="Google Shape;1436;p6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7" name="Google Shape;1437;p6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8" name="Google Shape;1438;p6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39" name="Google Shape;1439;p6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440" name="Google Shape;1440;p6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1" name="Google Shape;1441;p6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2" name="Google Shape;1442;p6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43" name="Google Shape;1443;p6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444" name="Google Shape;1444;p6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5" name="Google Shape;1445;p6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6" name="Google Shape;1446;p6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" name="Google Shape;1447;p6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" name="Google Shape;1448;p6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" name="Google Shape;1449;p6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" name="Google Shape;1450;p6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" name="Google Shape;1451;p6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" name="Google Shape;1452;p6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" name="Google Shape;1453;p6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" name="Google Shape;1454;p6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" name="Google Shape;1455;p6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" name="Google Shape;1456;p6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" name="Google Shape;1457;p6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" name="Google Shape;1458;p6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" name="Google Shape;1459;p6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" name="Google Shape;1460;p6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" name="Google Shape;1461;p6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" name="Google Shape;1462;p6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63" name="Google Shape;1463;p6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6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6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6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6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6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6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6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6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6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6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6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6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6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6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6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6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6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6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6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6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6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6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6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6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6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6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6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6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6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6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6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6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6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6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6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6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6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6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6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6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6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6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6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07" name="Google Shape;1507;p6"/>
              <p:cNvGrpSpPr/>
              <p:nvPr/>
            </p:nvGrpSpPr>
            <p:grpSpPr>
              <a:xfrm>
                <a:off x="5286518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508" name="Google Shape;1508;p6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509" name="Google Shape;1509;p6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0" name="Google Shape;1510;p6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" name="Google Shape;1511;p6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" name="Google Shape;1512;p6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" name="Google Shape;1513;p6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" name="Google Shape;1514;p6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" name="Google Shape;1515;p6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" name="Google Shape;1516;p6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" name="Google Shape;1517;p6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" name="Google Shape;1518;p6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" name="Google Shape;1519;p6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0" name="Google Shape;1520;p6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521" name="Google Shape;1521;p6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" name="Google Shape;1522;p6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" name="Google Shape;1523;p6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4" name="Google Shape;1524;p6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525" name="Google Shape;1525;p6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" name="Google Shape;1526;p6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" name="Google Shape;1527;p6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" name="Google Shape;1528;p6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" name="Google Shape;1529;p6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" name="Google Shape;1530;p6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" name="Google Shape;1531;p6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" name="Google Shape;1532;p6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" name="Google Shape;1533;p6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" name="Google Shape;1534;p6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" name="Google Shape;1535;p6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6" name="Google Shape;1536;p6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7" name="Google Shape;1537;p6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8" name="Google Shape;1538;p6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" name="Google Shape;1539;p6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" name="Google Shape;1540;p6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" name="Google Shape;1541;p6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6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6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544" name="Google Shape;1544;p6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6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6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6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6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6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6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6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6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6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6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6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6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6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6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6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6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6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6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6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6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6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6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6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6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6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6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6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6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6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6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6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6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6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6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6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6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6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6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6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6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6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6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6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88" name="Google Shape;1588;p6"/>
              <p:cNvGrpSpPr/>
              <p:nvPr/>
            </p:nvGrpSpPr>
            <p:grpSpPr>
              <a:xfrm>
                <a:off x="8408191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589" name="Google Shape;1589;p6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590" name="Google Shape;1590;p6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1" name="Google Shape;1591;p6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2" name="Google Shape;1592;p6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3" name="Google Shape;1593;p6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4" name="Google Shape;1594;p6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5" name="Google Shape;1595;p6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6" name="Google Shape;1596;p6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7" name="Google Shape;1597;p6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8" name="Google Shape;1598;p6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9" name="Google Shape;1599;p6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0" name="Google Shape;1600;p6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01" name="Google Shape;1601;p6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602" name="Google Shape;1602;p6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3" name="Google Shape;1603;p6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4" name="Google Shape;1604;p6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05" name="Google Shape;1605;p6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606" name="Google Shape;1606;p6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" name="Google Shape;1607;p6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" name="Google Shape;1608;p6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" name="Google Shape;1609;p6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0" name="Google Shape;1610;p6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" name="Google Shape;1611;p6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" name="Google Shape;1612;p6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" name="Google Shape;1613;p6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" name="Google Shape;1614;p6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" name="Google Shape;1615;p6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" name="Google Shape;1616;p6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" name="Google Shape;1617;p6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" name="Google Shape;1618;p6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" name="Google Shape;1619;p6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" name="Google Shape;1620;p6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" name="Google Shape;1621;p6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" name="Google Shape;1622;p6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" name="Google Shape;1623;p6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" name="Google Shape;1624;p6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625" name="Google Shape;1625;p6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6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" name="Google Shape;1627;p6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" name="Google Shape;1628;p6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6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6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6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6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6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6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6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6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6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6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6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6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6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6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6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6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6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6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6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6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6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6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6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6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6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6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6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6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6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6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6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6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669" name="Google Shape;1669;p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Google Shape;1671;p7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2" name="Google Shape;1672;p7"/>
          <p:cNvGrpSpPr/>
          <p:nvPr/>
        </p:nvGrpSpPr>
        <p:grpSpPr>
          <a:xfrm>
            <a:off x="-3004950" y="841225"/>
            <a:ext cx="15641761" cy="5988650"/>
            <a:chOff x="-3004950" y="688825"/>
            <a:chExt cx="15641761" cy="5988650"/>
          </a:xfrm>
        </p:grpSpPr>
        <p:sp>
          <p:nvSpPr>
            <p:cNvPr id="1673" name="Google Shape;1673;p7"/>
            <p:cNvSpPr/>
            <p:nvPr/>
          </p:nvSpPr>
          <p:spPr>
            <a:xfrm>
              <a:off x="-3004950" y="688825"/>
              <a:ext cx="15488550" cy="5988650"/>
            </a:xfrm>
            <a:custGeom>
              <a:avLst/>
              <a:gdLst/>
              <a:ahLst/>
              <a:cxnLst/>
              <a:rect l="l" t="t" r="r" b="b"/>
              <a:pathLst>
                <a:path w="619542" h="239546" extrusionOk="0">
                  <a:moveTo>
                    <a:pt x="619542" y="174033"/>
                  </a:moveTo>
                  <a:lnTo>
                    <a:pt x="566886" y="118957"/>
                  </a:lnTo>
                  <a:lnTo>
                    <a:pt x="549266" y="0"/>
                  </a:lnTo>
                  <a:lnTo>
                    <a:pt x="523052" y="16764"/>
                  </a:lnTo>
                  <a:lnTo>
                    <a:pt x="510312" y="51557"/>
                  </a:lnTo>
                  <a:lnTo>
                    <a:pt x="487704" y="97560"/>
                  </a:lnTo>
                  <a:lnTo>
                    <a:pt x="428268" y="103656"/>
                  </a:lnTo>
                  <a:lnTo>
                    <a:pt x="415314" y="115848"/>
                  </a:lnTo>
                  <a:lnTo>
                    <a:pt x="383310" y="123468"/>
                  </a:lnTo>
                  <a:lnTo>
                    <a:pt x="362004" y="141276"/>
                  </a:lnTo>
                  <a:lnTo>
                    <a:pt x="309462" y="144018"/>
                  </a:lnTo>
                  <a:lnTo>
                    <a:pt x="285191" y="147828"/>
                  </a:lnTo>
                  <a:lnTo>
                    <a:pt x="252182" y="145542"/>
                  </a:lnTo>
                  <a:lnTo>
                    <a:pt x="230823" y="150114"/>
                  </a:lnTo>
                  <a:lnTo>
                    <a:pt x="204610" y="150114"/>
                  </a:lnTo>
                  <a:lnTo>
                    <a:pt x="174604" y="152882"/>
                  </a:lnTo>
                  <a:lnTo>
                    <a:pt x="157881" y="145283"/>
                  </a:lnTo>
                  <a:lnTo>
                    <a:pt x="143528" y="139187"/>
                  </a:lnTo>
                  <a:lnTo>
                    <a:pt x="125987" y="138425"/>
                  </a:lnTo>
                  <a:lnTo>
                    <a:pt x="113341" y="136988"/>
                  </a:lnTo>
                  <a:lnTo>
                    <a:pt x="89545" y="155053"/>
                  </a:lnTo>
                  <a:lnTo>
                    <a:pt x="53155" y="140970"/>
                  </a:lnTo>
                  <a:lnTo>
                    <a:pt x="62816" y="153641"/>
                  </a:lnTo>
                  <a:lnTo>
                    <a:pt x="47428" y="158939"/>
                  </a:lnTo>
                  <a:lnTo>
                    <a:pt x="33091" y="160759"/>
                  </a:lnTo>
                  <a:lnTo>
                    <a:pt x="10366" y="169292"/>
                  </a:lnTo>
                  <a:lnTo>
                    <a:pt x="0" y="214802"/>
                  </a:lnTo>
                  <a:lnTo>
                    <a:pt x="33889" y="234490"/>
                  </a:lnTo>
                  <a:lnTo>
                    <a:pt x="110434" y="237966"/>
                  </a:lnTo>
                  <a:lnTo>
                    <a:pt x="240004" y="233542"/>
                  </a:lnTo>
                  <a:lnTo>
                    <a:pt x="299804" y="238914"/>
                  </a:lnTo>
                  <a:lnTo>
                    <a:pt x="364389" y="239546"/>
                  </a:lnTo>
                  <a:lnTo>
                    <a:pt x="431367" y="237650"/>
                  </a:lnTo>
                  <a:lnTo>
                    <a:pt x="454090" y="233858"/>
                  </a:lnTo>
                  <a:lnTo>
                    <a:pt x="490371" y="230381"/>
                  </a:lnTo>
                  <a:lnTo>
                    <a:pt x="533429" y="234490"/>
                  </a:lnTo>
                  <a:lnTo>
                    <a:pt x="555755" y="234490"/>
                  </a:lnTo>
                  <a:lnTo>
                    <a:pt x="579674" y="227537"/>
                  </a:lnTo>
                  <a:lnTo>
                    <a:pt x="592033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674" name="Google Shape;1674;p7"/>
            <p:cNvGrpSpPr/>
            <p:nvPr/>
          </p:nvGrpSpPr>
          <p:grpSpPr>
            <a:xfrm>
              <a:off x="-271761" y="2705754"/>
              <a:ext cx="12908572" cy="3830995"/>
              <a:chOff x="-271761" y="2705754"/>
              <a:chExt cx="12908572" cy="3830995"/>
            </a:xfrm>
          </p:grpSpPr>
          <p:grpSp>
            <p:nvGrpSpPr>
              <p:cNvPr id="1675" name="Google Shape;1675;p7"/>
              <p:cNvGrpSpPr/>
              <p:nvPr/>
            </p:nvGrpSpPr>
            <p:grpSpPr>
              <a:xfrm>
                <a:off x="42613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676" name="Google Shape;1676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677" name="Google Shape;1677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78" name="Google Shape;1678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79" name="Google Shape;1679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0" name="Google Shape;1680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1" name="Google Shape;1681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2" name="Google Shape;1682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3" name="Google Shape;1683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4" name="Google Shape;1684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5" name="Google Shape;1685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6" name="Google Shape;1686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7" name="Google Shape;1687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8" name="Google Shape;1688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9" name="Google Shape;1689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0" name="Google Shape;1690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1" name="Google Shape;1691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2" name="Google Shape;1692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3" name="Google Shape;1693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4" name="Google Shape;1694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5" name="Google Shape;1695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6" name="Google Shape;1696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97" name="Google Shape;1697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698" name="Google Shape;1698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9" name="Google Shape;1699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0" name="Google Shape;1700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1" name="Google Shape;1701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2" name="Google Shape;1702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3" name="Google Shape;1703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4" name="Google Shape;1704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5" name="Google Shape;1705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6" name="Google Shape;1706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7" name="Google Shape;1707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8" name="Google Shape;1708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9" name="Google Shape;1709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0" name="Google Shape;1710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711" name="Google Shape;1711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712" name="Google Shape;1712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713" name="Google Shape;1713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4" name="Google Shape;1714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5" name="Google Shape;1715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6" name="Google Shape;1716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7" name="Google Shape;1717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8" name="Google Shape;1718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9" name="Google Shape;1719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0" name="Google Shape;1720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1" name="Google Shape;1721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2" name="Google Shape;1722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3" name="Google Shape;1723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4" name="Google Shape;1724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5" name="Google Shape;1725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6" name="Google Shape;1726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7" name="Google Shape;1727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8" name="Google Shape;1728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9" name="Google Shape;1729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0" name="Google Shape;1730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1" name="Google Shape;1731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2" name="Google Shape;1732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3" name="Google Shape;1733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4" name="Google Shape;1734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" name="Google Shape;1735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" name="Google Shape;1736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" name="Google Shape;1737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" name="Google Shape;1738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" name="Google Shape;1739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740" name="Google Shape;1740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741" name="Google Shape;1741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2" name="Google Shape;1742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3" name="Google Shape;1743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4" name="Google Shape;1744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5" name="Google Shape;1745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6" name="Google Shape;1746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7" name="Google Shape;1747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8" name="Google Shape;1748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49" name="Google Shape;1749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50" name="Google Shape;1750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51" name="Google Shape;1751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752" name="Google Shape;1752;p7"/>
              <p:cNvGrpSpPr/>
              <p:nvPr/>
            </p:nvGrpSpPr>
            <p:grpSpPr>
              <a:xfrm>
                <a:off x="-2717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753" name="Google Shape;1753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754" name="Google Shape;1754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" name="Google Shape;1755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" name="Google Shape;1756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" name="Google Shape;1757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" name="Google Shape;1758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" name="Google Shape;1759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0" name="Google Shape;1760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1" name="Google Shape;1761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2" name="Google Shape;1762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3" name="Google Shape;1763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4" name="Google Shape;1764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65" name="Google Shape;1765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766" name="Google Shape;1766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7" name="Google Shape;1767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8" name="Google Shape;1768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9" name="Google Shape;1769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0" name="Google Shape;1770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1" name="Google Shape;1771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2" name="Google Shape;1772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3" name="Google Shape;1773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74" name="Google Shape;1774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775" name="Google Shape;1775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6" name="Google Shape;1776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7" name="Google Shape;1777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8" name="Google Shape;1778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9" name="Google Shape;1779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0" name="Google Shape;1780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1" name="Google Shape;1781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2" name="Google Shape;1782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3" name="Google Shape;1783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4" name="Google Shape;1784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5" name="Google Shape;1785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6" name="Google Shape;1786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7" name="Google Shape;1787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88" name="Google Shape;1788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789" name="Google Shape;1789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0" name="Google Shape;1790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1" name="Google Shape;1791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92" name="Google Shape;1792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793" name="Google Shape;1793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4" name="Google Shape;1794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5" name="Google Shape;1795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6" name="Google Shape;1796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7" name="Google Shape;1797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8" name="Google Shape;1798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9" name="Google Shape;1799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0" name="Google Shape;1800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1" name="Google Shape;1801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2" name="Google Shape;1802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3" name="Google Shape;1803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4" name="Google Shape;1804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5" name="Google Shape;1805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6" name="Google Shape;1806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7" name="Google Shape;1807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8" name="Google Shape;1808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9" name="Google Shape;1809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0" name="Google Shape;1810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1" name="Google Shape;1811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12" name="Google Shape;1812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813" name="Google Shape;1813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4" name="Google Shape;1814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5" name="Google Shape;1815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6" name="Google Shape;1816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7" name="Google Shape;1817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8" name="Google Shape;1818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9" name="Google Shape;1819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0" name="Google Shape;1820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1" name="Google Shape;1821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2" name="Google Shape;1822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3" name="Google Shape;1823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4" name="Google Shape;1824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5" name="Google Shape;1825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6" name="Google Shape;1826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7" name="Google Shape;1827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8" name="Google Shape;1828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9" name="Google Shape;1829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0" name="Google Shape;1830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1" name="Google Shape;1831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2" name="Google Shape;1832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3" name="Google Shape;1833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4" name="Google Shape;1834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5" name="Google Shape;1835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6" name="Google Shape;1836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7" name="Google Shape;1837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8" name="Google Shape;1838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9" name="Google Shape;1839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0" name="Google Shape;1840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1" name="Google Shape;1841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2" name="Google Shape;1842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3" name="Google Shape;1843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4" name="Google Shape;1844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5" name="Google Shape;1845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6" name="Google Shape;1846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7" name="Google Shape;1847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8" name="Google Shape;1848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9" name="Google Shape;1849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0" name="Google Shape;1850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1" name="Google Shape;1851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2" name="Google Shape;1852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3" name="Google Shape;1853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4" name="Google Shape;1854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5" name="Google Shape;1855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6" name="Google Shape;1856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7" name="Google Shape;1857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" name="Google Shape;1858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" name="Google Shape;1859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" name="Google Shape;1860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" name="Google Shape;1861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2" name="Google Shape;1862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" name="Google Shape;1863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" name="Google Shape;1864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" name="Google Shape;1865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" name="Google Shape;1866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" name="Google Shape;1867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" name="Google Shape;1868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" name="Google Shape;1869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" name="Google Shape;1870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" name="Google Shape;1871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2" name="Google Shape;1872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" name="Google Shape;1873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" name="Google Shape;1874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" name="Google Shape;1875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6" name="Google Shape;1876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7" name="Google Shape;1877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8" name="Google Shape;1878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9" name="Google Shape;1879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0" name="Google Shape;1880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1" name="Google Shape;1881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82" name="Google Shape;1882;p7"/>
              <p:cNvGrpSpPr/>
              <p:nvPr/>
            </p:nvGrpSpPr>
            <p:grpSpPr>
              <a:xfrm flipH="1">
                <a:off x="24619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883" name="Google Shape;1883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884" name="Google Shape;1884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5" name="Google Shape;1885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6" name="Google Shape;1886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7" name="Google Shape;1887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8" name="Google Shape;1888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9" name="Google Shape;1889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0" name="Google Shape;1890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1" name="Google Shape;1891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2" name="Google Shape;1892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3" name="Google Shape;1893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4" name="Google Shape;1894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95" name="Google Shape;1895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896" name="Google Shape;1896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7" name="Google Shape;1897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8" name="Google Shape;1898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9" name="Google Shape;1899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0" name="Google Shape;1900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" name="Google Shape;1901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" name="Google Shape;1902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" name="Google Shape;1903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04" name="Google Shape;1904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905" name="Google Shape;1905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6" name="Google Shape;1906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7" name="Google Shape;1907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8" name="Google Shape;1908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9" name="Google Shape;1909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" name="Google Shape;1910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" name="Google Shape;1911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" name="Google Shape;1912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3" name="Google Shape;1913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4" name="Google Shape;1914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5" name="Google Shape;1915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6" name="Google Shape;1916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7" name="Google Shape;1917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18" name="Google Shape;1918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919" name="Google Shape;1919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0" name="Google Shape;1920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1" name="Google Shape;1921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22" name="Google Shape;1922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923" name="Google Shape;1923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4" name="Google Shape;1924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5" name="Google Shape;1925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6" name="Google Shape;1926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7" name="Google Shape;1927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8" name="Google Shape;1928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9" name="Google Shape;1929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0" name="Google Shape;1930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1" name="Google Shape;1931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2" name="Google Shape;1932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3" name="Google Shape;1933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4" name="Google Shape;1934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5" name="Google Shape;1935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6" name="Google Shape;1936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7" name="Google Shape;1937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8" name="Google Shape;1938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9" name="Google Shape;1939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0" name="Google Shape;1940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1" name="Google Shape;1941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42" name="Google Shape;1942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943" name="Google Shape;1943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4" name="Google Shape;1944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5" name="Google Shape;1945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6" name="Google Shape;1946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7" name="Google Shape;1947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8" name="Google Shape;1948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9" name="Google Shape;1949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0" name="Google Shape;1950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1" name="Google Shape;1951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2" name="Google Shape;1952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3" name="Google Shape;1953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4" name="Google Shape;1954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5" name="Google Shape;1955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6" name="Google Shape;1956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7" name="Google Shape;1957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8" name="Google Shape;1958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9" name="Google Shape;1959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0" name="Google Shape;1960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1" name="Google Shape;1961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2" name="Google Shape;1962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3" name="Google Shape;1963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4" name="Google Shape;1964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5" name="Google Shape;1965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6" name="Google Shape;1966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7" name="Google Shape;1967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8" name="Google Shape;1968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9" name="Google Shape;1969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0" name="Google Shape;1970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1" name="Google Shape;1971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2" name="Google Shape;1972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3" name="Google Shape;1973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4" name="Google Shape;1974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5" name="Google Shape;1975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6" name="Google Shape;1976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7" name="Google Shape;1977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8" name="Google Shape;1978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9" name="Google Shape;1979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0" name="Google Shape;1980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1" name="Google Shape;1981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2" name="Google Shape;1982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3" name="Google Shape;1983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4" name="Google Shape;1984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5" name="Google Shape;1985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6" name="Google Shape;1986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7" name="Google Shape;1987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8" name="Google Shape;1988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9" name="Google Shape;1989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0" name="Google Shape;1990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1" name="Google Shape;1991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2" name="Google Shape;1992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3" name="Google Shape;1993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4" name="Google Shape;1994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5" name="Google Shape;1995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6" name="Google Shape;1996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7" name="Google Shape;1997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8" name="Google Shape;1998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9" name="Google Shape;1999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0" name="Google Shape;2000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1" name="Google Shape;2001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2" name="Google Shape;2002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3" name="Google Shape;2003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4" name="Google Shape;2004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5" name="Google Shape;2005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6" name="Google Shape;2006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7" name="Google Shape;2007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8" name="Google Shape;2008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9" name="Google Shape;2009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0" name="Google Shape;2010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1" name="Google Shape;2011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012" name="Google Shape;2012;p7"/>
              <p:cNvGrpSpPr/>
              <p:nvPr/>
            </p:nvGrpSpPr>
            <p:grpSpPr>
              <a:xfrm flipH="1">
                <a:off x="7579740" y="2705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013" name="Google Shape;2013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014" name="Google Shape;2014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5" name="Google Shape;2015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6" name="Google Shape;2016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7" name="Google Shape;2017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8" name="Google Shape;2018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9" name="Google Shape;2019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0" name="Google Shape;2020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1" name="Google Shape;2021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2" name="Google Shape;2022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3" name="Google Shape;2023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4" name="Google Shape;2024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5" name="Google Shape;2025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6" name="Google Shape;2026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7" name="Google Shape;2027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8" name="Google Shape;2028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9" name="Google Shape;2029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0" name="Google Shape;2030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1" name="Google Shape;2031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2" name="Google Shape;2032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3" name="Google Shape;2033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34" name="Google Shape;2034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035" name="Google Shape;2035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6" name="Google Shape;2036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7" name="Google Shape;2037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8" name="Google Shape;2038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9" name="Google Shape;2039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0" name="Google Shape;2040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1" name="Google Shape;2041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2" name="Google Shape;2042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3" name="Google Shape;2043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4" name="Google Shape;2044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5" name="Google Shape;2045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6" name="Google Shape;2046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7" name="Google Shape;2047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048" name="Google Shape;2048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049" name="Google Shape;2049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050" name="Google Shape;2050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1" name="Google Shape;2051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2" name="Google Shape;2052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3" name="Google Shape;2053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4" name="Google Shape;2054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5" name="Google Shape;2055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6" name="Google Shape;2056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7" name="Google Shape;2057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8" name="Google Shape;2058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9" name="Google Shape;2059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0" name="Google Shape;2060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1" name="Google Shape;2061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2" name="Google Shape;2062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3" name="Google Shape;2063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4" name="Google Shape;2064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5" name="Google Shape;2065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6" name="Google Shape;2066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7" name="Google Shape;2067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8" name="Google Shape;2068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9" name="Google Shape;2069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0" name="Google Shape;2070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1" name="Google Shape;2071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2" name="Google Shape;2072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3" name="Google Shape;2073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4" name="Google Shape;2074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5" name="Google Shape;2075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6" name="Google Shape;2076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077" name="Google Shape;2077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078" name="Google Shape;2078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79" name="Google Shape;2079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0" name="Google Shape;2080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1" name="Google Shape;2081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2" name="Google Shape;2082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3" name="Google Shape;2083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4" name="Google Shape;2084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5" name="Google Shape;2085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6" name="Google Shape;2086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7" name="Google Shape;2087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88" name="Google Shape;2088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2089" name="Google Shape;2089;p7"/>
          <p:cNvSpPr txBox="1">
            <a:spLocks noGrp="1"/>
          </p:cNvSpPr>
          <p:nvPr>
            <p:ph type="body" idx="1"/>
          </p:nvPr>
        </p:nvSpPr>
        <p:spPr>
          <a:xfrm>
            <a:off x="4071700" y="1426625"/>
            <a:ext cx="4266900" cy="23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90" name="Google Shape;2090;p7"/>
          <p:cNvSpPr txBox="1">
            <a:spLocks noGrp="1"/>
          </p:cNvSpPr>
          <p:nvPr>
            <p:ph type="title"/>
          </p:nvPr>
        </p:nvSpPr>
        <p:spPr>
          <a:xfrm>
            <a:off x="4071700" y="764525"/>
            <a:ext cx="4266900" cy="66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91" name="Google Shape;2091;p7"/>
          <p:cNvSpPr>
            <a:spLocks noGrp="1"/>
          </p:cNvSpPr>
          <p:nvPr>
            <p:ph type="pic" idx="2"/>
          </p:nvPr>
        </p:nvSpPr>
        <p:spPr>
          <a:xfrm>
            <a:off x="820225" y="751175"/>
            <a:ext cx="2667900" cy="29901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" name="Google Shape;2093;p8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4" name="Google Shape;2094;p8"/>
          <p:cNvGrpSpPr/>
          <p:nvPr/>
        </p:nvGrpSpPr>
        <p:grpSpPr>
          <a:xfrm>
            <a:off x="-2381509" y="1868400"/>
            <a:ext cx="14071227" cy="4254777"/>
            <a:chOff x="-2381509" y="1868400"/>
            <a:chExt cx="14071227" cy="4254777"/>
          </a:xfrm>
        </p:grpSpPr>
        <p:sp>
          <p:nvSpPr>
            <p:cNvPr id="2095" name="Google Shape;2095;p8"/>
            <p:cNvSpPr/>
            <p:nvPr/>
          </p:nvSpPr>
          <p:spPr>
            <a:xfrm>
              <a:off x="-1399750" y="1868400"/>
              <a:ext cx="12278050" cy="4254700"/>
            </a:xfrm>
            <a:custGeom>
              <a:avLst/>
              <a:gdLst/>
              <a:ahLst/>
              <a:cxnLst/>
              <a:rect l="l" t="t" r="r" b="b"/>
              <a:pathLst>
                <a:path w="491122" h="170188" extrusionOk="0">
                  <a:moveTo>
                    <a:pt x="0" y="92805"/>
                  </a:moveTo>
                  <a:lnTo>
                    <a:pt x="49719" y="0"/>
                  </a:lnTo>
                  <a:lnTo>
                    <a:pt x="77386" y="15992"/>
                  </a:lnTo>
                  <a:lnTo>
                    <a:pt x="94752" y="36505"/>
                  </a:lnTo>
                  <a:lnTo>
                    <a:pt x="117122" y="36852"/>
                  </a:lnTo>
                  <a:lnTo>
                    <a:pt x="139886" y="51264"/>
                  </a:lnTo>
                  <a:lnTo>
                    <a:pt x="162549" y="63037"/>
                  </a:lnTo>
                  <a:lnTo>
                    <a:pt x="163138" y="80992"/>
                  </a:lnTo>
                  <a:lnTo>
                    <a:pt x="195221" y="88644"/>
                  </a:lnTo>
                  <a:lnTo>
                    <a:pt x="222888" y="78637"/>
                  </a:lnTo>
                  <a:lnTo>
                    <a:pt x="240548" y="84229"/>
                  </a:lnTo>
                  <a:lnTo>
                    <a:pt x="263112" y="91437"/>
                  </a:lnTo>
                  <a:lnTo>
                    <a:pt x="290540" y="72996"/>
                  </a:lnTo>
                  <a:lnTo>
                    <a:pt x="311438" y="80993"/>
                  </a:lnTo>
                  <a:lnTo>
                    <a:pt x="319177" y="73932"/>
                  </a:lnTo>
                  <a:lnTo>
                    <a:pt x="328302" y="71846"/>
                  </a:lnTo>
                  <a:lnTo>
                    <a:pt x="340522" y="49368"/>
                  </a:lnTo>
                  <a:lnTo>
                    <a:pt x="360537" y="49368"/>
                  </a:lnTo>
                  <a:lnTo>
                    <a:pt x="370838" y="40677"/>
                  </a:lnTo>
                  <a:lnTo>
                    <a:pt x="385555" y="32680"/>
                  </a:lnTo>
                  <a:lnTo>
                    <a:pt x="424475" y="6231"/>
                  </a:lnTo>
                  <a:lnTo>
                    <a:pt x="440890" y="16688"/>
                  </a:lnTo>
                  <a:lnTo>
                    <a:pt x="441326" y="68717"/>
                  </a:lnTo>
                  <a:lnTo>
                    <a:pt x="453525" y="74975"/>
                  </a:lnTo>
                  <a:lnTo>
                    <a:pt x="464890" y="77125"/>
                  </a:lnTo>
                  <a:lnTo>
                    <a:pt x="482905" y="87204"/>
                  </a:lnTo>
                  <a:lnTo>
                    <a:pt x="491122" y="140961"/>
                  </a:lnTo>
                  <a:lnTo>
                    <a:pt x="464258" y="164216"/>
                  </a:lnTo>
                  <a:lnTo>
                    <a:pt x="403579" y="168322"/>
                  </a:lnTo>
                  <a:lnTo>
                    <a:pt x="300867" y="163097"/>
                  </a:lnTo>
                  <a:lnTo>
                    <a:pt x="253462" y="169442"/>
                  </a:lnTo>
                  <a:lnTo>
                    <a:pt x="202264" y="170188"/>
                  </a:lnTo>
                  <a:lnTo>
                    <a:pt x="149170" y="167949"/>
                  </a:lnTo>
                  <a:lnTo>
                    <a:pt x="131156" y="163470"/>
                  </a:lnTo>
                  <a:lnTo>
                    <a:pt x="102396" y="159363"/>
                  </a:lnTo>
                  <a:lnTo>
                    <a:pt x="68264" y="164216"/>
                  </a:lnTo>
                  <a:lnTo>
                    <a:pt x="50566" y="164216"/>
                  </a:lnTo>
                  <a:lnTo>
                    <a:pt x="31604" y="156003"/>
                  </a:lnTo>
                  <a:lnTo>
                    <a:pt x="21807" y="144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096" name="Google Shape;2096;p8"/>
            <p:cNvGrpSpPr/>
            <p:nvPr/>
          </p:nvGrpSpPr>
          <p:grpSpPr>
            <a:xfrm>
              <a:off x="-2381509" y="2434429"/>
              <a:ext cx="14071227" cy="3688748"/>
              <a:chOff x="-2381509" y="2434429"/>
              <a:chExt cx="14071227" cy="3688748"/>
            </a:xfrm>
          </p:grpSpPr>
          <p:grpSp>
            <p:nvGrpSpPr>
              <p:cNvPr id="2097" name="Google Shape;2097;p8"/>
              <p:cNvGrpSpPr/>
              <p:nvPr/>
            </p:nvGrpSpPr>
            <p:grpSpPr>
              <a:xfrm>
                <a:off x="-2381509" y="243442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098" name="Google Shape;2098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099" name="Google Shape;2099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0" name="Google Shape;2100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1" name="Google Shape;2101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2" name="Google Shape;2102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3" name="Google Shape;2103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4" name="Google Shape;2104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5" name="Google Shape;2105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6" name="Google Shape;2106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7" name="Google Shape;2107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8" name="Google Shape;2108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9" name="Google Shape;2109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0" name="Google Shape;2110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1" name="Google Shape;2111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2" name="Google Shape;2112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3" name="Google Shape;2113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4" name="Google Shape;2114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5" name="Google Shape;2115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6" name="Google Shape;2116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7" name="Google Shape;2117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8" name="Google Shape;2118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19" name="Google Shape;2119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120" name="Google Shape;2120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1" name="Google Shape;2121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2" name="Google Shape;2122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3" name="Google Shape;2123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4" name="Google Shape;2124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5" name="Google Shape;2125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6" name="Google Shape;2126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7" name="Google Shape;2127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8" name="Google Shape;2128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9" name="Google Shape;2129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0" name="Google Shape;2130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1" name="Google Shape;2131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2" name="Google Shape;2132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133" name="Google Shape;2133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134" name="Google Shape;2134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135" name="Google Shape;2135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6" name="Google Shape;2136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7" name="Google Shape;2137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8" name="Google Shape;2138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9" name="Google Shape;2139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0" name="Google Shape;2140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1" name="Google Shape;2141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2" name="Google Shape;2142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3" name="Google Shape;2143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4" name="Google Shape;2144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5" name="Google Shape;2145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6" name="Google Shape;2146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7" name="Google Shape;2147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8" name="Google Shape;2148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9" name="Google Shape;2149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0" name="Google Shape;2150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1" name="Google Shape;2151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2" name="Google Shape;2152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3" name="Google Shape;2153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4" name="Google Shape;2154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5" name="Google Shape;2155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6" name="Google Shape;2156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7" name="Google Shape;2157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8" name="Google Shape;2158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9" name="Google Shape;2159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0" name="Google Shape;2160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1" name="Google Shape;2161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162" name="Google Shape;2162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163" name="Google Shape;2163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4" name="Google Shape;2164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5" name="Google Shape;2165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6" name="Google Shape;2166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7" name="Google Shape;2167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8" name="Google Shape;2168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69" name="Google Shape;2169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70" name="Google Shape;2170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71" name="Google Shape;2171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72" name="Google Shape;2172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173" name="Google Shape;2173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174" name="Google Shape;2174;p8"/>
              <p:cNvGrpSpPr/>
              <p:nvPr/>
            </p:nvGrpSpPr>
            <p:grpSpPr>
              <a:xfrm flipH="1">
                <a:off x="6598290" y="243442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2175" name="Google Shape;2175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176" name="Google Shape;2176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7" name="Google Shape;2177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8" name="Google Shape;2178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9" name="Google Shape;2179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0" name="Google Shape;2180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1" name="Google Shape;2181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2" name="Google Shape;2182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3" name="Google Shape;2183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4" name="Google Shape;2184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5" name="Google Shape;2185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6" name="Google Shape;2186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7" name="Google Shape;2187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8" name="Google Shape;2188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9" name="Google Shape;2189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0" name="Google Shape;2190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1" name="Google Shape;2191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2" name="Google Shape;2192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3" name="Google Shape;2193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4" name="Google Shape;2194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5" name="Google Shape;2195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96" name="Google Shape;2196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197" name="Google Shape;2197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8" name="Google Shape;2198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9" name="Google Shape;2199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0" name="Google Shape;2200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1" name="Google Shape;2201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2" name="Google Shape;2202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3" name="Google Shape;2203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4" name="Google Shape;2204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5" name="Google Shape;2205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6" name="Google Shape;2206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7" name="Google Shape;2207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8" name="Google Shape;2208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9" name="Google Shape;2209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210" name="Google Shape;2210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211" name="Google Shape;2211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212" name="Google Shape;2212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3" name="Google Shape;2213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4" name="Google Shape;2214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5" name="Google Shape;2215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6" name="Google Shape;2216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7" name="Google Shape;2217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8" name="Google Shape;2218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9" name="Google Shape;2219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0" name="Google Shape;2220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1" name="Google Shape;2221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2" name="Google Shape;2222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3" name="Google Shape;2223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4" name="Google Shape;2224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5" name="Google Shape;2225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6" name="Google Shape;2226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7" name="Google Shape;2227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8" name="Google Shape;2228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9" name="Google Shape;2229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0" name="Google Shape;2230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1" name="Google Shape;2231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2" name="Google Shape;2232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3" name="Google Shape;2233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4" name="Google Shape;2234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5" name="Google Shape;2235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6" name="Google Shape;2236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7" name="Google Shape;2237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8" name="Google Shape;2238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239" name="Google Shape;2239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240" name="Google Shape;2240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1" name="Google Shape;2241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2" name="Google Shape;2242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3" name="Google Shape;2243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4" name="Google Shape;2244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5" name="Google Shape;2245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6" name="Google Shape;2246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7" name="Google Shape;2247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8" name="Google Shape;2248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49" name="Google Shape;2249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250" name="Google Shape;2250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251" name="Google Shape;2251;p8"/>
              <p:cNvGrpSpPr/>
              <p:nvPr/>
            </p:nvGrpSpPr>
            <p:grpSpPr>
              <a:xfrm>
                <a:off x="497139" y="403581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252" name="Google Shape;2252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253" name="Google Shape;2253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4" name="Google Shape;2254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5" name="Google Shape;2255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6" name="Google Shape;2256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7" name="Google Shape;2257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8" name="Google Shape;2258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9" name="Google Shape;2259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0" name="Google Shape;2260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1" name="Google Shape;2261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2" name="Google Shape;2262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3" name="Google Shape;2263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64" name="Google Shape;2264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265" name="Google Shape;2265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6" name="Google Shape;2266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7" name="Google Shape;2267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8" name="Google Shape;2268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9" name="Google Shape;2269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0" name="Google Shape;2270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1" name="Google Shape;2271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2" name="Google Shape;2272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73" name="Google Shape;2273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274" name="Google Shape;2274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5" name="Google Shape;2275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6" name="Google Shape;2276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7" name="Google Shape;2277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8" name="Google Shape;2278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9" name="Google Shape;2279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0" name="Google Shape;2280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1" name="Google Shape;2281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2" name="Google Shape;2282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3" name="Google Shape;2283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4" name="Google Shape;2284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5" name="Google Shape;2285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6" name="Google Shape;2286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87" name="Google Shape;2287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288" name="Google Shape;2288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9" name="Google Shape;2289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0" name="Google Shape;2290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91" name="Google Shape;2291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292" name="Google Shape;2292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3" name="Google Shape;2293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4" name="Google Shape;2294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5" name="Google Shape;2295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6" name="Google Shape;2296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7" name="Google Shape;2297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8" name="Google Shape;2298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9" name="Google Shape;2299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0" name="Google Shape;2300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1" name="Google Shape;2301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2" name="Google Shape;2302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3" name="Google Shape;2303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4" name="Google Shape;2304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5" name="Google Shape;2305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6" name="Google Shape;2306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7" name="Google Shape;2307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8" name="Google Shape;2308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9" name="Google Shape;2309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0" name="Google Shape;2310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11" name="Google Shape;2311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312" name="Google Shape;2312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3" name="Google Shape;2313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4" name="Google Shape;2314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5" name="Google Shape;2315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6" name="Google Shape;2316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7" name="Google Shape;2317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8" name="Google Shape;2318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9" name="Google Shape;2319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0" name="Google Shape;2320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1" name="Google Shape;2321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2" name="Google Shape;2322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3" name="Google Shape;2323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4" name="Google Shape;2324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5" name="Google Shape;2325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6" name="Google Shape;2326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7" name="Google Shape;2327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8" name="Google Shape;2328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9" name="Google Shape;2329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0" name="Google Shape;2330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1" name="Google Shape;2331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2" name="Google Shape;2332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3" name="Google Shape;2333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4" name="Google Shape;2334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5" name="Google Shape;2335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6" name="Google Shape;2336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7" name="Google Shape;2337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8" name="Google Shape;2338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9" name="Google Shape;2339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0" name="Google Shape;2340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1" name="Google Shape;2341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2" name="Google Shape;2342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3" name="Google Shape;2343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4" name="Google Shape;2344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5" name="Google Shape;2345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6" name="Google Shape;2346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7" name="Google Shape;2347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8" name="Google Shape;2348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9" name="Google Shape;2349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0" name="Google Shape;2350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1" name="Google Shape;2351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2" name="Google Shape;2352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3" name="Google Shape;2353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4" name="Google Shape;2354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5" name="Google Shape;2355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6" name="Google Shape;2356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7" name="Google Shape;2357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8" name="Google Shape;2358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9" name="Google Shape;2359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0" name="Google Shape;2360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1" name="Google Shape;2361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2" name="Google Shape;2362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3" name="Google Shape;2363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4" name="Google Shape;2364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5" name="Google Shape;2365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6" name="Google Shape;2366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7" name="Google Shape;2367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8" name="Google Shape;2368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9" name="Google Shape;2369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0" name="Google Shape;2370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1" name="Google Shape;2371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2" name="Google Shape;2372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3" name="Google Shape;2373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4" name="Google Shape;2374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5" name="Google Shape;2375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6" name="Google Shape;2376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7" name="Google Shape;2377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8" name="Google Shape;2378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9" name="Google Shape;2379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0" name="Google Shape;2380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381" name="Google Shape;2381;p8"/>
              <p:cNvGrpSpPr/>
              <p:nvPr/>
            </p:nvGrpSpPr>
            <p:grpSpPr>
              <a:xfrm flipH="1">
                <a:off x="3530541" y="372062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382" name="Google Shape;2382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383" name="Google Shape;2383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4" name="Google Shape;2384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5" name="Google Shape;2385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6" name="Google Shape;2386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7" name="Google Shape;2387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8" name="Google Shape;2388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9" name="Google Shape;2389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0" name="Google Shape;2390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1" name="Google Shape;2391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2" name="Google Shape;2392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3" name="Google Shape;2393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94" name="Google Shape;2394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395" name="Google Shape;2395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6" name="Google Shape;2396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7" name="Google Shape;2397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8" name="Google Shape;2398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9" name="Google Shape;2399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03" name="Google Shape;2403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404" name="Google Shape;2404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3" name="Google Shape;2413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4" name="Google Shape;2414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17" name="Google Shape;2417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418" name="Google Shape;2418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21" name="Google Shape;2421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422" name="Google Shape;2422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7" name="Google Shape;2427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8" name="Google Shape;2428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9" name="Google Shape;2429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1" name="Google Shape;2431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2" name="Google Shape;2432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41" name="Google Shape;2441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442" name="Google Shape;2442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2" name="Google Shape;2462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3" name="Google Shape;2463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5" name="Google Shape;2465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6" name="Google Shape;2466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7" name="Google Shape;2467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8" name="Google Shape;2468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9" name="Google Shape;2469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0" name="Google Shape;2470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2" name="Google Shape;2472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3" name="Google Shape;2473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8" name="Google Shape;2488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0" name="Google Shape;2490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1" name="Google Shape;2491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4" name="Google Shape;2494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5" name="Google Shape;2495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4" name="Google Shape;2504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5" name="Google Shape;2505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6" name="Google Shape;2506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7" name="Google Shape;2507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0" name="Google Shape;2510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511" name="Google Shape;2511;p8"/>
          <p:cNvSpPr txBox="1">
            <a:spLocks noGrp="1"/>
          </p:cNvSpPr>
          <p:nvPr>
            <p:ph type="title"/>
          </p:nvPr>
        </p:nvSpPr>
        <p:spPr>
          <a:xfrm>
            <a:off x="2317950" y="5394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9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4" name="Google Shape;2514;p9"/>
          <p:cNvGrpSpPr/>
          <p:nvPr/>
        </p:nvGrpSpPr>
        <p:grpSpPr>
          <a:xfrm>
            <a:off x="-2300951" y="3524725"/>
            <a:ext cx="13746090" cy="2624767"/>
            <a:chOff x="-2300951" y="3524725"/>
            <a:chExt cx="13746090" cy="2624767"/>
          </a:xfrm>
        </p:grpSpPr>
        <p:sp>
          <p:nvSpPr>
            <p:cNvPr id="2515" name="Google Shape;2515;p9"/>
            <p:cNvSpPr/>
            <p:nvPr/>
          </p:nvSpPr>
          <p:spPr>
            <a:xfrm>
              <a:off x="-1399750" y="3524725"/>
              <a:ext cx="12278050" cy="2366125"/>
            </a:xfrm>
            <a:custGeom>
              <a:avLst/>
              <a:gdLst/>
              <a:ahLst/>
              <a:cxnLst/>
              <a:rect l="l" t="t" r="r" b="b"/>
              <a:pathLst>
                <a:path w="491122" h="94645" extrusionOk="0">
                  <a:moveTo>
                    <a:pt x="0" y="29132"/>
                  </a:moveTo>
                  <a:lnTo>
                    <a:pt x="44771" y="0"/>
                  </a:lnTo>
                  <a:lnTo>
                    <a:pt x="77442" y="12656"/>
                  </a:lnTo>
                  <a:lnTo>
                    <a:pt x="114909" y="10211"/>
                  </a:lnTo>
                  <a:lnTo>
                    <a:pt x="153173" y="10506"/>
                  </a:lnTo>
                  <a:lnTo>
                    <a:pt x="171127" y="7857"/>
                  </a:lnTo>
                  <a:lnTo>
                    <a:pt x="196734" y="8445"/>
                  </a:lnTo>
                  <a:lnTo>
                    <a:pt x="210274" y="9623"/>
                  </a:lnTo>
                  <a:lnTo>
                    <a:pt x="216749" y="13743"/>
                  </a:lnTo>
                  <a:lnTo>
                    <a:pt x="228730" y="16777"/>
                  </a:lnTo>
                  <a:lnTo>
                    <a:pt x="240209" y="18838"/>
                  </a:lnTo>
                  <a:lnTo>
                    <a:pt x="262959" y="15509"/>
                  </a:lnTo>
                  <a:lnTo>
                    <a:pt x="290540" y="12362"/>
                  </a:lnTo>
                  <a:lnTo>
                    <a:pt x="311438" y="19132"/>
                  </a:lnTo>
                  <a:lnTo>
                    <a:pt x="319177" y="13155"/>
                  </a:lnTo>
                  <a:lnTo>
                    <a:pt x="328302" y="11389"/>
                  </a:lnTo>
                  <a:lnTo>
                    <a:pt x="349407" y="17954"/>
                  </a:lnTo>
                  <a:lnTo>
                    <a:pt x="365007" y="19132"/>
                  </a:lnTo>
                  <a:lnTo>
                    <a:pt x="379723" y="18249"/>
                  </a:lnTo>
                  <a:lnTo>
                    <a:pt x="393557" y="16483"/>
                  </a:lnTo>
                  <a:lnTo>
                    <a:pt x="408863" y="9124"/>
                  </a:lnTo>
                  <a:lnTo>
                    <a:pt x="425138" y="5502"/>
                  </a:lnTo>
                  <a:lnTo>
                    <a:pt x="441326" y="8740"/>
                  </a:lnTo>
                  <a:lnTo>
                    <a:pt x="453525" y="14038"/>
                  </a:lnTo>
                  <a:lnTo>
                    <a:pt x="464890" y="15858"/>
                  </a:lnTo>
                  <a:lnTo>
                    <a:pt x="482905" y="24391"/>
                  </a:lnTo>
                  <a:lnTo>
                    <a:pt x="491122" y="69901"/>
                  </a:lnTo>
                  <a:lnTo>
                    <a:pt x="464258" y="89589"/>
                  </a:lnTo>
                  <a:lnTo>
                    <a:pt x="403579" y="93065"/>
                  </a:lnTo>
                  <a:lnTo>
                    <a:pt x="300867" y="88641"/>
                  </a:lnTo>
                  <a:lnTo>
                    <a:pt x="253462" y="94013"/>
                  </a:lnTo>
                  <a:lnTo>
                    <a:pt x="202264" y="94645"/>
                  </a:lnTo>
                  <a:lnTo>
                    <a:pt x="149170" y="92749"/>
                  </a:lnTo>
                  <a:lnTo>
                    <a:pt x="131156" y="88957"/>
                  </a:lnTo>
                  <a:lnTo>
                    <a:pt x="102396" y="85480"/>
                  </a:lnTo>
                  <a:lnTo>
                    <a:pt x="68264" y="89589"/>
                  </a:lnTo>
                  <a:lnTo>
                    <a:pt x="50566" y="89589"/>
                  </a:lnTo>
                  <a:lnTo>
                    <a:pt x="31604" y="82636"/>
                  </a:lnTo>
                  <a:lnTo>
                    <a:pt x="21807" y="728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516" name="Google Shape;2516;p9"/>
            <p:cNvGrpSpPr/>
            <p:nvPr/>
          </p:nvGrpSpPr>
          <p:grpSpPr>
            <a:xfrm>
              <a:off x="-2300951" y="3662274"/>
              <a:ext cx="4642922" cy="2487218"/>
              <a:chOff x="5683524" y="3609799"/>
              <a:chExt cx="4642922" cy="2487218"/>
            </a:xfrm>
          </p:grpSpPr>
          <p:grpSp>
            <p:nvGrpSpPr>
              <p:cNvPr id="2517" name="Google Shape;2517;p9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518" name="Google Shape;2518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9" name="Google Shape;2519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0" name="Google Shape;2520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1" name="Google Shape;2521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2" name="Google Shape;2522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5" name="Google Shape;2525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6" name="Google Shape;2526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7" name="Google Shape;2527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8" name="Google Shape;2528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9" name="Google Shape;2529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0" name="Google Shape;2530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1" name="Google Shape;2531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2" name="Google Shape;2532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3" name="Google Shape;2533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4" name="Google Shape;2534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5" name="Google Shape;2535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6" name="Google Shape;2536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7" name="Google Shape;2537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8" name="Google Shape;2538;p9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539" name="Google Shape;2539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0" name="Google Shape;2540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1" name="Google Shape;2541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2" name="Google Shape;2542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543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4" name="Google Shape;2544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5" name="Google Shape;2545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6" name="Google Shape;2546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7" name="Google Shape;2547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8" name="Google Shape;2548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9" name="Google Shape;2549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0" name="Google Shape;2550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1" name="Google Shape;2551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52" name="Google Shape;2552;p9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53" name="Google Shape;2553;p9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554" name="Google Shape;2554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5" name="Google Shape;2555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6" name="Google Shape;2556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7" name="Google Shape;2557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8" name="Google Shape;2558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9" name="Google Shape;2559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0" name="Google Shape;2560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1" name="Google Shape;2561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2" name="Google Shape;2562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3" name="Google Shape;2563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4" name="Google Shape;2564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5" name="Google Shape;2565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6" name="Google Shape;2566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7" name="Google Shape;2567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8" name="Google Shape;2568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9" name="Google Shape;2569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0" name="Google Shape;2570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1" name="Google Shape;2571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2" name="Google Shape;2572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3" name="Google Shape;2573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4" name="Google Shape;2574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5" name="Google Shape;2575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6" name="Google Shape;2576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7" name="Google Shape;2577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8" name="Google Shape;2578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9" name="Google Shape;2579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0" name="Google Shape;2580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581" name="Google Shape;2581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582" name="Google Shape;2582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3" name="Google Shape;2583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4" name="Google Shape;2584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5" name="Google Shape;2585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6" name="Google Shape;2586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7" name="Google Shape;2587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8" name="Google Shape;2588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9" name="Google Shape;2589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0" name="Google Shape;2590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1" name="Google Shape;2591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2" name="Google Shape;2592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593" name="Google Shape;2593;p9"/>
            <p:cNvGrpSpPr/>
            <p:nvPr/>
          </p:nvGrpSpPr>
          <p:grpSpPr>
            <a:xfrm>
              <a:off x="6802217" y="3662270"/>
              <a:ext cx="4642922" cy="2487218"/>
              <a:chOff x="-1951296" y="3403209"/>
              <a:chExt cx="4642922" cy="2487218"/>
            </a:xfrm>
          </p:grpSpPr>
          <p:grpSp>
            <p:nvGrpSpPr>
              <p:cNvPr id="2594" name="Google Shape;2594;p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595" name="Google Shape;2595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6" name="Google Shape;2596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7" name="Google Shape;2597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8" name="Google Shape;2598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9" name="Google Shape;2599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0" name="Google Shape;2600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1" name="Google Shape;2601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2" name="Google Shape;2602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3" name="Google Shape;2603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4" name="Google Shape;2604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5" name="Google Shape;2605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6" name="Google Shape;2606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7" name="Google Shape;2607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8" name="Google Shape;2608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9" name="Google Shape;2609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0" name="Google Shape;2610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1" name="Google Shape;2611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2" name="Google Shape;2612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3" name="Google Shape;2613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4" name="Google Shape;2614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5" name="Google Shape;2615;p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616" name="Google Shape;2616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7" name="Google Shape;2617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8" name="Google Shape;2618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9" name="Google Shape;2619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0" name="Google Shape;2620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1" name="Google Shape;2621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2" name="Google Shape;2622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3" name="Google Shape;2623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4" name="Google Shape;2624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2625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6" name="Google Shape;2626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2627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8" name="Google Shape;2628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29" name="Google Shape;2629;p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30" name="Google Shape;2630;p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631" name="Google Shape;2631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2" name="Google Shape;2632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2633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4" name="Google Shape;2634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2635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6" name="Google Shape;2636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7" name="Google Shape;2637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8" name="Google Shape;2638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2639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0" name="Google Shape;2640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2641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2" name="Google Shape;2642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2643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4" name="Google Shape;2644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2645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6" name="Google Shape;2646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2647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8" name="Google Shape;2648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2649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0" name="Google Shape;2650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2651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2" name="Google Shape;2652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2653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4" name="Google Shape;2654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2655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6" name="Google Shape;2656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2657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658" name="Google Shape;2658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659" name="Google Shape;2659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0" name="Google Shape;2660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1" name="Google Shape;2661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2" name="Google Shape;2662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3" name="Google Shape;2663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4" name="Google Shape;2664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5" name="Google Shape;2665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6" name="Google Shape;2666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7" name="Google Shape;2667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8" name="Google Shape;2668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9" name="Google Shape;2669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670" name="Google Shape;2670;p9"/>
            <p:cNvGrpSpPr/>
            <p:nvPr/>
          </p:nvGrpSpPr>
          <p:grpSpPr>
            <a:xfrm>
              <a:off x="1110889" y="3862201"/>
              <a:ext cx="4074869" cy="2087363"/>
              <a:chOff x="4899775" y="1396775"/>
              <a:chExt cx="3731223" cy="1911329"/>
            </a:xfrm>
          </p:grpSpPr>
          <p:grpSp>
            <p:nvGrpSpPr>
              <p:cNvPr id="2671" name="Google Shape;2671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672" name="Google Shape;2672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3" name="Google Shape;2673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4" name="Google Shape;2674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2675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6" name="Google Shape;2676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2677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8" name="Google Shape;2678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2679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0" name="Google Shape;2680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1" name="Google Shape;2681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2" name="Google Shape;2682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83" name="Google Shape;2683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684" name="Google Shape;2684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2685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6" name="Google Shape;2686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2687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8" name="Google Shape;2688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9" name="Google Shape;2689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0" name="Google Shape;2690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1" name="Google Shape;2691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92" name="Google Shape;2692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693" name="Google Shape;2693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4" name="Google Shape;2694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5" name="Google Shape;2695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6" name="Google Shape;2696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7" name="Google Shape;2697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8" name="Google Shape;2698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9" name="Google Shape;2699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0" name="Google Shape;2700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1" name="Google Shape;2701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2" name="Google Shape;2702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3" name="Google Shape;2703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4" name="Google Shape;2704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5" name="Google Shape;2705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06" name="Google Shape;2706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2707" name="Google Shape;2707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8" name="Google Shape;2708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9" name="Google Shape;2709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10" name="Google Shape;2710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2711" name="Google Shape;2711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2" name="Google Shape;2712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3" name="Google Shape;2713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4" name="Google Shape;2714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5" name="Google Shape;2715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6" name="Google Shape;2716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7" name="Google Shape;2717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8" name="Google Shape;2718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9" name="Google Shape;2719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0" name="Google Shape;2720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1" name="Google Shape;2721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2" name="Google Shape;2722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3" name="Google Shape;2723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4" name="Google Shape;2724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5" name="Google Shape;2725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6" name="Google Shape;2726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7" name="Google Shape;2727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8" name="Google Shape;2728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9" name="Google Shape;2729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30" name="Google Shape;2730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2731" name="Google Shape;2731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2" name="Google Shape;2732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3" name="Google Shape;2733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4" name="Google Shape;2734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2735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6" name="Google Shape;2736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2737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8" name="Google Shape;2738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9" name="Google Shape;2739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0" name="Google Shape;2740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1" name="Google Shape;2741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2" name="Google Shape;2742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3" name="Google Shape;2743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4" name="Google Shape;2744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5" name="Google Shape;2745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6" name="Google Shape;2746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7" name="Google Shape;2747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8" name="Google Shape;2748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9" name="Google Shape;2749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0" name="Google Shape;2750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1" name="Google Shape;2751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2" name="Google Shape;2752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3" name="Google Shape;2753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4" name="Google Shape;2754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5" name="Google Shape;2755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6" name="Google Shape;2756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7" name="Google Shape;2757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8" name="Google Shape;2758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9" name="Google Shape;2759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0" name="Google Shape;2760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1" name="Google Shape;2761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2" name="Google Shape;2762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3" name="Google Shape;2763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4" name="Google Shape;2764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2765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6" name="Google Shape;2766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7" name="Google Shape;2767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8" name="Google Shape;2768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9" name="Google Shape;2769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0" name="Google Shape;2770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1" name="Google Shape;2771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2" name="Google Shape;2772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3" name="Google Shape;2773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4" name="Google Shape;2774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5" name="Google Shape;2775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6" name="Google Shape;2776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7" name="Google Shape;2777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8" name="Google Shape;2778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9" name="Google Shape;2779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0" name="Google Shape;2780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1" name="Google Shape;2781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2" name="Google Shape;2782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3" name="Google Shape;2783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4" name="Google Shape;2784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5" name="Google Shape;2785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6" name="Google Shape;2786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" name="Google Shape;2787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8" name="Google Shape;2788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9" name="Google Shape;2789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0" name="Google Shape;2790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1" name="Google Shape;2791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2" name="Google Shape;2792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3" name="Google Shape;2793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4" name="Google Shape;2794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5" name="Google Shape;2795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6" name="Google Shape;2796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7" name="Google Shape;2797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8" name="Google Shape;2798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9" name="Google Shape;2799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00" name="Google Shape;2800;p9"/>
            <p:cNvGrpSpPr/>
            <p:nvPr/>
          </p:nvGrpSpPr>
          <p:grpSpPr>
            <a:xfrm flipH="1">
              <a:off x="4010478" y="3862191"/>
              <a:ext cx="4074869" cy="2087363"/>
              <a:chOff x="4899775" y="1396775"/>
              <a:chExt cx="3731223" cy="1911329"/>
            </a:xfrm>
          </p:grpSpPr>
          <p:grpSp>
            <p:nvGrpSpPr>
              <p:cNvPr id="2801" name="Google Shape;2801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802" name="Google Shape;2802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3" name="Google Shape;2803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4" name="Google Shape;2804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5" name="Google Shape;2805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6" name="Google Shape;2806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7" name="Google Shape;2807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8" name="Google Shape;2808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9" name="Google Shape;2809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0" name="Google Shape;2810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1" name="Google Shape;2811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2" name="Google Shape;2812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13" name="Google Shape;2813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814" name="Google Shape;2814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5" name="Google Shape;2815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6" name="Google Shape;2816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2817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8" name="Google Shape;2818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2819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0" name="Google Shape;2820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2821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22" name="Google Shape;2822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823" name="Google Shape;2823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4" name="Google Shape;2824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5" name="Google Shape;2825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6" name="Google Shape;2826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7" name="Google Shape;2827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8" name="Google Shape;2828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2829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0" name="Google Shape;2830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2831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2" name="Google Shape;2832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3" name="Google Shape;2833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4" name="Google Shape;2834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5" name="Google Shape;2835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6" name="Google Shape;2836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2837" name="Google Shape;2837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8" name="Google Shape;2838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9" name="Google Shape;2839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40" name="Google Shape;2840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2841" name="Google Shape;2841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2" name="Google Shape;2842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3" name="Google Shape;2843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4" name="Google Shape;2844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5" name="Google Shape;2845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6" name="Google Shape;2846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7" name="Google Shape;2847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8" name="Google Shape;2848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9" name="Google Shape;2849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0" name="Google Shape;2850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1" name="Google Shape;2851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2" name="Google Shape;2852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3" name="Google Shape;2853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4" name="Google Shape;2854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5" name="Google Shape;2855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6" name="Google Shape;2856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7" name="Google Shape;2857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8" name="Google Shape;2858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9" name="Google Shape;2859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60" name="Google Shape;2860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2861" name="Google Shape;2861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2" name="Google Shape;2862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3" name="Google Shape;2863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4" name="Google Shape;2864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5" name="Google Shape;2865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6" name="Google Shape;2866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7" name="Google Shape;2867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8" name="Google Shape;2868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9" name="Google Shape;2869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0" name="Google Shape;2870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1" name="Google Shape;2871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2" name="Google Shape;2872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3" name="Google Shape;2873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4" name="Google Shape;2874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5" name="Google Shape;2875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6" name="Google Shape;2876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7" name="Google Shape;2877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8" name="Google Shape;2878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9" name="Google Shape;2879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0" name="Google Shape;2880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1" name="Google Shape;2881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2" name="Google Shape;2882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3" name="Google Shape;2883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4" name="Google Shape;2884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5" name="Google Shape;2885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6" name="Google Shape;2886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7" name="Google Shape;2887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8" name="Google Shape;2888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9" name="Google Shape;2889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0" name="Google Shape;2890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1" name="Google Shape;2891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2" name="Google Shape;2892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4" name="Google Shape;2894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5" name="Google Shape;2895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6" name="Google Shape;2896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7" name="Google Shape;2897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8" name="Google Shape;2898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9" name="Google Shape;2899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0" name="Google Shape;2900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1" name="Google Shape;2901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2" name="Google Shape;2902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3" name="Google Shape;2903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7" name="Google Shape;2907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8" name="Google Shape;2908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9" name="Google Shape;2909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0" name="Google Shape;2910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1" name="Google Shape;2911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2" name="Google Shape;2912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3" name="Google Shape;2913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4" name="Google Shape;2914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5" name="Google Shape;2915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6" name="Google Shape;2916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7" name="Google Shape;2917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8" name="Google Shape;2918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9" name="Google Shape;2919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0" name="Google Shape;2920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1" name="Google Shape;2921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2" name="Google Shape;2922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3" name="Google Shape;2923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4" name="Google Shape;2924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5" name="Google Shape;2925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6" name="Google Shape;2926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7" name="Google Shape;2927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8" name="Google Shape;2928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9" name="Google Shape;2929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930" name="Google Shape;2930;p9"/>
          <p:cNvSpPr txBox="1">
            <a:spLocks noGrp="1"/>
          </p:cNvSpPr>
          <p:nvPr>
            <p:ph type="title"/>
          </p:nvPr>
        </p:nvSpPr>
        <p:spPr>
          <a:xfrm>
            <a:off x="2241450" y="1074050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931" name="Google Shape;2931;p9"/>
          <p:cNvSpPr txBox="1">
            <a:spLocks noGrp="1"/>
          </p:cNvSpPr>
          <p:nvPr>
            <p:ph type="subTitle" idx="1"/>
          </p:nvPr>
        </p:nvSpPr>
        <p:spPr>
          <a:xfrm>
            <a:off x="2241550" y="1915850"/>
            <a:ext cx="4661100" cy="12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2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8" r:id="rId9"/>
    <p:sldLayoutId id="2147483660" r:id="rId10"/>
    <p:sldLayoutId id="2147483663" r:id="rId11"/>
    <p:sldLayoutId id="2147483664" r:id="rId12"/>
    <p:sldLayoutId id="2147483667" r:id="rId13"/>
    <p:sldLayoutId id="2147483669" r:id="rId14"/>
    <p:sldLayoutId id="2147483680" r:id="rId15"/>
    <p:sldLayoutId id="2147483681" r:id="rId16"/>
    <p:sldLayoutId id="2147483682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545566" y="430305"/>
            <a:ext cx="8229597" cy="162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Google Shape;385;p37"/>
          <p:cNvSpPr txBox="1">
            <a:spLocks noGrp="1"/>
          </p:cNvSpPr>
          <p:nvPr>
            <p:ph type="ctrTitle"/>
          </p:nvPr>
        </p:nvSpPr>
        <p:spPr>
          <a:xfrm>
            <a:off x="491776" y="1352526"/>
            <a:ext cx="8283387" cy="5684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3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" sz="3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3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Chuyên đề: Ứng dụng một số phần mềm vào dạy học đọc hiểu văn bản thơ theo chương trình giáo dục phổ thông 2018</a:t>
            </a:r>
            <a:br>
              <a:rPr lang="en" sz="3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4100" dirty="0" smtClean="0"/>
              <a:t/>
            </a:r>
            <a:br>
              <a:rPr lang="en" sz="4100" dirty="0" smtClean="0"/>
            </a:br>
            <a:endParaRPr sz="4200" b="1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00478" y="2227723"/>
            <a:ext cx="68659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sz="4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BẢN 2: MÂY VÀ SÓNG</a:t>
            </a:r>
            <a:endParaRPr lang="en-US" sz="4000" b="1" dirty="0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3330692" y="3257693"/>
            <a:ext cx="2605553" cy="443100"/>
          </a:xfrm>
        </p:spPr>
        <p:txBody>
          <a:bodyPr/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Ra-bin-đơ-ra-nát Ta-go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6" name="Google Shape;12406;p45"/>
          <p:cNvSpPr txBox="1">
            <a:spLocks noGrp="1"/>
          </p:cNvSpPr>
          <p:nvPr>
            <p:ph type="title"/>
          </p:nvPr>
        </p:nvSpPr>
        <p:spPr>
          <a:xfrm>
            <a:off x="2172294" y="136598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III. TỔNG KẾT</a:t>
            </a:r>
            <a:endParaRPr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Picture 3" descr="C:\Users\dothi\OneDrive\Pictures\Screenshots\Screenshot (239).png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094" y="884037"/>
            <a:ext cx="8152760" cy="380322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5743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p52"/>
          <p:cNvSpPr txBox="1">
            <a:spLocks noGrp="1"/>
          </p:cNvSpPr>
          <p:nvPr>
            <p:ph type="title"/>
          </p:nvPr>
        </p:nvSpPr>
        <p:spPr>
          <a:xfrm>
            <a:off x="2113109" y="716133"/>
            <a:ext cx="4951146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dirty="0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dirty="0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dirty="0">
              <a:solidFill>
                <a:schemeClr val="l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99356" y="288949"/>
            <a:ext cx="8114338" cy="3554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000" i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	</a:t>
            </a:r>
            <a:r>
              <a:rPr lang="en-US" sz="3000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Sau</a:t>
            </a:r>
            <a:r>
              <a:rPr lang="en-US" sz="3000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xong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bản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cũng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nhận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thấy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bản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Mây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sóng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”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hình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thức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bản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Chuyện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cổ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tích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loài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” (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tiếng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dòng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nhau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vần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…)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Vì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sao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nó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vẫn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coi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bản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30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?</a:t>
            </a:r>
            <a:endParaRPr lang="en-US" sz="3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2" name="Google Shape;12412;p46"/>
          <p:cNvSpPr txBox="1">
            <a:spLocks noGrp="1"/>
          </p:cNvSpPr>
          <p:nvPr>
            <p:ph type="title"/>
          </p:nvPr>
        </p:nvSpPr>
        <p:spPr>
          <a:xfrm>
            <a:off x="712950" y="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Mây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Sóng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12950" y="750427"/>
            <a:ext cx="6571030" cy="4770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500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5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2500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phẩm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đã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xúc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giới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25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500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12950" y="1405208"/>
            <a:ext cx="8085268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5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bé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mượn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chuyện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cuộc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trò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chuyện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mây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”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sóng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”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tỏ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tình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sz="2500" dirty="0"/>
          </a:p>
        </p:txBody>
      </p:sp>
      <p:sp>
        <p:nvSpPr>
          <p:cNvPr id="6" name="Rectangle 5"/>
          <p:cNvSpPr/>
          <p:nvPr/>
        </p:nvSpPr>
        <p:spPr>
          <a:xfrm>
            <a:off x="712950" y="2829430"/>
            <a:ext cx="8085268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5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Nhà</a:t>
            </a:r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mượn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chuyện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tỏ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tình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yêu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mến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thiết</a:t>
            </a:r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tha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đối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trẻ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thiên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nhiên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cuộc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đời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bình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dị</a:t>
            </a:r>
            <a:endParaRPr lang="en-US" sz="25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/>
          <p:nvPr/>
        </p:nvPicPr>
        <p:blipFill>
          <a:blip r:embed="rId3"/>
          <a:stretch>
            <a:fillRect/>
          </a:stretch>
        </p:blipFill>
        <p:spPr>
          <a:xfrm>
            <a:off x="1590595" y="1418938"/>
            <a:ext cx="5970494" cy="3329795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840078" y="204860"/>
            <a:ext cx="4063933" cy="4770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500" b="1" spc="-5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Trò</a:t>
            </a:r>
            <a:r>
              <a:rPr lang="en-US" sz="2500" b="1" spc="-5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b="1" spc="-5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sz="2500" b="1" spc="-50" dirty="0"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2500" b="1" spc="-5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Bông</a:t>
            </a:r>
            <a:r>
              <a:rPr lang="en-US" sz="2500" b="1" spc="-5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b="1" spc="-5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hoa</a:t>
            </a:r>
            <a:r>
              <a:rPr lang="en-US" sz="2500" b="1" spc="-5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b="1" spc="-5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tặng</a:t>
            </a:r>
            <a:r>
              <a:rPr lang="en-US" sz="2500" b="1" spc="-5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b="1" spc="-5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500" b="1" spc="-50" dirty="0">
                <a:latin typeface="Times New Roman" panose="02020603050405020304" pitchFamily="18" charset="0"/>
                <a:ea typeface="Calibri" panose="020F0502020204030204" pitchFamily="34" charset="0"/>
              </a:rPr>
              <a:t>”</a:t>
            </a:r>
            <a:endParaRPr lang="en-US" sz="2500" dirty="0"/>
          </a:p>
        </p:txBody>
      </p:sp>
      <p:sp>
        <p:nvSpPr>
          <p:cNvPr id="5" name="Rectangle 4"/>
          <p:cNvSpPr/>
          <p:nvPr/>
        </p:nvSpPr>
        <p:spPr>
          <a:xfrm>
            <a:off x="840078" y="811899"/>
            <a:ext cx="5046574" cy="4770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5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Trả</a:t>
            </a:r>
            <a:r>
              <a:rPr lang="en-US" sz="25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lời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đúng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1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1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bông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5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hoa</a:t>
            </a:r>
            <a:r>
              <a:rPr lang="en-US" sz="25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endParaRPr lang="en-US" sz="25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4" name="Google Shape;13554;p76"/>
          <p:cNvSpPr txBox="1">
            <a:spLocks noGrp="1"/>
          </p:cNvSpPr>
          <p:nvPr>
            <p:ph type="title"/>
          </p:nvPr>
        </p:nvSpPr>
        <p:spPr>
          <a:xfrm>
            <a:off x="724705" y="792973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CHÂN THÀNH CẢM ƠN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QUÝ THẦY CÔ</a:t>
            </a:r>
            <a:b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 CÁC EM HỌC SINH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555" name="Google Shape;13555;p76"/>
          <p:cNvGrpSpPr/>
          <p:nvPr/>
        </p:nvGrpSpPr>
        <p:grpSpPr>
          <a:xfrm>
            <a:off x="5177059" y="2533644"/>
            <a:ext cx="3192268" cy="2070476"/>
            <a:chOff x="5177059" y="2533644"/>
            <a:chExt cx="3192268" cy="2070476"/>
          </a:xfrm>
        </p:grpSpPr>
        <p:grpSp>
          <p:nvGrpSpPr>
            <p:cNvPr id="13556" name="Google Shape;13556;p76"/>
            <p:cNvGrpSpPr/>
            <p:nvPr/>
          </p:nvGrpSpPr>
          <p:grpSpPr>
            <a:xfrm>
              <a:off x="5198626" y="2549819"/>
              <a:ext cx="2949491" cy="1698972"/>
              <a:chOff x="5320740" y="2847612"/>
              <a:chExt cx="2364890" cy="1362229"/>
            </a:xfrm>
          </p:grpSpPr>
          <p:sp>
            <p:nvSpPr>
              <p:cNvPr id="13557" name="Google Shape;13557;p76"/>
              <p:cNvSpPr/>
              <p:nvPr/>
            </p:nvSpPr>
            <p:spPr>
              <a:xfrm>
                <a:off x="5320740" y="3508442"/>
                <a:ext cx="798996" cy="293554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4957" extrusionOk="0">
                    <a:moveTo>
                      <a:pt x="5987" y="1"/>
                    </a:moveTo>
                    <a:cubicBezTo>
                      <a:pt x="5038" y="1"/>
                      <a:pt x="4082" y="346"/>
                      <a:pt x="3313" y="906"/>
                    </a:cubicBezTo>
                    <a:cubicBezTo>
                      <a:pt x="2804" y="1281"/>
                      <a:pt x="2447" y="1790"/>
                      <a:pt x="2064" y="2271"/>
                    </a:cubicBezTo>
                    <a:cubicBezTo>
                      <a:pt x="2001" y="2352"/>
                      <a:pt x="1974" y="2325"/>
                      <a:pt x="1867" y="2369"/>
                    </a:cubicBezTo>
                    <a:cubicBezTo>
                      <a:pt x="1600" y="2468"/>
                      <a:pt x="1332" y="2601"/>
                      <a:pt x="1100" y="2771"/>
                    </a:cubicBezTo>
                    <a:cubicBezTo>
                      <a:pt x="654" y="3101"/>
                      <a:pt x="146" y="3440"/>
                      <a:pt x="39" y="4029"/>
                    </a:cubicBezTo>
                    <a:cubicBezTo>
                      <a:pt x="0" y="4251"/>
                      <a:pt x="146" y="4322"/>
                      <a:pt x="344" y="4322"/>
                    </a:cubicBezTo>
                    <a:cubicBezTo>
                      <a:pt x="654" y="4322"/>
                      <a:pt x="1094" y="4147"/>
                      <a:pt x="1154" y="4109"/>
                    </a:cubicBezTo>
                    <a:cubicBezTo>
                      <a:pt x="1332" y="4020"/>
                      <a:pt x="1484" y="3895"/>
                      <a:pt x="1662" y="3788"/>
                    </a:cubicBezTo>
                    <a:cubicBezTo>
                      <a:pt x="1939" y="3627"/>
                      <a:pt x="2233" y="3386"/>
                      <a:pt x="2545" y="3297"/>
                    </a:cubicBezTo>
                    <a:cubicBezTo>
                      <a:pt x="2553" y="3295"/>
                      <a:pt x="2562" y="3293"/>
                      <a:pt x="2570" y="3293"/>
                    </a:cubicBezTo>
                    <a:cubicBezTo>
                      <a:pt x="2619" y="3293"/>
                      <a:pt x="2670" y="3333"/>
                      <a:pt x="2670" y="3386"/>
                    </a:cubicBezTo>
                    <a:cubicBezTo>
                      <a:pt x="2652" y="3529"/>
                      <a:pt x="2572" y="3672"/>
                      <a:pt x="2572" y="3815"/>
                    </a:cubicBezTo>
                    <a:cubicBezTo>
                      <a:pt x="2572" y="4044"/>
                      <a:pt x="2672" y="4130"/>
                      <a:pt x="2806" y="4130"/>
                    </a:cubicBezTo>
                    <a:cubicBezTo>
                      <a:pt x="2922" y="4130"/>
                      <a:pt x="3064" y="4066"/>
                      <a:pt x="3188" y="3975"/>
                    </a:cubicBezTo>
                    <a:cubicBezTo>
                      <a:pt x="3402" y="3824"/>
                      <a:pt x="3607" y="3663"/>
                      <a:pt x="3785" y="3476"/>
                    </a:cubicBezTo>
                    <a:cubicBezTo>
                      <a:pt x="3937" y="3324"/>
                      <a:pt x="4026" y="3137"/>
                      <a:pt x="4196" y="3003"/>
                    </a:cubicBezTo>
                    <a:cubicBezTo>
                      <a:pt x="4216" y="2988"/>
                      <a:pt x="4238" y="2981"/>
                      <a:pt x="4259" y="2981"/>
                    </a:cubicBezTo>
                    <a:cubicBezTo>
                      <a:pt x="4303" y="2981"/>
                      <a:pt x="4341" y="3011"/>
                      <a:pt x="4347" y="3065"/>
                    </a:cubicBezTo>
                    <a:cubicBezTo>
                      <a:pt x="4374" y="3431"/>
                      <a:pt x="4196" y="3877"/>
                      <a:pt x="4642" y="4082"/>
                    </a:cubicBezTo>
                    <a:cubicBezTo>
                      <a:pt x="4715" y="4115"/>
                      <a:pt x="4787" y="4130"/>
                      <a:pt x="4857" y="4130"/>
                    </a:cubicBezTo>
                    <a:cubicBezTo>
                      <a:pt x="5207" y="4130"/>
                      <a:pt x="5519" y="3774"/>
                      <a:pt x="5757" y="3574"/>
                    </a:cubicBezTo>
                    <a:cubicBezTo>
                      <a:pt x="5900" y="3449"/>
                      <a:pt x="6132" y="3146"/>
                      <a:pt x="6355" y="3146"/>
                    </a:cubicBezTo>
                    <a:cubicBezTo>
                      <a:pt x="6649" y="3146"/>
                      <a:pt x="6462" y="3583"/>
                      <a:pt x="6551" y="3886"/>
                    </a:cubicBezTo>
                    <a:cubicBezTo>
                      <a:pt x="6584" y="4010"/>
                      <a:pt x="6656" y="4165"/>
                      <a:pt x="6852" y="4165"/>
                    </a:cubicBezTo>
                    <a:cubicBezTo>
                      <a:pt x="6867" y="4165"/>
                      <a:pt x="6882" y="4165"/>
                      <a:pt x="6899" y="4163"/>
                    </a:cubicBezTo>
                    <a:cubicBezTo>
                      <a:pt x="6970" y="4154"/>
                      <a:pt x="7042" y="4136"/>
                      <a:pt x="7104" y="4109"/>
                    </a:cubicBezTo>
                    <a:cubicBezTo>
                      <a:pt x="7113" y="4109"/>
                      <a:pt x="7113" y="4100"/>
                      <a:pt x="7122" y="4100"/>
                    </a:cubicBezTo>
                    <a:cubicBezTo>
                      <a:pt x="7407" y="3993"/>
                      <a:pt x="7648" y="3770"/>
                      <a:pt x="7889" y="3592"/>
                    </a:cubicBezTo>
                    <a:cubicBezTo>
                      <a:pt x="7892" y="3589"/>
                      <a:pt x="7895" y="3588"/>
                      <a:pt x="7898" y="3588"/>
                    </a:cubicBezTo>
                    <a:cubicBezTo>
                      <a:pt x="7914" y="3588"/>
                      <a:pt x="7929" y="3621"/>
                      <a:pt x="7907" y="3636"/>
                    </a:cubicBezTo>
                    <a:lnTo>
                      <a:pt x="7898" y="3636"/>
                    </a:lnTo>
                    <a:cubicBezTo>
                      <a:pt x="7907" y="3645"/>
                      <a:pt x="7907" y="3654"/>
                      <a:pt x="7898" y="3663"/>
                    </a:cubicBezTo>
                    <a:cubicBezTo>
                      <a:pt x="7702" y="3859"/>
                      <a:pt x="7450" y="4371"/>
                      <a:pt x="7915" y="4371"/>
                    </a:cubicBezTo>
                    <a:cubicBezTo>
                      <a:pt x="7937" y="4371"/>
                      <a:pt x="7961" y="4370"/>
                      <a:pt x="7987" y="4368"/>
                    </a:cubicBezTo>
                    <a:cubicBezTo>
                      <a:pt x="8308" y="4332"/>
                      <a:pt x="8585" y="4172"/>
                      <a:pt x="8870" y="4038"/>
                    </a:cubicBezTo>
                    <a:cubicBezTo>
                      <a:pt x="9052" y="3958"/>
                      <a:pt x="9256" y="3889"/>
                      <a:pt x="9457" y="3889"/>
                    </a:cubicBezTo>
                    <a:cubicBezTo>
                      <a:pt x="9570" y="3889"/>
                      <a:pt x="9683" y="3911"/>
                      <a:pt x="9789" y="3966"/>
                    </a:cubicBezTo>
                    <a:cubicBezTo>
                      <a:pt x="9914" y="4029"/>
                      <a:pt x="9994" y="4270"/>
                      <a:pt x="10057" y="4377"/>
                    </a:cubicBezTo>
                    <a:cubicBezTo>
                      <a:pt x="10173" y="4562"/>
                      <a:pt x="10316" y="4810"/>
                      <a:pt x="10562" y="4810"/>
                    </a:cubicBezTo>
                    <a:cubicBezTo>
                      <a:pt x="10636" y="4810"/>
                      <a:pt x="10720" y="4787"/>
                      <a:pt x="10815" y="4734"/>
                    </a:cubicBezTo>
                    <a:cubicBezTo>
                      <a:pt x="10895" y="4689"/>
                      <a:pt x="10967" y="4653"/>
                      <a:pt x="11038" y="4600"/>
                    </a:cubicBezTo>
                    <a:cubicBezTo>
                      <a:pt x="11162" y="4538"/>
                      <a:pt x="11385" y="4415"/>
                      <a:pt x="11573" y="4415"/>
                    </a:cubicBezTo>
                    <a:cubicBezTo>
                      <a:pt x="11655" y="4415"/>
                      <a:pt x="11730" y="4439"/>
                      <a:pt x="11788" y="4502"/>
                    </a:cubicBezTo>
                    <a:cubicBezTo>
                      <a:pt x="12001" y="4749"/>
                      <a:pt x="12174" y="4940"/>
                      <a:pt x="12517" y="4940"/>
                    </a:cubicBezTo>
                    <a:cubicBezTo>
                      <a:pt x="12532" y="4940"/>
                      <a:pt x="12548" y="4939"/>
                      <a:pt x="12564" y="4939"/>
                    </a:cubicBezTo>
                    <a:cubicBezTo>
                      <a:pt x="12707" y="4931"/>
                      <a:pt x="12857" y="4902"/>
                      <a:pt x="13008" y="4902"/>
                    </a:cubicBezTo>
                    <a:cubicBezTo>
                      <a:pt x="13026" y="4902"/>
                      <a:pt x="13045" y="4902"/>
                      <a:pt x="13063" y="4903"/>
                    </a:cubicBezTo>
                    <a:cubicBezTo>
                      <a:pt x="13197" y="4912"/>
                      <a:pt x="13340" y="4930"/>
                      <a:pt x="13491" y="4957"/>
                    </a:cubicBezTo>
                    <a:cubicBezTo>
                      <a:pt x="13349" y="4876"/>
                      <a:pt x="13206" y="4814"/>
                      <a:pt x="13099" y="4742"/>
                    </a:cubicBezTo>
                    <a:cubicBezTo>
                      <a:pt x="12778" y="4564"/>
                      <a:pt x="12412" y="4386"/>
                      <a:pt x="12180" y="4091"/>
                    </a:cubicBezTo>
                    <a:cubicBezTo>
                      <a:pt x="11948" y="3797"/>
                      <a:pt x="11796" y="3422"/>
                      <a:pt x="11529" y="3172"/>
                    </a:cubicBezTo>
                    <a:cubicBezTo>
                      <a:pt x="11333" y="2985"/>
                      <a:pt x="11047" y="2869"/>
                      <a:pt x="10806" y="2744"/>
                    </a:cubicBezTo>
                    <a:cubicBezTo>
                      <a:pt x="10164" y="2423"/>
                      <a:pt x="9646" y="2102"/>
                      <a:pt x="9129" y="1602"/>
                    </a:cubicBezTo>
                    <a:cubicBezTo>
                      <a:pt x="8451" y="951"/>
                      <a:pt x="7720" y="327"/>
                      <a:pt x="6801" y="95"/>
                    </a:cubicBezTo>
                    <a:cubicBezTo>
                      <a:pt x="6798" y="98"/>
                      <a:pt x="6795" y="99"/>
                      <a:pt x="6792" y="99"/>
                    </a:cubicBezTo>
                    <a:cubicBezTo>
                      <a:pt x="6787" y="99"/>
                      <a:pt x="6783" y="95"/>
                      <a:pt x="6783" y="95"/>
                    </a:cubicBezTo>
                    <a:cubicBezTo>
                      <a:pt x="6631" y="59"/>
                      <a:pt x="6471" y="32"/>
                      <a:pt x="6310" y="14"/>
                    </a:cubicBezTo>
                    <a:cubicBezTo>
                      <a:pt x="6203" y="5"/>
                      <a:pt x="6095" y="1"/>
                      <a:pt x="59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8" name="Google Shape;13558;p76"/>
              <p:cNvSpPr/>
              <p:nvPr/>
            </p:nvSpPr>
            <p:spPr>
              <a:xfrm>
                <a:off x="6099067" y="2847612"/>
                <a:ext cx="1143301" cy="484183"/>
              </a:xfrm>
              <a:custGeom>
                <a:avLst/>
                <a:gdLst/>
                <a:ahLst/>
                <a:cxnLst/>
                <a:rect l="l" t="t" r="r" b="b"/>
                <a:pathLst>
                  <a:path w="19306" h="8176" extrusionOk="0">
                    <a:moveTo>
                      <a:pt x="10342" y="0"/>
                    </a:moveTo>
                    <a:cubicBezTo>
                      <a:pt x="9742" y="0"/>
                      <a:pt x="9141" y="116"/>
                      <a:pt x="8565" y="316"/>
                    </a:cubicBezTo>
                    <a:cubicBezTo>
                      <a:pt x="7628" y="638"/>
                      <a:pt x="6727" y="1182"/>
                      <a:pt x="6013" y="1878"/>
                    </a:cubicBezTo>
                    <a:cubicBezTo>
                      <a:pt x="5656" y="2217"/>
                      <a:pt x="5335" y="2591"/>
                      <a:pt x="5094" y="3020"/>
                    </a:cubicBezTo>
                    <a:cubicBezTo>
                      <a:pt x="4934" y="3314"/>
                      <a:pt x="4782" y="3617"/>
                      <a:pt x="4524" y="3831"/>
                    </a:cubicBezTo>
                    <a:cubicBezTo>
                      <a:pt x="4515" y="3840"/>
                      <a:pt x="4506" y="3843"/>
                      <a:pt x="4497" y="3843"/>
                    </a:cubicBezTo>
                    <a:cubicBezTo>
                      <a:pt x="4468" y="3843"/>
                      <a:pt x="4443" y="3805"/>
                      <a:pt x="4470" y="3778"/>
                    </a:cubicBezTo>
                    <a:cubicBezTo>
                      <a:pt x="4711" y="3519"/>
                      <a:pt x="4836" y="3171"/>
                      <a:pt x="5005" y="2859"/>
                    </a:cubicBezTo>
                    <a:cubicBezTo>
                      <a:pt x="4760" y="2680"/>
                      <a:pt x="4470" y="2612"/>
                      <a:pt x="4166" y="2612"/>
                    </a:cubicBezTo>
                    <a:cubicBezTo>
                      <a:pt x="3561" y="2612"/>
                      <a:pt x="2899" y="2880"/>
                      <a:pt x="2418" y="3082"/>
                    </a:cubicBezTo>
                    <a:cubicBezTo>
                      <a:pt x="1767" y="3367"/>
                      <a:pt x="928" y="3840"/>
                      <a:pt x="536" y="4465"/>
                    </a:cubicBezTo>
                    <a:cubicBezTo>
                      <a:pt x="375" y="4715"/>
                      <a:pt x="197" y="5009"/>
                      <a:pt x="108" y="5294"/>
                    </a:cubicBezTo>
                    <a:cubicBezTo>
                      <a:pt x="1" y="5614"/>
                      <a:pt x="146" y="5729"/>
                      <a:pt x="349" y="5729"/>
                    </a:cubicBezTo>
                    <a:cubicBezTo>
                      <a:pt x="504" y="5729"/>
                      <a:pt x="692" y="5663"/>
                      <a:pt x="830" y="5571"/>
                    </a:cubicBezTo>
                    <a:cubicBezTo>
                      <a:pt x="1258" y="5268"/>
                      <a:pt x="1615" y="4822"/>
                      <a:pt x="2115" y="4625"/>
                    </a:cubicBezTo>
                    <a:cubicBezTo>
                      <a:pt x="2122" y="4623"/>
                      <a:pt x="2129" y="4621"/>
                      <a:pt x="2136" y="4621"/>
                    </a:cubicBezTo>
                    <a:cubicBezTo>
                      <a:pt x="2175" y="4621"/>
                      <a:pt x="2213" y="4659"/>
                      <a:pt x="2213" y="4697"/>
                    </a:cubicBezTo>
                    <a:cubicBezTo>
                      <a:pt x="2204" y="4831"/>
                      <a:pt x="2168" y="4964"/>
                      <a:pt x="2168" y="5098"/>
                    </a:cubicBezTo>
                    <a:cubicBezTo>
                      <a:pt x="2173" y="5303"/>
                      <a:pt x="2273" y="5376"/>
                      <a:pt x="2398" y="5376"/>
                    </a:cubicBezTo>
                    <a:cubicBezTo>
                      <a:pt x="2529" y="5376"/>
                      <a:pt x="2688" y="5296"/>
                      <a:pt x="2793" y="5205"/>
                    </a:cubicBezTo>
                    <a:cubicBezTo>
                      <a:pt x="2909" y="5116"/>
                      <a:pt x="3052" y="4964"/>
                      <a:pt x="3203" y="4929"/>
                    </a:cubicBezTo>
                    <a:cubicBezTo>
                      <a:pt x="3251" y="4917"/>
                      <a:pt x="3293" y="4911"/>
                      <a:pt x="3330" y="4911"/>
                    </a:cubicBezTo>
                    <a:cubicBezTo>
                      <a:pt x="3571" y="4911"/>
                      <a:pt x="3611" y="5143"/>
                      <a:pt x="3712" y="5375"/>
                    </a:cubicBezTo>
                    <a:cubicBezTo>
                      <a:pt x="3777" y="5537"/>
                      <a:pt x="3871" y="5601"/>
                      <a:pt x="3980" y="5601"/>
                    </a:cubicBezTo>
                    <a:cubicBezTo>
                      <a:pt x="4343" y="5601"/>
                      <a:pt x="4867" y="4880"/>
                      <a:pt x="5032" y="4688"/>
                    </a:cubicBezTo>
                    <a:cubicBezTo>
                      <a:pt x="5300" y="4393"/>
                      <a:pt x="5603" y="4045"/>
                      <a:pt x="6013" y="3956"/>
                    </a:cubicBezTo>
                    <a:cubicBezTo>
                      <a:pt x="6013" y="3952"/>
                      <a:pt x="6016" y="3950"/>
                      <a:pt x="6018" y="3950"/>
                    </a:cubicBezTo>
                    <a:cubicBezTo>
                      <a:pt x="6020" y="3950"/>
                      <a:pt x="6022" y="3952"/>
                      <a:pt x="6022" y="3956"/>
                    </a:cubicBezTo>
                    <a:cubicBezTo>
                      <a:pt x="6085" y="3796"/>
                      <a:pt x="6192" y="3653"/>
                      <a:pt x="6361" y="3564"/>
                    </a:cubicBezTo>
                    <a:cubicBezTo>
                      <a:pt x="6366" y="3560"/>
                      <a:pt x="6371" y="3559"/>
                      <a:pt x="6375" y="3559"/>
                    </a:cubicBezTo>
                    <a:cubicBezTo>
                      <a:pt x="6394" y="3559"/>
                      <a:pt x="6402" y="3585"/>
                      <a:pt x="6388" y="3599"/>
                    </a:cubicBezTo>
                    <a:cubicBezTo>
                      <a:pt x="6111" y="3798"/>
                      <a:pt x="5893" y="4583"/>
                      <a:pt x="6464" y="4583"/>
                    </a:cubicBezTo>
                    <a:cubicBezTo>
                      <a:pt x="6483" y="4583"/>
                      <a:pt x="6502" y="4582"/>
                      <a:pt x="6522" y="4581"/>
                    </a:cubicBezTo>
                    <a:cubicBezTo>
                      <a:pt x="6709" y="4563"/>
                      <a:pt x="6888" y="4492"/>
                      <a:pt x="7048" y="4393"/>
                    </a:cubicBezTo>
                    <a:cubicBezTo>
                      <a:pt x="7280" y="4233"/>
                      <a:pt x="7476" y="4028"/>
                      <a:pt x="7664" y="3805"/>
                    </a:cubicBezTo>
                    <a:cubicBezTo>
                      <a:pt x="7896" y="3528"/>
                      <a:pt x="8047" y="3100"/>
                      <a:pt x="8342" y="2877"/>
                    </a:cubicBezTo>
                    <a:cubicBezTo>
                      <a:pt x="8353" y="2868"/>
                      <a:pt x="8368" y="2864"/>
                      <a:pt x="8384" y="2864"/>
                    </a:cubicBezTo>
                    <a:cubicBezTo>
                      <a:pt x="8418" y="2864"/>
                      <a:pt x="8454" y="2882"/>
                      <a:pt x="8467" y="2913"/>
                    </a:cubicBezTo>
                    <a:cubicBezTo>
                      <a:pt x="8502" y="3002"/>
                      <a:pt x="8511" y="3037"/>
                      <a:pt x="8547" y="3136"/>
                    </a:cubicBezTo>
                    <a:cubicBezTo>
                      <a:pt x="8627" y="3372"/>
                      <a:pt x="8731" y="3457"/>
                      <a:pt x="8840" y="3457"/>
                    </a:cubicBezTo>
                    <a:cubicBezTo>
                      <a:pt x="9085" y="3457"/>
                      <a:pt x="9356" y="3029"/>
                      <a:pt x="9430" y="2930"/>
                    </a:cubicBezTo>
                    <a:cubicBezTo>
                      <a:pt x="9484" y="2859"/>
                      <a:pt x="9528" y="2832"/>
                      <a:pt x="9609" y="2805"/>
                    </a:cubicBezTo>
                    <a:cubicBezTo>
                      <a:pt x="9619" y="2800"/>
                      <a:pt x="9629" y="2798"/>
                      <a:pt x="9638" y="2798"/>
                    </a:cubicBezTo>
                    <a:cubicBezTo>
                      <a:pt x="9660" y="2798"/>
                      <a:pt x="9679" y="2811"/>
                      <a:pt x="9698" y="2823"/>
                    </a:cubicBezTo>
                    <a:cubicBezTo>
                      <a:pt x="9787" y="2895"/>
                      <a:pt x="9840" y="2948"/>
                      <a:pt x="9885" y="3055"/>
                    </a:cubicBezTo>
                    <a:cubicBezTo>
                      <a:pt x="9946" y="3185"/>
                      <a:pt x="10034" y="3226"/>
                      <a:pt x="10132" y="3226"/>
                    </a:cubicBezTo>
                    <a:cubicBezTo>
                      <a:pt x="10250" y="3226"/>
                      <a:pt x="10384" y="3166"/>
                      <a:pt x="10501" y="3127"/>
                    </a:cubicBezTo>
                    <a:cubicBezTo>
                      <a:pt x="10965" y="2966"/>
                      <a:pt x="11161" y="2761"/>
                      <a:pt x="11348" y="2324"/>
                    </a:cubicBezTo>
                    <a:cubicBezTo>
                      <a:pt x="11352" y="2313"/>
                      <a:pt x="11363" y="2308"/>
                      <a:pt x="11376" y="2308"/>
                    </a:cubicBezTo>
                    <a:cubicBezTo>
                      <a:pt x="11394" y="2308"/>
                      <a:pt x="11414" y="2317"/>
                      <a:pt x="11419" y="2333"/>
                    </a:cubicBezTo>
                    <a:cubicBezTo>
                      <a:pt x="11455" y="2556"/>
                      <a:pt x="11393" y="2743"/>
                      <a:pt x="11259" y="2895"/>
                    </a:cubicBezTo>
                    <a:cubicBezTo>
                      <a:pt x="11170" y="3207"/>
                      <a:pt x="11072" y="3644"/>
                      <a:pt x="11250" y="3876"/>
                    </a:cubicBezTo>
                    <a:cubicBezTo>
                      <a:pt x="11328" y="3981"/>
                      <a:pt x="11432" y="4021"/>
                      <a:pt x="11549" y="4021"/>
                    </a:cubicBezTo>
                    <a:cubicBezTo>
                      <a:pt x="11900" y="4021"/>
                      <a:pt x="12370" y="3660"/>
                      <a:pt x="12624" y="3599"/>
                    </a:cubicBezTo>
                    <a:cubicBezTo>
                      <a:pt x="12631" y="3598"/>
                      <a:pt x="12639" y="3597"/>
                      <a:pt x="12647" y="3597"/>
                    </a:cubicBezTo>
                    <a:cubicBezTo>
                      <a:pt x="12683" y="3597"/>
                      <a:pt x="12718" y="3614"/>
                      <a:pt x="12740" y="3644"/>
                    </a:cubicBezTo>
                    <a:cubicBezTo>
                      <a:pt x="12927" y="3965"/>
                      <a:pt x="12811" y="4340"/>
                      <a:pt x="12999" y="4679"/>
                    </a:cubicBezTo>
                    <a:cubicBezTo>
                      <a:pt x="13123" y="4901"/>
                      <a:pt x="13272" y="4972"/>
                      <a:pt x="13436" y="4972"/>
                    </a:cubicBezTo>
                    <a:cubicBezTo>
                      <a:pt x="13659" y="4972"/>
                      <a:pt x="13907" y="4839"/>
                      <a:pt x="14149" y="4777"/>
                    </a:cubicBezTo>
                    <a:cubicBezTo>
                      <a:pt x="14159" y="4773"/>
                      <a:pt x="14169" y="4771"/>
                      <a:pt x="14178" y="4771"/>
                    </a:cubicBezTo>
                    <a:cubicBezTo>
                      <a:pt x="14213" y="4771"/>
                      <a:pt x="14244" y="4794"/>
                      <a:pt x="14265" y="4822"/>
                    </a:cubicBezTo>
                    <a:cubicBezTo>
                      <a:pt x="14470" y="5116"/>
                      <a:pt x="14488" y="5517"/>
                      <a:pt x="14694" y="5830"/>
                    </a:cubicBezTo>
                    <a:cubicBezTo>
                      <a:pt x="14966" y="6249"/>
                      <a:pt x="15314" y="6370"/>
                      <a:pt x="15705" y="6370"/>
                    </a:cubicBezTo>
                    <a:cubicBezTo>
                      <a:pt x="15929" y="6370"/>
                      <a:pt x="16168" y="6330"/>
                      <a:pt x="16415" y="6285"/>
                    </a:cubicBezTo>
                    <a:lnTo>
                      <a:pt x="16424" y="6285"/>
                    </a:lnTo>
                    <a:cubicBezTo>
                      <a:pt x="16424" y="6276"/>
                      <a:pt x="16433" y="6276"/>
                      <a:pt x="16433" y="6267"/>
                    </a:cubicBezTo>
                    <a:cubicBezTo>
                      <a:pt x="16440" y="6245"/>
                      <a:pt x="16459" y="6235"/>
                      <a:pt x="16478" y="6235"/>
                    </a:cubicBezTo>
                    <a:cubicBezTo>
                      <a:pt x="16506" y="6235"/>
                      <a:pt x="16533" y="6256"/>
                      <a:pt x="16522" y="6294"/>
                    </a:cubicBezTo>
                    <a:cubicBezTo>
                      <a:pt x="16416" y="6647"/>
                      <a:pt x="16477" y="7141"/>
                      <a:pt x="16964" y="7141"/>
                    </a:cubicBezTo>
                    <a:cubicBezTo>
                      <a:pt x="16969" y="7141"/>
                      <a:pt x="16973" y="7141"/>
                      <a:pt x="16977" y="7141"/>
                    </a:cubicBezTo>
                    <a:cubicBezTo>
                      <a:pt x="17191" y="7132"/>
                      <a:pt x="17379" y="7088"/>
                      <a:pt x="17575" y="7016"/>
                    </a:cubicBezTo>
                    <a:cubicBezTo>
                      <a:pt x="17583" y="7014"/>
                      <a:pt x="17592" y="7013"/>
                      <a:pt x="17600" y="7013"/>
                    </a:cubicBezTo>
                    <a:cubicBezTo>
                      <a:pt x="17651" y="7013"/>
                      <a:pt x="17691" y="7059"/>
                      <a:pt x="17691" y="7105"/>
                    </a:cubicBezTo>
                    <a:cubicBezTo>
                      <a:pt x="17709" y="7462"/>
                      <a:pt x="17673" y="7971"/>
                      <a:pt x="18119" y="8078"/>
                    </a:cubicBezTo>
                    <a:cubicBezTo>
                      <a:pt x="18396" y="8149"/>
                      <a:pt x="18681" y="8131"/>
                      <a:pt x="18958" y="8140"/>
                    </a:cubicBezTo>
                    <a:cubicBezTo>
                      <a:pt x="19083" y="8149"/>
                      <a:pt x="19199" y="8158"/>
                      <a:pt x="19306" y="8176"/>
                    </a:cubicBezTo>
                    <a:cubicBezTo>
                      <a:pt x="19225" y="8113"/>
                      <a:pt x="19145" y="8060"/>
                      <a:pt x="19074" y="7997"/>
                    </a:cubicBezTo>
                    <a:cubicBezTo>
                      <a:pt x="18538" y="7587"/>
                      <a:pt x="18057" y="7123"/>
                      <a:pt x="17566" y="6659"/>
                    </a:cubicBezTo>
                    <a:cubicBezTo>
                      <a:pt x="16915" y="6062"/>
                      <a:pt x="16281" y="5384"/>
                      <a:pt x="15826" y="4616"/>
                    </a:cubicBezTo>
                    <a:cubicBezTo>
                      <a:pt x="15336" y="3778"/>
                      <a:pt x="14908" y="2895"/>
                      <a:pt x="14328" y="2101"/>
                    </a:cubicBezTo>
                    <a:cubicBezTo>
                      <a:pt x="13677" y="1218"/>
                      <a:pt x="12767" y="593"/>
                      <a:pt x="11732" y="227"/>
                    </a:cubicBezTo>
                    <a:cubicBezTo>
                      <a:pt x="11278" y="71"/>
                      <a:pt x="10811" y="0"/>
                      <a:pt x="10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9" name="Google Shape;13559;p76"/>
              <p:cNvSpPr/>
              <p:nvPr/>
            </p:nvSpPr>
            <p:spPr>
              <a:xfrm>
                <a:off x="5955399" y="3657734"/>
                <a:ext cx="467601" cy="169606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28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68" y="134"/>
                      <a:pt x="553" y="268"/>
                      <a:pt x="794" y="437"/>
                    </a:cubicBezTo>
                    <a:cubicBezTo>
                      <a:pt x="1338" y="518"/>
                      <a:pt x="1847" y="616"/>
                      <a:pt x="2364" y="839"/>
                    </a:cubicBezTo>
                    <a:cubicBezTo>
                      <a:pt x="2873" y="1062"/>
                      <a:pt x="3336" y="1356"/>
                      <a:pt x="3809" y="1642"/>
                    </a:cubicBezTo>
                    <a:cubicBezTo>
                      <a:pt x="4461" y="2043"/>
                      <a:pt x="5210" y="2355"/>
                      <a:pt x="5933" y="2614"/>
                    </a:cubicBezTo>
                    <a:cubicBezTo>
                      <a:pt x="6227" y="2730"/>
                      <a:pt x="6619" y="2864"/>
                      <a:pt x="6941" y="2864"/>
                    </a:cubicBezTo>
                    <a:cubicBezTo>
                      <a:pt x="7262" y="2855"/>
                      <a:pt x="7565" y="2757"/>
                      <a:pt x="7877" y="2685"/>
                    </a:cubicBezTo>
                    <a:cubicBezTo>
                      <a:pt x="7886" y="2685"/>
                      <a:pt x="7886" y="2676"/>
                      <a:pt x="7895" y="2668"/>
                    </a:cubicBezTo>
                    <a:lnTo>
                      <a:pt x="7895" y="2668"/>
                    </a:lnTo>
                    <a:cubicBezTo>
                      <a:pt x="7856" y="2669"/>
                      <a:pt x="7817" y="2670"/>
                      <a:pt x="7779" y="2670"/>
                    </a:cubicBezTo>
                    <a:cubicBezTo>
                      <a:pt x="6553" y="2670"/>
                      <a:pt x="5508" y="1732"/>
                      <a:pt x="4478" y="1204"/>
                    </a:cubicBezTo>
                    <a:cubicBezTo>
                      <a:pt x="3078" y="473"/>
                      <a:pt x="1543" y="205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0" name="Google Shape;13560;p76"/>
              <p:cNvSpPr/>
              <p:nvPr/>
            </p:nvSpPr>
            <p:spPr>
              <a:xfrm>
                <a:off x="7065891" y="2958708"/>
                <a:ext cx="16404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280" extrusionOk="0">
                    <a:moveTo>
                      <a:pt x="188" y="0"/>
                    </a:moveTo>
                    <a:cubicBezTo>
                      <a:pt x="182" y="0"/>
                      <a:pt x="176" y="1"/>
                      <a:pt x="170" y="2"/>
                    </a:cubicBezTo>
                    <a:cubicBezTo>
                      <a:pt x="161" y="2"/>
                      <a:pt x="161" y="11"/>
                      <a:pt x="152" y="11"/>
                    </a:cubicBezTo>
                    <a:cubicBezTo>
                      <a:pt x="80" y="46"/>
                      <a:pt x="63" y="118"/>
                      <a:pt x="27" y="180"/>
                    </a:cubicBezTo>
                    <a:cubicBezTo>
                      <a:pt x="0" y="243"/>
                      <a:pt x="27" y="269"/>
                      <a:pt x="89" y="278"/>
                    </a:cubicBezTo>
                    <a:cubicBezTo>
                      <a:pt x="97" y="279"/>
                      <a:pt x="104" y="279"/>
                      <a:pt x="111" y="279"/>
                    </a:cubicBezTo>
                    <a:cubicBezTo>
                      <a:pt x="213" y="279"/>
                      <a:pt x="268" y="218"/>
                      <a:pt x="277" y="118"/>
                    </a:cubicBezTo>
                    <a:cubicBezTo>
                      <a:pt x="277" y="37"/>
                      <a:pt x="240" y="0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1" name="Google Shape;13561;p76"/>
              <p:cNvSpPr/>
              <p:nvPr/>
            </p:nvSpPr>
            <p:spPr>
              <a:xfrm>
                <a:off x="7201090" y="3073416"/>
                <a:ext cx="20135" cy="2208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73" extrusionOk="0">
                    <a:moveTo>
                      <a:pt x="224" y="1"/>
                    </a:moveTo>
                    <a:cubicBezTo>
                      <a:pt x="161" y="18"/>
                      <a:pt x="135" y="54"/>
                      <a:pt x="90" y="99"/>
                    </a:cubicBezTo>
                    <a:cubicBezTo>
                      <a:pt x="63" y="125"/>
                      <a:pt x="19" y="152"/>
                      <a:pt x="19" y="188"/>
                    </a:cubicBezTo>
                    <a:cubicBezTo>
                      <a:pt x="1" y="268"/>
                      <a:pt x="45" y="348"/>
                      <a:pt x="126" y="366"/>
                    </a:cubicBezTo>
                    <a:cubicBezTo>
                      <a:pt x="136" y="370"/>
                      <a:pt x="148" y="372"/>
                      <a:pt x="160" y="372"/>
                    </a:cubicBezTo>
                    <a:cubicBezTo>
                      <a:pt x="231" y="372"/>
                      <a:pt x="323" y="310"/>
                      <a:pt x="331" y="241"/>
                    </a:cubicBezTo>
                    <a:cubicBezTo>
                      <a:pt x="340" y="197"/>
                      <a:pt x="322" y="152"/>
                      <a:pt x="313" y="108"/>
                    </a:cubicBezTo>
                    <a:cubicBezTo>
                      <a:pt x="304" y="45"/>
                      <a:pt x="286" y="9"/>
                      <a:pt x="2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2" name="Google Shape;13562;p76"/>
              <p:cNvSpPr/>
              <p:nvPr/>
            </p:nvSpPr>
            <p:spPr>
              <a:xfrm>
                <a:off x="6261803" y="3372415"/>
                <a:ext cx="1079877" cy="180739"/>
              </a:xfrm>
              <a:custGeom>
                <a:avLst/>
                <a:gdLst/>
                <a:ahLst/>
                <a:cxnLst/>
                <a:rect l="l" t="t" r="r" b="b"/>
                <a:pathLst>
                  <a:path w="18235" h="3052" extrusionOk="0">
                    <a:moveTo>
                      <a:pt x="17923" y="1"/>
                    </a:moveTo>
                    <a:lnTo>
                      <a:pt x="17923" y="1"/>
                    </a:lnTo>
                    <a:cubicBezTo>
                      <a:pt x="18065" y="260"/>
                      <a:pt x="17691" y="661"/>
                      <a:pt x="17432" y="875"/>
                    </a:cubicBezTo>
                    <a:cubicBezTo>
                      <a:pt x="16923" y="1294"/>
                      <a:pt x="16121" y="1526"/>
                      <a:pt x="15478" y="1616"/>
                    </a:cubicBezTo>
                    <a:cubicBezTo>
                      <a:pt x="15141" y="1665"/>
                      <a:pt x="14805" y="1688"/>
                      <a:pt x="14471" y="1688"/>
                    </a:cubicBezTo>
                    <a:cubicBezTo>
                      <a:pt x="13893" y="1688"/>
                      <a:pt x="13319" y="1617"/>
                      <a:pt x="12748" y="1482"/>
                    </a:cubicBezTo>
                    <a:cubicBezTo>
                      <a:pt x="11776" y="1250"/>
                      <a:pt x="10750" y="1000"/>
                      <a:pt x="9831" y="607"/>
                    </a:cubicBezTo>
                    <a:cubicBezTo>
                      <a:pt x="9250" y="355"/>
                      <a:pt x="8562" y="214"/>
                      <a:pt x="7885" y="214"/>
                    </a:cubicBezTo>
                    <a:cubicBezTo>
                      <a:pt x="7368" y="214"/>
                      <a:pt x="6858" y="296"/>
                      <a:pt x="6406" y="474"/>
                    </a:cubicBezTo>
                    <a:cubicBezTo>
                      <a:pt x="5647" y="777"/>
                      <a:pt x="4898" y="1143"/>
                      <a:pt x="4202" y="1553"/>
                    </a:cubicBezTo>
                    <a:cubicBezTo>
                      <a:pt x="3881" y="1740"/>
                      <a:pt x="3560" y="1919"/>
                      <a:pt x="3239" y="2079"/>
                    </a:cubicBezTo>
                    <a:cubicBezTo>
                      <a:pt x="3167" y="2115"/>
                      <a:pt x="3105" y="2151"/>
                      <a:pt x="3033" y="2178"/>
                    </a:cubicBezTo>
                    <a:cubicBezTo>
                      <a:pt x="2079" y="2624"/>
                      <a:pt x="1089" y="2927"/>
                      <a:pt x="0" y="2963"/>
                    </a:cubicBezTo>
                    <a:cubicBezTo>
                      <a:pt x="81" y="2998"/>
                      <a:pt x="170" y="3025"/>
                      <a:pt x="250" y="3052"/>
                    </a:cubicBezTo>
                    <a:cubicBezTo>
                      <a:pt x="625" y="3052"/>
                      <a:pt x="1035" y="2998"/>
                      <a:pt x="1383" y="2945"/>
                    </a:cubicBezTo>
                    <a:cubicBezTo>
                      <a:pt x="1793" y="2891"/>
                      <a:pt x="2204" y="2891"/>
                      <a:pt x="2614" y="2829"/>
                    </a:cubicBezTo>
                    <a:cubicBezTo>
                      <a:pt x="3471" y="2686"/>
                      <a:pt x="4238" y="2347"/>
                      <a:pt x="5032" y="2008"/>
                    </a:cubicBezTo>
                    <a:cubicBezTo>
                      <a:pt x="5487" y="1821"/>
                      <a:pt x="5933" y="1607"/>
                      <a:pt x="6388" y="1419"/>
                    </a:cubicBezTo>
                    <a:cubicBezTo>
                      <a:pt x="6807" y="1250"/>
                      <a:pt x="7262" y="1178"/>
                      <a:pt x="7708" y="1107"/>
                    </a:cubicBezTo>
                    <a:cubicBezTo>
                      <a:pt x="7858" y="1083"/>
                      <a:pt x="8011" y="1073"/>
                      <a:pt x="8167" y="1073"/>
                    </a:cubicBezTo>
                    <a:cubicBezTo>
                      <a:pt x="8826" y="1073"/>
                      <a:pt x="9523" y="1256"/>
                      <a:pt x="10143" y="1357"/>
                    </a:cubicBezTo>
                    <a:cubicBezTo>
                      <a:pt x="11134" y="1500"/>
                      <a:pt x="12079" y="1830"/>
                      <a:pt x="13078" y="1901"/>
                    </a:cubicBezTo>
                    <a:cubicBezTo>
                      <a:pt x="13584" y="1942"/>
                      <a:pt x="14098" y="1972"/>
                      <a:pt x="14609" y="1972"/>
                    </a:cubicBezTo>
                    <a:cubicBezTo>
                      <a:pt x="14873" y="1972"/>
                      <a:pt x="15137" y="1964"/>
                      <a:pt x="15398" y="1946"/>
                    </a:cubicBezTo>
                    <a:cubicBezTo>
                      <a:pt x="16005" y="1910"/>
                      <a:pt x="16629" y="1839"/>
                      <a:pt x="17200" y="1651"/>
                    </a:cubicBezTo>
                    <a:cubicBezTo>
                      <a:pt x="17539" y="1535"/>
                      <a:pt x="17887" y="1384"/>
                      <a:pt x="18056" y="1036"/>
                    </a:cubicBezTo>
                    <a:cubicBezTo>
                      <a:pt x="18235" y="697"/>
                      <a:pt x="18235" y="242"/>
                      <a:pt x="179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3" name="Google Shape;13563;p76"/>
              <p:cNvSpPr/>
              <p:nvPr/>
            </p:nvSpPr>
            <p:spPr>
              <a:xfrm>
                <a:off x="5831748" y="3561561"/>
                <a:ext cx="1853882" cy="207685"/>
              </a:xfrm>
              <a:custGeom>
                <a:avLst/>
                <a:gdLst/>
                <a:ahLst/>
                <a:cxnLst/>
                <a:rect l="l" t="t" r="r" b="b"/>
                <a:pathLst>
                  <a:path w="31305" h="35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50" y="232"/>
                      <a:pt x="482" y="482"/>
                      <a:pt x="723" y="714"/>
                    </a:cubicBezTo>
                    <a:lnTo>
                      <a:pt x="750" y="714"/>
                    </a:lnTo>
                    <a:cubicBezTo>
                      <a:pt x="938" y="756"/>
                      <a:pt x="1136" y="769"/>
                      <a:pt x="1337" y="769"/>
                    </a:cubicBezTo>
                    <a:cubicBezTo>
                      <a:pt x="1678" y="769"/>
                      <a:pt x="2029" y="732"/>
                      <a:pt x="2360" y="732"/>
                    </a:cubicBezTo>
                    <a:cubicBezTo>
                      <a:pt x="2382" y="732"/>
                      <a:pt x="2405" y="732"/>
                      <a:pt x="2427" y="732"/>
                    </a:cubicBezTo>
                    <a:cubicBezTo>
                      <a:pt x="2864" y="741"/>
                      <a:pt x="3283" y="803"/>
                      <a:pt x="3712" y="902"/>
                    </a:cubicBezTo>
                    <a:cubicBezTo>
                      <a:pt x="4657" y="1107"/>
                      <a:pt x="5514" y="1562"/>
                      <a:pt x="6370" y="1999"/>
                    </a:cubicBezTo>
                    <a:cubicBezTo>
                      <a:pt x="7298" y="2463"/>
                      <a:pt x="8288" y="2828"/>
                      <a:pt x="9261" y="3176"/>
                    </a:cubicBezTo>
                    <a:cubicBezTo>
                      <a:pt x="9778" y="3364"/>
                      <a:pt x="10224" y="3498"/>
                      <a:pt x="10777" y="3506"/>
                    </a:cubicBezTo>
                    <a:cubicBezTo>
                      <a:pt x="10875" y="3506"/>
                      <a:pt x="10973" y="3489"/>
                      <a:pt x="11072" y="3471"/>
                    </a:cubicBezTo>
                    <a:cubicBezTo>
                      <a:pt x="11535" y="3239"/>
                      <a:pt x="12035" y="3078"/>
                      <a:pt x="12490" y="2989"/>
                    </a:cubicBezTo>
                    <a:cubicBezTo>
                      <a:pt x="12791" y="2926"/>
                      <a:pt x="13100" y="2897"/>
                      <a:pt x="13410" y="2897"/>
                    </a:cubicBezTo>
                    <a:cubicBezTo>
                      <a:pt x="13797" y="2897"/>
                      <a:pt x="14187" y="2941"/>
                      <a:pt x="14569" y="3016"/>
                    </a:cubicBezTo>
                    <a:cubicBezTo>
                      <a:pt x="15273" y="2936"/>
                      <a:pt x="15978" y="2837"/>
                      <a:pt x="16647" y="2579"/>
                    </a:cubicBezTo>
                    <a:cubicBezTo>
                      <a:pt x="17423" y="2293"/>
                      <a:pt x="18164" y="1910"/>
                      <a:pt x="18922" y="1580"/>
                    </a:cubicBezTo>
                    <a:cubicBezTo>
                      <a:pt x="20020" y="1112"/>
                      <a:pt x="21242" y="847"/>
                      <a:pt x="22449" y="847"/>
                    </a:cubicBezTo>
                    <a:cubicBezTo>
                      <a:pt x="22762" y="847"/>
                      <a:pt x="23074" y="865"/>
                      <a:pt x="23383" y="902"/>
                    </a:cubicBezTo>
                    <a:cubicBezTo>
                      <a:pt x="24855" y="1080"/>
                      <a:pt x="26175" y="1669"/>
                      <a:pt x="27584" y="2079"/>
                    </a:cubicBezTo>
                    <a:cubicBezTo>
                      <a:pt x="28180" y="2247"/>
                      <a:pt x="28829" y="2455"/>
                      <a:pt x="29457" y="2455"/>
                    </a:cubicBezTo>
                    <a:cubicBezTo>
                      <a:pt x="29562" y="2455"/>
                      <a:pt x="29666" y="2449"/>
                      <a:pt x="29770" y="2436"/>
                    </a:cubicBezTo>
                    <a:cubicBezTo>
                      <a:pt x="30243" y="2382"/>
                      <a:pt x="30725" y="2284"/>
                      <a:pt x="31162" y="2070"/>
                    </a:cubicBezTo>
                    <a:cubicBezTo>
                      <a:pt x="31206" y="2043"/>
                      <a:pt x="31260" y="2026"/>
                      <a:pt x="31304" y="1999"/>
                    </a:cubicBezTo>
                    <a:lnTo>
                      <a:pt x="31304" y="1999"/>
                    </a:lnTo>
                    <a:cubicBezTo>
                      <a:pt x="31079" y="2046"/>
                      <a:pt x="30840" y="2065"/>
                      <a:pt x="30596" y="2065"/>
                    </a:cubicBezTo>
                    <a:cubicBezTo>
                      <a:pt x="29962" y="2065"/>
                      <a:pt x="29293" y="1937"/>
                      <a:pt x="28726" y="1847"/>
                    </a:cubicBezTo>
                    <a:cubicBezTo>
                      <a:pt x="27308" y="1624"/>
                      <a:pt x="25979" y="1053"/>
                      <a:pt x="24587" y="687"/>
                    </a:cubicBezTo>
                    <a:cubicBezTo>
                      <a:pt x="23744" y="467"/>
                      <a:pt x="22912" y="386"/>
                      <a:pt x="22071" y="386"/>
                    </a:cubicBezTo>
                    <a:cubicBezTo>
                      <a:pt x="21585" y="386"/>
                      <a:pt x="21096" y="413"/>
                      <a:pt x="20599" y="455"/>
                    </a:cubicBezTo>
                    <a:cubicBezTo>
                      <a:pt x="20010" y="500"/>
                      <a:pt x="19404" y="554"/>
                      <a:pt x="18815" y="652"/>
                    </a:cubicBezTo>
                    <a:cubicBezTo>
                      <a:pt x="17066" y="1214"/>
                      <a:pt x="15452" y="2168"/>
                      <a:pt x="13659" y="2605"/>
                    </a:cubicBezTo>
                    <a:cubicBezTo>
                      <a:pt x="13036" y="2755"/>
                      <a:pt x="12423" y="2822"/>
                      <a:pt x="11814" y="2822"/>
                    </a:cubicBezTo>
                    <a:cubicBezTo>
                      <a:pt x="10825" y="2822"/>
                      <a:pt x="9847" y="2646"/>
                      <a:pt x="8859" y="2365"/>
                    </a:cubicBezTo>
                    <a:cubicBezTo>
                      <a:pt x="7119" y="1883"/>
                      <a:pt x="5460" y="1187"/>
                      <a:pt x="3747" y="634"/>
                    </a:cubicBezTo>
                    <a:cubicBezTo>
                      <a:pt x="2516" y="232"/>
                      <a:pt x="1285" y="45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4" name="Google Shape;13564;p76"/>
              <p:cNvSpPr/>
              <p:nvPr/>
            </p:nvSpPr>
            <p:spPr>
              <a:xfrm>
                <a:off x="7126117" y="4011747"/>
                <a:ext cx="15634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27" extrusionOk="0">
                    <a:moveTo>
                      <a:pt x="84" y="1"/>
                    </a:moveTo>
                    <a:cubicBezTo>
                      <a:pt x="71" y="1"/>
                      <a:pt x="58" y="3"/>
                      <a:pt x="45" y="8"/>
                    </a:cubicBezTo>
                    <a:cubicBezTo>
                      <a:pt x="9" y="53"/>
                      <a:pt x="0" y="106"/>
                      <a:pt x="27" y="160"/>
                    </a:cubicBezTo>
                    <a:cubicBezTo>
                      <a:pt x="47" y="193"/>
                      <a:pt x="77" y="226"/>
                      <a:pt x="116" y="226"/>
                    </a:cubicBezTo>
                    <a:cubicBezTo>
                      <a:pt x="130" y="226"/>
                      <a:pt x="145" y="222"/>
                      <a:pt x="161" y="213"/>
                    </a:cubicBezTo>
                    <a:cubicBezTo>
                      <a:pt x="263" y="142"/>
                      <a:pt x="184" y="1"/>
                      <a:pt x="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5" name="Google Shape;13565;p76"/>
              <p:cNvSpPr/>
              <p:nvPr/>
            </p:nvSpPr>
            <p:spPr>
              <a:xfrm>
                <a:off x="7235970" y="3926590"/>
                <a:ext cx="2433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20" extrusionOk="0">
                    <a:moveTo>
                      <a:pt x="158" y="0"/>
                    </a:moveTo>
                    <a:cubicBezTo>
                      <a:pt x="143" y="0"/>
                      <a:pt x="126" y="3"/>
                      <a:pt x="108" y="10"/>
                    </a:cubicBezTo>
                    <a:lnTo>
                      <a:pt x="90" y="10"/>
                    </a:lnTo>
                    <a:cubicBezTo>
                      <a:pt x="27" y="54"/>
                      <a:pt x="1" y="117"/>
                      <a:pt x="27" y="197"/>
                    </a:cubicBezTo>
                    <a:cubicBezTo>
                      <a:pt x="50" y="265"/>
                      <a:pt x="104" y="319"/>
                      <a:pt x="168" y="319"/>
                    </a:cubicBezTo>
                    <a:cubicBezTo>
                      <a:pt x="180" y="319"/>
                      <a:pt x="193" y="317"/>
                      <a:pt x="206" y="313"/>
                    </a:cubicBezTo>
                    <a:cubicBezTo>
                      <a:pt x="295" y="286"/>
                      <a:pt x="411" y="197"/>
                      <a:pt x="322" y="108"/>
                    </a:cubicBezTo>
                    <a:cubicBezTo>
                      <a:pt x="271" y="57"/>
                      <a:pt x="226" y="0"/>
                      <a:pt x="1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6" name="Google Shape;13566;p76"/>
              <p:cNvSpPr/>
              <p:nvPr/>
            </p:nvSpPr>
            <p:spPr>
              <a:xfrm>
                <a:off x="7223830" y="4000970"/>
                <a:ext cx="37782" cy="29373"/>
              </a:xfrm>
              <a:custGeom>
                <a:avLst/>
                <a:gdLst/>
                <a:ahLst/>
                <a:cxnLst/>
                <a:rect l="l" t="t" r="r" b="b"/>
                <a:pathLst>
                  <a:path w="638" h="496" extrusionOk="0">
                    <a:moveTo>
                      <a:pt x="148" y="1"/>
                    </a:moveTo>
                    <a:cubicBezTo>
                      <a:pt x="137" y="1"/>
                      <a:pt x="127" y="1"/>
                      <a:pt x="116" y="3"/>
                    </a:cubicBezTo>
                    <a:lnTo>
                      <a:pt x="99" y="3"/>
                    </a:lnTo>
                    <a:cubicBezTo>
                      <a:pt x="36" y="65"/>
                      <a:pt x="0" y="226"/>
                      <a:pt x="18" y="297"/>
                    </a:cubicBezTo>
                    <a:cubicBezTo>
                      <a:pt x="48" y="409"/>
                      <a:pt x="127" y="495"/>
                      <a:pt x="236" y="495"/>
                    </a:cubicBezTo>
                    <a:cubicBezTo>
                      <a:pt x="257" y="495"/>
                      <a:pt x="280" y="492"/>
                      <a:pt x="304" y="485"/>
                    </a:cubicBezTo>
                    <a:cubicBezTo>
                      <a:pt x="638" y="390"/>
                      <a:pt x="397" y="1"/>
                      <a:pt x="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7" name="Google Shape;13567;p76"/>
              <p:cNvSpPr/>
              <p:nvPr/>
            </p:nvSpPr>
            <p:spPr>
              <a:xfrm>
                <a:off x="7377565" y="3861152"/>
                <a:ext cx="45481" cy="4453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52" extrusionOk="0">
                    <a:moveTo>
                      <a:pt x="302" y="1"/>
                    </a:moveTo>
                    <a:cubicBezTo>
                      <a:pt x="242" y="1"/>
                      <a:pt x="182" y="17"/>
                      <a:pt x="125" y="53"/>
                    </a:cubicBezTo>
                    <a:cubicBezTo>
                      <a:pt x="116" y="62"/>
                      <a:pt x="116" y="62"/>
                      <a:pt x="108" y="62"/>
                    </a:cubicBezTo>
                    <a:cubicBezTo>
                      <a:pt x="18" y="178"/>
                      <a:pt x="0" y="410"/>
                      <a:pt x="45" y="553"/>
                    </a:cubicBezTo>
                    <a:cubicBezTo>
                      <a:pt x="86" y="667"/>
                      <a:pt x="216" y="751"/>
                      <a:pt x="340" y="751"/>
                    </a:cubicBezTo>
                    <a:cubicBezTo>
                      <a:pt x="352" y="751"/>
                      <a:pt x="364" y="751"/>
                      <a:pt x="375" y="749"/>
                    </a:cubicBezTo>
                    <a:cubicBezTo>
                      <a:pt x="554" y="722"/>
                      <a:pt x="768" y="508"/>
                      <a:pt x="705" y="321"/>
                    </a:cubicBezTo>
                    <a:cubicBezTo>
                      <a:pt x="652" y="141"/>
                      <a:pt x="479" y="1"/>
                      <a:pt x="3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8" name="Google Shape;13568;p76"/>
              <p:cNvSpPr/>
              <p:nvPr/>
            </p:nvSpPr>
            <p:spPr>
              <a:xfrm>
                <a:off x="7479542" y="3989599"/>
                <a:ext cx="14331" cy="12732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15" extrusionOk="0">
                    <a:moveTo>
                      <a:pt x="161" y="1"/>
                    </a:moveTo>
                    <a:cubicBezTo>
                      <a:pt x="141" y="1"/>
                      <a:pt x="121" y="4"/>
                      <a:pt x="107" y="7"/>
                    </a:cubicBezTo>
                    <a:cubicBezTo>
                      <a:pt x="104" y="10"/>
                      <a:pt x="101" y="11"/>
                      <a:pt x="98" y="11"/>
                    </a:cubicBezTo>
                    <a:cubicBezTo>
                      <a:pt x="92" y="11"/>
                      <a:pt x="86" y="7"/>
                      <a:pt x="81" y="7"/>
                    </a:cubicBezTo>
                    <a:lnTo>
                      <a:pt x="63" y="7"/>
                    </a:lnTo>
                    <a:cubicBezTo>
                      <a:pt x="63" y="16"/>
                      <a:pt x="63" y="16"/>
                      <a:pt x="54" y="25"/>
                    </a:cubicBezTo>
                    <a:cubicBezTo>
                      <a:pt x="36" y="70"/>
                      <a:pt x="0" y="115"/>
                      <a:pt x="27" y="168"/>
                    </a:cubicBezTo>
                    <a:cubicBezTo>
                      <a:pt x="34" y="198"/>
                      <a:pt x="54" y="215"/>
                      <a:pt x="81" y="215"/>
                    </a:cubicBezTo>
                    <a:cubicBezTo>
                      <a:pt x="86" y="215"/>
                      <a:pt x="92" y="214"/>
                      <a:pt x="98" y="213"/>
                    </a:cubicBezTo>
                    <a:cubicBezTo>
                      <a:pt x="125" y="213"/>
                      <a:pt x="152" y="204"/>
                      <a:pt x="170" y="186"/>
                    </a:cubicBezTo>
                    <a:cubicBezTo>
                      <a:pt x="205" y="150"/>
                      <a:pt x="241" y="97"/>
                      <a:pt x="232" y="43"/>
                    </a:cubicBezTo>
                    <a:cubicBezTo>
                      <a:pt x="227" y="10"/>
                      <a:pt x="193" y="1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9" name="Google Shape;13569;p76"/>
              <p:cNvSpPr/>
              <p:nvPr/>
            </p:nvSpPr>
            <p:spPr>
              <a:xfrm>
                <a:off x="5998689" y="3743602"/>
                <a:ext cx="1188723" cy="466239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7873" extrusionOk="0">
                    <a:moveTo>
                      <a:pt x="10544" y="1"/>
                    </a:moveTo>
                    <a:cubicBezTo>
                      <a:pt x="10216" y="1"/>
                      <a:pt x="9896" y="42"/>
                      <a:pt x="9600" y="147"/>
                    </a:cubicBezTo>
                    <a:cubicBezTo>
                      <a:pt x="8699" y="459"/>
                      <a:pt x="7682" y="727"/>
                      <a:pt x="7137" y="1583"/>
                    </a:cubicBezTo>
                    <a:cubicBezTo>
                      <a:pt x="6897" y="1958"/>
                      <a:pt x="6602" y="2279"/>
                      <a:pt x="6352" y="2645"/>
                    </a:cubicBezTo>
                    <a:cubicBezTo>
                      <a:pt x="6138" y="2966"/>
                      <a:pt x="5978" y="3323"/>
                      <a:pt x="5781" y="3653"/>
                    </a:cubicBezTo>
                    <a:cubicBezTo>
                      <a:pt x="5594" y="3947"/>
                      <a:pt x="5442" y="4108"/>
                      <a:pt x="5139" y="4277"/>
                    </a:cubicBezTo>
                    <a:cubicBezTo>
                      <a:pt x="4675" y="4536"/>
                      <a:pt x="4211" y="4839"/>
                      <a:pt x="3810" y="5196"/>
                    </a:cubicBezTo>
                    <a:cubicBezTo>
                      <a:pt x="3542" y="5428"/>
                      <a:pt x="3310" y="5687"/>
                      <a:pt x="3016" y="5874"/>
                    </a:cubicBezTo>
                    <a:cubicBezTo>
                      <a:pt x="2356" y="6294"/>
                      <a:pt x="1580" y="6499"/>
                      <a:pt x="937" y="6927"/>
                    </a:cubicBezTo>
                    <a:cubicBezTo>
                      <a:pt x="616" y="7150"/>
                      <a:pt x="197" y="7507"/>
                      <a:pt x="1" y="7873"/>
                    </a:cubicBezTo>
                    <a:cubicBezTo>
                      <a:pt x="397" y="7484"/>
                      <a:pt x="864" y="7265"/>
                      <a:pt x="1421" y="7265"/>
                    </a:cubicBezTo>
                    <a:cubicBezTo>
                      <a:pt x="1490" y="7265"/>
                      <a:pt x="1561" y="7268"/>
                      <a:pt x="1633" y="7275"/>
                    </a:cubicBezTo>
                    <a:cubicBezTo>
                      <a:pt x="1880" y="7299"/>
                      <a:pt x="2126" y="7358"/>
                      <a:pt x="2366" y="7358"/>
                    </a:cubicBezTo>
                    <a:cubicBezTo>
                      <a:pt x="2395" y="7358"/>
                      <a:pt x="2425" y="7357"/>
                      <a:pt x="2454" y="7355"/>
                    </a:cubicBezTo>
                    <a:cubicBezTo>
                      <a:pt x="3016" y="7311"/>
                      <a:pt x="2837" y="6954"/>
                      <a:pt x="3060" y="6650"/>
                    </a:cubicBezTo>
                    <a:cubicBezTo>
                      <a:pt x="3328" y="6267"/>
                      <a:pt x="3899" y="6204"/>
                      <a:pt x="4167" y="6195"/>
                    </a:cubicBezTo>
                    <a:cubicBezTo>
                      <a:pt x="4434" y="6187"/>
                      <a:pt x="4720" y="6160"/>
                      <a:pt x="4845" y="6160"/>
                    </a:cubicBezTo>
                    <a:cubicBezTo>
                      <a:pt x="4849" y="6160"/>
                      <a:pt x="4854" y="6160"/>
                      <a:pt x="4859" y="6160"/>
                    </a:cubicBezTo>
                    <a:cubicBezTo>
                      <a:pt x="5606" y="6160"/>
                      <a:pt x="5857" y="5462"/>
                      <a:pt x="6513" y="5170"/>
                    </a:cubicBezTo>
                    <a:cubicBezTo>
                      <a:pt x="6763" y="5054"/>
                      <a:pt x="7173" y="5000"/>
                      <a:pt x="7369" y="5000"/>
                    </a:cubicBezTo>
                    <a:cubicBezTo>
                      <a:pt x="7377" y="5000"/>
                      <a:pt x="7385" y="5000"/>
                      <a:pt x="7394" y="5000"/>
                    </a:cubicBezTo>
                    <a:cubicBezTo>
                      <a:pt x="7612" y="5000"/>
                      <a:pt x="8279" y="5101"/>
                      <a:pt x="8484" y="5161"/>
                    </a:cubicBezTo>
                    <a:cubicBezTo>
                      <a:pt x="8725" y="5223"/>
                      <a:pt x="8966" y="5286"/>
                      <a:pt x="9207" y="5330"/>
                    </a:cubicBezTo>
                    <a:cubicBezTo>
                      <a:pt x="9314" y="5349"/>
                      <a:pt x="9439" y="5367"/>
                      <a:pt x="9560" y="5367"/>
                    </a:cubicBezTo>
                    <a:cubicBezTo>
                      <a:pt x="9834" y="5367"/>
                      <a:pt x="10093" y="5278"/>
                      <a:pt x="10099" y="4920"/>
                    </a:cubicBezTo>
                    <a:cubicBezTo>
                      <a:pt x="10099" y="4839"/>
                      <a:pt x="10072" y="4715"/>
                      <a:pt x="10099" y="4643"/>
                    </a:cubicBezTo>
                    <a:cubicBezTo>
                      <a:pt x="10141" y="4525"/>
                      <a:pt x="10204" y="4456"/>
                      <a:pt x="10305" y="4456"/>
                    </a:cubicBezTo>
                    <a:cubicBezTo>
                      <a:pt x="10334" y="4456"/>
                      <a:pt x="10367" y="4462"/>
                      <a:pt x="10402" y="4474"/>
                    </a:cubicBezTo>
                    <a:cubicBezTo>
                      <a:pt x="10724" y="4590"/>
                      <a:pt x="10947" y="4884"/>
                      <a:pt x="11295" y="4964"/>
                    </a:cubicBezTo>
                    <a:cubicBezTo>
                      <a:pt x="11364" y="4980"/>
                      <a:pt x="11430" y="4988"/>
                      <a:pt x="11494" y="4988"/>
                    </a:cubicBezTo>
                    <a:cubicBezTo>
                      <a:pt x="11756" y="4988"/>
                      <a:pt x="11963" y="4852"/>
                      <a:pt x="12071" y="4572"/>
                    </a:cubicBezTo>
                    <a:cubicBezTo>
                      <a:pt x="12106" y="4474"/>
                      <a:pt x="12142" y="4393"/>
                      <a:pt x="12205" y="4304"/>
                    </a:cubicBezTo>
                    <a:cubicBezTo>
                      <a:pt x="12247" y="4242"/>
                      <a:pt x="12301" y="4219"/>
                      <a:pt x="12359" y="4219"/>
                    </a:cubicBezTo>
                    <a:cubicBezTo>
                      <a:pt x="12434" y="4219"/>
                      <a:pt x="12514" y="4259"/>
                      <a:pt x="12579" y="4304"/>
                    </a:cubicBezTo>
                    <a:cubicBezTo>
                      <a:pt x="12749" y="4420"/>
                      <a:pt x="12954" y="4492"/>
                      <a:pt x="13132" y="4572"/>
                    </a:cubicBezTo>
                    <a:cubicBezTo>
                      <a:pt x="13229" y="4617"/>
                      <a:pt x="13320" y="4638"/>
                      <a:pt x="13404" y="4638"/>
                    </a:cubicBezTo>
                    <a:cubicBezTo>
                      <a:pt x="13635" y="4638"/>
                      <a:pt x="13805" y="4475"/>
                      <a:pt x="13864" y="4206"/>
                    </a:cubicBezTo>
                    <a:cubicBezTo>
                      <a:pt x="13879" y="4159"/>
                      <a:pt x="13922" y="4133"/>
                      <a:pt x="13968" y="4133"/>
                    </a:cubicBezTo>
                    <a:cubicBezTo>
                      <a:pt x="13975" y="4133"/>
                      <a:pt x="13982" y="4134"/>
                      <a:pt x="13989" y="4135"/>
                    </a:cubicBezTo>
                    <a:cubicBezTo>
                      <a:pt x="14149" y="4179"/>
                      <a:pt x="14230" y="4286"/>
                      <a:pt x="14346" y="4411"/>
                    </a:cubicBezTo>
                    <a:cubicBezTo>
                      <a:pt x="14479" y="4554"/>
                      <a:pt x="14685" y="4661"/>
                      <a:pt x="14836" y="4670"/>
                    </a:cubicBezTo>
                    <a:cubicBezTo>
                      <a:pt x="14842" y="4670"/>
                      <a:pt x="14847" y="4670"/>
                      <a:pt x="14853" y="4670"/>
                    </a:cubicBezTo>
                    <a:cubicBezTo>
                      <a:pt x="15001" y="4670"/>
                      <a:pt x="15270" y="4563"/>
                      <a:pt x="15398" y="4331"/>
                    </a:cubicBezTo>
                    <a:cubicBezTo>
                      <a:pt x="15711" y="3769"/>
                      <a:pt x="15059" y="2904"/>
                      <a:pt x="14685" y="2484"/>
                    </a:cubicBezTo>
                    <a:cubicBezTo>
                      <a:pt x="14658" y="2451"/>
                      <a:pt x="14687" y="2407"/>
                      <a:pt x="14722" y="2407"/>
                    </a:cubicBezTo>
                    <a:cubicBezTo>
                      <a:pt x="14733" y="2407"/>
                      <a:pt x="14745" y="2411"/>
                      <a:pt x="14756" y="2422"/>
                    </a:cubicBezTo>
                    <a:cubicBezTo>
                      <a:pt x="14979" y="2627"/>
                      <a:pt x="15256" y="2930"/>
                      <a:pt x="15443" y="3260"/>
                    </a:cubicBezTo>
                    <a:cubicBezTo>
                      <a:pt x="15684" y="3278"/>
                      <a:pt x="15898" y="3332"/>
                      <a:pt x="16121" y="3430"/>
                    </a:cubicBezTo>
                    <a:cubicBezTo>
                      <a:pt x="16234" y="3481"/>
                      <a:pt x="16442" y="3605"/>
                      <a:pt x="16617" y="3605"/>
                    </a:cubicBezTo>
                    <a:cubicBezTo>
                      <a:pt x="16717" y="3605"/>
                      <a:pt x="16806" y="3564"/>
                      <a:pt x="16861" y="3448"/>
                    </a:cubicBezTo>
                    <a:cubicBezTo>
                      <a:pt x="16879" y="3412"/>
                      <a:pt x="16915" y="3376"/>
                      <a:pt x="16951" y="3350"/>
                    </a:cubicBezTo>
                    <a:cubicBezTo>
                      <a:pt x="16997" y="3321"/>
                      <a:pt x="17045" y="3310"/>
                      <a:pt x="17092" y="3310"/>
                    </a:cubicBezTo>
                    <a:cubicBezTo>
                      <a:pt x="17209" y="3310"/>
                      <a:pt x="17327" y="3377"/>
                      <a:pt x="17441" y="3421"/>
                    </a:cubicBezTo>
                    <a:cubicBezTo>
                      <a:pt x="17736" y="3528"/>
                      <a:pt x="17923" y="3644"/>
                      <a:pt x="18191" y="3715"/>
                    </a:cubicBezTo>
                    <a:cubicBezTo>
                      <a:pt x="18222" y="3725"/>
                      <a:pt x="18255" y="3730"/>
                      <a:pt x="18290" y="3730"/>
                    </a:cubicBezTo>
                    <a:cubicBezTo>
                      <a:pt x="18441" y="3730"/>
                      <a:pt x="18600" y="3636"/>
                      <a:pt x="18556" y="3483"/>
                    </a:cubicBezTo>
                    <a:cubicBezTo>
                      <a:pt x="18538" y="3412"/>
                      <a:pt x="18512" y="3341"/>
                      <a:pt x="18512" y="3269"/>
                    </a:cubicBezTo>
                    <a:cubicBezTo>
                      <a:pt x="18512" y="3144"/>
                      <a:pt x="18521" y="3073"/>
                      <a:pt x="18619" y="2984"/>
                    </a:cubicBezTo>
                    <a:cubicBezTo>
                      <a:pt x="18658" y="2948"/>
                      <a:pt x="18701" y="2933"/>
                      <a:pt x="18746" y="2933"/>
                    </a:cubicBezTo>
                    <a:cubicBezTo>
                      <a:pt x="18943" y="2933"/>
                      <a:pt x="19169" y="3227"/>
                      <a:pt x="19234" y="3278"/>
                    </a:cubicBezTo>
                    <a:cubicBezTo>
                      <a:pt x="19315" y="3341"/>
                      <a:pt x="19457" y="3528"/>
                      <a:pt x="19609" y="3599"/>
                    </a:cubicBezTo>
                    <a:cubicBezTo>
                      <a:pt x="19661" y="3626"/>
                      <a:pt x="19717" y="3637"/>
                      <a:pt x="19771" y="3637"/>
                    </a:cubicBezTo>
                    <a:cubicBezTo>
                      <a:pt x="19863" y="3637"/>
                      <a:pt x="19947" y="3602"/>
                      <a:pt x="19993" y="3546"/>
                    </a:cubicBezTo>
                    <a:cubicBezTo>
                      <a:pt x="20064" y="3457"/>
                      <a:pt x="20073" y="3314"/>
                      <a:pt x="19993" y="3198"/>
                    </a:cubicBezTo>
                    <a:cubicBezTo>
                      <a:pt x="19912" y="3073"/>
                      <a:pt x="19823" y="2957"/>
                      <a:pt x="19716" y="2841"/>
                    </a:cubicBezTo>
                    <a:cubicBezTo>
                      <a:pt x="19564" y="2681"/>
                      <a:pt x="19395" y="2529"/>
                      <a:pt x="19225" y="2377"/>
                    </a:cubicBezTo>
                    <a:cubicBezTo>
                      <a:pt x="18744" y="1958"/>
                      <a:pt x="18307" y="1548"/>
                      <a:pt x="17745" y="1235"/>
                    </a:cubicBezTo>
                    <a:cubicBezTo>
                      <a:pt x="17282" y="989"/>
                      <a:pt x="16739" y="802"/>
                      <a:pt x="16203" y="802"/>
                    </a:cubicBezTo>
                    <a:cubicBezTo>
                      <a:pt x="16119" y="802"/>
                      <a:pt x="16035" y="806"/>
                      <a:pt x="15951" y="816"/>
                    </a:cubicBezTo>
                    <a:cubicBezTo>
                      <a:pt x="15452" y="879"/>
                      <a:pt x="14881" y="932"/>
                      <a:pt x="14408" y="1128"/>
                    </a:cubicBezTo>
                    <a:cubicBezTo>
                      <a:pt x="14497" y="1191"/>
                      <a:pt x="14595" y="1262"/>
                      <a:pt x="14694" y="1325"/>
                    </a:cubicBezTo>
                    <a:cubicBezTo>
                      <a:pt x="14723" y="1354"/>
                      <a:pt x="14703" y="1402"/>
                      <a:pt x="14670" y="1402"/>
                    </a:cubicBezTo>
                    <a:cubicBezTo>
                      <a:pt x="14664" y="1402"/>
                      <a:pt x="14656" y="1400"/>
                      <a:pt x="14649" y="1396"/>
                    </a:cubicBezTo>
                    <a:cubicBezTo>
                      <a:pt x="14007" y="941"/>
                      <a:pt x="13204" y="513"/>
                      <a:pt x="12445" y="317"/>
                    </a:cubicBezTo>
                    <a:cubicBezTo>
                      <a:pt x="11865" y="162"/>
                      <a:pt x="11190" y="1"/>
                      <a:pt x="105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0" name="Google Shape;13570;p76"/>
            <p:cNvGrpSpPr/>
            <p:nvPr/>
          </p:nvGrpSpPr>
          <p:grpSpPr>
            <a:xfrm>
              <a:off x="5346418" y="2773093"/>
              <a:ext cx="2803691" cy="1575181"/>
              <a:chOff x="5439239" y="3026632"/>
              <a:chExt cx="2247989" cy="1262974"/>
            </a:xfrm>
          </p:grpSpPr>
          <p:sp>
            <p:nvSpPr>
              <p:cNvPr id="13571" name="Google Shape;13571;p76"/>
              <p:cNvSpPr/>
              <p:nvPr/>
            </p:nvSpPr>
            <p:spPr>
              <a:xfrm>
                <a:off x="6728811" y="3146315"/>
                <a:ext cx="197084" cy="241499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4078" extrusionOk="0">
                    <a:moveTo>
                      <a:pt x="3328" y="1"/>
                    </a:moveTo>
                    <a:cubicBezTo>
                      <a:pt x="3203" y="54"/>
                      <a:pt x="3051" y="143"/>
                      <a:pt x="3016" y="161"/>
                    </a:cubicBezTo>
                    <a:cubicBezTo>
                      <a:pt x="2966" y="182"/>
                      <a:pt x="2912" y="191"/>
                      <a:pt x="2856" y="191"/>
                    </a:cubicBezTo>
                    <a:cubicBezTo>
                      <a:pt x="2720" y="191"/>
                      <a:pt x="2574" y="136"/>
                      <a:pt x="2454" y="54"/>
                    </a:cubicBezTo>
                    <a:cubicBezTo>
                      <a:pt x="2445" y="830"/>
                      <a:pt x="2133" y="1473"/>
                      <a:pt x="1669" y="2124"/>
                    </a:cubicBezTo>
                    <a:cubicBezTo>
                      <a:pt x="1419" y="2490"/>
                      <a:pt x="1142" y="2855"/>
                      <a:pt x="785" y="3132"/>
                    </a:cubicBezTo>
                    <a:cubicBezTo>
                      <a:pt x="491" y="3355"/>
                      <a:pt x="268" y="3640"/>
                      <a:pt x="0" y="3881"/>
                    </a:cubicBezTo>
                    <a:lnTo>
                      <a:pt x="152" y="3881"/>
                    </a:lnTo>
                    <a:cubicBezTo>
                      <a:pt x="562" y="3908"/>
                      <a:pt x="955" y="3979"/>
                      <a:pt x="1348" y="4078"/>
                    </a:cubicBezTo>
                    <a:cubicBezTo>
                      <a:pt x="2382" y="2945"/>
                      <a:pt x="2971" y="1482"/>
                      <a:pt x="33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2" name="Google Shape;13572;p76"/>
              <p:cNvSpPr/>
              <p:nvPr/>
            </p:nvSpPr>
            <p:spPr>
              <a:xfrm>
                <a:off x="6964447" y="3274702"/>
                <a:ext cx="181805" cy="169132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2856" extrusionOk="0">
                    <a:moveTo>
                      <a:pt x="1981" y="0"/>
                    </a:moveTo>
                    <a:cubicBezTo>
                      <a:pt x="1865" y="652"/>
                      <a:pt x="1597" y="1205"/>
                      <a:pt x="1213" y="1740"/>
                    </a:cubicBezTo>
                    <a:cubicBezTo>
                      <a:pt x="883" y="2213"/>
                      <a:pt x="464" y="2454"/>
                      <a:pt x="0" y="2721"/>
                    </a:cubicBezTo>
                    <a:cubicBezTo>
                      <a:pt x="143" y="2766"/>
                      <a:pt x="286" y="2811"/>
                      <a:pt x="437" y="2855"/>
                    </a:cubicBezTo>
                    <a:cubicBezTo>
                      <a:pt x="812" y="2391"/>
                      <a:pt x="1365" y="2249"/>
                      <a:pt x="1838" y="1918"/>
                    </a:cubicBezTo>
                    <a:cubicBezTo>
                      <a:pt x="2311" y="1597"/>
                      <a:pt x="2766" y="1276"/>
                      <a:pt x="3069" y="794"/>
                    </a:cubicBezTo>
                    <a:cubicBezTo>
                      <a:pt x="2926" y="580"/>
                      <a:pt x="2908" y="277"/>
                      <a:pt x="2900" y="18"/>
                    </a:cubicBezTo>
                    <a:cubicBezTo>
                      <a:pt x="2743" y="67"/>
                      <a:pt x="2555" y="111"/>
                      <a:pt x="2376" y="111"/>
                    </a:cubicBezTo>
                    <a:cubicBezTo>
                      <a:pt x="2229" y="111"/>
                      <a:pt x="2090" y="81"/>
                      <a:pt x="198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3" name="Google Shape;13573;p76"/>
              <p:cNvSpPr/>
              <p:nvPr/>
            </p:nvSpPr>
            <p:spPr>
              <a:xfrm>
                <a:off x="6994531" y="3327526"/>
                <a:ext cx="210349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2205" extrusionOk="0">
                    <a:moveTo>
                      <a:pt x="2641" y="1"/>
                    </a:moveTo>
                    <a:cubicBezTo>
                      <a:pt x="2392" y="384"/>
                      <a:pt x="2061" y="777"/>
                      <a:pt x="1651" y="991"/>
                    </a:cubicBezTo>
                    <a:cubicBezTo>
                      <a:pt x="1125" y="1258"/>
                      <a:pt x="438" y="1553"/>
                      <a:pt x="1" y="1981"/>
                    </a:cubicBezTo>
                    <a:cubicBezTo>
                      <a:pt x="331" y="2070"/>
                      <a:pt x="670" y="2150"/>
                      <a:pt x="1000" y="2204"/>
                    </a:cubicBezTo>
                    <a:cubicBezTo>
                      <a:pt x="1268" y="2106"/>
                      <a:pt x="1446" y="1901"/>
                      <a:pt x="1705" y="1776"/>
                    </a:cubicBezTo>
                    <a:cubicBezTo>
                      <a:pt x="1892" y="1687"/>
                      <a:pt x="2097" y="1544"/>
                      <a:pt x="2267" y="1419"/>
                    </a:cubicBezTo>
                    <a:cubicBezTo>
                      <a:pt x="2525" y="1232"/>
                      <a:pt x="2784" y="1035"/>
                      <a:pt x="3025" y="821"/>
                    </a:cubicBezTo>
                    <a:cubicBezTo>
                      <a:pt x="3239" y="643"/>
                      <a:pt x="3391" y="438"/>
                      <a:pt x="3551" y="215"/>
                    </a:cubicBezTo>
                    <a:cubicBezTo>
                      <a:pt x="3310" y="206"/>
                      <a:pt x="3070" y="197"/>
                      <a:pt x="2838" y="116"/>
                    </a:cubicBezTo>
                    <a:cubicBezTo>
                      <a:pt x="2757" y="90"/>
                      <a:pt x="2695" y="45"/>
                      <a:pt x="26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4" name="Google Shape;13574;p76"/>
              <p:cNvSpPr/>
              <p:nvPr/>
            </p:nvSpPr>
            <p:spPr>
              <a:xfrm>
                <a:off x="6636902" y="3077028"/>
                <a:ext cx="230366" cy="314991"/>
              </a:xfrm>
              <a:custGeom>
                <a:avLst/>
                <a:gdLst/>
                <a:ahLst/>
                <a:cxnLst/>
                <a:rect l="l" t="t" r="r" b="b"/>
                <a:pathLst>
                  <a:path w="3890" h="5319" extrusionOk="0">
                    <a:moveTo>
                      <a:pt x="3449" y="1"/>
                    </a:moveTo>
                    <a:cubicBezTo>
                      <a:pt x="3425" y="1"/>
                      <a:pt x="3397" y="9"/>
                      <a:pt x="3363" y="29"/>
                    </a:cubicBezTo>
                    <a:cubicBezTo>
                      <a:pt x="3328" y="47"/>
                      <a:pt x="3292" y="64"/>
                      <a:pt x="3256" y="82"/>
                    </a:cubicBezTo>
                    <a:cubicBezTo>
                      <a:pt x="3078" y="1215"/>
                      <a:pt x="2703" y="2589"/>
                      <a:pt x="1990" y="3517"/>
                    </a:cubicBezTo>
                    <a:cubicBezTo>
                      <a:pt x="1454" y="4222"/>
                      <a:pt x="741" y="4819"/>
                      <a:pt x="0" y="5319"/>
                    </a:cubicBezTo>
                    <a:cubicBezTo>
                      <a:pt x="482" y="5158"/>
                      <a:pt x="973" y="5060"/>
                      <a:pt x="1481" y="5051"/>
                    </a:cubicBezTo>
                    <a:cubicBezTo>
                      <a:pt x="1927" y="4427"/>
                      <a:pt x="2552" y="3990"/>
                      <a:pt x="2998" y="3356"/>
                    </a:cubicBezTo>
                    <a:cubicBezTo>
                      <a:pt x="3283" y="2955"/>
                      <a:pt x="3578" y="2544"/>
                      <a:pt x="3738" y="2081"/>
                    </a:cubicBezTo>
                    <a:cubicBezTo>
                      <a:pt x="3845" y="1777"/>
                      <a:pt x="3854" y="1447"/>
                      <a:pt x="3890" y="1126"/>
                    </a:cubicBezTo>
                    <a:cubicBezTo>
                      <a:pt x="3854" y="1090"/>
                      <a:pt x="3827" y="1055"/>
                      <a:pt x="3801" y="1019"/>
                    </a:cubicBezTo>
                    <a:cubicBezTo>
                      <a:pt x="3729" y="876"/>
                      <a:pt x="3586" y="653"/>
                      <a:pt x="3569" y="484"/>
                    </a:cubicBezTo>
                    <a:cubicBezTo>
                      <a:pt x="3561" y="353"/>
                      <a:pt x="3600" y="1"/>
                      <a:pt x="34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5" name="Google Shape;13575;p76"/>
              <p:cNvSpPr/>
              <p:nvPr/>
            </p:nvSpPr>
            <p:spPr>
              <a:xfrm>
                <a:off x="6371656" y="3043332"/>
                <a:ext cx="356149" cy="477076"/>
              </a:xfrm>
              <a:custGeom>
                <a:avLst/>
                <a:gdLst/>
                <a:ahLst/>
                <a:cxnLst/>
                <a:rect l="l" t="t" r="r" b="b"/>
                <a:pathLst>
                  <a:path w="6014" h="8056" extrusionOk="0">
                    <a:moveTo>
                      <a:pt x="6014" y="0"/>
                    </a:moveTo>
                    <a:lnTo>
                      <a:pt x="6014" y="0"/>
                    </a:lnTo>
                    <a:cubicBezTo>
                      <a:pt x="5853" y="71"/>
                      <a:pt x="5684" y="125"/>
                      <a:pt x="5523" y="125"/>
                    </a:cubicBezTo>
                    <a:cubicBezTo>
                      <a:pt x="5621" y="1249"/>
                      <a:pt x="5139" y="2534"/>
                      <a:pt x="4684" y="3542"/>
                    </a:cubicBezTo>
                    <a:cubicBezTo>
                      <a:pt x="4301" y="4398"/>
                      <a:pt x="3792" y="5076"/>
                      <a:pt x="3132" y="5709"/>
                    </a:cubicBezTo>
                    <a:cubicBezTo>
                      <a:pt x="2561" y="6254"/>
                      <a:pt x="1990" y="6825"/>
                      <a:pt x="1348" y="7271"/>
                    </a:cubicBezTo>
                    <a:cubicBezTo>
                      <a:pt x="938" y="7547"/>
                      <a:pt x="518" y="7806"/>
                      <a:pt x="81" y="8020"/>
                    </a:cubicBezTo>
                    <a:cubicBezTo>
                      <a:pt x="54" y="8029"/>
                      <a:pt x="28" y="8038"/>
                      <a:pt x="1" y="8056"/>
                    </a:cubicBezTo>
                    <a:cubicBezTo>
                      <a:pt x="474" y="7895"/>
                      <a:pt x="929" y="7690"/>
                      <a:pt x="1375" y="7467"/>
                    </a:cubicBezTo>
                    <a:cubicBezTo>
                      <a:pt x="1491" y="7396"/>
                      <a:pt x="1607" y="7324"/>
                      <a:pt x="1714" y="7244"/>
                    </a:cubicBezTo>
                    <a:cubicBezTo>
                      <a:pt x="2026" y="7012"/>
                      <a:pt x="2338" y="6762"/>
                      <a:pt x="2641" y="6521"/>
                    </a:cubicBezTo>
                    <a:cubicBezTo>
                      <a:pt x="3114" y="6129"/>
                      <a:pt x="3614" y="5736"/>
                      <a:pt x="4006" y="5254"/>
                    </a:cubicBezTo>
                    <a:cubicBezTo>
                      <a:pt x="5255" y="3711"/>
                      <a:pt x="5692" y="1918"/>
                      <a:pt x="60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6" name="Google Shape;13576;p76"/>
              <p:cNvSpPr/>
              <p:nvPr/>
            </p:nvSpPr>
            <p:spPr>
              <a:xfrm>
                <a:off x="7256579" y="3355537"/>
                <a:ext cx="78230" cy="7609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285" extrusionOk="0">
                    <a:moveTo>
                      <a:pt x="375" y="0"/>
                    </a:moveTo>
                    <a:cubicBezTo>
                      <a:pt x="491" y="366"/>
                      <a:pt x="456" y="687"/>
                      <a:pt x="224" y="1017"/>
                    </a:cubicBezTo>
                    <a:cubicBezTo>
                      <a:pt x="170" y="1107"/>
                      <a:pt x="90" y="1205"/>
                      <a:pt x="1" y="1285"/>
                    </a:cubicBezTo>
                    <a:cubicBezTo>
                      <a:pt x="607" y="999"/>
                      <a:pt x="1321" y="553"/>
                      <a:pt x="803" y="188"/>
                    </a:cubicBezTo>
                    <a:cubicBezTo>
                      <a:pt x="661" y="143"/>
                      <a:pt x="518" y="81"/>
                      <a:pt x="3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7" name="Google Shape;13577;p76"/>
              <p:cNvSpPr/>
              <p:nvPr/>
            </p:nvSpPr>
            <p:spPr>
              <a:xfrm>
                <a:off x="6523318" y="3027994"/>
                <a:ext cx="300660" cy="418449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7066" extrusionOk="0">
                    <a:moveTo>
                      <a:pt x="3943" y="0"/>
                    </a:moveTo>
                    <a:lnTo>
                      <a:pt x="3943" y="0"/>
                    </a:lnTo>
                    <a:cubicBezTo>
                      <a:pt x="3908" y="18"/>
                      <a:pt x="3881" y="36"/>
                      <a:pt x="3845" y="54"/>
                    </a:cubicBezTo>
                    <a:cubicBezTo>
                      <a:pt x="3756" y="107"/>
                      <a:pt x="3649" y="170"/>
                      <a:pt x="3542" y="214"/>
                    </a:cubicBezTo>
                    <a:cubicBezTo>
                      <a:pt x="3676" y="1142"/>
                      <a:pt x="3328" y="2204"/>
                      <a:pt x="3024" y="3060"/>
                    </a:cubicBezTo>
                    <a:cubicBezTo>
                      <a:pt x="2703" y="3961"/>
                      <a:pt x="2284" y="4791"/>
                      <a:pt x="1677" y="5531"/>
                    </a:cubicBezTo>
                    <a:cubicBezTo>
                      <a:pt x="1197" y="6118"/>
                      <a:pt x="611" y="6590"/>
                      <a:pt x="24" y="7052"/>
                    </a:cubicBezTo>
                    <a:lnTo>
                      <a:pt x="24" y="7052"/>
                    </a:lnTo>
                    <a:cubicBezTo>
                      <a:pt x="436" y="6816"/>
                      <a:pt x="865" y="6580"/>
                      <a:pt x="1312" y="6388"/>
                    </a:cubicBezTo>
                    <a:cubicBezTo>
                      <a:pt x="1686" y="6004"/>
                      <a:pt x="2159" y="5745"/>
                      <a:pt x="2569" y="5406"/>
                    </a:cubicBezTo>
                    <a:cubicBezTo>
                      <a:pt x="3033" y="5032"/>
                      <a:pt x="3506" y="4630"/>
                      <a:pt x="3845" y="4131"/>
                    </a:cubicBezTo>
                    <a:cubicBezTo>
                      <a:pt x="4193" y="3613"/>
                      <a:pt x="4470" y="2998"/>
                      <a:pt x="4639" y="2400"/>
                    </a:cubicBezTo>
                    <a:cubicBezTo>
                      <a:pt x="4773" y="1918"/>
                      <a:pt x="4951" y="1437"/>
                      <a:pt x="5076" y="955"/>
                    </a:cubicBezTo>
                    <a:lnTo>
                      <a:pt x="5076" y="955"/>
                    </a:lnTo>
                    <a:cubicBezTo>
                      <a:pt x="4845" y="1063"/>
                      <a:pt x="4595" y="1137"/>
                      <a:pt x="4348" y="1137"/>
                    </a:cubicBezTo>
                    <a:cubicBezTo>
                      <a:pt x="4290" y="1137"/>
                      <a:pt x="4232" y="1133"/>
                      <a:pt x="4175" y="1124"/>
                    </a:cubicBezTo>
                    <a:cubicBezTo>
                      <a:pt x="3738" y="1062"/>
                      <a:pt x="3827" y="429"/>
                      <a:pt x="3943" y="0"/>
                    </a:cubicBezTo>
                    <a:close/>
                    <a:moveTo>
                      <a:pt x="24" y="7052"/>
                    </a:moveTo>
                    <a:cubicBezTo>
                      <a:pt x="21" y="7054"/>
                      <a:pt x="18" y="7055"/>
                      <a:pt x="16" y="7057"/>
                    </a:cubicBezTo>
                    <a:lnTo>
                      <a:pt x="16" y="7057"/>
                    </a:lnTo>
                    <a:cubicBezTo>
                      <a:pt x="16" y="7057"/>
                      <a:pt x="17" y="7057"/>
                      <a:pt x="18" y="7057"/>
                    </a:cubicBezTo>
                    <a:cubicBezTo>
                      <a:pt x="20" y="7055"/>
                      <a:pt x="22" y="7054"/>
                      <a:pt x="24" y="7052"/>
                    </a:cubicBezTo>
                    <a:close/>
                    <a:moveTo>
                      <a:pt x="16" y="7057"/>
                    </a:moveTo>
                    <a:cubicBezTo>
                      <a:pt x="9" y="7057"/>
                      <a:pt x="8" y="7058"/>
                      <a:pt x="0" y="7066"/>
                    </a:cubicBezTo>
                    <a:cubicBezTo>
                      <a:pt x="5" y="7063"/>
                      <a:pt x="10" y="7060"/>
                      <a:pt x="16" y="705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8" name="Google Shape;13578;p76"/>
              <p:cNvSpPr/>
              <p:nvPr/>
            </p:nvSpPr>
            <p:spPr>
              <a:xfrm>
                <a:off x="6850863" y="3180662"/>
                <a:ext cx="196551" cy="240966"/>
              </a:xfrm>
              <a:custGeom>
                <a:avLst/>
                <a:gdLst/>
                <a:ahLst/>
                <a:cxnLst/>
                <a:rect l="l" t="t" r="r" b="b"/>
                <a:pathLst>
                  <a:path w="3319" h="4069" extrusionOk="0">
                    <a:moveTo>
                      <a:pt x="1668" y="0"/>
                    </a:moveTo>
                    <a:cubicBezTo>
                      <a:pt x="1624" y="634"/>
                      <a:pt x="1410" y="1294"/>
                      <a:pt x="1160" y="1856"/>
                    </a:cubicBezTo>
                    <a:cubicBezTo>
                      <a:pt x="901" y="2445"/>
                      <a:pt x="571" y="3319"/>
                      <a:pt x="0" y="3703"/>
                    </a:cubicBezTo>
                    <a:cubicBezTo>
                      <a:pt x="277" y="3810"/>
                      <a:pt x="562" y="3944"/>
                      <a:pt x="857" y="4015"/>
                    </a:cubicBezTo>
                    <a:cubicBezTo>
                      <a:pt x="928" y="4033"/>
                      <a:pt x="1008" y="4051"/>
                      <a:pt x="1089" y="4068"/>
                    </a:cubicBezTo>
                    <a:cubicBezTo>
                      <a:pt x="1338" y="3944"/>
                      <a:pt x="1668" y="3578"/>
                      <a:pt x="1767" y="3462"/>
                    </a:cubicBezTo>
                    <a:cubicBezTo>
                      <a:pt x="1999" y="3185"/>
                      <a:pt x="2204" y="2900"/>
                      <a:pt x="2409" y="2605"/>
                    </a:cubicBezTo>
                    <a:cubicBezTo>
                      <a:pt x="2792" y="2061"/>
                      <a:pt x="3078" y="1517"/>
                      <a:pt x="3319" y="893"/>
                    </a:cubicBezTo>
                    <a:lnTo>
                      <a:pt x="3319" y="893"/>
                    </a:lnTo>
                    <a:cubicBezTo>
                      <a:pt x="3185" y="923"/>
                      <a:pt x="3051" y="937"/>
                      <a:pt x="2922" y="937"/>
                    </a:cubicBezTo>
                    <a:cubicBezTo>
                      <a:pt x="2863" y="937"/>
                      <a:pt x="2804" y="934"/>
                      <a:pt x="2748" y="928"/>
                    </a:cubicBezTo>
                    <a:cubicBezTo>
                      <a:pt x="2659" y="1044"/>
                      <a:pt x="2650" y="1285"/>
                      <a:pt x="2587" y="1410"/>
                    </a:cubicBezTo>
                    <a:cubicBezTo>
                      <a:pt x="2525" y="1544"/>
                      <a:pt x="2427" y="1704"/>
                      <a:pt x="2373" y="1838"/>
                    </a:cubicBezTo>
                    <a:cubicBezTo>
                      <a:pt x="2230" y="2177"/>
                      <a:pt x="2034" y="2445"/>
                      <a:pt x="1820" y="2730"/>
                    </a:cubicBezTo>
                    <a:cubicBezTo>
                      <a:pt x="1517" y="3123"/>
                      <a:pt x="1142" y="3881"/>
                      <a:pt x="589" y="3908"/>
                    </a:cubicBezTo>
                    <a:cubicBezTo>
                      <a:pt x="586" y="3909"/>
                      <a:pt x="584" y="3910"/>
                      <a:pt x="582" y="3910"/>
                    </a:cubicBezTo>
                    <a:cubicBezTo>
                      <a:pt x="571" y="3910"/>
                      <a:pt x="572" y="3890"/>
                      <a:pt x="580" y="3890"/>
                    </a:cubicBezTo>
                    <a:cubicBezTo>
                      <a:pt x="928" y="3774"/>
                      <a:pt x="1312" y="3292"/>
                      <a:pt x="1481" y="2998"/>
                    </a:cubicBezTo>
                    <a:cubicBezTo>
                      <a:pt x="1651" y="2721"/>
                      <a:pt x="1883" y="2481"/>
                      <a:pt x="2043" y="2195"/>
                    </a:cubicBezTo>
                    <a:cubicBezTo>
                      <a:pt x="2213" y="1892"/>
                      <a:pt x="2418" y="1553"/>
                      <a:pt x="2516" y="1223"/>
                    </a:cubicBezTo>
                    <a:cubicBezTo>
                      <a:pt x="2543" y="1107"/>
                      <a:pt x="2561" y="991"/>
                      <a:pt x="2605" y="893"/>
                    </a:cubicBezTo>
                    <a:cubicBezTo>
                      <a:pt x="2222" y="794"/>
                      <a:pt x="1900" y="527"/>
                      <a:pt x="1686" y="45"/>
                    </a:cubicBezTo>
                    <a:cubicBezTo>
                      <a:pt x="1686" y="36"/>
                      <a:pt x="1677" y="18"/>
                      <a:pt x="16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579;p76"/>
              <p:cNvSpPr/>
              <p:nvPr/>
            </p:nvSpPr>
            <p:spPr>
              <a:xfrm>
                <a:off x="5643666" y="3703747"/>
                <a:ext cx="97298" cy="2192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702" extrusionOk="0">
                    <a:moveTo>
                      <a:pt x="864" y="1"/>
                    </a:moveTo>
                    <a:cubicBezTo>
                      <a:pt x="780" y="1"/>
                      <a:pt x="652" y="158"/>
                      <a:pt x="625" y="178"/>
                    </a:cubicBezTo>
                    <a:cubicBezTo>
                      <a:pt x="589" y="213"/>
                      <a:pt x="545" y="249"/>
                      <a:pt x="500" y="294"/>
                    </a:cubicBezTo>
                    <a:cubicBezTo>
                      <a:pt x="875" y="1284"/>
                      <a:pt x="1027" y="3050"/>
                      <a:pt x="1" y="3684"/>
                    </a:cubicBezTo>
                    <a:cubicBezTo>
                      <a:pt x="179" y="3693"/>
                      <a:pt x="349" y="3693"/>
                      <a:pt x="527" y="3701"/>
                    </a:cubicBezTo>
                    <a:cubicBezTo>
                      <a:pt x="1357" y="2961"/>
                      <a:pt x="1580" y="1998"/>
                      <a:pt x="1642" y="918"/>
                    </a:cubicBezTo>
                    <a:lnTo>
                      <a:pt x="1642" y="918"/>
                    </a:lnTo>
                    <a:cubicBezTo>
                      <a:pt x="1565" y="946"/>
                      <a:pt x="1456" y="968"/>
                      <a:pt x="1370" y="968"/>
                    </a:cubicBezTo>
                    <a:cubicBezTo>
                      <a:pt x="1345" y="968"/>
                      <a:pt x="1323" y="967"/>
                      <a:pt x="1303" y="963"/>
                    </a:cubicBezTo>
                    <a:cubicBezTo>
                      <a:pt x="1178" y="927"/>
                      <a:pt x="1071" y="829"/>
                      <a:pt x="1035" y="695"/>
                    </a:cubicBezTo>
                    <a:cubicBezTo>
                      <a:pt x="973" y="490"/>
                      <a:pt x="1000" y="249"/>
                      <a:pt x="928" y="62"/>
                    </a:cubicBezTo>
                    <a:cubicBezTo>
                      <a:pt x="915" y="18"/>
                      <a:pt x="892" y="1"/>
                      <a:pt x="8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580;p76"/>
              <p:cNvSpPr/>
              <p:nvPr/>
            </p:nvSpPr>
            <p:spPr>
              <a:xfrm>
                <a:off x="6817049" y="3143235"/>
                <a:ext cx="128448" cy="25358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282" extrusionOk="0">
                    <a:moveTo>
                      <a:pt x="1997" y="1"/>
                    </a:moveTo>
                    <a:cubicBezTo>
                      <a:pt x="1972" y="1"/>
                      <a:pt x="1925" y="15"/>
                      <a:pt x="1874" y="35"/>
                    </a:cubicBezTo>
                    <a:cubicBezTo>
                      <a:pt x="1918" y="490"/>
                      <a:pt x="1713" y="971"/>
                      <a:pt x="1570" y="1391"/>
                    </a:cubicBezTo>
                    <a:cubicBezTo>
                      <a:pt x="1437" y="1810"/>
                      <a:pt x="1267" y="2212"/>
                      <a:pt x="1080" y="2604"/>
                    </a:cubicBezTo>
                    <a:cubicBezTo>
                      <a:pt x="866" y="3068"/>
                      <a:pt x="509" y="3889"/>
                      <a:pt x="0" y="4156"/>
                    </a:cubicBezTo>
                    <a:cubicBezTo>
                      <a:pt x="72" y="4183"/>
                      <a:pt x="143" y="4201"/>
                      <a:pt x="223" y="4219"/>
                    </a:cubicBezTo>
                    <a:cubicBezTo>
                      <a:pt x="295" y="4237"/>
                      <a:pt x="366" y="4263"/>
                      <a:pt x="428" y="4281"/>
                    </a:cubicBezTo>
                    <a:cubicBezTo>
                      <a:pt x="598" y="3978"/>
                      <a:pt x="875" y="3746"/>
                      <a:pt x="1035" y="3425"/>
                    </a:cubicBezTo>
                    <a:cubicBezTo>
                      <a:pt x="1240" y="3041"/>
                      <a:pt x="1454" y="2666"/>
                      <a:pt x="1615" y="2265"/>
                    </a:cubicBezTo>
                    <a:cubicBezTo>
                      <a:pt x="1847" y="1658"/>
                      <a:pt x="2070" y="1025"/>
                      <a:pt x="2168" y="383"/>
                    </a:cubicBezTo>
                    <a:cubicBezTo>
                      <a:pt x="2123" y="249"/>
                      <a:pt x="2088" y="106"/>
                      <a:pt x="2016" y="8"/>
                    </a:cubicBezTo>
                    <a:cubicBezTo>
                      <a:pt x="2014" y="3"/>
                      <a:pt x="2007" y="1"/>
                      <a:pt x="1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581;p76"/>
              <p:cNvSpPr/>
              <p:nvPr/>
            </p:nvSpPr>
            <p:spPr>
              <a:xfrm>
                <a:off x="6247531" y="3026632"/>
                <a:ext cx="446460" cy="517050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8731" extrusionOk="0">
                    <a:moveTo>
                      <a:pt x="7130" y="1"/>
                    </a:moveTo>
                    <a:cubicBezTo>
                      <a:pt x="7099" y="1"/>
                      <a:pt x="7059" y="32"/>
                      <a:pt x="7003" y="113"/>
                    </a:cubicBezTo>
                    <a:cubicBezTo>
                      <a:pt x="6887" y="282"/>
                      <a:pt x="6763" y="434"/>
                      <a:pt x="6593" y="550"/>
                    </a:cubicBezTo>
                    <a:cubicBezTo>
                      <a:pt x="6526" y="595"/>
                      <a:pt x="6458" y="614"/>
                      <a:pt x="6386" y="614"/>
                    </a:cubicBezTo>
                    <a:cubicBezTo>
                      <a:pt x="6372" y="614"/>
                      <a:pt x="6358" y="614"/>
                      <a:pt x="6343" y="612"/>
                    </a:cubicBezTo>
                    <a:lnTo>
                      <a:pt x="6343" y="612"/>
                    </a:lnTo>
                    <a:cubicBezTo>
                      <a:pt x="6522" y="1522"/>
                      <a:pt x="6254" y="2423"/>
                      <a:pt x="5960" y="3279"/>
                    </a:cubicBezTo>
                    <a:cubicBezTo>
                      <a:pt x="5647" y="4189"/>
                      <a:pt x="5130" y="5082"/>
                      <a:pt x="4497" y="5795"/>
                    </a:cubicBezTo>
                    <a:cubicBezTo>
                      <a:pt x="3854" y="6509"/>
                      <a:pt x="3078" y="7196"/>
                      <a:pt x="2240" y="7669"/>
                    </a:cubicBezTo>
                    <a:cubicBezTo>
                      <a:pt x="1535" y="8061"/>
                      <a:pt x="794" y="8516"/>
                      <a:pt x="0" y="8721"/>
                    </a:cubicBezTo>
                    <a:cubicBezTo>
                      <a:pt x="0" y="8721"/>
                      <a:pt x="0" y="8730"/>
                      <a:pt x="9" y="8730"/>
                    </a:cubicBezTo>
                    <a:cubicBezTo>
                      <a:pt x="348" y="8712"/>
                      <a:pt x="687" y="8677"/>
                      <a:pt x="1017" y="8614"/>
                    </a:cubicBezTo>
                    <a:cubicBezTo>
                      <a:pt x="1446" y="8400"/>
                      <a:pt x="1909" y="8266"/>
                      <a:pt x="2329" y="8025"/>
                    </a:cubicBezTo>
                    <a:cubicBezTo>
                      <a:pt x="2703" y="7811"/>
                      <a:pt x="3069" y="7597"/>
                      <a:pt x="3426" y="7347"/>
                    </a:cubicBezTo>
                    <a:cubicBezTo>
                      <a:pt x="4024" y="6910"/>
                      <a:pt x="4559" y="6375"/>
                      <a:pt x="5085" y="5858"/>
                    </a:cubicBezTo>
                    <a:cubicBezTo>
                      <a:pt x="5737" y="5233"/>
                      <a:pt x="6245" y="4564"/>
                      <a:pt x="6602" y="3726"/>
                    </a:cubicBezTo>
                    <a:cubicBezTo>
                      <a:pt x="7066" y="2646"/>
                      <a:pt x="7325" y="1540"/>
                      <a:pt x="7539" y="398"/>
                    </a:cubicBezTo>
                    <a:cubicBezTo>
                      <a:pt x="7476" y="389"/>
                      <a:pt x="7414" y="371"/>
                      <a:pt x="7360" y="344"/>
                    </a:cubicBezTo>
                    <a:cubicBezTo>
                      <a:pt x="7233" y="278"/>
                      <a:pt x="7221" y="1"/>
                      <a:pt x="71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582;p76"/>
              <p:cNvSpPr/>
              <p:nvPr/>
            </p:nvSpPr>
            <p:spPr>
              <a:xfrm>
                <a:off x="5439239" y="3736436"/>
                <a:ext cx="144793" cy="208218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3516" extrusionOk="0">
                    <a:moveTo>
                      <a:pt x="1642" y="0"/>
                    </a:moveTo>
                    <a:lnTo>
                      <a:pt x="1642" y="0"/>
                    </a:lnTo>
                    <a:cubicBezTo>
                      <a:pt x="1606" y="36"/>
                      <a:pt x="1570" y="63"/>
                      <a:pt x="1535" y="90"/>
                    </a:cubicBezTo>
                    <a:cubicBezTo>
                      <a:pt x="1454" y="152"/>
                      <a:pt x="1374" y="223"/>
                      <a:pt x="1285" y="286"/>
                    </a:cubicBezTo>
                    <a:cubicBezTo>
                      <a:pt x="2445" y="1490"/>
                      <a:pt x="1213" y="2793"/>
                      <a:pt x="0" y="3515"/>
                    </a:cubicBezTo>
                    <a:cubicBezTo>
                      <a:pt x="375" y="3417"/>
                      <a:pt x="758" y="3346"/>
                      <a:pt x="1133" y="3292"/>
                    </a:cubicBezTo>
                    <a:cubicBezTo>
                      <a:pt x="1133" y="3292"/>
                      <a:pt x="1133" y="3292"/>
                      <a:pt x="1133" y="3283"/>
                    </a:cubicBezTo>
                    <a:cubicBezTo>
                      <a:pt x="2337" y="2623"/>
                      <a:pt x="2311" y="1044"/>
                      <a:pt x="16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76"/>
              <p:cNvSpPr/>
              <p:nvPr/>
            </p:nvSpPr>
            <p:spPr>
              <a:xfrm>
                <a:off x="7129789" y="3344937"/>
                <a:ext cx="149057" cy="116308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964" extrusionOk="0">
                    <a:moveTo>
                      <a:pt x="2043" y="1"/>
                    </a:moveTo>
                    <a:cubicBezTo>
                      <a:pt x="2195" y="1125"/>
                      <a:pt x="1000" y="1714"/>
                      <a:pt x="0" y="1964"/>
                    </a:cubicBezTo>
                    <a:cubicBezTo>
                      <a:pt x="509" y="1946"/>
                      <a:pt x="1017" y="1874"/>
                      <a:pt x="1508" y="1714"/>
                    </a:cubicBezTo>
                    <a:lnTo>
                      <a:pt x="1517" y="1714"/>
                    </a:lnTo>
                    <a:cubicBezTo>
                      <a:pt x="1517" y="1705"/>
                      <a:pt x="1526" y="1696"/>
                      <a:pt x="1535" y="1687"/>
                    </a:cubicBezTo>
                    <a:cubicBezTo>
                      <a:pt x="1785" y="1598"/>
                      <a:pt x="2177" y="1286"/>
                      <a:pt x="2311" y="1054"/>
                    </a:cubicBezTo>
                    <a:cubicBezTo>
                      <a:pt x="2489" y="768"/>
                      <a:pt x="2516" y="474"/>
                      <a:pt x="2463" y="153"/>
                    </a:cubicBezTo>
                    <a:cubicBezTo>
                      <a:pt x="2427" y="135"/>
                      <a:pt x="2391" y="108"/>
                      <a:pt x="2356" y="90"/>
                    </a:cubicBezTo>
                    <a:cubicBezTo>
                      <a:pt x="2249" y="54"/>
                      <a:pt x="2150" y="19"/>
                      <a:pt x="20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76"/>
              <p:cNvSpPr/>
              <p:nvPr/>
            </p:nvSpPr>
            <p:spPr>
              <a:xfrm>
                <a:off x="5583439" y="3725362"/>
                <a:ext cx="112044" cy="19815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346" extrusionOk="0">
                    <a:moveTo>
                      <a:pt x="1455" y="0"/>
                    </a:moveTo>
                    <a:cubicBezTo>
                      <a:pt x="1267" y="187"/>
                      <a:pt x="1035" y="419"/>
                      <a:pt x="795" y="553"/>
                    </a:cubicBezTo>
                    <a:cubicBezTo>
                      <a:pt x="1374" y="1454"/>
                      <a:pt x="812" y="2783"/>
                      <a:pt x="1" y="3345"/>
                    </a:cubicBezTo>
                    <a:cubicBezTo>
                      <a:pt x="277" y="3328"/>
                      <a:pt x="554" y="3319"/>
                      <a:pt x="830" y="3319"/>
                    </a:cubicBezTo>
                    <a:cubicBezTo>
                      <a:pt x="1892" y="2560"/>
                      <a:pt x="1544" y="1124"/>
                      <a:pt x="1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76"/>
              <p:cNvSpPr/>
              <p:nvPr/>
            </p:nvSpPr>
            <p:spPr>
              <a:xfrm>
                <a:off x="5524812" y="3703688"/>
                <a:ext cx="132120" cy="22509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3801" extrusionOk="0">
                    <a:moveTo>
                      <a:pt x="687" y="0"/>
                    </a:moveTo>
                    <a:cubicBezTo>
                      <a:pt x="536" y="170"/>
                      <a:pt x="393" y="357"/>
                      <a:pt x="232" y="518"/>
                    </a:cubicBezTo>
                    <a:cubicBezTo>
                      <a:pt x="669" y="1071"/>
                      <a:pt x="928" y="1749"/>
                      <a:pt x="821" y="2462"/>
                    </a:cubicBezTo>
                    <a:cubicBezTo>
                      <a:pt x="732" y="3007"/>
                      <a:pt x="500" y="3560"/>
                      <a:pt x="0" y="3801"/>
                    </a:cubicBezTo>
                    <a:cubicBezTo>
                      <a:pt x="295" y="3765"/>
                      <a:pt x="580" y="3738"/>
                      <a:pt x="875" y="3720"/>
                    </a:cubicBezTo>
                    <a:cubicBezTo>
                      <a:pt x="1454" y="2980"/>
                      <a:pt x="2231" y="1936"/>
                      <a:pt x="1713" y="955"/>
                    </a:cubicBezTo>
                    <a:lnTo>
                      <a:pt x="1713" y="955"/>
                    </a:lnTo>
                    <a:cubicBezTo>
                      <a:pt x="1621" y="1001"/>
                      <a:pt x="1526" y="1026"/>
                      <a:pt x="1432" y="1026"/>
                    </a:cubicBezTo>
                    <a:cubicBezTo>
                      <a:pt x="1361" y="1026"/>
                      <a:pt x="1291" y="1012"/>
                      <a:pt x="1223" y="982"/>
                    </a:cubicBezTo>
                    <a:cubicBezTo>
                      <a:pt x="1035" y="901"/>
                      <a:pt x="821" y="767"/>
                      <a:pt x="759" y="553"/>
                    </a:cubicBezTo>
                    <a:cubicBezTo>
                      <a:pt x="723" y="428"/>
                      <a:pt x="678" y="313"/>
                      <a:pt x="678" y="179"/>
                    </a:cubicBezTo>
                    <a:cubicBezTo>
                      <a:pt x="678" y="170"/>
                      <a:pt x="687" y="89"/>
                      <a:pt x="6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76"/>
              <p:cNvSpPr/>
              <p:nvPr/>
            </p:nvSpPr>
            <p:spPr>
              <a:xfrm>
                <a:off x="7064292" y="3340732"/>
                <a:ext cx="183878" cy="120513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2035" extrusionOk="0">
                    <a:moveTo>
                      <a:pt x="2525" y="1"/>
                    </a:moveTo>
                    <a:cubicBezTo>
                      <a:pt x="2204" y="545"/>
                      <a:pt x="1695" y="973"/>
                      <a:pt x="1151" y="1312"/>
                    </a:cubicBezTo>
                    <a:cubicBezTo>
                      <a:pt x="803" y="1526"/>
                      <a:pt x="420" y="1856"/>
                      <a:pt x="0" y="1999"/>
                    </a:cubicBezTo>
                    <a:cubicBezTo>
                      <a:pt x="81" y="2008"/>
                      <a:pt x="161" y="2017"/>
                      <a:pt x="241" y="2017"/>
                    </a:cubicBezTo>
                    <a:cubicBezTo>
                      <a:pt x="366" y="2026"/>
                      <a:pt x="482" y="2035"/>
                      <a:pt x="607" y="2035"/>
                    </a:cubicBezTo>
                    <a:cubicBezTo>
                      <a:pt x="1089" y="1856"/>
                      <a:pt x="1686" y="1785"/>
                      <a:pt x="2097" y="1473"/>
                    </a:cubicBezTo>
                    <a:cubicBezTo>
                      <a:pt x="2338" y="1294"/>
                      <a:pt x="2596" y="1142"/>
                      <a:pt x="2784" y="910"/>
                    </a:cubicBezTo>
                    <a:cubicBezTo>
                      <a:pt x="3007" y="634"/>
                      <a:pt x="3051" y="384"/>
                      <a:pt x="3105" y="63"/>
                    </a:cubicBezTo>
                    <a:cubicBezTo>
                      <a:pt x="2935" y="18"/>
                      <a:pt x="2757" y="1"/>
                      <a:pt x="2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76"/>
              <p:cNvSpPr/>
              <p:nvPr/>
            </p:nvSpPr>
            <p:spPr>
              <a:xfrm>
                <a:off x="5931593" y="3156382"/>
                <a:ext cx="259443" cy="316472"/>
              </a:xfrm>
              <a:custGeom>
                <a:avLst/>
                <a:gdLst/>
                <a:ahLst/>
                <a:cxnLst/>
                <a:rect l="l" t="t" r="r" b="b"/>
                <a:pathLst>
                  <a:path w="4381" h="5344" extrusionOk="0">
                    <a:moveTo>
                      <a:pt x="4381" y="0"/>
                    </a:moveTo>
                    <a:lnTo>
                      <a:pt x="4381" y="0"/>
                    </a:lnTo>
                    <a:cubicBezTo>
                      <a:pt x="4247" y="116"/>
                      <a:pt x="4122" y="232"/>
                      <a:pt x="3988" y="339"/>
                    </a:cubicBezTo>
                    <a:cubicBezTo>
                      <a:pt x="3854" y="1543"/>
                      <a:pt x="3123" y="2864"/>
                      <a:pt x="2338" y="3729"/>
                    </a:cubicBezTo>
                    <a:cubicBezTo>
                      <a:pt x="1865" y="4255"/>
                      <a:pt x="1276" y="4639"/>
                      <a:pt x="634" y="4933"/>
                    </a:cubicBezTo>
                    <a:cubicBezTo>
                      <a:pt x="438" y="5023"/>
                      <a:pt x="224" y="5121"/>
                      <a:pt x="1" y="5201"/>
                    </a:cubicBezTo>
                    <a:cubicBezTo>
                      <a:pt x="233" y="5219"/>
                      <a:pt x="456" y="5246"/>
                      <a:pt x="679" y="5281"/>
                    </a:cubicBezTo>
                    <a:cubicBezTo>
                      <a:pt x="812" y="5299"/>
                      <a:pt x="946" y="5326"/>
                      <a:pt x="1080" y="5344"/>
                    </a:cubicBezTo>
                    <a:cubicBezTo>
                      <a:pt x="3203" y="4586"/>
                      <a:pt x="4149" y="2088"/>
                      <a:pt x="43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76"/>
              <p:cNvSpPr/>
              <p:nvPr/>
            </p:nvSpPr>
            <p:spPr>
              <a:xfrm>
                <a:off x="6922164" y="3226083"/>
                <a:ext cx="156992" cy="208218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3516" extrusionOk="0">
                    <a:moveTo>
                      <a:pt x="2490" y="1"/>
                    </a:moveTo>
                    <a:cubicBezTo>
                      <a:pt x="2382" y="45"/>
                      <a:pt x="2275" y="81"/>
                      <a:pt x="2168" y="117"/>
                    </a:cubicBezTo>
                    <a:cubicBezTo>
                      <a:pt x="1972" y="1009"/>
                      <a:pt x="1508" y="1687"/>
                      <a:pt x="964" y="2418"/>
                    </a:cubicBezTo>
                    <a:cubicBezTo>
                      <a:pt x="741" y="2704"/>
                      <a:pt x="509" y="2980"/>
                      <a:pt x="206" y="3185"/>
                    </a:cubicBezTo>
                    <a:cubicBezTo>
                      <a:pt x="143" y="3230"/>
                      <a:pt x="72" y="3284"/>
                      <a:pt x="1" y="3337"/>
                    </a:cubicBezTo>
                    <a:cubicBezTo>
                      <a:pt x="206" y="3391"/>
                      <a:pt x="411" y="3453"/>
                      <a:pt x="607" y="3516"/>
                    </a:cubicBezTo>
                    <a:cubicBezTo>
                      <a:pt x="1071" y="3150"/>
                      <a:pt x="1571" y="2882"/>
                      <a:pt x="1910" y="2374"/>
                    </a:cubicBezTo>
                    <a:cubicBezTo>
                      <a:pt x="2240" y="1883"/>
                      <a:pt x="2516" y="1366"/>
                      <a:pt x="2650" y="795"/>
                    </a:cubicBezTo>
                    <a:cubicBezTo>
                      <a:pt x="2632" y="777"/>
                      <a:pt x="2623" y="759"/>
                      <a:pt x="2605" y="741"/>
                    </a:cubicBezTo>
                    <a:cubicBezTo>
                      <a:pt x="2418" y="518"/>
                      <a:pt x="2409" y="259"/>
                      <a:pt x="24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76"/>
              <p:cNvSpPr/>
              <p:nvPr/>
            </p:nvSpPr>
            <p:spPr>
              <a:xfrm>
                <a:off x="6716671" y="3623860"/>
                <a:ext cx="970557" cy="150123"/>
              </a:xfrm>
              <a:custGeom>
                <a:avLst/>
                <a:gdLst/>
                <a:ahLst/>
                <a:cxnLst/>
                <a:rect l="l" t="t" r="r" b="b"/>
                <a:pathLst>
                  <a:path w="16389" h="2535" extrusionOk="0">
                    <a:moveTo>
                      <a:pt x="7567" y="0"/>
                    </a:moveTo>
                    <a:cubicBezTo>
                      <a:pt x="6105" y="0"/>
                      <a:pt x="4696" y="382"/>
                      <a:pt x="3355" y="1000"/>
                    </a:cubicBezTo>
                    <a:cubicBezTo>
                      <a:pt x="2257" y="1509"/>
                      <a:pt x="1178" y="1946"/>
                      <a:pt x="0" y="2035"/>
                    </a:cubicBezTo>
                    <a:cubicBezTo>
                      <a:pt x="125" y="2071"/>
                      <a:pt x="250" y="2098"/>
                      <a:pt x="375" y="2133"/>
                    </a:cubicBezTo>
                    <a:cubicBezTo>
                      <a:pt x="678" y="2223"/>
                      <a:pt x="955" y="2339"/>
                      <a:pt x="1214" y="2472"/>
                    </a:cubicBezTo>
                    <a:cubicBezTo>
                      <a:pt x="1330" y="2516"/>
                      <a:pt x="1455" y="2535"/>
                      <a:pt x="1584" y="2535"/>
                    </a:cubicBezTo>
                    <a:cubicBezTo>
                      <a:pt x="2249" y="2535"/>
                      <a:pt x="3045" y="2038"/>
                      <a:pt x="3560" y="1821"/>
                    </a:cubicBezTo>
                    <a:cubicBezTo>
                      <a:pt x="4291" y="1518"/>
                      <a:pt x="5023" y="1250"/>
                      <a:pt x="5799" y="1090"/>
                    </a:cubicBezTo>
                    <a:cubicBezTo>
                      <a:pt x="6416" y="962"/>
                      <a:pt x="7030" y="900"/>
                      <a:pt x="7642" y="900"/>
                    </a:cubicBezTo>
                    <a:cubicBezTo>
                      <a:pt x="8481" y="900"/>
                      <a:pt x="9317" y="1016"/>
                      <a:pt x="10152" y="1232"/>
                    </a:cubicBezTo>
                    <a:cubicBezTo>
                      <a:pt x="11311" y="1531"/>
                      <a:pt x="12487" y="2330"/>
                      <a:pt x="13723" y="2330"/>
                    </a:cubicBezTo>
                    <a:cubicBezTo>
                      <a:pt x="13743" y="2330"/>
                      <a:pt x="13763" y="2330"/>
                      <a:pt x="13783" y="2330"/>
                    </a:cubicBezTo>
                    <a:cubicBezTo>
                      <a:pt x="14060" y="2294"/>
                      <a:pt x="14327" y="2240"/>
                      <a:pt x="14604" y="2169"/>
                    </a:cubicBezTo>
                    <a:cubicBezTo>
                      <a:pt x="15273" y="1919"/>
                      <a:pt x="16388" y="1018"/>
                      <a:pt x="16388" y="1018"/>
                    </a:cubicBezTo>
                    <a:lnTo>
                      <a:pt x="16388" y="1018"/>
                    </a:lnTo>
                    <a:cubicBezTo>
                      <a:pt x="16388" y="1018"/>
                      <a:pt x="16049" y="1214"/>
                      <a:pt x="15889" y="1295"/>
                    </a:cubicBezTo>
                    <a:cubicBezTo>
                      <a:pt x="15594" y="1437"/>
                      <a:pt x="15300" y="1509"/>
                      <a:pt x="14979" y="1545"/>
                    </a:cubicBezTo>
                    <a:cubicBezTo>
                      <a:pt x="14832" y="1564"/>
                      <a:pt x="14687" y="1573"/>
                      <a:pt x="14542" y="1573"/>
                    </a:cubicBezTo>
                    <a:cubicBezTo>
                      <a:pt x="14034" y="1573"/>
                      <a:pt x="13534" y="1464"/>
                      <a:pt x="13034" y="1339"/>
                    </a:cubicBezTo>
                    <a:cubicBezTo>
                      <a:pt x="11491" y="938"/>
                      <a:pt x="10036" y="215"/>
                      <a:pt x="8440" y="46"/>
                    </a:cubicBezTo>
                    <a:cubicBezTo>
                      <a:pt x="8147" y="15"/>
                      <a:pt x="7856" y="0"/>
                      <a:pt x="75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76"/>
              <p:cNvSpPr/>
              <p:nvPr/>
            </p:nvSpPr>
            <p:spPr>
              <a:xfrm>
                <a:off x="6204182" y="3034982"/>
                <a:ext cx="422712" cy="507634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8572" extrusionOk="0">
                    <a:moveTo>
                      <a:pt x="6561" y="0"/>
                    </a:moveTo>
                    <a:cubicBezTo>
                      <a:pt x="6548" y="0"/>
                      <a:pt x="6532" y="12"/>
                      <a:pt x="6513" y="43"/>
                    </a:cubicBezTo>
                    <a:cubicBezTo>
                      <a:pt x="6469" y="132"/>
                      <a:pt x="6415" y="212"/>
                      <a:pt x="6353" y="302"/>
                    </a:cubicBezTo>
                    <a:cubicBezTo>
                      <a:pt x="6219" y="507"/>
                      <a:pt x="6085" y="694"/>
                      <a:pt x="5915" y="873"/>
                    </a:cubicBezTo>
                    <a:cubicBezTo>
                      <a:pt x="5826" y="980"/>
                      <a:pt x="5710" y="1096"/>
                      <a:pt x="5594" y="1194"/>
                    </a:cubicBezTo>
                    <a:cubicBezTo>
                      <a:pt x="5701" y="1997"/>
                      <a:pt x="5407" y="2907"/>
                      <a:pt x="5122" y="3629"/>
                    </a:cubicBezTo>
                    <a:cubicBezTo>
                      <a:pt x="4800" y="4468"/>
                      <a:pt x="4390" y="5226"/>
                      <a:pt x="3792" y="5895"/>
                    </a:cubicBezTo>
                    <a:cubicBezTo>
                      <a:pt x="3186" y="6591"/>
                      <a:pt x="2427" y="7162"/>
                      <a:pt x="1624" y="7599"/>
                    </a:cubicBezTo>
                    <a:cubicBezTo>
                      <a:pt x="1169" y="7849"/>
                      <a:pt x="554" y="8232"/>
                      <a:pt x="1" y="8339"/>
                    </a:cubicBezTo>
                    <a:cubicBezTo>
                      <a:pt x="233" y="8420"/>
                      <a:pt x="465" y="8491"/>
                      <a:pt x="697" y="8571"/>
                    </a:cubicBezTo>
                    <a:cubicBezTo>
                      <a:pt x="2195" y="7804"/>
                      <a:pt x="3730" y="7046"/>
                      <a:pt x="4907" y="5788"/>
                    </a:cubicBezTo>
                    <a:cubicBezTo>
                      <a:pt x="5585" y="5065"/>
                      <a:pt x="6183" y="4173"/>
                      <a:pt x="6504" y="3237"/>
                    </a:cubicBezTo>
                    <a:cubicBezTo>
                      <a:pt x="6808" y="2336"/>
                      <a:pt x="7138" y="1381"/>
                      <a:pt x="6915" y="418"/>
                    </a:cubicBezTo>
                    <a:cubicBezTo>
                      <a:pt x="6799" y="364"/>
                      <a:pt x="6701" y="257"/>
                      <a:pt x="6638" y="150"/>
                    </a:cubicBezTo>
                    <a:cubicBezTo>
                      <a:pt x="6631" y="136"/>
                      <a:pt x="6608" y="0"/>
                      <a:pt x="6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76"/>
              <p:cNvSpPr/>
              <p:nvPr/>
            </p:nvSpPr>
            <p:spPr>
              <a:xfrm>
                <a:off x="6133414" y="3086622"/>
                <a:ext cx="340278" cy="427983"/>
              </a:xfrm>
              <a:custGeom>
                <a:avLst/>
                <a:gdLst/>
                <a:ahLst/>
                <a:cxnLst/>
                <a:rect l="l" t="t" r="r" b="b"/>
                <a:pathLst>
                  <a:path w="5746" h="7227" extrusionOk="0">
                    <a:moveTo>
                      <a:pt x="5424" y="1"/>
                    </a:moveTo>
                    <a:lnTo>
                      <a:pt x="5424" y="1"/>
                    </a:lnTo>
                    <a:cubicBezTo>
                      <a:pt x="5014" y="108"/>
                      <a:pt x="4711" y="464"/>
                      <a:pt x="4425" y="821"/>
                    </a:cubicBezTo>
                    <a:cubicBezTo>
                      <a:pt x="4434" y="821"/>
                      <a:pt x="4443" y="830"/>
                      <a:pt x="4443" y="848"/>
                    </a:cubicBezTo>
                    <a:cubicBezTo>
                      <a:pt x="4407" y="1437"/>
                      <a:pt x="4211" y="1927"/>
                      <a:pt x="3944" y="2454"/>
                    </a:cubicBezTo>
                    <a:cubicBezTo>
                      <a:pt x="3605" y="3159"/>
                      <a:pt x="3274" y="3837"/>
                      <a:pt x="2811" y="4470"/>
                    </a:cubicBezTo>
                    <a:cubicBezTo>
                      <a:pt x="2320" y="5121"/>
                      <a:pt x="1767" y="5674"/>
                      <a:pt x="1178" y="6227"/>
                    </a:cubicBezTo>
                    <a:cubicBezTo>
                      <a:pt x="848" y="6540"/>
                      <a:pt x="429" y="6914"/>
                      <a:pt x="0" y="7093"/>
                    </a:cubicBezTo>
                    <a:cubicBezTo>
                      <a:pt x="143" y="7137"/>
                      <a:pt x="286" y="7182"/>
                      <a:pt x="429" y="7227"/>
                    </a:cubicBezTo>
                    <a:cubicBezTo>
                      <a:pt x="1633" y="6789"/>
                      <a:pt x="2989" y="6022"/>
                      <a:pt x="3828" y="5059"/>
                    </a:cubicBezTo>
                    <a:cubicBezTo>
                      <a:pt x="4952" y="3783"/>
                      <a:pt x="5389" y="2284"/>
                      <a:pt x="5746" y="661"/>
                    </a:cubicBezTo>
                    <a:cubicBezTo>
                      <a:pt x="5469" y="563"/>
                      <a:pt x="5362" y="277"/>
                      <a:pt x="54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76"/>
              <p:cNvSpPr/>
              <p:nvPr/>
            </p:nvSpPr>
            <p:spPr>
              <a:xfrm>
                <a:off x="6104337" y="3138912"/>
                <a:ext cx="287987" cy="367223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6201" extrusionOk="0">
                    <a:moveTo>
                      <a:pt x="4863" y="1"/>
                    </a:moveTo>
                    <a:cubicBezTo>
                      <a:pt x="4729" y="170"/>
                      <a:pt x="4595" y="331"/>
                      <a:pt x="4461" y="465"/>
                    </a:cubicBezTo>
                    <a:cubicBezTo>
                      <a:pt x="4330" y="596"/>
                      <a:pt x="4082" y="825"/>
                      <a:pt x="3860" y="825"/>
                    </a:cubicBezTo>
                    <a:cubicBezTo>
                      <a:pt x="3781" y="825"/>
                      <a:pt x="3706" y="796"/>
                      <a:pt x="3641" y="723"/>
                    </a:cubicBezTo>
                    <a:cubicBezTo>
                      <a:pt x="3496" y="565"/>
                      <a:pt x="3434" y="132"/>
                      <a:pt x="3213" y="132"/>
                    </a:cubicBezTo>
                    <a:cubicBezTo>
                      <a:pt x="3160" y="132"/>
                      <a:pt x="3099" y="157"/>
                      <a:pt x="3025" y="215"/>
                    </a:cubicBezTo>
                    <a:cubicBezTo>
                      <a:pt x="2936" y="277"/>
                      <a:pt x="2855" y="358"/>
                      <a:pt x="2766" y="420"/>
                    </a:cubicBezTo>
                    <a:cubicBezTo>
                      <a:pt x="2766" y="964"/>
                      <a:pt x="2641" y="1517"/>
                      <a:pt x="2525" y="2035"/>
                    </a:cubicBezTo>
                    <a:cubicBezTo>
                      <a:pt x="2409" y="2561"/>
                      <a:pt x="2240" y="3078"/>
                      <a:pt x="2008" y="3560"/>
                    </a:cubicBezTo>
                    <a:cubicBezTo>
                      <a:pt x="1535" y="4515"/>
                      <a:pt x="848" y="5416"/>
                      <a:pt x="1" y="6067"/>
                    </a:cubicBezTo>
                    <a:cubicBezTo>
                      <a:pt x="152" y="6112"/>
                      <a:pt x="295" y="6156"/>
                      <a:pt x="438" y="6201"/>
                    </a:cubicBezTo>
                    <a:cubicBezTo>
                      <a:pt x="946" y="5889"/>
                      <a:pt x="1419" y="5425"/>
                      <a:pt x="1856" y="5032"/>
                    </a:cubicBezTo>
                    <a:cubicBezTo>
                      <a:pt x="2409" y="4524"/>
                      <a:pt x="2945" y="3881"/>
                      <a:pt x="3355" y="3248"/>
                    </a:cubicBezTo>
                    <a:cubicBezTo>
                      <a:pt x="3757" y="2641"/>
                      <a:pt x="4078" y="2008"/>
                      <a:pt x="4390" y="1348"/>
                    </a:cubicBezTo>
                    <a:cubicBezTo>
                      <a:pt x="4604" y="902"/>
                      <a:pt x="4684" y="447"/>
                      <a:pt x="48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76"/>
              <p:cNvSpPr/>
              <p:nvPr/>
            </p:nvSpPr>
            <p:spPr>
              <a:xfrm>
                <a:off x="6172500" y="3110902"/>
                <a:ext cx="357215" cy="414244"/>
              </a:xfrm>
              <a:custGeom>
                <a:avLst/>
                <a:gdLst/>
                <a:ahLst/>
                <a:cxnLst/>
                <a:rect l="l" t="t" r="r" b="b"/>
                <a:pathLst>
                  <a:path w="6032" h="6995" extrusionOk="0">
                    <a:moveTo>
                      <a:pt x="6031" y="1"/>
                    </a:moveTo>
                    <a:lnTo>
                      <a:pt x="6031" y="1"/>
                    </a:lnTo>
                    <a:cubicBezTo>
                      <a:pt x="5835" y="153"/>
                      <a:pt x="5621" y="269"/>
                      <a:pt x="5389" y="286"/>
                    </a:cubicBezTo>
                    <a:cubicBezTo>
                      <a:pt x="5300" y="286"/>
                      <a:pt x="5228" y="286"/>
                      <a:pt x="5157" y="269"/>
                    </a:cubicBezTo>
                    <a:lnTo>
                      <a:pt x="5157" y="269"/>
                    </a:lnTo>
                    <a:cubicBezTo>
                      <a:pt x="5264" y="1080"/>
                      <a:pt x="4907" y="1990"/>
                      <a:pt x="4604" y="2722"/>
                    </a:cubicBezTo>
                    <a:cubicBezTo>
                      <a:pt x="4265" y="3543"/>
                      <a:pt x="3828" y="4265"/>
                      <a:pt x="3203" y="4890"/>
                    </a:cubicBezTo>
                    <a:cubicBezTo>
                      <a:pt x="2597" y="5514"/>
                      <a:pt x="1856" y="5969"/>
                      <a:pt x="1098" y="6371"/>
                    </a:cubicBezTo>
                    <a:cubicBezTo>
                      <a:pt x="848" y="6504"/>
                      <a:pt x="375" y="6817"/>
                      <a:pt x="1" y="6888"/>
                    </a:cubicBezTo>
                    <a:cubicBezTo>
                      <a:pt x="117" y="6924"/>
                      <a:pt x="233" y="6959"/>
                      <a:pt x="340" y="6995"/>
                    </a:cubicBezTo>
                    <a:cubicBezTo>
                      <a:pt x="545" y="6870"/>
                      <a:pt x="795" y="6808"/>
                      <a:pt x="1000" y="6718"/>
                    </a:cubicBezTo>
                    <a:cubicBezTo>
                      <a:pt x="1365" y="6549"/>
                      <a:pt x="1722" y="6362"/>
                      <a:pt x="2061" y="6165"/>
                    </a:cubicBezTo>
                    <a:cubicBezTo>
                      <a:pt x="2802" y="5755"/>
                      <a:pt x="3524" y="5238"/>
                      <a:pt x="4086" y="4604"/>
                    </a:cubicBezTo>
                    <a:cubicBezTo>
                      <a:pt x="5246" y="3275"/>
                      <a:pt x="5746" y="1696"/>
                      <a:pt x="60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76"/>
              <p:cNvSpPr/>
              <p:nvPr/>
            </p:nvSpPr>
            <p:spPr>
              <a:xfrm>
                <a:off x="6009230" y="3133109"/>
                <a:ext cx="255771" cy="361953"/>
              </a:xfrm>
              <a:custGeom>
                <a:avLst/>
                <a:gdLst/>
                <a:ahLst/>
                <a:cxnLst/>
                <a:rect l="l" t="t" r="r" b="b"/>
                <a:pathLst>
                  <a:path w="4319" h="6112" extrusionOk="0">
                    <a:moveTo>
                      <a:pt x="3569" y="1"/>
                    </a:moveTo>
                    <a:lnTo>
                      <a:pt x="3569" y="1"/>
                    </a:lnTo>
                    <a:cubicBezTo>
                      <a:pt x="3427" y="81"/>
                      <a:pt x="3275" y="206"/>
                      <a:pt x="3123" y="340"/>
                    </a:cubicBezTo>
                    <a:cubicBezTo>
                      <a:pt x="3043" y="1580"/>
                      <a:pt x="2758" y="2900"/>
                      <a:pt x="2062" y="3944"/>
                    </a:cubicBezTo>
                    <a:cubicBezTo>
                      <a:pt x="1562" y="4720"/>
                      <a:pt x="911" y="5523"/>
                      <a:pt x="1" y="5781"/>
                    </a:cubicBezTo>
                    <a:cubicBezTo>
                      <a:pt x="474" y="5871"/>
                      <a:pt x="947" y="5987"/>
                      <a:pt x="1410" y="6111"/>
                    </a:cubicBezTo>
                    <a:lnTo>
                      <a:pt x="1419" y="6111"/>
                    </a:lnTo>
                    <a:cubicBezTo>
                      <a:pt x="2312" y="5442"/>
                      <a:pt x="3088" y="4461"/>
                      <a:pt x="3543" y="3435"/>
                    </a:cubicBezTo>
                    <a:cubicBezTo>
                      <a:pt x="3944" y="2516"/>
                      <a:pt x="4131" y="1544"/>
                      <a:pt x="4319" y="563"/>
                    </a:cubicBezTo>
                    <a:lnTo>
                      <a:pt x="4319" y="563"/>
                    </a:lnTo>
                    <a:cubicBezTo>
                      <a:pt x="4212" y="643"/>
                      <a:pt x="4105" y="714"/>
                      <a:pt x="3980" y="750"/>
                    </a:cubicBezTo>
                    <a:cubicBezTo>
                      <a:pt x="3930" y="765"/>
                      <a:pt x="3885" y="772"/>
                      <a:pt x="3846" y="772"/>
                    </a:cubicBezTo>
                    <a:cubicBezTo>
                      <a:pt x="3522" y="772"/>
                      <a:pt x="3546" y="287"/>
                      <a:pt x="3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76"/>
              <p:cNvSpPr/>
              <p:nvPr/>
            </p:nvSpPr>
            <p:spPr>
              <a:xfrm>
                <a:off x="6285017" y="3446735"/>
                <a:ext cx="1028178" cy="130699"/>
              </a:xfrm>
              <a:custGeom>
                <a:avLst/>
                <a:gdLst/>
                <a:ahLst/>
                <a:cxnLst/>
                <a:rect l="l" t="t" r="r" b="b"/>
                <a:pathLst>
                  <a:path w="17362" h="2207" extrusionOk="0">
                    <a:moveTo>
                      <a:pt x="7762" y="1"/>
                    </a:moveTo>
                    <a:cubicBezTo>
                      <a:pt x="6719" y="1"/>
                      <a:pt x="5803" y="415"/>
                      <a:pt x="4845" y="842"/>
                    </a:cubicBezTo>
                    <a:cubicBezTo>
                      <a:pt x="4006" y="1208"/>
                      <a:pt x="3159" y="1583"/>
                      <a:pt x="2240" y="1699"/>
                    </a:cubicBezTo>
                    <a:cubicBezTo>
                      <a:pt x="1740" y="1770"/>
                      <a:pt x="1196" y="1824"/>
                      <a:pt x="688" y="1832"/>
                    </a:cubicBezTo>
                    <a:cubicBezTo>
                      <a:pt x="536" y="1839"/>
                      <a:pt x="371" y="1845"/>
                      <a:pt x="206" y="1845"/>
                    </a:cubicBezTo>
                    <a:cubicBezTo>
                      <a:pt x="137" y="1845"/>
                      <a:pt x="69" y="1844"/>
                      <a:pt x="1" y="1841"/>
                    </a:cubicBezTo>
                    <a:lnTo>
                      <a:pt x="1" y="1841"/>
                    </a:lnTo>
                    <a:cubicBezTo>
                      <a:pt x="170" y="1895"/>
                      <a:pt x="340" y="1957"/>
                      <a:pt x="518" y="2011"/>
                    </a:cubicBezTo>
                    <a:cubicBezTo>
                      <a:pt x="1031" y="2149"/>
                      <a:pt x="1533" y="2207"/>
                      <a:pt x="2030" y="2207"/>
                    </a:cubicBezTo>
                    <a:cubicBezTo>
                      <a:pt x="3139" y="2207"/>
                      <a:pt x="4220" y="1918"/>
                      <a:pt x="5336" y="1592"/>
                    </a:cubicBezTo>
                    <a:cubicBezTo>
                      <a:pt x="6338" y="1293"/>
                      <a:pt x="7415" y="959"/>
                      <a:pt x="8478" y="959"/>
                    </a:cubicBezTo>
                    <a:cubicBezTo>
                      <a:pt x="8843" y="959"/>
                      <a:pt x="9206" y="999"/>
                      <a:pt x="9564" y="1092"/>
                    </a:cubicBezTo>
                    <a:cubicBezTo>
                      <a:pt x="10825" y="1415"/>
                      <a:pt x="12165" y="1685"/>
                      <a:pt x="13476" y="1685"/>
                    </a:cubicBezTo>
                    <a:cubicBezTo>
                      <a:pt x="13687" y="1685"/>
                      <a:pt x="13896" y="1678"/>
                      <a:pt x="14105" y="1663"/>
                    </a:cubicBezTo>
                    <a:cubicBezTo>
                      <a:pt x="14890" y="1609"/>
                      <a:pt x="15746" y="1511"/>
                      <a:pt x="16460" y="1128"/>
                    </a:cubicBezTo>
                    <a:cubicBezTo>
                      <a:pt x="16844" y="923"/>
                      <a:pt x="17120" y="655"/>
                      <a:pt x="17361" y="343"/>
                    </a:cubicBezTo>
                    <a:lnTo>
                      <a:pt x="17361" y="343"/>
                    </a:lnTo>
                    <a:cubicBezTo>
                      <a:pt x="17040" y="539"/>
                      <a:pt x="16630" y="628"/>
                      <a:pt x="16308" y="691"/>
                    </a:cubicBezTo>
                    <a:cubicBezTo>
                      <a:pt x="15575" y="834"/>
                      <a:pt x="14799" y="905"/>
                      <a:pt x="14020" y="905"/>
                    </a:cubicBezTo>
                    <a:cubicBezTo>
                      <a:pt x="13151" y="905"/>
                      <a:pt x="12279" y="816"/>
                      <a:pt x="11464" y="637"/>
                    </a:cubicBezTo>
                    <a:cubicBezTo>
                      <a:pt x="10367" y="405"/>
                      <a:pt x="9279" y="137"/>
                      <a:pt x="8164" y="22"/>
                    </a:cubicBezTo>
                    <a:cubicBezTo>
                      <a:pt x="8027" y="8"/>
                      <a:pt x="7894" y="1"/>
                      <a:pt x="77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76"/>
              <p:cNvSpPr/>
              <p:nvPr/>
            </p:nvSpPr>
            <p:spPr>
              <a:xfrm>
                <a:off x="5784195" y="3515607"/>
                <a:ext cx="1142768" cy="204250"/>
              </a:xfrm>
              <a:custGeom>
                <a:avLst/>
                <a:gdLst/>
                <a:ahLst/>
                <a:cxnLst/>
                <a:rect l="l" t="t" r="r" b="b"/>
                <a:pathLst>
                  <a:path w="19297" h="3449" extrusionOk="0">
                    <a:moveTo>
                      <a:pt x="1364" y="0"/>
                    </a:moveTo>
                    <a:cubicBezTo>
                      <a:pt x="902" y="0"/>
                      <a:pt x="445" y="56"/>
                      <a:pt x="1" y="188"/>
                    </a:cubicBezTo>
                    <a:cubicBezTo>
                      <a:pt x="161" y="277"/>
                      <a:pt x="322" y="375"/>
                      <a:pt x="464" y="491"/>
                    </a:cubicBezTo>
                    <a:cubicBezTo>
                      <a:pt x="572" y="571"/>
                      <a:pt x="679" y="661"/>
                      <a:pt x="777" y="750"/>
                    </a:cubicBezTo>
                    <a:cubicBezTo>
                      <a:pt x="913" y="745"/>
                      <a:pt x="1050" y="742"/>
                      <a:pt x="1186" y="742"/>
                    </a:cubicBezTo>
                    <a:cubicBezTo>
                      <a:pt x="2250" y="742"/>
                      <a:pt x="3299" y="897"/>
                      <a:pt x="4327" y="1214"/>
                    </a:cubicBezTo>
                    <a:cubicBezTo>
                      <a:pt x="5996" y="1731"/>
                      <a:pt x="7610" y="2382"/>
                      <a:pt x="9278" y="2873"/>
                    </a:cubicBezTo>
                    <a:cubicBezTo>
                      <a:pt x="10401" y="3205"/>
                      <a:pt x="11519" y="3449"/>
                      <a:pt x="12651" y="3449"/>
                    </a:cubicBezTo>
                    <a:cubicBezTo>
                      <a:pt x="13282" y="3449"/>
                      <a:pt x="13918" y="3373"/>
                      <a:pt x="14560" y="3194"/>
                    </a:cubicBezTo>
                    <a:cubicBezTo>
                      <a:pt x="16183" y="2748"/>
                      <a:pt x="17691" y="1972"/>
                      <a:pt x="19297" y="1481"/>
                    </a:cubicBezTo>
                    <a:lnTo>
                      <a:pt x="19297" y="1481"/>
                    </a:lnTo>
                    <a:cubicBezTo>
                      <a:pt x="18994" y="1535"/>
                      <a:pt x="18699" y="1597"/>
                      <a:pt x="18414" y="1678"/>
                    </a:cubicBezTo>
                    <a:cubicBezTo>
                      <a:pt x="18110" y="1785"/>
                      <a:pt x="17807" y="1874"/>
                      <a:pt x="17504" y="1945"/>
                    </a:cubicBezTo>
                    <a:cubicBezTo>
                      <a:pt x="16683" y="2213"/>
                      <a:pt x="15853" y="2516"/>
                      <a:pt x="15006" y="2686"/>
                    </a:cubicBezTo>
                    <a:cubicBezTo>
                      <a:pt x="14432" y="2797"/>
                      <a:pt x="13854" y="2845"/>
                      <a:pt x="13276" y="2845"/>
                    </a:cubicBezTo>
                    <a:cubicBezTo>
                      <a:pt x="12054" y="2845"/>
                      <a:pt x="10828" y="2634"/>
                      <a:pt x="9635" y="2373"/>
                    </a:cubicBezTo>
                    <a:cubicBezTo>
                      <a:pt x="7949" y="1990"/>
                      <a:pt x="6406" y="1267"/>
                      <a:pt x="4773" y="714"/>
                    </a:cubicBezTo>
                    <a:cubicBezTo>
                      <a:pt x="3708" y="350"/>
                      <a:pt x="2523" y="0"/>
                      <a:pt x="1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76"/>
              <p:cNvSpPr/>
              <p:nvPr/>
            </p:nvSpPr>
            <p:spPr>
              <a:xfrm>
                <a:off x="5879835" y="3608582"/>
                <a:ext cx="583317" cy="200282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338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6"/>
                      <a:pt x="81" y="72"/>
                      <a:pt x="125" y="108"/>
                    </a:cubicBezTo>
                    <a:cubicBezTo>
                      <a:pt x="446" y="375"/>
                      <a:pt x="776" y="571"/>
                      <a:pt x="1151" y="768"/>
                    </a:cubicBezTo>
                    <a:cubicBezTo>
                      <a:pt x="1160" y="768"/>
                      <a:pt x="1178" y="777"/>
                      <a:pt x="1196" y="786"/>
                    </a:cubicBezTo>
                    <a:lnTo>
                      <a:pt x="1205" y="786"/>
                    </a:lnTo>
                    <a:cubicBezTo>
                      <a:pt x="1326" y="773"/>
                      <a:pt x="1448" y="767"/>
                      <a:pt x="1571" y="767"/>
                    </a:cubicBezTo>
                    <a:cubicBezTo>
                      <a:pt x="2218" y="767"/>
                      <a:pt x="2884" y="927"/>
                      <a:pt x="3506" y="1062"/>
                    </a:cubicBezTo>
                    <a:cubicBezTo>
                      <a:pt x="4158" y="1205"/>
                      <a:pt x="4764" y="1410"/>
                      <a:pt x="5371" y="1669"/>
                    </a:cubicBezTo>
                    <a:cubicBezTo>
                      <a:pt x="6084" y="1981"/>
                      <a:pt x="6691" y="2498"/>
                      <a:pt x="7396" y="2811"/>
                    </a:cubicBezTo>
                    <a:cubicBezTo>
                      <a:pt x="7762" y="2971"/>
                      <a:pt x="8145" y="3167"/>
                      <a:pt x="8529" y="3266"/>
                    </a:cubicBezTo>
                    <a:cubicBezTo>
                      <a:pt x="8779" y="3328"/>
                      <a:pt x="9028" y="3346"/>
                      <a:pt x="9269" y="3382"/>
                    </a:cubicBezTo>
                    <a:cubicBezTo>
                      <a:pt x="9439" y="3212"/>
                      <a:pt x="9635" y="3060"/>
                      <a:pt x="9849" y="2918"/>
                    </a:cubicBezTo>
                    <a:lnTo>
                      <a:pt x="9849" y="2918"/>
                    </a:lnTo>
                    <a:cubicBezTo>
                      <a:pt x="9833" y="2918"/>
                      <a:pt x="9817" y="2918"/>
                      <a:pt x="9801" y="2918"/>
                    </a:cubicBezTo>
                    <a:cubicBezTo>
                      <a:pt x="9468" y="2918"/>
                      <a:pt x="9130" y="2833"/>
                      <a:pt x="8841" y="2739"/>
                    </a:cubicBezTo>
                    <a:cubicBezTo>
                      <a:pt x="7895" y="2427"/>
                      <a:pt x="6985" y="2061"/>
                      <a:pt x="6076" y="1651"/>
                    </a:cubicBezTo>
                    <a:cubicBezTo>
                      <a:pt x="5067" y="1196"/>
                      <a:pt x="4095" y="554"/>
                      <a:pt x="3007" y="295"/>
                    </a:cubicBezTo>
                    <a:cubicBezTo>
                      <a:pt x="2436" y="161"/>
                      <a:pt x="1865" y="90"/>
                      <a:pt x="1276" y="81"/>
                    </a:cubicBezTo>
                    <a:cubicBezTo>
                      <a:pt x="1116" y="81"/>
                      <a:pt x="953" y="86"/>
                      <a:pt x="789" y="86"/>
                    </a:cubicBezTo>
                    <a:cubicBezTo>
                      <a:pt x="522" y="86"/>
                      <a:pt x="254" y="7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76"/>
              <p:cNvSpPr/>
              <p:nvPr/>
            </p:nvSpPr>
            <p:spPr>
              <a:xfrm>
                <a:off x="6008757" y="3688350"/>
                <a:ext cx="337080" cy="148524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250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50" y="206"/>
                      <a:pt x="384" y="536"/>
                      <a:pt x="562" y="786"/>
                    </a:cubicBezTo>
                    <a:cubicBezTo>
                      <a:pt x="571" y="803"/>
                      <a:pt x="580" y="812"/>
                      <a:pt x="589" y="821"/>
                    </a:cubicBezTo>
                    <a:cubicBezTo>
                      <a:pt x="972" y="1009"/>
                      <a:pt x="1329" y="1187"/>
                      <a:pt x="1686" y="1419"/>
                    </a:cubicBezTo>
                    <a:cubicBezTo>
                      <a:pt x="2159" y="1722"/>
                      <a:pt x="2676" y="1936"/>
                      <a:pt x="3221" y="2115"/>
                    </a:cubicBezTo>
                    <a:cubicBezTo>
                      <a:pt x="3809" y="2293"/>
                      <a:pt x="4389" y="2498"/>
                      <a:pt x="5014" y="2507"/>
                    </a:cubicBezTo>
                    <a:cubicBezTo>
                      <a:pt x="5246" y="2507"/>
                      <a:pt x="5469" y="2490"/>
                      <a:pt x="5692" y="2472"/>
                    </a:cubicBezTo>
                    <a:cubicBezTo>
                      <a:pt x="5611" y="2454"/>
                      <a:pt x="5531" y="2436"/>
                      <a:pt x="5442" y="2418"/>
                    </a:cubicBezTo>
                    <a:cubicBezTo>
                      <a:pt x="4719" y="2222"/>
                      <a:pt x="4059" y="1874"/>
                      <a:pt x="3390" y="1544"/>
                    </a:cubicBezTo>
                    <a:cubicBezTo>
                      <a:pt x="2792" y="1258"/>
                      <a:pt x="2266" y="848"/>
                      <a:pt x="1686" y="563"/>
                    </a:cubicBezTo>
                    <a:cubicBezTo>
                      <a:pt x="1133" y="295"/>
                      <a:pt x="580" y="143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76"/>
              <p:cNvSpPr/>
              <p:nvPr/>
            </p:nvSpPr>
            <p:spPr>
              <a:xfrm>
                <a:off x="6884678" y="3945659"/>
                <a:ext cx="321268" cy="335481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5665" extrusionOk="0">
                    <a:moveTo>
                      <a:pt x="562" y="0"/>
                    </a:moveTo>
                    <a:lnTo>
                      <a:pt x="562" y="0"/>
                    </a:lnTo>
                    <a:cubicBezTo>
                      <a:pt x="741" y="375"/>
                      <a:pt x="794" y="767"/>
                      <a:pt x="535" y="1106"/>
                    </a:cubicBezTo>
                    <a:cubicBezTo>
                      <a:pt x="393" y="1294"/>
                      <a:pt x="223" y="1436"/>
                      <a:pt x="0" y="1454"/>
                    </a:cubicBezTo>
                    <a:cubicBezTo>
                      <a:pt x="589" y="2409"/>
                      <a:pt x="1142" y="3390"/>
                      <a:pt x="1945" y="4175"/>
                    </a:cubicBezTo>
                    <a:cubicBezTo>
                      <a:pt x="2855" y="5067"/>
                      <a:pt x="4086" y="5513"/>
                      <a:pt x="5326" y="5665"/>
                    </a:cubicBezTo>
                    <a:cubicBezTo>
                      <a:pt x="5362" y="5665"/>
                      <a:pt x="5388" y="5656"/>
                      <a:pt x="5424" y="5656"/>
                    </a:cubicBezTo>
                    <a:cubicBezTo>
                      <a:pt x="3970" y="5469"/>
                      <a:pt x="2748" y="4211"/>
                      <a:pt x="1981" y="3024"/>
                    </a:cubicBezTo>
                    <a:cubicBezTo>
                      <a:pt x="1579" y="2391"/>
                      <a:pt x="1151" y="1650"/>
                      <a:pt x="999" y="910"/>
                    </a:cubicBezTo>
                    <a:cubicBezTo>
                      <a:pt x="973" y="785"/>
                      <a:pt x="812" y="259"/>
                      <a:pt x="955" y="98"/>
                    </a:cubicBezTo>
                    <a:cubicBezTo>
                      <a:pt x="830" y="54"/>
                      <a:pt x="696" y="18"/>
                      <a:pt x="5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600;p76"/>
              <p:cNvSpPr/>
              <p:nvPr/>
            </p:nvSpPr>
            <p:spPr>
              <a:xfrm>
                <a:off x="6756822" y="4002154"/>
                <a:ext cx="285855" cy="272649"/>
              </a:xfrm>
              <a:custGeom>
                <a:avLst/>
                <a:gdLst/>
                <a:ahLst/>
                <a:cxnLst/>
                <a:rect l="l" t="t" r="r" b="b"/>
                <a:pathLst>
                  <a:path w="4827" h="4604" extrusionOk="0">
                    <a:moveTo>
                      <a:pt x="1231" y="1"/>
                    </a:moveTo>
                    <a:cubicBezTo>
                      <a:pt x="1169" y="250"/>
                      <a:pt x="1098" y="402"/>
                      <a:pt x="821" y="500"/>
                    </a:cubicBezTo>
                    <a:cubicBezTo>
                      <a:pt x="776" y="518"/>
                      <a:pt x="727" y="525"/>
                      <a:pt x="676" y="525"/>
                    </a:cubicBezTo>
                    <a:cubicBezTo>
                      <a:pt x="464" y="525"/>
                      <a:pt x="209" y="394"/>
                      <a:pt x="0" y="286"/>
                    </a:cubicBezTo>
                    <a:lnTo>
                      <a:pt x="0" y="286"/>
                    </a:lnTo>
                    <a:cubicBezTo>
                      <a:pt x="81" y="839"/>
                      <a:pt x="357" y="1330"/>
                      <a:pt x="616" y="1829"/>
                    </a:cubicBezTo>
                    <a:cubicBezTo>
                      <a:pt x="803" y="2204"/>
                      <a:pt x="999" y="2588"/>
                      <a:pt x="1249" y="2936"/>
                    </a:cubicBezTo>
                    <a:cubicBezTo>
                      <a:pt x="1722" y="3605"/>
                      <a:pt x="2355" y="4060"/>
                      <a:pt x="3078" y="4354"/>
                    </a:cubicBezTo>
                    <a:cubicBezTo>
                      <a:pt x="3658" y="4443"/>
                      <a:pt x="4247" y="4541"/>
                      <a:pt x="4827" y="4604"/>
                    </a:cubicBezTo>
                    <a:cubicBezTo>
                      <a:pt x="4630" y="4506"/>
                      <a:pt x="4434" y="4381"/>
                      <a:pt x="4256" y="4265"/>
                    </a:cubicBezTo>
                    <a:cubicBezTo>
                      <a:pt x="3711" y="3899"/>
                      <a:pt x="3274" y="3471"/>
                      <a:pt x="2828" y="2998"/>
                    </a:cubicBezTo>
                    <a:cubicBezTo>
                      <a:pt x="2382" y="2516"/>
                      <a:pt x="2025" y="1954"/>
                      <a:pt x="1758" y="1348"/>
                    </a:cubicBezTo>
                    <a:cubicBezTo>
                      <a:pt x="1570" y="920"/>
                      <a:pt x="1329" y="491"/>
                      <a:pt x="1267" y="27"/>
                    </a:cubicBezTo>
                    <a:cubicBezTo>
                      <a:pt x="1249" y="18"/>
                      <a:pt x="1240" y="10"/>
                      <a:pt x="12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601;p76"/>
              <p:cNvSpPr/>
              <p:nvPr/>
            </p:nvSpPr>
            <p:spPr>
              <a:xfrm>
                <a:off x="6692865" y="4013228"/>
                <a:ext cx="137983" cy="233623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3945" extrusionOk="0">
                    <a:moveTo>
                      <a:pt x="581" y="1"/>
                    </a:moveTo>
                    <a:cubicBezTo>
                      <a:pt x="554" y="37"/>
                      <a:pt x="536" y="90"/>
                      <a:pt x="509" y="162"/>
                    </a:cubicBezTo>
                    <a:cubicBezTo>
                      <a:pt x="474" y="260"/>
                      <a:pt x="402" y="367"/>
                      <a:pt x="322" y="438"/>
                    </a:cubicBezTo>
                    <a:cubicBezTo>
                      <a:pt x="224" y="518"/>
                      <a:pt x="117" y="581"/>
                      <a:pt x="1" y="617"/>
                    </a:cubicBezTo>
                    <a:cubicBezTo>
                      <a:pt x="36" y="1384"/>
                      <a:pt x="161" y="2106"/>
                      <a:pt x="483" y="2811"/>
                    </a:cubicBezTo>
                    <a:cubicBezTo>
                      <a:pt x="661" y="3195"/>
                      <a:pt x="893" y="3632"/>
                      <a:pt x="1268" y="3855"/>
                    </a:cubicBezTo>
                    <a:cubicBezTo>
                      <a:pt x="1624" y="3882"/>
                      <a:pt x="1972" y="3908"/>
                      <a:pt x="2329" y="3944"/>
                    </a:cubicBezTo>
                    <a:cubicBezTo>
                      <a:pt x="1018" y="3221"/>
                      <a:pt x="554" y="1428"/>
                      <a:pt x="5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602;p76"/>
              <p:cNvSpPr/>
              <p:nvPr/>
            </p:nvSpPr>
            <p:spPr>
              <a:xfrm>
                <a:off x="6836591" y="4007957"/>
                <a:ext cx="315998" cy="273715"/>
              </a:xfrm>
              <a:custGeom>
                <a:avLst/>
                <a:gdLst/>
                <a:ahLst/>
                <a:cxnLst/>
                <a:rect l="l" t="t" r="r" b="b"/>
                <a:pathLst>
                  <a:path w="5336" h="4622" extrusionOk="0">
                    <a:moveTo>
                      <a:pt x="0" y="1"/>
                    </a:moveTo>
                    <a:cubicBezTo>
                      <a:pt x="125" y="509"/>
                      <a:pt x="446" y="1045"/>
                      <a:pt x="687" y="1491"/>
                    </a:cubicBezTo>
                    <a:cubicBezTo>
                      <a:pt x="964" y="2017"/>
                      <a:pt x="1312" y="2454"/>
                      <a:pt x="1704" y="2909"/>
                    </a:cubicBezTo>
                    <a:cubicBezTo>
                      <a:pt x="2079" y="3337"/>
                      <a:pt x="2516" y="3694"/>
                      <a:pt x="2989" y="4015"/>
                    </a:cubicBezTo>
                    <a:cubicBezTo>
                      <a:pt x="3274" y="4203"/>
                      <a:pt x="3569" y="4399"/>
                      <a:pt x="3881" y="4550"/>
                    </a:cubicBezTo>
                    <a:cubicBezTo>
                      <a:pt x="3926" y="4550"/>
                      <a:pt x="3970" y="4559"/>
                      <a:pt x="4015" y="4559"/>
                    </a:cubicBezTo>
                    <a:cubicBezTo>
                      <a:pt x="4452" y="4595"/>
                      <a:pt x="4889" y="4622"/>
                      <a:pt x="5335" y="4622"/>
                    </a:cubicBezTo>
                    <a:cubicBezTo>
                      <a:pt x="4372" y="4479"/>
                      <a:pt x="3399" y="3997"/>
                      <a:pt x="2748" y="3346"/>
                    </a:cubicBezTo>
                    <a:cubicBezTo>
                      <a:pt x="1874" y="2481"/>
                      <a:pt x="1321" y="1464"/>
                      <a:pt x="723" y="411"/>
                    </a:cubicBezTo>
                    <a:cubicBezTo>
                      <a:pt x="705" y="411"/>
                      <a:pt x="687" y="411"/>
                      <a:pt x="669" y="402"/>
                    </a:cubicBezTo>
                    <a:cubicBezTo>
                      <a:pt x="500" y="384"/>
                      <a:pt x="393" y="349"/>
                      <a:pt x="250" y="259"/>
                    </a:cubicBezTo>
                    <a:cubicBezTo>
                      <a:pt x="152" y="197"/>
                      <a:pt x="81" y="90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3" name="Google Shape;13603;p76"/>
              <p:cNvSpPr/>
              <p:nvPr/>
            </p:nvSpPr>
            <p:spPr>
              <a:xfrm>
                <a:off x="6732483" y="4009023"/>
                <a:ext cx="174936" cy="246237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4158" extrusionOk="0">
                    <a:moveTo>
                      <a:pt x="1" y="1"/>
                    </a:moveTo>
                    <a:cubicBezTo>
                      <a:pt x="19" y="456"/>
                      <a:pt x="37" y="937"/>
                      <a:pt x="170" y="1366"/>
                    </a:cubicBezTo>
                    <a:cubicBezTo>
                      <a:pt x="304" y="1785"/>
                      <a:pt x="358" y="2249"/>
                      <a:pt x="616" y="2614"/>
                    </a:cubicBezTo>
                    <a:cubicBezTo>
                      <a:pt x="1027" y="3221"/>
                      <a:pt x="1455" y="3703"/>
                      <a:pt x="2071" y="4051"/>
                    </a:cubicBezTo>
                    <a:cubicBezTo>
                      <a:pt x="2365" y="4086"/>
                      <a:pt x="2659" y="4122"/>
                      <a:pt x="2954" y="4158"/>
                    </a:cubicBezTo>
                    <a:cubicBezTo>
                      <a:pt x="2427" y="3899"/>
                      <a:pt x="1955" y="3507"/>
                      <a:pt x="1625" y="3034"/>
                    </a:cubicBezTo>
                    <a:cubicBezTo>
                      <a:pt x="1054" y="2222"/>
                      <a:pt x="402" y="1151"/>
                      <a:pt x="340" y="134"/>
                    </a:cubicBezTo>
                    <a:cubicBezTo>
                      <a:pt x="295" y="108"/>
                      <a:pt x="251" y="90"/>
                      <a:pt x="215" y="72"/>
                    </a:cubicBezTo>
                    <a:cubicBezTo>
                      <a:pt x="117" y="27"/>
                      <a:pt x="54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76"/>
              <p:cNvSpPr/>
              <p:nvPr/>
            </p:nvSpPr>
            <p:spPr>
              <a:xfrm>
                <a:off x="6605752" y="4021933"/>
                <a:ext cx="146866" cy="218522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3690" extrusionOk="0">
                    <a:moveTo>
                      <a:pt x="125" y="1"/>
                    </a:moveTo>
                    <a:cubicBezTo>
                      <a:pt x="0" y="1"/>
                      <a:pt x="36" y="298"/>
                      <a:pt x="44" y="354"/>
                    </a:cubicBezTo>
                    <a:cubicBezTo>
                      <a:pt x="44" y="407"/>
                      <a:pt x="71" y="541"/>
                      <a:pt x="53" y="630"/>
                    </a:cubicBezTo>
                    <a:cubicBezTo>
                      <a:pt x="36" y="710"/>
                      <a:pt x="107" y="1362"/>
                      <a:pt x="259" y="1781"/>
                    </a:cubicBezTo>
                    <a:cubicBezTo>
                      <a:pt x="571" y="2619"/>
                      <a:pt x="1204" y="3324"/>
                      <a:pt x="2061" y="3654"/>
                    </a:cubicBezTo>
                    <a:cubicBezTo>
                      <a:pt x="2096" y="3654"/>
                      <a:pt x="2132" y="3663"/>
                      <a:pt x="2177" y="3663"/>
                    </a:cubicBezTo>
                    <a:cubicBezTo>
                      <a:pt x="2275" y="3672"/>
                      <a:pt x="2382" y="3681"/>
                      <a:pt x="2480" y="3690"/>
                    </a:cubicBezTo>
                    <a:cubicBezTo>
                      <a:pt x="2203" y="3476"/>
                      <a:pt x="2007" y="3128"/>
                      <a:pt x="1873" y="2825"/>
                    </a:cubicBezTo>
                    <a:cubicBezTo>
                      <a:pt x="1525" y="2040"/>
                      <a:pt x="1392" y="1326"/>
                      <a:pt x="1445" y="478"/>
                    </a:cubicBezTo>
                    <a:lnTo>
                      <a:pt x="1445" y="478"/>
                    </a:lnTo>
                    <a:cubicBezTo>
                      <a:pt x="1383" y="494"/>
                      <a:pt x="1318" y="504"/>
                      <a:pt x="1249" y="504"/>
                    </a:cubicBezTo>
                    <a:cubicBezTo>
                      <a:pt x="1200" y="504"/>
                      <a:pt x="1149" y="499"/>
                      <a:pt x="1097" y="487"/>
                    </a:cubicBezTo>
                    <a:cubicBezTo>
                      <a:pt x="731" y="398"/>
                      <a:pt x="490" y="184"/>
                      <a:pt x="178" y="15"/>
                    </a:cubicBezTo>
                    <a:cubicBezTo>
                      <a:pt x="158" y="5"/>
                      <a:pt x="141" y="1"/>
                      <a:pt x="1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76"/>
              <p:cNvSpPr/>
              <p:nvPr/>
            </p:nvSpPr>
            <p:spPr>
              <a:xfrm>
                <a:off x="6456755" y="4051839"/>
                <a:ext cx="172271" cy="187609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3168" extrusionOk="0">
                    <a:moveTo>
                      <a:pt x="71" y="0"/>
                    </a:moveTo>
                    <a:lnTo>
                      <a:pt x="71" y="0"/>
                    </a:lnTo>
                    <a:cubicBezTo>
                      <a:pt x="0" y="625"/>
                      <a:pt x="286" y="1535"/>
                      <a:pt x="580" y="2025"/>
                    </a:cubicBezTo>
                    <a:cubicBezTo>
                      <a:pt x="865" y="2489"/>
                      <a:pt x="1419" y="2971"/>
                      <a:pt x="1963" y="3167"/>
                    </a:cubicBezTo>
                    <a:cubicBezTo>
                      <a:pt x="2284" y="3149"/>
                      <a:pt x="2596" y="3131"/>
                      <a:pt x="2908" y="3123"/>
                    </a:cubicBezTo>
                    <a:cubicBezTo>
                      <a:pt x="2507" y="2962"/>
                      <a:pt x="2168" y="2677"/>
                      <a:pt x="1856" y="2284"/>
                    </a:cubicBezTo>
                    <a:cubicBezTo>
                      <a:pt x="1615" y="1999"/>
                      <a:pt x="1365" y="1686"/>
                      <a:pt x="1222" y="1338"/>
                    </a:cubicBezTo>
                    <a:cubicBezTo>
                      <a:pt x="1080" y="964"/>
                      <a:pt x="1026" y="625"/>
                      <a:pt x="946" y="250"/>
                    </a:cubicBezTo>
                    <a:cubicBezTo>
                      <a:pt x="714" y="179"/>
                      <a:pt x="509" y="107"/>
                      <a:pt x="348" y="54"/>
                    </a:cubicBezTo>
                    <a:cubicBezTo>
                      <a:pt x="259" y="36"/>
                      <a:pt x="161" y="18"/>
                      <a:pt x="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76"/>
              <p:cNvSpPr/>
              <p:nvPr/>
            </p:nvSpPr>
            <p:spPr>
              <a:xfrm>
                <a:off x="6520120" y="4060781"/>
                <a:ext cx="189741" cy="176535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2981" extrusionOk="0">
                    <a:moveTo>
                      <a:pt x="1401" y="1"/>
                    </a:moveTo>
                    <a:lnTo>
                      <a:pt x="1401" y="1"/>
                    </a:lnTo>
                    <a:cubicBezTo>
                      <a:pt x="1383" y="19"/>
                      <a:pt x="1374" y="37"/>
                      <a:pt x="1357" y="54"/>
                    </a:cubicBezTo>
                    <a:cubicBezTo>
                      <a:pt x="1206" y="200"/>
                      <a:pt x="995" y="254"/>
                      <a:pt x="759" y="254"/>
                    </a:cubicBezTo>
                    <a:cubicBezTo>
                      <a:pt x="519" y="254"/>
                      <a:pt x="253" y="198"/>
                      <a:pt x="1" y="126"/>
                    </a:cubicBezTo>
                    <a:lnTo>
                      <a:pt x="1" y="126"/>
                    </a:lnTo>
                    <a:cubicBezTo>
                      <a:pt x="179" y="768"/>
                      <a:pt x="366" y="1357"/>
                      <a:pt x="804" y="1892"/>
                    </a:cubicBezTo>
                    <a:cubicBezTo>
                      <a:pt x="1258" y="2436"/>
                      <a:pt x="1705" y="2793"/>
                      <a:pt x="2329" y="2963"/>
                    </a:cubicBezTo>
                    <a:cubicBezTo>
                      <a:pt x="2623" y="2963"/>
                      <a:pt x="2909" y="2963"/>
                      <a:pt x="3203" y="2980"/>
                    </a:cubicBezTo>
                    <a:cubicBezTo>
                      <a:pt x="2659" y="2793"/>
                      <a:pt x="2267" y="2472"/>
                      <a:pt x="1928" y="1919"/>
                    </a:cubicBezTo>
                    <a:cubicBezTo>
                      <a:pt x="1553" y="1312"/>
                      <a:pt x="1366" y="697"/>
                      <a:pt x="1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76"/>
              <p:cNvSpPr/>
              <p:nvPr/>
            </p:nvSpPr>
            <p:spPr>
              <a:xfrm>
                <a:off x="7083834" y="4097971"/>
                <a:ext cx="597589" cy="111807"/>
              </a:xfrm>
              <a:custGeom>
                <a:avLst/>
                <a:gdLst/>
                <a:ahLst/>
                <a:cxnLst/>
                <a:rect l="l" t="t" r="r" b="b"/>
                <a:pathLst>
                  <a:path w="10091" h="1888" extrusionOk="0">
                    <a:moveTo>
                      <a:pt x="7895" y="0"/>
                    </a:moveTo>
                    <a:cubicBezTo>
                      <a:pt x="7019" y="0"/>
                      <a:pt x="6134" y="121"/>
                      <a:pt x="5308" y="363"/>
                    </a:cubicBezTo>
                    <a:cubicBezTo>
                      <a:pt x="4282" y="657"/>
                      <a:pt x="3212" y="907"/>
                      <a:pt x="2132" y="916"/>
                    </a:cubicBezTo>
                    <a:cubicBezTo>
                      <a:pt x="2075" y="916"/>
                      <a:pt x="2018" y="916"/>
                      <a:pt x="1960" y="916"/>
                    </a:cubicBezTo>
                    <a:cubicBezTo>
                      <a:pt x="1441" y="916"/>
                      <a:pt x="900" y="909"/>
                      <a:pt x="402" y="765"/>
                    </a:cubicBezTo>
                    <a:cubicBezTo>
                      <a:pt x="232" y="720"/>
                      <a:pt x="107" y="657"/>
                      <a:pt x="0" y="577"/>
                    </a:cubicBezTo>
                    <a:lnTo>
                      <a:pt x="0" y="577"/>
                    </a:lnTo>
                    <a:cubicBezTo>
                      <a:pt x="366" y="1032"/>
                      <a:pt x="785" y="1443"/>
                      <a:pt x="1258" y="1773"/>
                    </a:cubicBezTo>
                    <a:cubicBezTo>
                      <a:pt x="1655" y="1853"/>
                      <a:pt x="2053" y="1887"/>
                      <a:pt x="2451" y="1887"/>
                    </a:cubicBezTo>
                    <a:cubicBezTo>
                      <a:pt x="3153" y="1887"/>
                      <a:pt x="3855" y="1781"/>
                      <a:pt x="4550" y="1639"/>
                    </a:cubicBezTo>
                    <a:cubicBezTo>
                      <a:pt x="5656" y="1416"/>
                      <a:pt x="6691" y="925"/>
                      <a:pt x="7780" y="622"/>
                    </a:cubicBezTo>
                    <a:cubicBezTo>
                      <a:pt x="8460" y="433"/>
                      <a:pt x="9186" y="297"/>
                      <a:pt x="9901" y="297"/>
                    </a:cubicBezTo>
                    <a:cubicBezTo>
                      <a:pt x="9964" y="297"/>
                      <a:pt x="10027" y="298"/>
                      <a:pt x="10090" y="301"/>
                    </a:cubicBezTo>
                    <a:cubicBezTo>
                      <a:pt x="9805" y="211"/>
                      <a:pt x="9510" y="140"/>
                      <a:pt x="9225" y="95"/>
                    </a:cubicBezTo>
                    <a:cubicBezTo>
                      <a:pt x="8790" y="32"/>
                      <a:pt x="8343" y="0"/>
                      <a:pt x="78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76"/>
              <p:cNvSpPr/>
              <p:nvPr/>
            </p:nvSpPr>
            <p:spPr>
              <a:xfrm>
                <a:off x="6937502" y="3953535"/>
                <a:ext cx="350819" cy="324526"/>
              </a:xfrm>
              <a:custGeom>
                <a:avLst/>
                <a:gdLst/>
                <a:ahLst/>
                <a:cxnLst/>
                <a:rect l="l" t="t" r="r" b="b"/>
                <a:pathLst>
                  <a:path w="5924" h="5480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0" y="144"/>
                      <a:pt x="339" y="1054"/>
                      <a:pt x="411" y="1205"/>
                    </a:cubicBezTo>
                    <a:cubicBezTo>
                      <a:pt x="705" y="1839"/>
                      <a:pt x="1008" y="2499"/>
                      <a:pt x="1437" y="3061"/>
                    </a:cubicBezTo>
                    <a:cubicBezTo>
                      <a:pt x="2282" y="4187"/>
                      <a:pt x="3543" y="5479"/>
                      <a:pt x="5068" y="5479"/>
                    </a:cubicBezTo>
                    <a:cubicBezTo>
                      <a:pt x="5088" y="5479"/>
                      <a:pt x="5109" y="5479"/>
                      <a:pt x="5130" y="5478"/>
                    </a:cubicBezTo>
                    <a:cubicBezTo>
                      <a:pt x="5281" y="5461"/>
                      <a:pt x="5433" y="5425"/>
                      <a:pt x="5576" y="5362"/>
                    </a:cubicBezTo>
                    <a:cubicBezTo>
                      <a:pt x="5692" y="5318"/>
                      <a:pt x="5808" y="5264"/>
                      <a:pt x="5924" y="5220"/>
                    </a:cubicBezTo>
                    <a:lnTo>
                      <a:pt x="5924" y="5220"/>
                    </a:lnTo>
                    <a:cubicBezTo>
                      <a:pt x="5886" y="5221"/>
                      <a:pt x="5848" y="5222"/>
                      <a:pt x="5811" y="5222"/>
                    </a:cubicBezTo>
                    <a:cubicBezTo>
                      <a:pt x="4686" y="5222"/>
                      <a:pt x="3525" y="4463"/>
                      <a:pt x="2766" y="3721"/>
                    </a:cubicBezTo>
                    <a:cubicBezTo>
                      <a:pt x="2257" y="3221"/>
                      <a:pt x="1900" y="2615"/>
                      <a:pt x="1553" y="1999"/>
                    </a:cubicBezTo>
                    <a:cubicBezTo>
                      <a:pt x="1249" y="1437"/>
                      <a:pt x="982" y="839"/>
                      <a:pt x="857" y="215"/>
                    </a:cubicBezTo>
                    <a:cubicBezTo>
                      <a:pt x="840" y="217"/>
                      <a:pt x="823" y="219"/>
                      <a:pt x="806" y="219"/>
                    </a:cubicBezTo>
                    <a:cubicBezTo>
                      <a:pt x="759" y="219"/>
                      <a:pt x="710" y="210"/>
                      <a:pt x="651" y="197"/>
                    </a:cubicBezTo>
                    <a:cubicBezTo>
                      <a:pt x="473" y="135"/>
                      <a:pt x="304" y="63"/>
                      <a:pt x="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76"/>
              <p:cNvSpPr/>
              <p:nvPr/>
            </p:nvSpPr>
            <p:spPr>
              <a:xfrm>
                <a:off x="6420276" y="4050240"/>
                <a:ext cx="136384" cy="192347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3248" extrusionOk="0">
                    <a:moveTo>
                      <a:pt x="206" y="0"/>
                    </a:moveTo>
                    <a:cubicBezTo>
                      <a:pt x="1" y="598"/>
                      <a:pt x="179" y="1472"/>
                      <a:pt x="447" y="1963"/>
                    </a:cubicBezTo>
                    <a:cubicBezTo>
                      <a:pt x="812" y="2641"/>
                      <a:pt x="1374" y="2953"/>
                      <a:pt x="2043" y="3248"/>
                    </a:cubicBezTo>
                    <a:cubicBezTo>
                      <a:pt x="2133" y="3239"/>
                      <a:pt x="2213" y="3230"/>
                      <a:pt x="2302" y="3221"/>
                    </a:cubicBezTo>
                    <a:cubicBezTo>
                      <a:pt x="1776" y="3034"/>
                      <a:pt x="1267" y="2588"/>
                      <a:pt x="1035" y="2141"/>
                    </a:cubicBezTo>
                    <a:cubicBezTo>
                      <a:pt x="732" y="1562"/>
                      <a:pt x="438" y="705"/>
                      <a:pt x="571" y="9"/>
                    </a:cubicBezTo>
                    <a:cubicBezTo>
                      <a:pt x="456" y="0"/>
                      <a:pt x="331" y="0"/>
                      <a:pt x="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76"/>
              <p:cNvSpPr/>
              <p:nvPr/>
            </p:nvSpPr>
            <p:spPr>
              <a:xfrm>
                <a:off x="6359516" y="4050773"/>
                <a:ext cx="174403" cy="201348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3400" extrusionOk="0">
                    <a:moveTo>
                      <a:pt x="1134" y="0"/>
                    </a:moveTo>
                    <a:lnTo>
                      <a:pt x="1134" y="0"/>
                    </a:lnTo>
                    <a:cubicBezTo>
                      <a:pt x="848" y="18"/>
                      <a:pt x="563" y="90"/>
                      <a:pt x="313" y="214"/>
                    </a:cubicBezTo>
                    <a:cubicBezTo>
                      <a:pt x="1" y="1535"/>
                      <a:pt x="456" y="2998"/>
                      <a:pt x="1785" y="3399"/>
                    </a:cubicBezTo>
                    <a:cubicBezTo>
                      <a:pt x="2168" y="3346"/>
                      <a:pt x="2561" y="3292"/>
                      <a:pt x="2945" y="3248"/>
                    </a:cubicBezTo>
                    <a:cubicBezTo>
                      <a:pt x="2213" y="3042"/>
                      <a:pt x="1526" y="2659"/>
                      <a:pt x="1267" y="1883"/>
                    </a:cubicBezTo>
                    <a:cubicBezTo>
                      <a:pt x="1080" y="1339"/>
                      <a:pt x="902" y="580"/>
                      <a:pt x="11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76"/>
              <p:cNvSpPr/>
              <p:nvPr/>
            </p:nvSpPr>
            <p:spPr>
              <a:xfrm>
                <a:off x="5681685" y="3736969"/>
                <a:ext cx="132179" cy="189208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195" extrusionOk="0">
                    <a:moveTo>
                      <a:pt x="1553" y="0"/>
                    </a:moveTo>
                    <a:cubicBezTo>
                      <a:pt x="1402" y="125"/>
                      <a:pt x="1232" y="259"/>
                      <a:pt x="1054" y="339"/>
                    </a:cubicBezTo>
                    <a:cubicBezTo>
                      <a:pt x="1089" y="1383"/>
                      <a:pt x="920" y="2534"/>
                      <a:pt x="1" y="3149"/>
                    </a:cubicBezTo>
                    <a:cubicBezTo>
                      <a:pt x="188" y="3158"/>
                      <a:pt x="385" y="3176"/>
                      <a:pt x="581" y="3194"/>
                    </a:cubicBezTo>
                    <a:cubicBezTo>
                      <a:pt x="1517" y="2659"/>
                      <a:pt x="2088" y="1651"/>
                      <a:pt x="2231" y="598"/>
                    </a:cubicBezTo>
                    <a:lnTo>
                      <a:pt x="2231" y="598"/>
                    </a:lnTo>
                    <a:cubicBezTo>
                      <a:pt x="2142" y="628"/>
                      <a:pt x="2048" y="645"/>
                      <a:pt x="1952" y="645"/>
                    </a:cubicBezTo>
                    <a:cubicBezTo>
                      <a:pt x="1932" y="645"/>
                      <a:pt x="1912" y="644"/>
                      <a:pt x="1892" y="643"/>
                    </a:cubicBezTo>
                    <a:cubicBezTo>
                      <a:pt x="1384" y="598"/>
                      <a:pt x="1339" y="286"/>
                      <a:pt x="1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76"/>
              <p:cNvSpPr/>
              <p:nvPr/>
            </p:nvSpPr>
            <p:spPr>
              <a:xfrm>
                <a:off x="5983351" y="3807204"/>
                <a:ext cx="118973" cy="16250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2744" extrusionOk="0">
                    <a:moveTo>
                      <a:pt x="902" y="1"/>
                    </a:moveTo>
                    <a:cubicBezTo>
                      <a:pt x="991" y="233"/>
                      <a:pt x="1089" y="456"/>
                      <a:pt x="1089" y="732"/>
                    </a:cubicBezTo>
                    <a:cubicBezTo>
                      <a:pt x="1089" y="1080"/>
                      <a:pt x="1027" y="1392"/>
                      <a:pt x="911" y="1723"/>
                    </a:cubicBezTo>
                    <a:cubicBezTo>
                      <a:pt x="768" y="2151"/>
                      <a:pt x="429" y="2543"/>
                      <a:pt x="1" y="2722"/>
                    </a:cubicBezTo>
                    <a:cubicBezTo>
                      <a:pt x="108" y="2722"/>
                      <a:pt x="215" y="2731"/>
                      <a:pt x="331" y="2740"/>
                    </a:cubicBezTo>
                    <a:cubicBezTo>
                      <a:pt x="420" y="2740"/>
                      <a:pt x="517" y="2744"/>
                      <a:pt x="617" y="2744"/>
                    </a:cubicBezTo>
                    <a:cubicBezTo>
                      <a:pt x="667" y="2744"/>
                      <a:pt x="717" y="2743"/>
                      <a:pt x="768" y="2740"/>
                    </a:cubicBezTo>
                    <a:cubicBezTo>
                      <a:pt x="1223" y="2517"/>
                      <a:pt x="1803" y="2062"/>
                      <a:pt x="1883" y="1535"/>
                    </a:cubicBezTo>
                    <a:cubicBezTo>
                      <a:pt x="1937" y="1178"/>
                      <a:pt x="2008" y="367"/>
                      <a:pt x="1696" y="63"/>
                    </a:cubicBezTo>
                    <a:cubicBezTo>
                      <a:pt x="1589" y="63"/>
                      <a:pt x="1482" y="72"/>
                      <a:pt x="1375" y="72"/>
                    </a:cubicBezTo>
                    <a:cubicBezTo>
                      <a:pt x="1346" y="74"/>
                      <a:pt x="1319" y="74"/>
                      <a:pt x="1292" y="74"/>
                    </a:cubicBezTo>
                    <a:cubicBezTo>
                      <a:pt x="1148" y="74"/>
                      <a:pt x="1022" y="53"/>
                      <a:pt x="9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76"/>
              <p:cNvSpPr/>
              <p:nvPr/>
            </p:nvSpPr>
            <p:spPr>
              <a:xfrm>
                <a:off x="6041505" y="3810934"/>
                <a:ext cx="106241" cy="15853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2677" extrusionOk="0">
                    <a:moveTo>
                      <a:pt x="848" y="0"/>
                    </a:moveTo>
                    <a:cubicBezTo>
                      <a:pt x="1142" y="268"/>
                      <a:pt x="1133" y="1115"/>
                      <a:pt x="1097" y="1383"/>
                    </a:cubicBezTo>
                    <a:cubicBezTo>
                      <a:pt x="1008" y="2007"/>
                      <a:pt x="580" y="2480"/>
                      <a:pt x="0" y="2677"/>
                    </a:cubicBezTo>
                    <a:cubicBezTo>
                      <a:pt x="402" y="2668"/>
                      <a:pt x="821" y="2623"/>
                      <a:pt x="1204" y="2507"/>
                    </a:cubicBezTo>
                    <a:cubicBezTo>
                      <a:pt x="1436" y="2222"/>
                      <a:pt x="1651" y="1874"/>
                      <a:pt x="1713" y="1535"/>
                    </a:cubicBezTo>
                    <a:cubicBezTo>
                      <a:pt x="1793" y="1089"/>
                      <a:pt x="1579" y="357"/>
                      <a:pt x="1401" y="205"/>
                    </a:cubicBezTo>
                    <a:cubicBezTo>
                      <a:pt x="1231" y="54"/>
                      <a:pt x="1089" y="9"/>
                      <a:pt x="1089" y="9"/>
                    </a:cubicBezTo>
                    <a:cubicBezTo>
                      <a:pt x="1089" y="9"/>
                      <a:pt x="928" y="0"/>
                      <a:pt x="8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76"/>
              <p:cNvSpPr/>
              <p:nvPr/>
            </p:nvSpPr>
            <p:spPr>
              <a:xfrm>
                <a:off x="5895647" y="3781739"/>
                <a:ext cx="146925" cy="18559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3134" extrusionOk="0">
                    <a:moveTo>
                      <a:pt x="1790" y="0"/>
                    </a:moveTo>
                    <a:cubicBezTo>
                      <a:pt x="1694" y="0"/>
                      <a:pt x="1593" y="43"/>
                      <a:pt x="1491" y="101"/>
                    </a:cubicBezTo>
                    <a:cubicBezTo>
                      <a:pt x="1633" y="725"/>
                      <a:pt x="1669" y="1483"/>
                      <a:pt x="1277" y="2028"/>
                    </a:cubicBezTo>
                    <a:cubicBezTo>
                      <a:pt x="947" y="2483"/>
                      <a:pt x="536" y="2884"/>
                      <a:pt x="1" y="2955"/>
                    </a:cubicBezTo>
                    <a:cubicBezTo>
                      <a:pt x="438" y="3036"/>
                      <a:pt x="884" y="3098"/>
                      <a:pt x="1330" y="3134"/>
                    </a:cubicBezTo>
                    <a:cubicBezTo>
                      <a:pt x="1330" y="3134"/>
                      <a:pt x="1339" y="3125"/>
                      <a:pt x="1339" y="3125"/>
                    </a:cubicBezTo>
                    <a:cubicBezTo>
                      <a:pt x="1803" y="2866"/>
                      <a:pt x="2151" y="2349"/>
                      <a:pt x="2311" y="1858"/>
                    </a:cubicBezTo>
                    <a:cubicBezTo>
                      <a:pt x="2481" y="1323"/>
                      <a:pt x="2374" y="877"/>
                      <a:pt x="2285" y="368"/>
                    </a:cubicBezTo>
                    <a:cubicBezTo>
                      <a:pt x="2204" y="315"/>
                      <a:pt x="2133" y="243"/>
                      <a:pt x="2062" y="154"/>
                    </a:cubicBezTo>
                    <a:cubicBezTo>
                      <a:pt x="1977" y="43"/>
                      <a:pt x="1886" y="0"/>
                      <a:pt x="1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76"/>
              <p:cNvSpPr/>
              <p:nvPr/>
            </p:nvSpPr>
            <p:spPr>
              <a:xfrm>
                <a:off x="6117544" y="3813007"/>
                <a:ext cx="65083" cy="141121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2383" extrusionOk="0">
                    <a:moveTo>
                      <a:pt x="1" y="1"/>
                    </a:moveTo>
                    <a:cubicBezTo>
                      <a:pt x="45" y="28"/>
                      <a:pt x="161" y="108"/>
                      <a:pt x="295" y="224"/>
                    </a:cubicBezTo>
                    <a:cubicBezTo>
                      <a:pt x="420" y="331"/>
                      <a:pt x="625" y="839"/>
                      <a:pt x="607" y="1241"/>
                    </a:cubicBezTo>
                    <a:cubicBezTo>
                      <a:pt x="590" y="1678"/>
                      <a:pt x="438" y="2071"/>
                      <a:pt x="170" y="2383"/>
                    </a:cubicBezTo>
                    <a:cubicBezTo>
                      <a:pt x="670" y="2222"/>
                      <a:pt x="1053" y="1785"/>
                      <a:pt x="1071" y="1357"/>
                    </a:cubicBezTo>
                    <a:cubicBezTo>
                      <a:pt x="1098" y="929"/>
                      <a:pt x="839" y="509"/>
                      <a:pt x="625" y="304"/>
                    </a:cubicBezTo>
                    <a:cubicBezTo>
                      <a:pt x="438" y="126"/>
                      <a:pt x="224" y="37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76"/>
              <p:cNvSpPr/>
              <p:nvPr/>
            </p:nvSpPr>
            <p:spPr>
              <a:xfrm>
                <a:off x="5853956" y="3788727"/>
                <a:ext cx="132120" cy="165401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793" extrusionOk="0">
                    <a:moveTo>
                      <a:pt x="2159" y="1"/>
                    </a:moveTo>
                    <a:cubicBezTo>
                      <a:pt x="1961" y="108"/>
                      <a:pt x="1755" y="253"/>
                      <a:pt x="1556" y="253"/>
                    </a:cubicBezTo>
                    <a:cubicBezTo>
                      <a:pt x="1540" y="253"/>
                      <a:pt x="1524" y="252"/>
                      <a:pt x="1508" y="250"/>
                    </a:cubicBezTo>
                    <a:lnTo>
                      <a:pt x="1508" y="250"/>
                    </a:lnTo>
                    <a:cubicBezTo>
                      <a:pt x="1731" y="1276"/>
                      <a:pt x="1035" y="2472"/>
                      <a:pt x="0" y="2713"/>
                    </a:cubicBezTo>
                    <a:cubicBezTo>
                      <a:pt x="143" y="2739"/>
                      <a:pt x="286" y="2766"/>
                      <a:pt x="428" y="2793"/>
                    </a:cubicBezTo>
                    <a:cubicBezTo>
                      <a:pt x="1035" y="2713"/>
                      <a:pt x="1659" y="2249"/>
                      <a:pt x="1918" y="1704"/>
                    </a:cubicBezTo>
                    <a:cubicBezTo>
                      <a:pt x="2177" y="1142"/>
                      <a:pt x="2230" y="598"/>
                      <a:pt x="21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76"/>
              <p:cNvSpPr/>
              <p:nvPr/>
            </p:nvSpPr>
            <p:spPr>
              <a:xfrm>
                <a:off x="5775726" y="3748991"/>
                <a:ext cx="137450" cy="189859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3206" extrusionOk="0">
                    <a:moveTo>
                      <a:pt x="1756" y="1"/>
                    </a:moveTo>
                    <a:cubicBezTo>
                      <a:pt x="1745" y="1"/>
                      <a:pt x="1734" y="1"/>
                      <a:pt x="1723" y="2"/>
                    </a:cubicBezTo>
                    <a:cubicBezTo>
                      <a:pt x="1633" y="11"/>
                      <a:pt x="1535" y="29"/>
                      <a:pt x="1446" y="65"/>
                    </a:cubicBezTo>
                    <a:cubicBezTo>
                      <a:pt x="1633" y="1314"/>
                      <a:pt x="1187" y="2652"/>
                      <a:pt x="1" y="3134"/>
                    </a:cubicBezTo>
                    <a:cubicBezTo>
                      <a:pt x="135" y="3161"/>
                      <a:pt x="268" y="3178"/>
                      <a:pt x="393" y="3205"/>
                    </a:cubicBezTo>
                    <a:cubicBezTo>
                      <a:pt x="1660" y="2786"/>
                      <a:pt x="2320" y="1581"/>
                      <a:pt x="2178" y="288"/>
                    </a:cubicBezTo>
                    <a:cubicBezTo>
                      <a:pt x="2060" y="129"/>
                      <a:pt x="1927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76"/>
              <p:cNvSpPr/>
              <p:nvPr/>
            </p:nvSpPr>
            <p:spPr>
              <a:xfrm>
                <a:off x="5727166" y="3753847"/>
                <a:ext cx="133719" cy="17914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3025" extrusionOk="0">
                    <a:moveTo>
                      <a:pt x="2213" y="1"/>
                    </a:moveTo>
                    <a:lnTo>
                      <a:pt x="2213" y="1"/>
                    </a:lnTo>
                    <a:cubicBezTo>
                      <a:pt x="1981" y="90"/>
                      <a:pt x="1758" y="215"/>
                      <a:pt x="1535" y="295"/>
                    </a:cubicBezTo>
                    <a:cubicBezTo>
                      <a:pt x="1535" y="1294"/>
                      <a:pt x="964" y="2516"/>
                      <a:pt x="0" y="2936"/>
                    </a:cubicBezTo>
                    <a:cubicBezTo>
                      <a:pt x="134" y="2945"/>
                      <a:pt x="259" y="2963"/>
                      <a:pt x="393" y="2980"/>
                    </a:cubicBezTo>
                    <a:cubicBezTo>
                      <a:pt x="473" y="2998"/>
                      <a:pt x="553" y="3007"/>
                      <a:pt x="634" y="3025"/>
                    </a:cubicBezTo>
                    <a:cubicBezTo>
                      <a:pt x="1088" y="2775"/>
                      <a:pt x="1561" y="2508"/>
                      <a:pt x="1802" y="2044"/>
                    </a:cubicBezTo>
                    <a:cubicBezTo>
                      <a:pt x="2114" y="1428"/>
                      <a:pt x="2257" y="688"/>
                      <a:pt x="22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76"/>
              <p:cNvSpPr/>
              <p:nvPr/>
            </p:nvSpPr>
            <p:spPr>
              <a:xfrm>
                <a:off x="5807468" y="3771850"/>
                <a:ext cx="134252" cy="174877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953" extrusionOk="0">
                    <a:moveTo>
                      <a:pt x="1722" y="0"/>
                    </a:moveTo>
                    <a:lnTo>
                      <a:pt x="1722" y="0"/>
                    </a:lnTo>
                    <a:cubicBezTo>
                      <a:pt x="1972" y="1231"/>
                      <a:pt x="1249" y="2551"/>
                      <a:pt x="0" y="2846"/>
                    </a:cubicBezTo>
                    <a:cubicBezTo>
                      <a:pt x="179" y="2882"/>
                      <a:pt x="366" y="2917"/>
                      <a:pt x="544" y="2953"/>
                    </a:cubicBezTo>
                    <a:cubicBezTo>
                      <a:pt x="1651" y="2641"/>
                      <a:pt x="2266" y="1642"/>
                      <a:pt x="2257" y="526"/>
                    </a:cubicBezTo>
                    <a:lnTo>
                      <a:pt x="2248" y="526"/>
                    </a:lnTo>
                    <a:cubicBezTo>
                      <a:pt x="2025" y="464"/>
                      <a:pt x="1874" y="223"/>
                      <a:pt x="17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76"/>
              <p:cNvSpPr/>
              <p:nvPr/>
            </p:nvSpPr>
            <p:spPr>
              <a:xfrm>
                <a:off x="6214250" y="4118935"/>
                <a:ext cx="129455" cy="159065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686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473" y="9"/>
                      <a:pt x="286" y="27"/>
                      <a:pt x="125" y="63"/>
                    </a:cubicBezTo>
                    <a:cubicBezTo>
                      <a:pt x="0" y="687"/>
                      <a:pt x="107" y="1383"/>
                      <a:pt x="464" y="1918"/>
                    </a:cubicBezTo>
                    <a:cubicBezTo>
                      <a:pt x="812" y="2453"/>
                      <a:pt x="1231" y="2641"/>
                      <a:pt x="1802" y="2685"/>
                    </a:cubicBezTo>
                    <a:cubicBezTo>
                      <a:pt x="1927" y="2668"/>
                      <a:pt x="2061" y="2641"/>
                      <a:pt x="2186" y="2623"/>
                    </a:cubicBezTo>
                    <a:cubicBezTo>
                      <a:pt x="1802" y="2552"/>
                      <a:pt x="1446" y="2382"/>
                      <a:pt x="1178" y="2052"/>
                    </a:cubicBezTo>
                    <a:cubicBezTo>
                      <a:pt x="723" y="1472"/>
                      <a:pt x="393" y="723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621;p76"/>
              <p:cNvSpPr/>
              <p:nvPr/>
            </p:nvSpPr>
            <p:spPr>
              <a:xfrm>
                <a:off x="6120741" y="4123672"/>
                <a:ext cx="168599" cy="161730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731" extrusionOk="0">
                    <a:moveTo>
                      <a:pt x="1624" y="0"/>
                    </a:moveTo>
                    <a:cubicBezTo>
                      <a:pt x="1401" y="54"/>
                      <a:pt x="1214" y="152"/>
                      <a:pt x="1142" y="313"/>
                    </a:cubicBezTo>
                    <a:cubicBezTo>
                      <a:pt x="1044" y="509"/>
                      <a:pt x="1062" y="786"/>
                      <a:pt x="875" y="928"/>
                    </a:cubicBezTo>
                    <a:cubicBezTo>
                      <a:pt x="711" y="1051"/>
                      <a:pt x="522" y="1090"/>
                      <a:pt x="331" y="1090"/>
                    </a:cubicBezTo>
                    <a:cubicBezTo>
                      <a:pt x="271" y="1090"/>
                      <a:pt x="211" y="1086"/>
                      <a:pt x="152" y="1080"/>
                    </a:cubicBezTo>
                    <a:cubicBezTo>
                      <a:pt x="98" y="1071"/>
                      <a:pt x="45" y="1062"/>
                      <a:pt x="0" y="1062"/>
                    </a:cubicBezTo>
                    <a:cubicBezTo>
                      <a:pt x="170" y="2186"/>
                      <a:pt x="1303" y="2570"/>
                      <a:pt x="2293" y="2730"/>
                    </a:cubicBezTo>
                    <a:cubicBezTo>
                      <a:pt x="2480" y="2721"/>
                      <a:pt x="2668" y="2695"/>
                      <a:pt x="2846" y="2677"/>
                    </a:cubicBezTo>
                    <a:cubicBezTo>
                      <a:pt x="2775" y="2659"/>
                      <a:pt x="2703" y="2641"/>
                      <a:pt x="2623" y="2614"/>
                    </a:cubicBezTo>
                    <a:cubicBezTo>
                      <a:pt x="2355" y="2507"/>
                      <a:pt x="2132" y="2266"/>
                      <a:pt x="1981" y="2026"/>
                    </a:cubicBezTo>
                    <a:cubicBezTo>
                      <a:pt x="1579" y="1410"/>
                      <a:pt x="1428" y="714"/>
                      <a:pt x="16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622;p76"/>
              <p:cNvSpPr/>
              <p:nvPr/>
            </p:nvSpPr>
            <p:spPr>
              <a:xfrm>
                <a:off x="6245932" y="4118402"/>
                <a:ext cx="159065" cy="150063"/>
              </a:xfrm>
              <a:custGeom>
                <a:avLst/>
                <a:gdLst/>
                <a:ahLst/>
                <a:cxnLst/>
                <a:rect l="l" t="t" r="r" b="b"/>
                <a:pathLst>
                  <a:path w="2686" h="2534" extrusionOk="0">
                    <a:moveTo>
                      <a:pt x="946" y="0"/>
                    </a:moveTo>
                    <a:lnTo>
                      <a:pt x="946" y="0"/>
                    </a:lnTo>
                    <a:cubicBezTo>
                      <a:pt x="852" y="11"/>
                      <a:pt x="761" y="15"/>
                      <a:pt x="670" y="15"/>
                    </a:cubicBezTo>
                    <a:cubicBezTo>
                      <a:pt x="605" y="15"/>
                      <a:pt x="540" y="13"/>
                      <a:pt x="473" y="9"/>
                    </a:cubicBezTo>
                    <a:lnTo>
                      <a:pt x="206" y="9"/>
                    </a:lnTo>
                    <a:cubicBezTo>
                      <a:pt x="1" y="767"/>
                      <a:pt x="429" y="1784"/>
                      <a:pt x="1089" y="2195"/>
                    </a:cubicBezTo>
                    <a:cubicBezTo>
                      <a:pt x="1455" y="2427"/>
                      <a:pt x="1812" y="2498"/>
                      <a:pt x="2186" y="2534"/>
                    </a:cubicBezTo>
                    <a:cubicBezTo>
                      <a:pt x="2356" y="2498"/>
                      <a:pt x="2516" y="2462"/>
                      <a:pt x="2686" y="2436"/>
                    </a:cubicBezTo>
                    <a:cubicBezTo>
                      <a:pt x="2249" y="2355"/>
                      <a:pt x="1812" y="2168"/>
                      <a:pt x="1562" y="1918"/>
                    </a:cubicBezTo>
                    <a:cubicBezTo>
                      <a:pt x="1027" y="1383"/>
                      <a:pt x="919" y="714"/>
                      <a:pt x="9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623;p76"/>
              <p:cNvSpPr/>
              <p:nvPr/>
            </p:nvSpPr>
            <p:spPr>
              <a:xfrm>
                <a:off x="6306159" y="4065578"/>
                <a:ext cx="137923" cy="192347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3248" extrusionOk="0">
                    <a:moveTo>
                      <a:pt x="1142" y="0"/>
                    </a:moveTo>
                    <a:lnTo>
                      <a:pt x="1142" y="0"/>
                    </a:lnTo>
                    <a:cubicBezTo>
                      <a:pt x="1080" y="36"/>
                      <a:pt x="1018" y="63"/>
                      <a:pt x="964" y="107"/>
                    </a:cubicBezTo>
                    <a:cubicBezTo>
                      <a:pt x="696" y="295"/>
                      <a:pt x="563" y="651"/>
                      <a:pt x="259" y="794"/>
                    </a:cubicBezTo>
                    <a:cubicBezTo>
                      <a:pt x="170" y="839"/>
                      <a:pt x="90" y="865"/>
                      <a:pt x="1" y="874"/>
                    </a:cubicBezTo>
                    <a:cubicBezTo>
                      <a:pt x="54" y="1526"/>
                      <a:pt x="152" y="2409"/>
                      <a:pt x="759" y="2766"/>
                    </a:cubicBezTo>
                    <a:cubicBezTo>
                      <a:pt x="1169" y="3007"/>
                      <a:pt x="1633" y="3212"/>
                      <a:pt x="2106" y="3247"/>
                    </a:cubicBezTo>
                    <a:cubicBezTo>
                      <a:pt x="2177" y="3238"/>
                      <a:pt x="2258" y="3221"/>
                      <a:pt x="2329" y="3212"/>
                    </a:cubicBezTo>
                    <a:cubicBezTo>
                      <a:pt x="1142" y="2828"/>
                      <a:pt x="803" y="1142"/>
                      <a:pt x="11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4" name="Google Shape;13624;p76"/>
              <p:cNvSpPr/>
              <p:nvPr/>
            </p:nvSpPr>
            <p:spPr>
              <a:xfrm>
                <a:off x="6022436" y="4181530"/>
                <a:ext cx="212481" cy="108076"/>
              </a:xfrm>
              <a:custGeom>
                <a:avLst/>
                <a:gdLst/>
                <a:ahLst/>
                <a:cxnLst/>
                <a:rect l="l" t="t" r="r" b="b"/>
                <a:pathLst>
                  <a:path w="3588" h="1825" extrusionOk="0">
                    <a:moveTo>
                      <a:pt x="926" y="1"/>
                    </a:moveTo>
                    <a:cubicBezTo>
                      <a:pt x="885" y="1"/>
                      <a:pt x="844" y="2"/>
                      <a:pt x="804" y="5"/>
                    </a:cubicBezTo>
                    <a:cubicBezTo>
                      <a:pt x="697" y="14"/>
                      <a:pt x="599" y="23"/>
                      <a:pt x="501" y="49"/>
                    </a:cubicBezTo>
                    <a:cubicBezTo>
                      <a:pt x="1" y="1245"/>
                      <a:pt x="2026" y="1593"/>
                      <a:pt x="2767" y="1798"/>
                    </a:cubicBezTo>
                    <a:cubicBezTo>
                      <a:pt x="2775" y="1807"/>
                      <a:pt x="2784" y="1807"/>
                      <a:pt x="2793" y="1825"/>
                    </a:cubicBezTo>
                    <a:cubicBezTo>
                      <a:pt x="3052" y="1816"/>
                      <a:pt x="3320" y="1807"/>
                      <a:pt x="3587" y="1789"/>
                    </a:cubicBezTo>
                    <a:cubicBezTo>
                      <a:pt x="2624" y="1655"/>
                      <a:pt x="1616" y="1147"/>
                      <a:pt x="1580" y="67"/>
                    </a:cubicBezTo>
                    <a:cubicBezTo>
                      <a:pt x="1362" y="37"/>
                      <a:pt x="1144" y="1"/>
                      <a:pt x="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5" name="Google Shape;13625;p76"/>
              <p:cNvSpPr/>
              <p:nvPr/>
            </p:nvSpPr>
            <p:spPr>
              <a:xfrm>
                <a:off x="5990754" y="4186030"/>
                <a:ext cx="158591" cy="103576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749" extrusionOk="0">
                    <a:moveTo>
                      <a:pt x="937" y="0"/>
                    </a:moveTo>
                    <a:lnTo>
                      <a:pt x="937" y="0"/>
                    </a:lnTo>
                    <a:cubicBezTo>
                      <a:pt x="598" y="107"/>
                      <a:pt x="313" y="303"/>
                      <a:pt x="54" y="571"/>
                    </a:cubicBezTo>
                    <a:cubicBezTo>
                      <a:pt x="1" y="741"/>
                      <a:pt x="10" y="910"/>
                      <a:pt x="117" y="1053"/>
                    </a:cubicBezTo>
                    <a:cubicBezTo>
                      <a:pt x="839" y="1570"/>
                      <a:pt x="1776" y="1722"/>
                      <a:pt x="2677" y="1749"/>
                    </a:cubicBezTo>
                    <a:cubicBezTo>
                      <a:pt x="2177" y="1659"/>
                      <a:pt x="1651" y="1490"/>
                      <a:pt x="1312" y="1196"/>
                    </a:cubicBezTo>
                    <a:cubicBezTo>
                      <a:pt x="1000" y="928"/>
                      <a:pt x="688" y="393"/>
                      <a:pt x="9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26" name="Google Shape;13626;p76"/>
            <p:cNvGrpSpPr/>
            <p:nvPr/>
          </p:nvGrpSpPr>
          <p:grpSpPr>
            <a:xfrm>
              <a:off x="5177059" y="2533644"/>
              <a:ext cx="3192268" cy="2070476"/>
              <a:chOff x="5303448" y="2834643"/>
              <a:chExt cx="2559548" cy="1660099"/>
            </a:xfrm>
          </p:grpSpPr>
          <p:sp>
            <p:nvSpPr>
              <p:cNvPr id="13627" name="Google Shape;13627;p76"/>
              <p:cNvSpPr/>
              <p:nvPr/>
            </p:nvSpPr>
            <p:spPr>
              <a:xfrm>
                <a:off x="5303448" y="2834643"/>
                <a:ext cx="2559548" cy="1571936"/>
              </a:xfrm>
              <a:custGeom>
                <a:avLst/>
                <a:gdLst/>
                <a:ahLst/>
                <a:cxnLst/>
                <a:rect l="l" t="t" r="r" b="b"/>
                <a:pathLst>
                  <a:path w="43221" h="26544" extrusionOk="0">
                    <a:moveTo>
                      <a:pt x="23777" y="219"/>
                    </a:moveTo>
                    <a:cubicBezTo>
                      <a:pt x="24246" y="219"/>
                      <a:pt x="24713" y="290"/>
                      <a:pt x="25167" y="446"/>
                    </a:cubicBezTo>
                    <a:cubicBezTo>
                      <a:pt x="26202" y="812"/>
                      <a:pt x="27112" y="1437"/>
                      <a:pt x="27763" y="2320"/>
                    </a:cubicBezTo>
                    <a:cubicBezTo>
                      <a:pt x="28343" y="3114"/>
                      <a:pt x="28771" y="3997"/>
                      <a:pt x="29261" y="4835"/>
                    </a:cubicBezTo>
                    <a:cubicBezTo>
                      <a:pt x="29716" y="5603"/>
                      <a:pt x="30350" y="6281"/>
                      <a:pt x="31001" y="6878"/>
                    </a:cubicBezTo>
                    <a:cubicBezTo>
                      <a:pt x="31501" y="7342"/>
                      <a:pt x="31973" y="7806"/>
                      <a:pt x="32509" y="8216"/>
                    </a:cubicBezTo>
                    <a:cubicBezTo>
                      <a:pt x="32580" y="8279"/>
                      <a:pt x="32660" y="8332"/>
                      <a:pt x="32741" y="8395"/>
                    </a:cubicBezTo>
                    <a:cubicBezTo>
                      <a:pt x="32634" y="8377"/>
                      <a:pt x="32518" y="8368"/>
                      <a:pt x="32393" y="8359"/>
                    </a:cubicBezTo>
                    <a:cubicBezTo>
                      <a:pt x="32116" y="8350"/>
                      <a:pt x="31831" y="8368"/>
                      <a:pt x="31554" y="8297"/>
                    </a:cubicBezTo>
                    <a:cubicBezTo>
                      <a:pt x="31108" y="8190"/>
                      <a:pt x="31144" y="7681"/>
                      <a:pt x="31126" y="7324"/>
                    </a:cubicBezTo>
                    <a:cubicBezTo>
                      <a:pt x="31126" y="7278"/>
                      <a:pt x="31086" y="7232"/>
                      <a:pt x="31035" y="7232"/>
                    </a:cubicBezTo>
                    <a:cubicBezTo>
                      <a:pt x="31027" y="7232"/>
                      <a:pt x="31018" y="7233"/>
                      <a:pt x="31010" y="7235"/>
                    </a:cubicBezTo>
                    <a:cubicBezTo>
                      <a:pt x="30814" y="7307"/>
                      <a:pt x="30626" y="7351"/>
                      <a:pt x="30412" y="7360"/>
                    </a:cubicBezTo>
                    <a:cubicBezTo>
                      <a:pt x="30408" y="7360"/>
                      <a:pt x="30404" y="7360"/>
                      <a:pt x="30399" y="7360"/>
                    </a:cubicBezTo>
                    <a:cubicBezTo>
                      <a:pt x="29912" y="7360"/>
                      <a:pt x="29851" y="6866"/>
                      <a:pt x="29957" y="6513"/>
                    </a:cubicBezTo>
                    <a:cubicBezTo>
                      <a:pt x="29968" y="6475"/>
                      <a:pt x="29941" y="6454"/>
                      <a:pt x="29913" y="6454"/>
                    </a:cubicBezTo>
                    <a:cubicBezTo>
                      <a:pt x="29894" y="6454"/>
                      <a:pt x="29875" y="6464"/>
                      <a:pt x="29868" y="6486"/>
                    </a:cubicBezTo>
                    <a:cubicBezTo>
                      <a:pt x="29868" y="6495"/>
                      <a:pt x="29868" y="6495"/>
                      <a:pt x="29859" y="6504"/>
                    </a:cubicBezTo>
                    <a:lnTo>
                      <a:pt x="29850" y="6504"/>
                    </a:lnTo>
                    <a:cubicBezTo>
                      <a:pt x="29603" y="6549"/>
                      <a:pt x="29364" y="6589"/>
                      <a:pt x="29140" y="6589"/>
                    </a:cubicBezTo>
                    <a:cubicBezTo>
                      <a:pt x="28749" y="6589"/>
                      <a:pt x="28401" y="6468"/>
                      <a:pt x="28129" y="6049"/>
                    </a:cubicBezTo>
                    <a:cubicBezTo>
                      <a:pt x="27923" y="5736"/>
                      <a:pt x="27905" y="5335"/>
                      <a:pt x="27700" y="5041"/>
                    </a:cubicBezTo>
                    <a:cubicBezTo>
                      <a:pt x="27679" y="5013"/>
                      <a:pt x="27648" y="4990"/>
                      <a:pt x="27613" y="4990"/>
                    </a:cubicBezTo>
                    <a:cubicBezTo>
                      <a:pt x="27604" y="4990"/>
                      <a:pt x="27594" y="4992"/>
                      <a:pt x="27584" y="4996"/>
                    </a:cubicBezTo>
                    <a:cubicBezTo>
                      <a:pt x="27342" y="5058"/>
                      <a:pt x="27094" y="5191"/>
                      <a:pt x="26871" y="5191"/>
                    </a:cubicBezTo>
                    <a:cubicBezTo>
                      <a:pt x="26707" y="5191"/>
                      <a:pt x="26558" y="5120"/>
                      <a:pt x="26434" y="4898"/>
                    </a:cubicBezTo>
                    <a:cubicBezTo>
                      <a:pt x="26246" y="4559"/>
                      <a:pt x="26362" y="4184"/>
                      <a:pt x="26175" y="3863"/>
                    </a:cubicBezTo>
                    <a:cubicBezTo>
                      <a:pt x="26153" y="3833"/>
                      <a:pt x="26118" y="3816"/>
                      <a:pt x="26082" y="3816"/>
                    </a:cubicBezTo>
                    <a:cubicBezTo>
                      <a:pt x="26074" y="3816"/>
                      <a:pt x="26066" y="3817"/>
                      <a:pt x="26059" y="3818"/>
                    </a:cubicBezTo>
                    <a:cubicBezTo>
                      <a:pt x="25805" y="3879"/>
                      <a:pt x="25335" y="4240"/>
                      <a:pt x="24984" y="4240"/>
                    </a:cubicBezTo>
                    <a:cubicBezTo>
                      <a:pt x="24867" y="4240"/>
                      <a:pt x="24763" y="4200"/>
                      <a:pt x="24685" y="4095"/>
                    </a:cubicBezTo>
                    <a:cubicBezTo>
                      <a:pt x="24507" y="3863"/>
                      <a:pt x="24605" y="3426"/>
                      <a:pt x="24694" y="3114"/>
                    </a:cubicBezTo>
                    <a:cubicBezTo>
                      <a:pt x="24828" y="2962"/>
                      <a:pt x="24890" y="2775"/>
                      <a:pt x="24854" y="2552"/>
                    </a:cubicBezTo>
                    <a:cubicBezTo>
                      <a:pt x="24849" y="2536"/>
                      <a:pt x="24829" y="2527"/>
                      <a:pt x="24811" y="2527"/>
                    </a:cubicBezTo>
                    <a:cubicBezTo>
                      <a:pt x="24798" y="2527"/>
                      <a:pt x="24787" y="2532"/>
                      <a:pt x="24783" y="2543"/>
                    </a:cubicBezTo>
                    <a:cubicBezTo>
                      <a:pt x="24596" y="2980"/>
                      <a:pt x="24400" y="3185"/>
                      <a:pt x="23936" y="3346"/>
                    </a:cubicBezTo>
                    <a:cubicBezTo>
                      <a:pt x="23819" y="3385"/>
                      <a:pt x="23685" y="3445"/>
                      <a:pt x="23567" y="3445"/>
                    </a:cubicBezTo>
                    <a:cubicBezTo>
                      <a:pt x="23469" y="3445"/>
                      <a:pt x="23381" y="3404"/>
                      <a:pt x="23320" y="3274"/>
                    </a:cubicBezTo>
                    <a:cubicBezTo>
                      <a:pt x="23275" y="3167"/>
                      <a:pt x="23222" y="3114"/>
                      <a:pt x="23133" y="3042"/>
                    </a:cubicBezTo>
                    <a:cubicBezTo>
                      <a:pt x="23114" y="3030"/>
                      <a:pt x="23095" y="3017"/>
                      <a:pt x="23073" y="3017"/>
                    </a:cubicBezTo>
                    <a:cubicBezTo>
                      <a:pt x="23064" y="3017"/>
                      <a:pt x="23054" y="3019"/>
                      <a:pt x="23044" y="3024"/>
                    </a:cubicBezTo>
                    <a:cubicBezTo>
                      <a:pt x="22963" y="3051"/>
                      <a:pt x="22919" y="3078"/>
                      <a:pt x="22865" y="3149"/>
                    </a:cubicBezTo>
                    <a:cubicBezTo>
                      <a:pt x="22791" y="3248"/>
                      <a:pt x="22520" y="3676"/>
                      <a:pt x="22275" y="3676"/>
                    </a:cubicBezTo>
                    <a:cubicBezTo>
                      <a:pt x="22166" y="3676"/>
                      <a:pt x="22062" y="3591"/>
                      <a:pt x="21982" y="3355"/>
                    </a:cubicBezTo>
                    <a:cubicBezTo>
                      <a:pt x="21946" y="3256"/>
                      <a:pt x="21937" y="3221"/>
                      <a:pt x="21902" y="3132"/>
                    </a:cubicBezTo>
                    <a:cubicBezTo>
                      <a:pt x="21889" y="3101"/>
                      <a:pt x="21853" y="3083"/>
                      <a:pt x="21819" y="3083"/>
                    </a:cubicBezTo>
                    <a:cubicBezTo>
                      <a:pt x="21803" y="3083"/>
                      <a:pt x="21788" y="3087"/>
                      <a:pt x="21777" y="3096"/>
                    </a:cubicBezTo>
                    <a:cubicBezTo>
                      <a:pt x="21482" y="3319"/>
                      <a:pt x="21331" y="3747"/>
                      <a:pt x="21099" y="4024"/>
                    </a:cubicBezTo>
                    <a:cubicBezTo>
                      <a:pt x="20911" y="4247"/>
                      <a:pt x="20715" y="4452"/>
                      <a:pt x="20483" y="4612"/>
                    </a:cubicBezTo>
                    <a:cubicBezTo>
                      <a:pt x="20323" y="4711"/>
                      <a:pt x="20144" y="4782"/>
                      <a:pt x="19957" y="4800"/>
                    </a:cubicBezTo>
                    <a:cubicBezTo>
                      <a:pt x="19937" y="4801"/>
                      <a:pt x="19918" y="4802"/>
                      <a:pt x="19899" y="4802"/>
                    </a:cubicBezTo>
                    <a:cubicBezTo>
                      <a:pt x="19328" y="4802"/>
                      <a:pt x="19546" y="4017"/>
                      <a:pt x="19823" y="3818"/>
                    </a:cubicBezTo>
                    <a:cubicBezTo>
                      <a:pt x="19837" y="3804"/>
                      <a:pt x="19829" y="3778"/>
                      <a:pt x="19810" y="3778"/>
                    </a:cubicBezTo>
                    <a:cubicBezTo>
                      <a:pt x="19806" y="3778"/>
                      <a:pt x="19801" y="3779"/>
                      <a:pt x="19796" y="3783"/>
                    </a:cubicBezTo>
                    <a:cubicBezTo>
                      <a:pt x="19627" y="3872"/>
                      <a:pt x="19520" y="4015"/>
                      <a:pt x="19457" y="4175"/>
                    </a:cubicBezTo>
                    <a:cubicBezTo>
                      <a:pt x="19457" y="4171"/>
                      <a:pt x="19455" y="4169"/>
                      <a:pt x="19453" y="4169"/>
                    </a:cubicBezTo>
                    <a:cubicBezTo>
                      <a:pt x="19451" y="4169"/>
                      <a:pt x="19448" y="4171"/>
                      <a:pt x="19448" y="4175"/>
                    </a:cubicBezTo>
                    <a:cubicBezTo>
                      <a:pt x="19038" y="4264"/>
                      <a:pt x="18735" y="4612"/>
                      <a:pt x="18467" y="4907"/>
                    </a:cubicBezTo>
                    <a:cubicBezTo>
                      <a:pt x="18302" y="5099"/>
                      <a:pt x="17778" y="5820"/>
                      <a:pt x="17415" y="5820"/>
                    </a:cubicBezTo>
                    <a:cubicBezTo>
                      <a:pt x="17306" y="5820"/>
                      <a:pt x="17212" y="5756"/>
                      <a:pt x="17147" y="5594"/>
                    </a:cubicBezTo>
                    <a:cubicBezTo>
                      <a:pt x="17046" y="5362"/>
                      <a:pt x="17006" y="5130"/>
                      <a:pt x="16765" y="5130"/>
                    </a:cubicBezTo>
                    <a:cubicBezTo>
                      <a:pt x="16728" y="5130"/>
                      <a:pt x="16686" y="5136"/>
                      <a:pt x="16638" y="5148"/>
                    </a:cubicBezTo>
                    <a:cubicBezTo>
                      <a:pt x="16487" y="5183"/>
                      <a:pt x="16344" y="5335"/>
                      <a:pt x="16228" y="5424"/>
                    </a:cubicBezTo>
                    <a:cubicBezTo>
                      <a:pt x="16123" y="5515"/>
                      <a:pt x="15964" y="5595"/>
                      <a:pt x="15833" y="5595"/>
                    </a:cubicBezTo>
                    <a:cubicBezTo>
                      <a:pt x="15708" y="5595"/>
                      <a:pt x="15608" y="5522"/>
                      <a:pt x="15603" y="5317"/>
                    </a:cubicBezTo>
                    <a:cubicBezTo>
                      <a:pt x="15603" y="5183"/>
                      <a:pt x="15639" y="5050"/>
                      <a:pt x="15648" y="4916"/>
                    </a:cubicBezTo>
                    <a:cubicBezTo>
                      <a:pt x="15648" y="4878"/>
                      <a:pt x="15610" y="4840"/>
                      <a:pt x="15571" y="4840"/>
                    </a:cubicBezTo>
                    <a:cubicBezTo>
                      <a:pt x="15564" y="4840"/>
                      <a:pt x="15557" y="4842"/>
                      <a:pt x="15550" y="4844"/>
                    </a:cubicBezTo>
                    <a:cubicBezTo>
                      <a:pt x="15050" y="5041"/>
                      <a:pt x="14693" y="5487"/>
                      <a:pt x="14265" y="5790"/>
                    </a:cubicBezTo>
                    <a:cubicBezTo>
                      <a:pt x="14127" y="5882"/>
                      <a:pt x="13939" y="5948"/>
                      <a:pt x="13784" y="5948"/>
                    </a:cubicBezTo>
                    <a:cubicBezTo>
                      <a:pt x="13581" y="5948"/>
                      <a:pt x="13436" y="5833"/>
                      <a:pt x="13543" y="5513"/>
                    </a:cubicBezTo>
                    <a:cubicBezTo>
                      <a:pt x="13632" y="5228"/>
                      <a:pt x="13810" y="4934"/>
                      <a:pt x="13971" y="4684"/>
                    </a:cubicBezTo>
                    <a:cubicBezTo>
                      <a:pt x="14363" y="4059"/>
                      <a:pt x="15202" y="3586"/>
                      <a:pt x="15853" y="3301"/>
                    </a:cubicBezTo>
                    <a:cubicBezTo>
                      <a:pt x="16334" y="3099"/>
                      <a:pt x="16996" y="2831"/>
                      <a:pt x="17601" y="2831"/>
                    </a:cubicBezTo>
                    <a:cubicBezTo>
                      <a:pt x="17905" y="2831"/>
                      <a:pt x="18195" y="2899"/>
                      <a:pt x="18440" y="3078"/>
                    </a:cubicBezTo>
                    <a:cubicBezTo>
                      <a:pt x="18271" y="3390"/>
                      <a:pt x="18146" y="3738"/>
                      <a:pt x="17905" y="3997"/>
                    </a:cubicBezTo>
                    <a:cubicBezTo>
                      <a:pt x="17877" y="4025"/>
                      <a:pt x="17904" y="4059"/>
                      <a:pt x="17934" y="4059"/>
                    </a:cubicBezTo>
                    <a:cubicBezTo>
                      <a:pt x="17942" y="4059"/>
                      <a:pt x="17951" y="4056"/>
                      <a:pt x="17959" y="4050"/>
                    </a:cubicBezTo>
                    <a:cubicBezTo>
                      <a:pt x="18217" y="3836"/>
                      <a:pt x="18369" y="3533"/>
                      <a:pt x="18529" y="3239"/>
                    </a:cubicBezTo>
                    <a:cubicBezTo>
                      <a:pt x="18770" y="2810"/>
                      <a:pt x="19091" y="2436"/>
                      <a:pt x="19448" y="2097"/>
                    </a:cubicBezTo>
                    <a:cubicBezTo>
                      <a:pt x="20162" y="1401"/>
                      <a:pt x="21063" y="857"/>
                      <a:pt x="22000" y="535"/>
                    </a:cubicBezTo>
                    <a:cubicBezTo>
                      <a:pt x="22576" y="335"/>
                      <a:pt x="23177" y="219"/>
                      <a:pt x="23777" y="219"/>
                    </a:cubicBezTo>
                    <a:close/>
                    <a:moveTo>
                      <a:pt x="27397" y="5264"/>
                    </a:moveTo>
                    <a:cubicBezTo>
                      <a:pt x="27040" y="6745"/>
                      <a:pt x="26451" y="8208"/>
                      <a:pt x="25417" y="9341"/>
                    </a:cubicBezTo>
                    <a:cubicBezTo>
                      <a:pt x="25024" y="9242"/>
                      <a:pt x="24631" y="9171"/>
                      <a:pt x="24221" y="9144"/>
                    </a:cubicBezTo>
                    <a:lnTo>
                      <a:pt x="24069" y="9144"/>
                    </a:lnTo>
                    <a:cubicBezTo>
                      <a:pt x="24337" y="8903"/>
                      <a:pt x="24560" y="8618"/>
                      <a:pt x="24854" y="8395"/>
                    </a:cubicBezTo>
                    <a:cubicBezTo>
                      <a:pt x="25211" y="8118"/>
                      <a:pt x="25488" y="7753"/>
                      <a:pt x="25738" y="7387"/>
                    </a:cubicBezTo>
                    <a:cubicBezTo>
                      <a:pt x="26202" y="6736"/>
                      <a:pt x="26514" y="6093"/>
                      <a:pt x="26523" y="5317"/>
                    </a:cubicBezTo>
                    <a:cubicBezTo>
                      <a:pt x="26643" y="5399"/>
                      <a:pt x="26789" y="5454"/>
                      <a:pt x="26925" y="5454"/>
                    </a:cubicBezTo>
                    <a:cubicBezTo>
                      <a:pt x="26981" y="5454"/>
                      <a:pt x="27035" y="5445"/>
                      <a:pt x="27085" y="5424"/>
                    </a:cubicBezTo>
                    <a:cubicBezTo>
                      <a:pt x="27120" y="5406"/>
                      <a:pt x="27272" y="5317"/>
                      <a:pt x="27397" y="5264"/>
                    </a:cubicBezTo>
                    <a:close/>
                    <a:moveTo>
                      <a:pt x="25966" y="4094"/>
                    </a:moveTo>
                    <a:cubicBezTo>
                      <a:pt x="26117" y="4094"/>
                      <a:pt x="26078" y="4446"/>
                      <a:pt x="26086" y="4577"/>
                    </a:cubicBezTo>
                    <a:cubicBezTo>
                      <a:pt x="26103" y="4746"/>
                      <a:pt x="26246" y="4969"/>
                      <a:pt x="26318" y="5112"/>
                    </a:cubicBezTo>
                    <a:cubicBezTo>
                      <a:pt x="26344" y="5148"/>
                      <a:pt x="26371" y="5183"/>
                      <a:pt x="26407" y="5219"/>
                    </a:cubicBezTo>
                    <a:cubicBezTo>
                      <a:pt x="26371" y="5540"/>
                      <a:pt x="26362" y="5870"/>
                      <a:pt x="26255" y="6174"/>
                    </a:cubicBezTo>
                    <a:cubicBezTo>
                      <a:pt x="26095" y="6637"/>
                      <a:pt x="25800" y="7048"/>
                      <a:pt x="25515" y="7449"/>
                    </a:cubicBezTo>
                    <a:cubicBezTo>
                      <a:pt x="25069" y="8083"/>
                      <a:pt x="24444" y="8520"/>
                      <a:pt x="23998" y="9144"/>
                    </a:cubicBezTo>
                    <a:cubicBezTo>
                      <a:pt x="23490" y="9153"/>
                      <a:pt x="22999" y="9251"/>
                      <a:pt x="22517" y="9412"/>
                    </a:cubicBezTo>
                    <a:cubicBezTo>
                      <a:pt x="23258" y="8912"/>
                      <a:pt x="23971" y="8315"/>
                      <a:pt x="24507" y="7610"/>
                    </a:cubicBezTo>
                    <a:cubicBezTo>
                      <a:pt x="25220" y="6682"/>
                      <a:pt x="25595" y="5308"/>
                      <a:pt x="25773" y="4175"/>
                    </a:cubicBezTo>
                    <a:cubicBezTo>
                      <a:pt x="25809" y="4157"/>
                      <a:pt x="25845" y="4140"/>
                      <a:pt x="25880" y="4122"/>
                    </a:cubicBezTo>
                    <a:cubicBezTo>
                      <a:pt x="25914" y="4102"/>
                      <a:pt x="25942" y="4094"/>
                      <a:pt x="25966" y="4094"/>
                    </a:cubicBezTo>
                    <a:close/>
                    <a:moveTo>
                      <a:pt x="27556" y="5212"/>
                    </a:moveTo>
                    <a:cubicBezTo>
                      <a:pt x="27566" y="5212"/>
                      <a:pt x="27573" y="5214"/>
                      <a:pt x="27575" y="5219"/>
                    </a:cubicBezTo>
                    <a:cubicBezTo>
                      <a:pt x="27647" y="5317"/>
                      <a:pt x="27682" y="5460"/>
                      <a:pt x="27727" y="5594"/>
                    </a:cubicBezTo>
                    <a:cubicBezTo>
                      <a:pt x="27629" y="6236"/>
                      <a:pt x="27406" y="6869"/>
                      <a:pt x="27174" y="7476"/>
                    </a:cubicBezTo>
                    <a:cubicBezTo>
                      <a:pt x="27013" y="7877"/>
                      <a:pt x="26799" y="8252"/>
                      <a:pt x="26594" y="8636"/>
                    </a:cubicBezTo>
                    <a:cubicBezTo>
                      <a:pt x="26434" y="8957"/>
                      <a:pt x="26157" y="9189"/>
                      <a:pt x="25987" y="9492"/>
                    </a:cubicBezTo>
                    <a:cubicBezTo>
                      <a:pt x="25925" y="9474"/>
                      <a:pt x="25854" y="9448"/>
                      <a:pt x="25782" y="9430"/>
                    </a:cubicBezTo>
                    <a:cubicBezTo>
                      <a:pt x="25702" y="9412"/>
                      <a:pt x="25631" y="9394"/>
                      <a:pt x="25559" y="9367"/>
                    </a:cubicBezTo>
                    <a:cubicBezTo>
                      <a:pt x="26068" y="9100"/>
                      <a:pt x="26425" y="8279"/>
                      <a:pt x="26639" y="7815"/>
                    </a:cubicBezTo>
                    <a:cubicBezTo>
                      <a:pt x="26826" y="7423"/>
                      <a:pt x="26996" y="7021"/>
                      <a:pt x="27129" y="6602"/>
                    </a:cubicBezTo>
                    <a:cubicBezTo>
                      <a:pt x="27272" y="6182"/>
                      <a:pt x="27477" y="5701"/>
                      <a:pt x="27433" y="5246"/>
                    </a:cubicBezTo>
                    <a:cubicBezTo>
                      <a:pt x="27484" y="5226"/>
                      <a:pt x="27531" y="5212"/>
                      <a:pt x="27556" y="5212"/>
                    </a:cubicBezTo>
                    <a:close/>
                    <a:moveTo>
                      <a:pt x="27798" y="5843"/>
                    </a:moveTo>
                    <a:cubicBezTo>
                      <a:pt x="27807" y="5861"/>
                      <a:pt x="27816" y="5879"/>
                      <a:pt x="27816" y="5888"/>
                    </a:cubicBezTo>
                    <a:cubicBezTo>
                      <a:pt x="28030" y="6370"/>
                      <a:pt x="28352" y="6637"/>
                      <a:pt x="28735" y="6736"/>
                    </a:cubicBezTo>
                    <a:cubicBezTo>
                      <a:pt x="28691" y="6834"/>
                      <a:pt x="28673" y="6950"/>
                      <a:pt x="28646" y="7066"/>
                    </a:cubicBezTo>
                    <a:cubicBezTo>
                      <a:pt x="28548" y="7396"/>
                      <a:pt x="28343" y="7735"/>
                      <a:pt x="28173" y="8038"/>
                    </a:cubicBezTo>
                    <a:cubicBezTo>
                      <a:pt x="28013" y="8324"/>
                      <a:pt x="27781" y="8564"/>
                      <a:pt x="27611" y="8841"/>
                    </a:cubicBezTo>
                    <a:cubicBezTo>
                      <a:pt x="27442" y="9135"/>
                      <a:pt x="27058" y="9617"/>
                      <a:pt x="26710" y="9733"/>
                    </a:cubicBezTo>
                    <a:cubicBezTo>
                      <a:pt x="26702" y="9733"/>
                      <a:pt x="26701" y="9753"/>
                      <a:pt x="26712" y="9753"/>
                    </a:cubicBezTo>
                    <a:cubicBezTo>
                      <a:pt x="26714" y="9753"/>
                      <a:pt x="26716" y="9752"/>
                      <a:pt x="26719" y="9751"/>
                    </a:cubicBezTo>
                    <a:cubicBezTo>
                      <a:pt x="27272" y="9724"/>
                      <a:pt x="27647" y="8966"/>
                      <a:pt x="27950" y="8573"/>
                    </a:cubicBezTo>
                    <a:cubicBezTo>
                      <a:pt x="28164" y="8288"/>
                      <a:pt x="28360" y="8020"/>
                      <a:pt x="28503" y="7681"/>
                    </a:cubicBezTo>
                    <a:cubicBezTo>
                      <a:pt x="28557" y="7547"/>
                      <a:pt x="28655" y="7387"/>
                      <a:pt x="28717" y="7253"/>
                    </a:cubicBezTo>
                    <a:cubicBezTo>
                      <a:pt x="28780" y="7128"/>
                      <a:pt x="28789" y="6887"/>
                      <a:pt x="28878" y="6771"/>
                    </a:cubicBezTo>
                    <a:cubicBezTo>
                      <a:pt x="28934" y="6777"/>
                      <a:pt x="28993" y="6780"/>
                      <a:pt x="29052" y="6780"/>
                    </a:cubicBezTo>
                    <a:cubicBezTo>
                      <a:pt x="29181" y="6780"/>
                      <a:pt x="29315" y="6766"/>
                      <a:pt x="29449" y="6736"/>
                    </a:cubicBezTo>
                    <a:lnTo>
                      <a:pt x="29449" y="6736"/>
                    </a:lnTo>
                    <a:cubicBezTo>
                      <a:pt x="29208" y="7360"/>
                      <a:pt x="28922" y="7904"/>
                      <a:pt x="28539" y="8448"/>
                    </a:cubicBezTo>
                    <a:cubicBezTo>
                      <a:pt x="28334" y="8743"/>
                      <a:pt x="28129" y="9028"/>
                      <a:pt x="27897" y="9305"/>
                    </a:cubicBezTo>
                    <a:cubicBezTo>
                      <a:pt x="27798" y="9421"/>
                      <a:pt x="27468" y="9787"/>
                      <a:pt x="27219" y="9911"/>
                    </a:cubicBezTo>
                    <a:cubicBezTo>
                      <a:pt x="27138" y="9894"/>
                      <a:pt x="27058" y="9876"/>
                      <a:pt x="26987" y="9858"/>
                    </a:cubicBezTo>
                    <a:cubicBezTo>
                      <a:pt x="26692" y="9787"/>
                      <a:pt x="26407" y="9653"/>
                      <a:pt x="26130" y="9546"/>
                    </a:cubicBezTo>
                    <a:cubicBezTo>
                      <a:pt x="26701" y="9162"/>
                      <a:pt x="27031" y="8288"/>
                      <a:pt x="27290" y="7699"/>
                    </a:cubicBezTo>
                    <a:cubicBezTo>
                      <a:pt x="27540" y="7137"/>
                      <a:pt x="27754" y="6477"/>
                      <a:pt x="27798" y="5843"/>
                    </a:cubicBezTo>
                    <a:close/>
                    <a:moveTo>
                      <a:pt x="33356" y="8796"/>
                    </a:moveTo>
                    <a:lnTo>
                      <a:pt x="33356" y="8796"/>
                    </a:lnTo>
                    <a:cubicBezTo>
                      <a:pt x="33499" y="8877"/>
                      <a:pt x="33642" y="8939"/>
                      <a:pt x="33784" y="8984"/>
                    </a:cubicBezTo>
                    <a:cubicBezTo>
                      <a:pt x="34302" y="9349"/>
                      <a:pt x="33588" y="9795"/>
                      <a:pt x="32982" y="10081"/>
                    </a:cubicBezTo>
                    <a:cubicBezTo>
                      <a:pt x="33071" y="10001"/>
                      <a:pt x="33151" y="9903"/>
                      <a:pt x="33205" y="9813"/>
                    </a:cubicBezTo>
                    <a:cubicBezTo>
                      <a:pt x="33437" y="9483"/>
                      <a:pt x="33472" y="9162"/>
                      <a:pt x="33356" y="8796"/>
                    </a:cubicBezTo>
                    <a:close/>
                    <a:moveTo>
                      <a:pt x="29824" y="6611"/>
                    </a:moveTo>
                    <a:lnTo>
                      <a:pt x="29824" y="6611"/>
                    </a:lnTo>
                    <a:cubicBezTo>
                      <a:pt x="29743" y="6869"/>
                      <a:pt x="29752" y="7128"/>
                      <a:pt x="29939" y="7351"/>
                    </a:cubicBezTo>
                    <a:cubicBezTo>
                      <a:pt x="29957" y="7369"/>
                      <a:pt x="29966" y="7387"/>
                      <a:pt x="29984" y="7405"/>
                    </a:cubicBezTo>
                    <a:cubicBezTo>
                      <a:pt x="29850" y="7976"/>
                      <a:pt x="29574" y="8493"/>
                      <a:pt x="29244" y="8984"/>
                    </a:cubicBezTo>
                    <a:cubicBezTo>
                      <a:pt x="28905" y="9492"/>
                      <a:pt x="28405" y="9760"/>
                      <a:pt x="27941" y="10126"/>
                    </a:cubicBezTo>
                    <a:cubicBezTo>
                      <a:pt x="27745" y="10063"/>
                      <a:pt x="27540" y="10001"/>
                      <a:pt x="27335" y="9947"/>
                    </a:cubicBezTo>
                    <a:cubicBezTo>
                      <a:pt x="27406" y="9894"/>
                      <a:pt x="27477" y="9840"/>
                      <a:pt x="27540" y="9795"/>
                    </a:cubicBezTo>
                    <a:cubicBezTo>
                      <a:pt x="27843" y="9590"/>
                      <a:pt x="28075" y="9314"/>
                      <a:pt x="28298" y="9028"/>
                    </a:cubicBezTo>
                    <a:cubicBezTo>
                      <a:pt x="28842" y="8297"/>
                      <a:pt x="29306" y="7619"/>
                      <a:pt x="29502" y="6727"/>
                    </a:cubicBezTo>
                    <a:cubicBezTo>
                      <a:pt x="29609" y="6691"/>
                      <a:pt x="29716" y="6655"/>
                      <a:pt x="29824" y="6611"/>
                    </a:cubicBezTo>
                    <a:close/>
                    <a:moveTo>
                      <a:pt x="30029" y="7431"/>
                    </a:moveTo>
                    <a:cubicBezTo>
                      <a:pt x="30138" y="7512"/>
                      <a:pt x="30277" y="7542"/>
                      <a:pt x="30424" y="7542"/>
                    </a:cubicBezTo>
                    <a:cubicBezTo>
                      <a:pt x="30603" y="7542"/>
                      <a:pt x="30791" y="7498"/>
                      <a:pt x="30948" y="7449"/>
                    </a:cubicBezTo>
                    <a:cubicBezTo>
                      <a:pt x="30956" y="7708"/>
                      <a:pt x="30974" y="8011"/>
                      <a:pt x="31117" y="8225"/>
                    </a:cubicBezTo>
                    <a:cubicBezTo>
                      <a:pt x="30814" y="8707"/>
                      <a:pt x="30359" y="9028"/>
                      <a:pt x="29886" y="9349"/>
                    </a:cubicBezTo>
                    <a:cubicBezTo>
                      <a:pt x="29413" y="9680"/>
                      <a:pt x="28860" y="9822"/>
                      <a:pt x="28485" y="10286"/>
                    </a:cubicBezTo>
                    <a:cubicBezTo>
                      <a:pt x="28334" y="10242"/>
                      <a:pt x="28191" y="10197"/>
                      <a:pt x="28048" y="10152"/>
                    </a:cubicBezTo>
                    <a:cubicBezTo>
                      <a:pt x="28512" y="9885"/>
                      <a:pt x="28931" y="9644"/>
                      <a:pt x="29261" y="9171"/>
                    </a:cubicBezTo>
                    <a:cubicBezTo>
                      <a:pt x="29645" y="8636"/>
                      <a:pt x="29913" y="8083"/>
                      <a:pt x="30029" y="7431"/>
                    </a:cubicBezTo>
                    <a:close/>
                    <a:moveTo>
                      <a:pt x="24542" y="3265"/>
                    </a:moveTo>
                    <a:cubicBezTo>
                      <a:pt x="24426" y="3694"/>
                      <a:pt x="24337" y="4327"/>
                      <a:pt x="24774" y="4389"/>
                    </a:cubicBezTo>
                    <a:cubicBezTo>
                      <a:pt x="24831" y="4398"/>
                      <a:pt x="24889" y="4402"/>
                      <a:pt x="24947" y="4402"/>
                    </a:cubicBezTo>
                    <a:cubicBezTo>
                      <a:pt x="25194" y="4402"/>
                      <a:pt x="25444" y="4328"/>
                      <a:pt x="25675" y="4220"/>
                    </a:cubicBezTo>
                    <a:lnTo>
                      <a:pt x="25675" y="4220"/>
                    </a:lnTo>
                    <a:cubicBezTo>
                      <a:pt x="25550" y="4702"/>
                      <a:pt x="25372" y="5183"/>
                      <a:pt x="25238" y="5665"/>
                    </a:cubicBezTo>
                    <a:cubicBezTo>
                      <a:pt x="25069" y="6263"/>
                      <a:pt x="24792" y="6878"/>
                      <a:pt x="24444" y="7396"/>
                    </a:cubicBezTo>
                    <a:cubicBezTo>
                      <a:pt x="24105" y="7895"/>
                      <a:pt x="23632" y="8297"/>
                      <a:pt x="23168" y="8671"/>
                    </a:cubicBezTo>
                    <a:cubicBezTo>
                      <a:pt x="22758" y="9010"/>
                      <a:pt x="22285" y="9269"/>
                      <a:pt x="21911" y="9653"/>
                    </a:cubicBezTo>
                    <a:cubicBezTo>
                      <a:pt x="21464" y="9845"/>
                      <a:pt x="21035" y="10081"/>
                      <a:pt x="20623" y="10317"/>
                    </a:cubicBezTo>
                    <a:lnTo>
                      <a:pt x="20623" y="10317"/>
                    </a:lnTo>
                    <a:cubicBezTo>
                      <a:pt x="21210" y="9855"/>
                      <a:pt x="21796" y="9383"/>
                      <a:pt x="22276" y="8796"/>
                    </a:cubicBezTo>
                    <a:cubicBezTo>
                      <a:pt x="22883" y="8056"/>
                      <a:pt x="23302" y="7226"/>
                      <a:pt x="23623" y="6325"/>
                    </a:cubicBezTo>
                    <a:cubicBezTo>
                      <a:pt x="23927" y="5469"/>
                      <a:pt x="24275" y="4407"/>
                      <a:pt x="24141" y="3479"/>
                    </a:cubicBezTo>
                    <a:cubicBezTo>
                      <a:pt x="24248" y="3435"/>
                      <a:pt x="24355" y="3372"/>
                      <a:pt x="24444" y="3319"/>
                    </a:cubicBezTo>
                    <a:cubicBezTo>
                      <a:pt x="24480" y="3301"/>
                      <a:pt x="24507" y="3283"/>
                      <a:pt x="24542" y="3265"/>
                    </a:cubicBezTo>
                    <a:close/>
                    <a:moveTo>
                      <a:pt x="20615" y="10322"/>
                    </a:moveTo>
                    <a:cubicBezTo>
                      <a:pt x="20609" y="10325"/>
                      <a:pt x="20604" y="10328"/>
                      <a:pt x="20599" y="10331"/>
                    </a:cubicBezTo>
                    <a:cubicBezTo>
                      <a:pt x="20607" y="10323"/>
                      <a:pt x="20608" y="10322"/>
                      <a:pt x="20615" y="10322"/>
                    </a:cubicBezTo>
                    <a:close/>
                    <a:moveTo>
                      <a:pt x="31197" y="8324"/>
                    </a:moveTo>
                    <a:cubicBezTo>
                      <a:pt x="31251" y="8368"/>
                      <a:pt x="31313" y="8413"/>
                      <a:pt x="31394" y="8439"/>
                    </a:cubicBezTo>
                    <a:cubicBezTo>
                      <a:pt x="31626" y="8520"/>
                      <a:pt x="31866" y="8529"/>
                      <a:pt x="32107" y="8538"/>
                    </a:cubicBezTo>
                    <a:cubicBezTo>
                      <a:pt x="31947" y="8761"/>
                      <a:pt x="31795" y="8966"/>
                      <a:pt x="31581" y="9144"/>
                    </a:cubicBezTo>
                    <a:cubicBezTo>
                      <a:pt x="31340" y="9358"/>
                      <a:pt x="31081" y="9555"/>
                      <a:pt x="30823" y="9742"/>
                    </a:cubicBezTo>
                    <a:cubicBezTo>
                      <a:pt x="30653" y="9867"/>
                      <a:pt x="30448" y="10010"/>
                      <a:pt x="30261" y="10099"/>
                    </a:cubicBezTo>
                    <a:cubicBezTo>
                      <a:pt x="30011" y="10224"/>
                      <a:pt x="29824" y="10429"/>
                      <a:pt x="29556" y="10527"/>
                    </a:cubicBezTo>
                    <a:cubicBezTo>
                      <a:pt x="29226" y="10473"/>
                      <a:pt x="28887" y="10393"/>
                      <a:pt x="28557" y="10304"/>
                    </a:cubicBezTo>
                    <a:cubicBezTo>
                      <a:pt x="28994" y="9876"/>
                      <a:pt x="29681" y="9581"/>
                      <a:pt x="30207" y="9314"/>
                    </a:cubicBezTo>
                    <a:cubicBezTo>
                      <a:pt x="30617" y="9100"/>
                      <a:pt x="30948" y="8707"/>
                      <a:pt x="31197" y="8324"/>
                    </a:cubicBezTo>
                    <a:close/>
                    <a:moveTo>
                      <a:pt x="32304" y="8547"/>
                    </a:moveTo>
                    <a:cubicBezTo>
                      <a:pt x="32491" y="8547"/>
                      <a:pt x="32669" y="8564"/>
                      <a:pt x="32839" y="8609"/>
                    </a:cubicBezTo>
                    <a:cubicBezTo>
                      <a:pt x="32785" y="8930"/>
                      <a:pt x="32741" y="9180"/>
                      <a:pt x="32518" y="9456"/>
                    </a:cubicBezTo>
                    <a:cubicBezTo>
                      <a:pt x="32330" y="9688"/>
                      <a:pt x="32072" y="9840"/>
                      <a:pt x="31831" y="10019"/>
                    </a:cubicBezTo>
                    <a:cubicBezTo>
                      <a:pt x="31420" y="10331"/>
                      <a:pt x="30823" y="10402"/>
                      <a:pt x="30341" y="10581"/>
                    </a:cubicBezTo>
                    <a:cubicBezTo>
                      <a:pt x="30216" y="10581"/>
                      <a:pt x="30100" y="10572"/>
                      <a:pt x="29975" y="10563"/>
                    </a:cubicBezTo>
                    <a:cubicBezTo>
                      <a:pt x="29895" y="10563"/>
                      <a:pt x="29815" y="10554"/>
                      <a:pt x="29743" y="10545"/>
                    </a:cubicBezTo>
                    <a:cubicBezTo>
                      <a:pt x="30154" y="10402"/>
                      <a:pt x="30537" y="10072"/>
                      <a:pt x="30885" y="9858"/>
                    </a:cubicBezTo>
                    <a:cubicBezTo>
                      <a:pt x="31429" y="9519"/>
                      <a:pt x="31938" y="9091"/>
                      <a:pt x="32259" y="8547"/>
                    </a:cubicBezTo>
                    <a:close/>
                    <a:moveTo>
                      <a:pt x="32883" y="8618"/>
                    </a:moveTo>
                    <a:lnTo>
                      <a:pt x="32883" y="8618"/>
                    </a:lnTo>
                    <a:cubicBezTo>
                      <a:pt x="32990" y="8636"/>
                      <a:pt x="33089" y="8671"/>
                      <a:pt x="33196" y="8707"/>
                    </a:cubicBezTo>
                    <a:cubicBezTo>
                      <a:pt x="33231" y="8725"/>
                      <a:pt x="33267" y="8752"/>
                      <a:pt x="33303" y="8770"/>
                    </a:cubicBezTo>
                    <a:cubicBezTo>
                      <a:pt x="33356" y="9091"/>
                      <a:pt x="33329" y="9385"/>
                      <a:pt x="33151" y="9671"/>
                    </a:cubicBezTo>
                    <a:cubicBezTo>
                      <a:pt x="33017" y="9903"/>
                      <a:pt x="32625" y="10215"/>
                      <a:pt x="32375" y="10304"/>
                    </a:cubicBezTo>
                    <a:cubicBezTo>
                      <a:pt x="32366" y="10313"/>
                      <a:pt x="32357" y="10322"/>
                      <a:pt x="32357" y="10331"/>
                    </a:cubicBezTo>
                    <a:lnTo>
                      <a:pt x="32348" y="10331"/>
                    </a:lnTo>
                    <a:cubicBezTo>
                      <a:pt x="31857" y="10491"/>
                      <a:pt x="31349" y="10563"/>
                      <a:pt x="30840" y="10581"/>
                    </a:cubicBezTo>
                    <a:cubicBezTo>
                      <a:pt x="31840" y="10331"/>
                      <a:pt x="33035" y="9742"/>
                      <a:pt x="32883" y="8618"/>
                    </a:cubicBezTo>
                    <a:close/>
                    <a:moveTo>
                      <a:pt x="14988" y="5433"/>
                    </a:moveTo>
                    <a:cubicBezTo>
                      <a:pt x="14756" y="7521"/>
                      <a:pt x="13810" y="10019"/>
                      <a:pt x="11687" y="10777"/>
                    </a:cubicBezTo>
                    <a:cubicBezTo>
                      <a:pt x="11553" y="10759"/>
                      <a:pt x="11419" y="10732"/>
                      <a:pt x="11286" y="10714"/>
                    </a:cubicBezTo>
                    <a:cubicBezTo>
                      <a:pt x="11063" y="10679"/>
                      <a:pt x="10840" y="10652"/>
                      <a:pt x="10608" y="10634"/>
                    </a:cubicBezTo>
                    <a:cubicBezTo>
                      <a:pt x="10831" y="10554"/>
                      <a:pt x="11045" y="10456"/>
                      <a:pt x="11241" y="10366"/>
                    </a:cubicBezTo>
                    <a:cubicBezTo>
                      <a:pt x="11883" y="10072"/>
                      <a:pt x="12472" y="9688"/>
                      <a:pt x="12945" y="9162"/>
                    </a:cubicBezTo>
                    <a:cubicBezTo>
                      <a:pt x="13730" y="8297"/>
                      <a:pt x="14461" y="6976"/>
                      <a:pt x="14595" y="5772"/>
                    </a:cubicBezTo>
                    <a:cubicBezTo>
                      <a:pt x="14729" y="5665"/>
                      <a:pt x="14854" y="5549"/>
                      <a:pt x="14988" y="5433"/>
                    </a:cubicBezTo>
                    <a:close/>
                    <a:moveTo>
                      <a:pt x="15487" y="5041"/>
                    </a:moveTo>
                    <a:lnTo>
                      <a:pt x="15487" y="5041"/>
                    </a:lnTo>
                    <a:cubicBezTo>
                      <a:pt x="15464" y="5327"/>
                      <a:pt x="15440" y="5812"/>
                      <a:pt x="15764" y="5812"/>
                    </a:cubicBezTo>
                    <a:cubicBezTo>
                      <a:pt x="15803" y="5812"/>
                      <a:pt x="15848" y="5805"/>
                      <a:pt x="15898" y="5790"/>
                    </a:cubicBezTo>
                    <a:cubicBezTo>
                      <a:pt x="16023" y="5754"/>
                      <a:pt x="16130" y="5683"/>
                      <a:pt x="16237" y="5603"/>
                    </a:cubicBezTo>
                    <a:lnTo>
                      <a:pt x="16237" y="5603"/>
                    </a:lnTo>
                    <a:cubicBezTo>
                      <a:pt x="16049" y="6584"/>
                      <a:pt x="15862" y="7556"/>
                      <a:pt x="15461" y="8475"/>
                    </a:cubicBezTo>
                    <a:cubicBezTo>
                      <a:pt x="15006" y="9501"/>
                      <a:pt x="14238" y="10482"/>
                      <a:pt x="13337" y="11151"/>
                    </a:cubicBezTo>
                    <a:lnTo>
                      <a:pt x="13328" y="11151"/>
                    </a:lnTo>
                    <a:cubicBezTo>
                      <a:pt x="12865" y="11027"/>
                      <a:pt x="12392" y="10911"/>
                      <a:pt x="11919" y="10821"/>
                    </a:cubicBezTo>
                    <a:cubicBezTo>
                      <a:pt x="12829" y="10563"/>
                      <a:pt x="13480" y="9760"/>
                      <a:pt x="13980" y="8984"/>
                    </a:cubicBezTo>
                    <a:cubicBezTo>
                      <a:pt x="14676" y="7940"/>
                      <a:pt x="14961" y="6620"/>
                      <a:pt x="15041" y="5380"/>
                    </a:cubicBezTo>
                    <a:cubicBezTo>
                      <a:pt x="15193" y="5246"/>
                      <a:pt x="15345" y="5121"/>
                      <a:pt x="15487" y="5041"/>
                    </a:cubicBezTo>
                    <a:close/>
                    <a:moveTo>
                      <a:pt x="18387" y="5139"/>
                    </a:moveTo>
                    <a:lnTo>
                      <a:pt x="18387" y="5139"/>
                    </a:lnTo>
                    <a:cubicBezTo>
                      <a:pt x="18208" y="5585"/>
                      <a:pt x="18128" y="6040"/>
                      <a:pt x="17914" y="6486"/>
                    </a:cubicBezTo>
                    <a:cubicBezTo>
                      <a:pt x="17602" y="7146"/>
                      <a:pt x="17281" y="7779"/>
                      <a:pt x="16879" y="8386"/>
                    </a:cubicBezTo>
                    <a:cubicBezTo>
                      <a:pt x="16469" y="9019"/>
                      <a:pt x="15933" y="9662"/>
                      <a:pt x="15380" y="10170"/>
                    </a:cubicBezTo>
                    <a:cubicBezTo>
                      <a:pt x="14943" y="10563"/>
                      <a:pt x="14470" y="11027"/>
                      <a:pt x="13962" y="11339"/>
                    </a:cubicBezTo>
                    <a:cubicBezTo>
                      <a:pt x="13819" y="11294"/>
                      <a:pt x="13676" y="11250"/>
                      <a:pt x="13525" y="11205"/>
                    </a:cubicBezTo>
                    <a:cubicBezTo>
                      <a:pt x="14372" y="10554"/>
                      <a:pt x="15059" y="9653"/>
                      <a:pt x="15532" y="8698"/>
                    </a:cubicBezTo>
                    <a:cubicBezTo>
                      <a:pt x="15764" y="8216"/>
                      <a:pt x="15933" y="7699"/>
                      <a:pt x="16049" y="7173"/>
                    </a:cubicBezTo>
                    <a:cubicBezTo>
                      <a:pt x="16165" y="6655"/>
                      <a:pt x="16290" y="6102"/>
                      <a:pt x="16290" y="5558"/>
                    </a:cubicBezTo>
                    <a:cubicBezTo>
                      <a:pt x="16379" y="5496"/>
                      <a:pt x="16460" y="5415"/>
                      <a:pt x="16549" y="5353"/>
                    </a:cubicBezTo>
                    <a:cubicBezTo>
                      <a:pt x="16623" y="5295"/>
                      <a:pt x="16684" y="5270"/>
                      <a:pt x="16737" y="5270"/>
                    </a:cubicBezTo>
                    <a:cubicBezTo>
                      <a:pt x="16958" y="5270"/>
                      <a:pt x="17020" y="5703"/>
                      <a:pt x="17165" y="5861"/>
                    </a:cubicBezTo>
                    <a:cubicBezTo>
                      <a:pt x="17230" y="5934"/>
                      <a:pt x="17305" y="5963"/>
                      <a:pt x="17384" y="5963"/>
                    </a:cubicBezTo>
                    <a:cubicBezTo>
                      <a:pt x="17606" y="5963"/>
                      <a:pt x="17854" y="5734"/>
                      <a:pt x="17985" y="5603"/>
                    </a:cubicBezTo>
                    <a:cubicBezTo>
                      <a:pt x="18119" y="5469"/>
                      <a:pt x="18253" y="5308"/>
                      <a:pt x="18387" y="5139"/>
                    </a:cubicBezTo>
                    <a:close/>
                    <a:moveTo>
                      <a:pt x="19439" y="4256"/>
                    </a:moveTo>
                    <a:cubicBezTo>
                      <a:pt x="19377" y="4532"/>
                      <a:pt x="19484" y="4818"/>
                      <a:pt x="19761" y="4916"/>
                    </a:cubicBezTo>
                    <a:cubicBezTo>
                      <a:pt x="19404" y="6539"/>
                      <a:pt x="18967" y="8038"/>
                      <a:pt x="17843" y="9314"/>
                    </a:cubicBezTo>
                    <a:cubicBezTo>
                      <a:pt x="17004" y="10277"/>
                      <a:pt x="15648" y="11044"/>
                      <a:pt x="14444" y="11482"/>
                    </a:cubicBezTo>
                    <a:cubicBezTo>
                      <a:pt x="14301" y="11437"/>
                      <a:pt x="14158" y="11392"/>
                      <a:pt x="14015" y="11348"/>
                    </a:cubicBezTo>
                    <a:cubicBezTo>
                      <a:pt x="14444" y="11169"/>
                      <a:pt x="14863" y="10795"/>
                      <a:pt x="15193" y="10482"/>
                    </a:cubicBezTo>
                    <a:cubicBezTo>
                      <a:pt x="15782" y="9929"/>
                      <a:pt x="16335" y="9376"/>
                      <a:pt x="16826" y="8725"/>
                    </a:cubicBezTo>
                    <a:cubicBezTo>
                      <a:pt x="17289" y="8092"/>
                      <a:pt x="17620" y="7414"/>
                      <a:pt x="17959" y="6709"/>
                    </a:cubicBezTo>
                    <a:cubicBezTo>
                      <a:pt x="18226" y="6182"/>
                      <a:pt x="18422" y="5692"/>
                      <a:pt x="18458" y="5103"/>
                    </a:cubicBezTo>
                    <a:cubicBezTo>
                      <a:pt x="18458" y="5085"/>
                      <a:pt x="18449" y="5076"/>
                      <a:pt x="18440" y="5076"/>
                    </a:cubicBezTo>
                    <a:cubicBezTo>
                      <a:pt x="18726" y="4719"/>
                      <a:pt x="19029" y="4363"/>
                      <a:pt x="19439" y="4256"/>
                    </a:cubicBezTo>
                    <a:close/>
                    <a:moveTo>
                      <a:pt x="24052" y="3524"/>
                    </a:moveTo>
                    <a:cubicBezTo>
                      <a:pt x="23730" y="5442"/>
                      <a:pt x="23293" y="7235"/>
                      <a:pt x="22044" y="8778"/>
                    </a:cubicBezTo>
                    <a:cubicBezTo>
                      <a:pt x="21652" y="9260"/>
                      <a:pt x="21152" y="9653"/>
                      <a:pt x="20679" y="10045"/>
                    </a:cubicBezTo>
                    <a:cubicBezTo>
                      <a:pt x="20376" y="10286"/>
                      <a:pt x="20064" y="10536"/>
                      <a:pt x="19752" y="10768"/>
                    </a:cubicBezTo>
                    <a:cubicBezTo>
                      <a:pt x="19645" y="10848"/>
                      <a:pt x="19529" y="10920"/>
                      <a:pt x="19422" y="10991"/>
                    </a:cubicBezTo>
                    <a:cubicBezTo>
                      <a:pt x="18967" y="11214"/>
                      <a:pt x="18512" y="11419"/>
                      <a:pt x="18039" y="11580"/>
                    </a:cubicBezTo>
                    <a:cubicBezTo>
                      <a:pt x="18066" y="11562"/>
                      <a:pt x="18092" y="11553"/>
                      <a:pt x="18119" y="11544"/>
                    </a:cubicBezTo>
                    <a:cubicBezTo>
                      <a:pt x="18556" y="11330"/>
                      <a:pt x="18976" y="11071"/>
                      <a:pt x="19386" y="10795"/>
                    </a:cubicBezTo>
                    <a:cubicBezTo>
                      <a:pt x="20028" y="10349"/>
                      <a:pt x="20599" y="9778"/>
                      <a:pt x="21170" y="9233"/>
                    </a:cubicBezTo>
                    <a:cubicBezTo>
                      <a:pt x="21830" y="8600"/>
                      <a:pt x="22339" y="7922"/>
                      <a:pt x="22722" y="7066"/>
                    </a:cubicBezTo>
                    <a:cubicBezTo>
                      <a:pt x="23177" y="6058"/>
                      <a:pt x="23659" y="4773"/>
                      <a:pt x="23561" y="3649"/>
                    </a:cubicBezTo>
                    <a:cubicBezTo>
                      <a:pt x="23722" y="3649"/>
                      <a:pt x="23891" y="3595"/>
                      <a:pt x="24052" y="3524"/>
                    </a:cubicBezTo>
                    <a:close/>
                    <a:moveTo>
                      <a:pt x="20706" y="4666"/>
                    </a:moveTo>
                    <a:lnTo>
                      <a:pt x="20706" y="4666"/>
                    </a:lnTo>
                    <a:cubicBezTo>
                      <a:pt x="20421" y="6361"/>
                      <a:pt x="19921" y="7940"/>
                      <a:pt x="18761" y="9269"/>
                    </a:cubicBezTo>
                    <a:cubicBezTo>
                      <a:pt x="18199" y="9903"/>
                      <a:pt x="17477" y="10420"/>
                      <a:pt x="16736" y="10830"/>
                    </a:cubicBezTo>
                    <a:cubicBezTo>
                      <a:pt x="16397" y="11027"/>
                      <a:pt x="16040" y="11214"/>
                      <a:pt x="15675" y="11383"/>
                    </a:cubicBezTo>
                    <a:cubicBezTo>
                      <a:pt x="15470" y="11473"/>
                      <a:pt x="15220" y="11535"/>
                      <a:pt x="15015" y="11660"/>
                    </a:cubicBezTo>
                    <a:cubicBezTo>
                      <a:pt x="14908" y="11624"/>
                      <a:pt x="14792" y="11589"/>
                      <a:pt x="14676" y="11553"/>
                    </a:cubicBezTo>
                    <a:cubicBezTo>
                      <a:pt x="15050" y="11482"/>
                      <a:pt x="15523" y="11169"/>
                      <a:pt x="15773" y="11036"/>
                    </a:cubicBezTo>
                    <a:cubicBezTo>
                      <a:pt x="16531" y="10634"/>
                      <a:pt x="17272" y="10179"/>
                      <a:pt x="17878" y="9555"/>
                    </a:cubicBezTo>
                    <a:cubicBezTo>
                      <a:pt x="18503" y="8930"/>
                      <a:pt x="18940" y="8208"/>
                      <a:pt x="19279" y="7387"/>
                    </a:cubicBezTo>
                    <a:cubicBezTo>
                      <a:pt x="19582" y="6655"/>
                      <a:pt x="19939" y="5745"/>
                      <a:pt x="19832" y="4934"/>
                    </a:cubicBezTo>
                    <a:lnTo>
                      <a:pt x="19832" y="4934"/>
                    </a:lnTo>
                    <a:cubicBezTo>
                      <a:pt x="19903" y="4951"/>
                      <a:pt x="19975" y="4951"/>
                      <a:pt x="20064" y="4951"/>
                    </a:cubicBezTo>
                    <a:cubicBezTo>
                      <a:pt x="20296" y="4934"/>
                      <a:pt x="20510" y="4818"/>
                      <a:pt x="20706" y="4666"/>
                    </a:cubicBezTo>
                    <a:close/>
                    <a:moveTo>
                      <a:pt x="21771" y="3383"/>
                    </a:moveTo>
                    <a:cubicBezTo>
                      <a:pt x="21818" y="3383"/>
                      <a:pt x="21841" y="3519"/>
                      <a:pt x="21848" y="3533"/>
                    </a:cubicBezTo>
                    <a:cubicBezTo>
                      <a:pt x="21911" y="3640"/>
                      <a:pt x="22009" y="3747"/>
                      <a:pt x="22125" y="3801"/>
                    </a:cubicBezTo>
                    <a:cubicBezTo>
                      <a:pt x="22348" y="4764"/>
                      <a:pt x="22018" y="5719"/>
                      <a:pt x="21714" y="6620"/>
                    </a:cubicBezTo>
                    <a:cubicBezTo>
                      <a:pt x="21393" y="7556"/>
                      <a:pt x="20795" y="8448"/>
                      <a:pt x="20117" y="9171"/>
                    </a:cubicBezTo>
                    <a:cubicBezTo>
                      <a:pt x="18940" y="10429"/>
                      <a:pt x="17405" y="11187"/>
                      <a:pt x="15907" y="11954"/>
                    </a:cubicBezTo>
                    <a:cubicBezTo>
                      <a:pt x="15675" y="11874"/>
                      <a:pt x="15443" y="11803"/>
                      <a:pt x="15211" y="11722"/>
                    </a:cubicBezTo>
                    <a:cubicBezTo>
                      <a:pt x="15764" y="11615"/>
                      <a:pt x="16379" y="11232"/>
                      <a:pt x="16834" y="10982"/>
                    </a:cubicBezTo>
                    <a:cubicBezTo>
                      <a:pt x="17637" y="10545"/>
                      <a:pt x="18396" y="9974"/>
                      <a:pt x="19002" y="9278"/>
                    </a:cubicBezTo>
                    <a:cubicBezTo>
                      <a:pt x="19600" y="8609"/>
                      <a:pt x="20010" y="7851"/>
                      <a:pt x="20332" y="7012"/>
                    </a:cubicBezTo>
                    <a:cubicBezTo>
                      <a:pt x="20617" y="6290"/>
                      <a:pt x="20911" y="5380"/>
                      <a:pt x="20804" y="4577"/>
                    </a:cubicBezTo>
                    <a:cubicBezTo>
                      <a:pt x="20920" y="4479"/>
                      <a:pt x="21036" y="4363"/>
                      <a:pt x="21125" y="4256"/>
                    </a:cubicBezTo>
                    <a:cubicBezTo>
                      <a:pt x="21295" y="4077"/>
                      <a:pt x="21429" y="3890"/>
                      <a:pt x="21563" y="3685"/>
                    </a:cubicBezTo>
                    <a:cubicBezTo>
                      <a:pt x="21625" y="3595"/>
                      <a:pt x="21679" y="3515"/>
                      <a:pt x="21723" y="3426"/>
                    </a:cubicBezTo>
                    <a:cubicBezTo>
                      <a:pt x="21742" y="3395"/>
                      <a:pt x="21758" y="3383"/>
                      <a:pt x="21771" y="3383"/>
                    </a:cubicBezTo>
                    <a:close/>
                    <a:moveTo>
                      <a:pt x="23072" y="3243"/>
                    </a:moveTo>
                    <a:cubicBezTo>
                      <a:pt x="23163" y="3243"/>
                      <a:pt x="23175" y="3520"/>
                      <a:pt x="23302" y="3586"/>
                    </a:cubicBezTo>
                    <a:cubicBezTo>
                      <a:pt x="23356" y="3613"/>
                      <a:pt x="23418" y="3631"/>
                      <a:pt x="23481" y="3640"/>
                    </a:cubicBezTo>
                    <a:cubicBezTo>
                      <a:pt x="23267" y="4782"/>
                      <a:pt x="23008" y="5888"/>
                      <a:pt x="22544" y="6968"/>
                    </a:cubicBezTo>
                    <a:cubicBezTo>
                      <a:pt x="22187" y="7806"/>
                      <a:pt x="21679" y="8475"/>
                      <a:pt x="21027" y="9100"/>
                    </a:cubicBezTo>
                    <a:cubicBezTo>
                      <a:pt x="20501" y="9617"/>
                      <a:pt x="19966" y="10152"/>
                      <a:pt x="19368" y="10589"/>
                    </a:cubicBezTo>
                    <a:cubicBezTo>
                      <a:pt x="19020" y="10839"/>
                      <a:pt x="18645" y="11053"/>
                      <a:pt x="18271" y="11267"/>
                    </a:cubicBezTo>
                    <a:cubicBezTo>
                      <a:pt x="17851" y="11508"/>
                      <a:pt x="17388" y="11642"/>
                      <a:pt x="16959" y="11865"/>
                    </a:cubicBezTo>
                    <a:cubicBezTo>
                      <a:pt x="16629" y="11919"/>
                      <a:pt x="16290" y="11954"/>
                      <a:pt x="15951" y="11972"/>
                    </a:cubicBezTo>
                    <a:cubicBezTo>
                      <a:pt x="15942" y="11972"/>
                      <a:pt x="15942" y="11972"/>
                      <a:pt x="15942" y="11963"/>
                    </a:cubicBezTo>
                    <a:cubicBezTo>
                      <a:pt x="16736" y="11758"/>
                      <a:pt x="17477" y="11303"/>
                      <a:pt x="18182" y="10911"/>
                    </a:cubicBezTo>
                    <a:cubicBezTo>
                      <a:pt x="19020" y="10438"/>
                      <a:pt x="19796" y="9751"/>
                      <a:pt x="20439" y="9037"/>
                    </a:cubicBezTo>
                    <a:cubicBezTo>
                      <a:pt x="21072" y="8324"/>
                      <a:pt x="21589" y="7431"/>
                      <a:pt x="21902" y="6521"/>
                    </a:cubicBezTo>
                    <a:cubicBezTo>
                      <a:pt x="22196" y="5665"/>
                      <a:pt x="22464" y="4764"/>
                      <a:pt x="22285" y="3854"/>
                    </a:cubicBezTo>
                    <a:lnTo>
                      <a:pt x="22285" y="3854"/>
                    </a:lnTo>
                    <a:cubicBezTo>
                      <a:pt x="22300" y="3856"/>
                      <a:pt x="22314" y="3856"/>
                      <a:pt x="22328" y="3856"/>
                    </a:cubicBezTo>
                    <a:cubicBezTo>
                      <a:pt x="22400" y="3856"/>
                      <a:pt x="22468" y="3837"/>
                      <a:pt x="22535" y="3792"/>
                    </a:cubicBezTo>
                    <a:cubicBezTo>
                      <a:pt x="22705" y="3676"/>
                      <a:pt x="22829" y="3524"/>
                      <a:pt x="22945" y="3355"/>
                    </a:cubicBezTo>
                    <a:cubicBezTo>
                      <a:pt x="23001" y="3274"/>
                      <a:pt x="23041" y="3243"/>
                      <a:pt x="23072" y="3243"/>
                    </a:cubicBezTo>
                    <a:close/>
                    <a:moveTo>
                      <a:pt x="34106" y="9082"/>
                    </a:moveTo>
                    <a:cubicBezTo>
                      <a:pt x="34418" y="9323"/>
                      <a:pt x="34418" y="9778"/>
                      <a:pt x="34239" y="10117"/>
                    </a:cubicBezTo>
                    <a:cubicBezTo>
                      <a:pt x="34070" y="10465"/>
                      <a:pt x="33722" y="10616"/>
                      <a:pt x="33383" y="10732"/>
                    </a:cubicBezTo>
                    <a:cubicBezTo>
                      <a:pt x="32812" y="10920"/>
                      <a:pt x="32188" y="10991"/>
                      <a:pt x="31581" y="11027"/>
                    </a:cubicBezTo>
                    <a:cubicBezTo>
                      <a:pt x="31320" y="11045"/>
                      <a:pt x="31056" y="11053"/>
                      <a:pt x="30792" y="11053"/>
                    </a:cubicBezTo>
                    <a:cubicBezTo>
                      <a:pt x="30281" y="11053"/>
                      <a:pt x="29767" y="11023"/>
                      <a:pt x="29261" y="10982"/>
                    </a:cubicBezTo>
                    <a:cubicBezTo>
                      <a:pt x="28262" y="10911"/>
                      <a:pt x="27317" y="10581"/>
                      <a:pt x="26326" y="10438"/>
                    </a:cubicBezTo>
                    <a:cubicBezTo>
                      <a:pt x="25706" y="10337"/>
                      <a:pt x="25009" y="10154"/>
                      <a:pt x="24350" y="10154"/>
                    </a:cubicBezTo>
                    <a:cubicBezTo>
                      <a:pt x="24194" y="10154"/>
                      <a:pt x="24041" y="10164"/>
                      <a:pt x="23891" y="10188"/>
                    </a:cubicBezTo>
                    <a:cubicBezTo>
                      <a:pt x="23445" y="10259"/>
                      <a:pt x="22990" y="10331"/>
                      <a:pt x="22571" y="10500"/>
                    </a:cubicBezTo>
                    <a:cubicBezTo>
                      <a:pt x="22116" y="10688"/>
                      <a:pt x="21670" y="10902"/>
                      <a:pt x="21215" y="11089"/>
                    </a:cubicBezTo>
                    <a:cubicBezTo>
                      <a:pt x="20421" y="11428"/>
                      <a:pt x="19654" y="11767"/>
                      <a:pt x="18797" y="11910"/>
                    </a:cubicBezTo>
                    <a:cubicBezTo>
                      <a:pt x="18387" y="11972"/>
                      <a:pt x="17976" y="11972"/>
                      <a:pt x="17566" y="12026"/>
                    </a:cubicBezTo>
                    <a:cubicBezTo>
                      <a:pt x="17218" y="12079"/>
                      <a:pt x="16808" y="12133"/>
                      <a:pt x="16433" y="12133"/>
                    </a:cubicBezTo>
                    <a:cubicBezTo>
                      <a:pt x="16353" y="12106"/>
                      <a:pt x="16264" y="12079"/>
                      <a:pt x="16183" y="12044"/>
                    </a:cubicBezTo>
                    <a:cubicBezTo>
                      <a:pt x="17272" y="12008"/>
                      <a:pt x="18262" y="11705"/>
                      <a:pt x="19216" y="11259"/>
                    </a:cubicBezTo>
                    <a:cubicBezTo>
                      <a:pt x="19288" y="11232"/>
                      <a:pt x="19350" y="11196"/>
                      <a:pt x="19422" y="11160"/>
                    </a:cubicBezTo>
                    <a:cubicBezTo>
                      <a:pt x="19743" y="11000"/>
                      <a:pt x="20064" y="10821"/>
                      <a:pt x="20385" y="10634"/>
                    </a:cubicBezTo>
                    <a:cubicBezTo>
                      <a:pt x="21081" y="10224"/>
                      <a:pt x="21830" y="9858"/>
                      <a:pt x="22589" y="9555"/>
                    </a:cubicBezTo>
                    <a:cubicBezTo>
                      <a:pt x="23041" y="9377"/>
                      <a:pt x="23551" y="9295"/>
                      <a:pt x="24068" y="9295"/>
                    </a:cubicBezTo>
                    <a:cubicBezTo>
                      <a:pt x="24745" y="9295"/>
                      <a:pt x="25433" y="9436"/>
                      <a:pt x="26014" y="9688"/>
                    </a:cubicBezTo>
                    <a:cubicBezTo>
                      <a:pt x="26933" y="10081"/>
                      <a:pt x="27959" y="10331"/>
                      <a:pt x="28931" y="10563"/>
                    </a:cubicBezTo>
                    <a:cubicBezTo>
                      <a:pt x="29502" y="10698"/>
                      <a:pt x="30076" y="10769"/>
                      <a:pt x="30654" y="10769"/>
                    </a:cubicBezTo>
                    <a:cubicBezTo>
                      <a:pt x="30988" y="10769"/>
                      <a:pt x="31324" y="10746"/>
                      <a:pt x="31661" y="10697"/>
                    </a:cubicBezTo>
                    <a:cubicBezTo>
                      <a:pt x="32304" y="10607"/>
                      <a:pt x="33106" y="10375"/>
                      <a:pt x="33615" y="9956"/>
                    </a:cubicBezTo>
                    <a:cubicBezTo>
                      <a:pt x="33874" y="9742"/>
                      <a:pt x="34248" y="9341"/>
                      <a:pt x="34106" y="9082"/>
                    </a:cubicBezTo>
                    <a:close/>
                    <a:moveTo>
                      <a:pt x="24337" y="10337"/>
                    </a:moveTo>
                    <a:cubicBezTo>
                      <a:pt x="24469" y="10337"/>
                      <a:pt x="24602" y="10344"/>
                      <a:pt x="24739" y="10358"/>
                    </a:cubicBezTo>
                    <a:cubicBezTo>
                      <a:pt x="25854" y="10473"/>
                      <a:pt x="26942" y="10741"/>
                      <a:pt x="28039" y="10973"/>
                    </a:cubicBezTo>
                    <a:cubicBezTo>
                      <a:pt x="28854" y="11152"/>
                      <a:pt x="29726" y="11241"/>
                      <a:pt x="30595" y="11241"/>
                    </a:cubicBezTo>
                    <a:cubicBezTo>
                      <a:pt x="31374" y="11241"/>
                      <a:pt x="32150" y="11170"/>
                      <a:pt x="32883" y="11027"/>
                    </a:cubicBezTo>
                    <a:cubicBezTo>
                      <a:pt x="33205" y="10964"/>
                      <a:pt x="33615" y="10875"/>
                      <a:pt x="33936" y="10679"/>
                    </a:cubicBezTo>
                    <a:lnTo>
                      <a:pt x="33936" y="10679"/>
                    </a:lnTo>
                    <a:cubicBezTo>
                      <a:pt x="33695" y="10991"/>
                      <a:pt x="33419" y="11259"/>
                      <a:pt x="33035" y="11464"/>
                    </a:cubicBezTo>
                    <a:cubicBezTo>
                      <a:pt x="32321" y="11847"/>
                      <a:pt x="31465" y="11945"/>
                      <a:pt x="30680" y="11999"/>
                    </a:cubicBezTo>
                    <a:cubicBezTo>
                      <a:pt x="30471" y="12014"/>
                      <a:pt x="30262" y="12021"/>
                      <a:pt x="30051" y="12021"/>
                    </a:cubicBezTo>
                    <a:cubicBezTo>
                      <a:pt x="28740" y="12021"/>
                      <a:pt x="27400" y="11751"/>
                      <a:pt x="26139" y="11428"/>
                    </a:cubicBezTo>
                    <a:cubicBezTo>
                      <a:pt x="25781" y="11335"/>
                      <a:pt x="25418" y="11295"/>
                      <a:pt x="25053" y="11295"/>
                    </a:cubicBezTo>
                    <a:cubicBezTo>
                      <a:pt x="23990" y="11295"/>
                      <a:pt x="22913" y="11629"/>
                      <a:pt x="21911" y="11928"/>
                    </a:cubicBezTo>
                    <a:cubicBezTo>
                      <a:pt x="20795" y="12254"/>
                      <a:pt x="19714" y="12543"/>
                      <a:pt x="18605" y="12543"/>
                    </a:cubicBezTo>
                    <a:cubicBezTo>
                      <a:pt x="18108" y="12543"/>
                      <a:pt x="17606" y="12485"/>
                      <a:pt x="17093" y="12347"/>
                    </a:cubicBezTo>
                    <a:cubicBezTo>
                      <a:pt x="16915" y="12293"/>
                      <a:pt x="16745" y="12231"/>
                      <a:pt x="16576" y="12177"/>
                    </a:cubicBezTo>
                    <a:lnTo>
                      <a:pt x="16576" y="12177"/>
                    </a:lnTo>
                    <a:cubicBezTo>
                      <a:pt x="16644" y="12180"/>
                      <a:pt x="16712" y="12181"/>
                      <a:pt x="16781" y="12181"/>
                    </a:cubicBezTo>
                    <a:cubicBezTo>
                      <a:pt x="16946" y="12181"/>
                      <a:pt x="17111" y="12175"/>
                      <a:pt x="17263" y="12168"/>
                    </a:cubicBezTo>
                    <a:cubicBezTo>
                      <a:pt x="17771" y="12160"/>
                      <a:pt x="18315" y="12106"/>
                      <a:pt x="18815" y="12035"/>
                    </a:cubicBezTo>
                    <a:cubicBezTo>
                      <a:pt x="19734" y="11919"/>
                      <a:pt x="20581" y="11544"/>
                      <a:pt x="21420" y="11178"/>
                    </a:cubicBezTo>
                    <a:cubicBezTo>
                      <a:pt x="22378" y="10751"/>
                      <a:pt x="23294" y="10337"/>
                      <a:pt x="24337" y="10337"/>
                    </a:cubicBezTo>
                    <a:close/>
                    <a:moveTo>
                      <a:pt x="9828" y="10761"/>
                    </a:moveTo>
                    <a:cubicBezTo>
                      <a:pt x="10565" y="10761"/>
                      <a:pt x="11307" y="10868"/>
                      <a:pt x="11981" y="11018"/>
                    </a:cubicBezTo>
                    <a:cubicBezTo>
                      <a:pt x="13587" y="11366"/>
                      <a:pt x="15139" y="11901"/>
                      <a:pt x="16692" y="12418"/>
                    </a:cubicBezTo>
                    <a:cubicBezTo>
                      <a:pt x="18755" y="13114"/>
                      <a:pt x="20988" y="13721"/>
                      <a:pt x="23195" y="13721"/>
                    </a:cubicBezTo>
                    <a:cubicBezTo>
                      <a:pt x="23622" y="13721"/>
                      <a:pt x="24048" y="13698"/>
                      <a:pt x="24471" y="13649"/>
                    </a:cubicBezTo>
                    <a:lnTo>
                      <a:pt x="24471" y="13649"/>
                    </a:lnTo>
                    <a:cubicBezTo>
                      <a:pt x="24087" y="13765"/>
                      <a:pt x="23713" y="13872"/>
                      <a:pt x="23338" y="13953"/>
                    </a:cubicBezTo>
                    <a:cubicBezTo>
                      <a:pt x="22692" y="14100"/>
                      <a:pt x="22043" y="14161"/>
                      <a:pt x="21393" y="14161"/>
                    </a:cubicBezTo>
                    <a:cubicBezTo>
                      <a:pt x="20032" y="14161"/>
                      <a:pt x="18668" y="13892"/>
                      <a:pt x="17334" y="13578"/>
                    </a:cubicBezTo>
                    <a:cubicBezTo>
                      <a:pt x="15684" y="13194"/>
                      <a:pt x="14149" y="12427"/>
                      <a:pt x="12535" y="11919"/>
                    </a:cubicBezTo>
                    <a:cubicBezTo>
                      <a:pt x="11622" y="11632"/>
                      <a:pt x="10625" y="11374"/>
                      <a:pt x="9648" y="11374"/>
                    </a:cubicBezTo>
                    <a:cubicBezTo>
                      <a:pt x="9105" y="11374"/>
                      <a:pt x="8569" y="11454"/>
                      <a:pt x="8056" y="11651"/>
                    </a:cubicBezTo>
                    <a:cubicBezTo>
                      <a:pt x="7815" y="11526"/>
                      <a:pt x="7557" y="11428"/>
                      <a:pt x="7298" y="11348"/>
                    </a:cubicBezTo>
                    <a:cubicBezTo>
                      <a:pt x="8050" y="10918"/>
                      <a:pt x="8936" y="10761"/>
                      <a:pt x="9828" y="10761"/>
                    </a:cubicBezTo>
                    <a:close/>
                    <a:moveTo>
                      <a:pt x="9482" y="11499"/>
                    </a:moveTo>
                    <a:cubicBezTo>
                      <a:pt x="10641" y="11499"/>
                      <a:pt x="11826" y="11849"/>
                      <a:pt x="12891" y="12213"/>
                    </a:cubicBezTo>
                    <a:cubicBezTo>
                      <a:pt x="14524" y="12766"/>
                      <a:pt x="16067" y="13489"/>
                      <a:pt x="17753" y="13872"/>
                    </a:cubicBezTo>
                    <a:cubicBezTo>
                      <a:pt x="18946" y="14133"/>
                      <a:pt x="20172" y="14344"/>
                      <a:pt x="21394" y="14344"/>
                    </a:cubicBezTo>
                    <a:cubicBezTo>
                      <a:pt x="21972" y="14344"/>
                      <a:pt x="22550" y="14296"/>
                      <a:pt x="23124" y="14185"/>
                    </a:cubicBezTo>
                    <a:cubicBezTo>
                      <a:pt x="23971" y="14015"/>
                      <a:pt x="24801" y="13712"/>
                      <a:pt x="25622" y="13444"/>
                    </a:cubicBezTo>
                    <a:cubicBezTo>
                      <a:pt x="25925" y="13373"/>
                      <a:pt x="26228" y="13284"/>
                      <a:pt x="26532" y="13177"/>
                    </a:cubicBezTo>
                    <a:cubicBezTo>
                      <a:pt x="26817" y="13096"/>
                      <a:pt x="27112" y="13034"/>
                      <a:pt x="27415" y="12980"/>
                    </a:cubicBezTo>
                    <a:lnTo>
                      <a:pt x="27415" y="12980"/>
                    </a:lnTo>
                    <a:cubicBezTo>
                      <a:pt x="25809" y="13471"/>
                      <a:pt x="24301" y="14247"/>
                      <a:pt x="22678" y="14693"/>
                    </a:cubicBezTo>
                    <a:cubicBezTo>
                      <a:pt x="22036" y="14872"/>
                      <a:pt x="21400" y="14948"/>
                      <a:pt x="20769" y="14948"/>
                    </a:cubicBezTo>
                    <a:cubicBezTo>
                      <a:pt x="19637" y="14948"/>
                      <a:pt x="18519" y="14704"/>
                      <a:pt x="17396" y="14372"/>
                    </a:cubicBezTo>
                    <a:cubicBezTo>
                      <a:pt x="15728" y="13872"/>
                      <a:pt x="14114" y="13230"/>
                      <a:pt x="12445" y="12713"/>
                    </a:cubicBezTo>
                    <a:cubicBezTo>
                      <a:pt x="11417" y="12396"/>
                      <a:pt x="10368" y="12241"/>
                      <a:pt x="9304" y="12241"/>
                    </a:cubicBezTo>
                    <a:cubicBezTo>
                      <a:pt x="9168" y="12241"/>
                      <a:pt x="9031" y="12244"/>
                      <a:pt x="8895" y="12249"/>
                    </a:cubicBezTo>
                    <a:cubicBezTo>
                      <a:pt x="8797" y="12160"/>
                      <a:pt x="8690" y="12070"/>
                      <a:pt x="8582" y="11990"/>
                    </a:cubicBezTo>
                    <a:cubicBezTo>
                      <a:pt x="8440" y="11874"/>
                      <a:pt x="8279" y="11776"/>
                      <a:pt x="8119" y="11687"/>
                    </a:cubicBezTo>
                    <a:cubicBezTo>
                      <a:pt x="8563" y="11555"/>
                      <a:pt x="9020" y="11499"/>
                      <a:pt x="9482" y="11499"/>
                    </a:cubicBezTo>
                    <a:close/>
                    <a:moveTo>
                      <a:pt x="8921" y="12276"/>
                    </a:moveTo>
                    <a:cubicBezTo>
                      <a:pt x="10206" y="12320"/>
                      <a:pt x="11437" y="12507"/>
                      <a:pt x="12668" y="12909"/>
                    </a:cubicBezTo>
                    <a:cubicBezTo>
                      <a:pt x="14381" y="13462"/>
                      <a:pt x="16040" y="14158"/>
                      <a:pt x="17780" y="14640"/>
                    </a:cubicBezTo>
                    <a:cubicBezTo>
                      <a:pt x="18768" y="14921"/>
                      <a:pt x="19746" y="15097"/>
                      <a:pt x="20735" y="15097"/>
                    </a:cubicBezTo>
                    <a:cubicBezTo>
                      <a:pt x="21344" y="15097"/>
                      <a:pt x="21957" y="15030"/>
                      <a:pt x="22580" y="14880"/>
                    </a:cubicBezTo>
                    <a:cubicBezTo>
                      <a:pt x="24373" y="14443"/>
                      <a:pt x="25987" y="13489"/>
                      <a:pt x="27736" y="12927"/>
                    </a:cubicBezTo>
                    <a:cubicBezTo>
                      <a:pt x="28325" y="12829"/>
                      <a:pt x="28931" y="12775"/>
                      <a:pt x="29520" y="12730"/>
                    </a:cubicBezTo>
                    <a:cubicBezTo>
                      <a:pt x="30017" y="12688"/>
                      <a:pt x="30506" y="12661"/>
                      <a:pt x="30992" y="12661"/>
                    </a:cubicBezTo>
                    <a:cubicBezTo>
                      <a:pt x="31833" y="12661"/>
                      <a:pt x="32665" y="12742"/>
                      <a:pt x="33508" y="12962"/>
                    </a:cubicBezTo>
                    <a:cubicBezTo>
                      <a:pt x="34900" y="13328"/>
                      <a:pt x="36229" y="13899"/>
                      <a:pt x="37647" y="14122"/>
                    </a:cubicBezTo>
                    <a:cubicBezTo>
                      <a:pt x="38214" y="14212"/>
                      <a:pt x="38883" y="14340"/>
                      <a:pt x="39517" y="14340"/>
                    </a:cubicBezTo>
                    <a:cubicBezTo>
                      <a:pt x="39761" y="14340"/>
                      <a:pt x="40000" y="14321"/>
                      <a:pt x="40225" y="14274"/>
                    </a:cubicBezTo>
                    <a:lnTo>
                      <a:pt x="40225" y="14274"/>
                    </a:lnTo>
                    <a:cubicBezTo>
                      <a:pt x="40181" y="14301"/>
                      <a:pt x="40127" y="14318"/>
                      <a:pt x="40083" y="14345"/>
                    </a:cubicBezTo>
                    <a:cubicBezTo>
                      <a:pt x="39646" y="14559"/>
                      <a:pt x="39164" y="14657"/>
                      <a:pt x="38691" y="14711"/>
                    </a:cubicBezTo>
                    <a:cubicBezTo>
                      <a:pt x="38587" y="14724"/>
                      <a:pt x="38483" y="14730"/>
                      <a:pt x="38378" y="14730"/>
                    </a:cubicBezTo>
                    <a:cubicBezTo>
                      <a:pt x="37750" y="14730"/>
                      <a:pt x="37101" y="14522"/>
                      <a:pt x="36505" y="14354"/>
                    </a:cubicBezTo>
                    <a:cubicBezTo>
                      <a:pt x="35096" y="13944"/>
                      <a:pt x="33776" y="13355"/>
                      <a:pt x="32304" y="13177"/>
                    </a:cubicBezTo>
                    <a:cubicBezTo>
                      <a:pt x="31995" y="13140"/>
                      <a:pt x="31683" y="13122"/>
                      <a:pt x="31370" y="13122"/>
                    </a:cubicBezTo>
                    <a:cubicBezTo>
                      <a:pt x="30163" y="13122"/>
                      <a:pt x="28941" y="13387"/>
                      <a:pt x="27843" y="13855"/>
                    </a:cubicBezTo>
                    <a:cubicBezTo>
                      <a:pt x="27085" y="14185"/>
                      <a:pt x="26344" y="14568"/>
                      <a:pt x="25568" y="14854"/>
                    </a:cubicBezTo>
                    <a:cubicBezTo>
                      <a:pt x="24899" y="15112"/>
                      <a:pt x="24194" y="15211"/>
                      <a:pt x="23490" y="15291"/>
                    </a:cubicBezTo>
                    <a:cubicBezTo>
                      <a:pt x="23108" y="15216"/>
                      <a:pt x="22718" y="15172"/>
                      <a:pt x="22331" y="15172"/>
                    </a:cubicBezTo>
                    <a:cubicBezTo>
                      <a:pt x="22021" y="15172"/>
                      <a:pt x="21712" y="15201"/>
                      <a:pt x="21411" y="15264"/>
                    </a:cubicBezTo>
                    <a:cubicBezTo>
                      <a:pt x="20956" y="15353"/>
                      <a:pt x="20456" y="15514"/>
                      <a:pt x="19993" y="15746"/>
                    </a:cubicBezTo>
                    <a:cubicBezTo>
                      <a:pt x="19894" y="15764"/>
                      <a:pt x="19796" y="15781"/>
                      <a:pt x="19698" y="15781"/>
                    </a:cubicBezTo>
                    <a:cubicBezTo>
                      <a:pt x="19145" y="15773"/>
                      <a:pt x="18699" y="15639"/>
                      <a:pt x="18182" y="15451"/>
                    </a:cubicBezTo>
                    <a:cubicBezTo>
                      <a:pt x="17209" y="15103"/>
                      <a:pt x="16219" y="14738"/>
                      <a:pt x="15291" y="14274"/>
                    </a:cubicBezTo>
                    <a:cubicBezTo>
                      <a:pt x="14435" y="13837"/>
                      <a:pt x="13578" y="13382"/>
                      <a:pt x="12633" y="13177"/>
                    </a:cubicBezTo>
                    <a:cubicBezTo>
                      <a:pt x="12204" y="13078"/>
                      <a:pt x="11785" y="13016"/>
                      <a:pt x="11348" y="13007"/>
                    </a:cubicBezTo>
                    <a:cubicBezTo>
                      <a:pt x="11326" y="13007"/>
                      <a:pt x="11303" y="13007"/>
                      <a:pt x="11281" y="13007"/>
                    </a:cubicBezTo>
                    <a:cubicBezTo>
                      <a:pt x="10950" y="13007"/>
                      <a:pt x="10599" y="13044"/>
                      <a:pt x="10258" y="13044"/>
                    </a:cubicBezTo>
                    <a:cubicBezTo>
                      <a:pt x="10057" y="13044"/>
                      <a:pt x="9859" y="13031"/>
                      <a:pt x="9671" y="12989"/>
                    </a:cubicBezTo>
                    <a:lnTo>
                      <a:pt x="9644" y="12989"/>
                    </a:lnTo>
                    <a:cubicBezTo>
                      <a:pt x="9403" y="12757"/>
                      <a:pt x="9171" y="12507"/>
                      <a:pt x="8921" y="12276"/>
                    </a:cubicBezTo>
                    <a:close/>
                    <a:moveTo>
                      <a:pt x="31432" y="13327"/>
                    </a:moveTo>
                    <a:cubicBezTo>
                      <a:pt x="31720" y="13327"/>
                      <a:pt x="32011" y="13342"/>
                      <a:pt x="32304" y="13373"/>
                    </a:cubicBezTo>
                    <a:cubicBezTo>
                      <a:pt x="33900" y="13542"/>
                      <a:pt x="35355" y="14265"/>
                      <a:pt x="36898" y="14666"/>
                    </a:cubicBezTo>
                    <a:cubicBezTo>
                      <a:pt x="37398" y="14791"/>
                      <a:pt x="37898" y="14900"/>
                      <a:pt x="38406" y="14900"/>
                    </a:cubicBezTo>
                    <a:cubicBezTo>
                      <a:pt x="38551" y="14900"/>
                      <a:pt x="38696" y="14891"/>
                      <a:pt x="38843" y="14872"/>
                    </a:cubicBezTo>
                    <a:cubicBezTo>
                      <a:pt x="39164" y="14836"/>
                      <a:pt x="39458" y="14764"/>
                      <a:pt x="39753" y="14622"/>
                    </a:cubicBezTo>
                    <a:cubicBezTo>
                      <a:pt x="39913" y="14541"/>
                      <a:pt x="40252" y="14345"/>
                      <a:pt x="40252" y="14345"/>
                    </a:cubicBezTo>
                    <a:lnTo>
                      <a:pt x="40252" y="14345"/>
                    </a:lnTo>
                    <a:cubicBezTo>
                      <a:pt x="40252" y="14345"/>
                      <a:pt x="39137" y="15246"/>
                      <a:pt x="38468" y="15496"/>
                    </a:cubicBezTo>
                    <a:cubicBezTo>
                      <a:pt x="38191" y="15567"/>
                      <a:pt x="37924" y="15621"/>
                      <a:pt x="37647" y="15657"/>
                    </a:cubicBezTo>
                    <a:cubicBezTo>
                      <a:pt x="37627" y="15657"/>
                      <a:pt x="37607" y="15657"/>
                      <a:pt x="37587" y="15657"/>
                    </a:cubicBezTo>
                    <a:cubicBezTo>
                      <a:pt x="36351" y="15657"/>
                      <a:pt x="35175" y="14858"/>
                      <a:pt x="34016" y="14559"/>
                    </a:cubicBezTo>
                    <a:cubicBezTo>
                      <a:pt x="33181" y="14343"/>
                      <a:pt x="32345" y="14227"/>
                      <a:pt x="31506" y="14227"/>
                    </a:cubicBezTo>
                    <a:cubicBezTo>
                      <a:pt x="30894" y="14227"/>
                      <a:pt x="30280" y="14289"/>
                      <a:pt x="29663" y="14417"/>
                    </a:cubicBezTo>
                    <a:cubicBezTo>
                      <a:pt x="28887" y="14577"/>
                      <a:pt x="28155" y="14845"/>
                      <a:pt x="27424" y="15148"/>
                    </a:cubicBezTo>
                    <a:cubicBezTo>
                      <a:pt x="26909" y="15365"/>
                      <a:pt x="26113" y="15862"/>
                      <a:pt x="25448" y="15862"/>
                    </a:cubicBezTo>
                    <a:cubicBezTo>
                      <a:pt x="25319" y="15862"/>
                      <a:pt x="25194" y="15843"/>
                      <a:pt x="25078" y="15799"/>
                    </a:cubicBezTo>
                    <a:cubicBezTo>
                      <a:pt x="24819" y="15666"/>
                      <a:pt x="24542" y="15550"/>
                      <a:pt x="24239" y="15460"/>
                    </a:cubicBezTo>
                    <a:cubicBezTo>
                      <a:pt x="24114" y="15425"/>
                      <a:pt x="23989" y="15398"/>
                      <a:pt x="23864" y="15362"/>
                    </a:cubicBezTo>
                    <a:cubicBezTo>
                      <a:pt x="25042" y="15273"/>
                      <a:pt x="26121" y="14836"/>
                      <a:pt x="27219" y="14327"/>
                    </a:cubicBezTo>
                    <a:cubicBezTo>
                      <a:pt x="28567" y="13709"/>
                      <a:pt x="29972" y="13327"/>
                      <a:pt x="31432" y="13327"/>
                    </a:cubicBezTo>
                    <a:close/>
                    <a:moveTo>
                      <a:pt x="6279" y="11379"/>
                    </a:moveTo>
                    <a:cubicBezTo>
                      <a:pt x="6387" y="11379"/>
                      <a:pt x="6495" y="11383"/>
                      <a:pt x="6602" y="11392"/>
                    </a:cubicBezTo>
                    <a:cubicBezTo>
                      <a:pt x="6763" y="11410"/>
                      <a:pt x="6923" y="11437"/>
                      <a:pt x="7075" y="11473"/>
                    </a:cubicBezTo>
                    <a:cubicBezTo>
                      <a:pt x="7075" y="11473"/>
                      <a:pt x="7079" y="11477"/>
                      <a:pt x="7084" y="11477"/>
                    </a:cubicBezTo>
                    <a:cubicBezTo>
                      <a:pt x="7087" y="11477"/>
                      <a:pt x="7090" y="11476"/>
                      <a:pt x="7093" y="11473"/>
                    </a:cubicBezTo>
                    <a:cubicBezTo>
                      <a:pt x="8012" y="11705"/>
                      <a:pt x="8743" y="12329"/>
                      <a:pt x="9421" y="12980"/>
                    </a:cubicBezTo>
                    <a:cubicBezTo>
                      <a:pt x="9938" y="13480"/>
                      <a:pt x="10456" y="13801"/>
                      <a:pt x="11098" y="14122"/>
                    </a:cubicBezTo>
                    <a:cubicBezTo>
                      <a:pt x="11339" y="14247"/>
                      <a:pt x="11625" y="14363"/>
                      <a:pt x="11821" y="14550"/>
                    </a:cubicBezTo>
                    <a:cubicBezTo>
                      <a:pt x="12088" y="14800"/>
                      <a:pt x="12240" y="15175"/>
                      <a:pt x="12472" y="15469"/>
                    </a:cubicBezTo>
                    <a:cubicBezTo>
                      <a:pt x="12704" y="15764"/>
                      <a:pt x="13070" y="15942"/>
                      <a:pt x="13391" y="16120"/>
                    </a:cubicBezTo>
                    <a:cubicBezTo>
                      <a:pt x="13498" y="16192"/>
                      <a:pt x="13641" y="16254"/>
                      <a:pt x="13783" y="16335"/>
                    </a:cubicBezTo>
                    <a:cubicBezTo>
                      <a:pt x="13632" y="16308"/>
                      <a:pt x="13489" y="16290"/>
                      <a:pt x="13355" y="16281"/>
                    </a:cubicBezTo>
                    <a:cubicBezTo>
                      <a:pt x="13337" y="16280"/>
                      <a:pt x="13318" y="16280"/>
                      <a:pt x="13300" y="16280"/>
                    </a:cubicBezTo>
                    <a:cubicBezTo>
                      <a:pt x="13149" y="16280"/>
                      <a:pt x="12999" y="16309"/>
                      <a:pt x="12856" y="16317"/>
                    </a:cubicBezTo>
                    <a:cubicBezTo>
                      <a:pt x="12840" y="16317"/>
                      <a:pt x="12824" y="16318"/>
                      <a:pt x="12809" y="16318"/>
                    </a:cubicBezTo>
                    <a:cubicBezTo>
                      <a:pt x="12466" y="16318"/>
                      <a:pt x="12293" y="16127"/>
                      <a:pt x="12080" y="15880"/>
                    </a:cubicBezTo>
                    <a:cubicBezTo>
                      <a:pt x="12023" y="15820"/>
                      <a:pt x="11947" y="15797"/>
                      <a:pt x="11866" y="15797"/>
                    </a:cubicBezTo>
                    <a:cubicBezTo>
                      <a:pt x="11678" y="15797"/>
                      <a:pt x="11454" y="15916"/>
                      <a:pt x="11330" y="15978"/>
                    </a:cubicBezTo>
                    <a:cubicBezTo>
                      <a:pt x="11259" y="16031"/>
                      <a:pt x="11187" y="16067"/>
                      <a:pt x="11107" y="16112"/>
                    </a:cubicBezTo>
                    <a:cubicBezTo>
                      <a:pt x="11012" y="16165"/>
                      <a:pt x="10928" y="16188"/>
                      <a:pt x="10854" y="16188"/>
                    </a:cubicBezTo>
                    <a:cubicBezTo>
                      <a:pt x="10608" y="16188"/>
                      <a:pt x="10465" y="15940"/>
                      <a:pt x="10349" y="15755"/>
                    </a:cubicBezTo>
                    <a:cubicBezTo>
                      <a:pt x="10286" y="15648"/>
                      <a:pt x="10206" y="15407"/>
                      <a:pt x="10081" y="15344"/>
                    </a:cubicBezTo>
                    <a:cubicBezTo>
                      <a:pt x="9975" y="15289"/>
                      <a:pt x="9862" y="15267"/>
                      <a:pt x="9749" y="15267"/>
                    </a:cubicBezTo>
                    <a:cubicBezTo>
                      <a:pt x="9548" y="15267"/>
                      <a:pt x="9344" y="15336"/>
                      <a:pt x="9162" y="15416"/>
                    </a:cubicBezTo>
                    <a:cubicBezTo>
                      <a:pt x="8877" y="15550"/>
                      <a:pt x="8600" y="15710"/>
                      <a:pt x="8279" y="15746"/>
                    </a:cubicBezTo>
                    <a:cubicBezTo>
                      <a:pt x="8253" y="15748"/>
                      <a:pt x="8229" y="15749"/>
                      <a:pt x="8207" y="15749"/>
                    </a:cubicBezTo>
                    <a:cubicBezTo>
                      <a:pt x="7742" y="15749"/>
                      <a:pt x="7994" y="15237"/>
                      <a:pt x="8190" y="15041"/>
                    </a:cubicBezTo>
                    <a:cubicBezTo>
                      <a:pt x="8199" y="15032"/>
                      <a:pt x="8199" y="15023"/>
                      <a:pt x="8190" y="15014"/>
                    </a:cubicBezTo>
                    <a:lnTo>
                      <a:pt x="8199" y="15014"/>
                    </a:lnTo>
                    <a:cubicBezTo>
                      <a:pt x="8221" y="14999"/>
                      <a:pt x="8206" y="14966"/>
                      <a:pt x="8190" y="14966"/>
                    </a:cubicBezTo>
                    <a:cubicBezTo>
                      <a:pt x="8187" y="14966"/>
                      <a:pt x="8184" y="14967"/>
                      <a:pt x="8181" y="14970"/>
                    </a:cubicBezTo>
                    <a:cubicBezTo>
                      <a:pt x="7940" y="15148"/>
                      <a:pt x="7699" y="15371"/>
                      <a:pt x="7414" y="15478"/>
                    </a:cubicBezTo>
                    <a:cubicBezTo>
                      <a:pt x="7405" y="15478"/>
                      <a:pt x="7405" y="15487"/>
                      <a:pt x="7396" y="15487"/>
                    </a:cubicBezTo>
                    <a:cubicBezTo>
                      <a:pt x="7334" y="15514"/>
                      <a:pt x="7262" y="15532"/>
                      <a:pt x="7191" y="15541"/>
                    </a:cubicBezTo>
                    <a:cubicBezTo>
                      <a:pt x="7174" y="15543"/>
                      <a:pt x="7159" y="15543"/>
                      <a:pt x="7144" y="15543"/>
                    </a:cubicBezTo>
                    <a:cubicBezTo>
                      <a:pt x="6948" y="15543"/>
                      <a:pt x="6876" y="15388"/>
                      <a:pt x="6843" y="15264"/>
                    </a:cubicBezTo>
                    <a:cubicBezTo>
                      <a:pt x="6754" y="14961"/>
                      <a:pt x="6941" y="14524"/>
                      <a:pt x="6647" y="14524"/>
                    </a:cubicBezTo>
                    <a:cubicBezTo>
                      <a:pt x="6424" y="14524"/>
                      <a:pt x="6192" y="14827"/>
                      <a:pt x="6049" y="14952"/>
                    </a:cubicBezTo>
                    <a:cubicBezTo>
                      <a:pt x="5811" y="15152"/>
                      <a:pt x="5499" y="15508"/>
                      <a:pt x="5149" y="15508"/>
                    </a:cubicBezTo>
                    <a:cubicBezTo>
                      <a:pt x="5079" y="15508"/>
                      <a:pt x="5007" y="15493"/>
                      <a:pt x="4934" y="15460"/>
                    </a:cubicBezTo>
                    <a:cubicBezTo>
                      <a:pt x="4488" y="15255"/>
                      <a:pt x="4666" y="14809"/>
                      <a:pt x="4639" y="14443"/>
                    </a:cubicBezTo>
                    <a:cubicBezTo>
                      <a:pt x="4633" y="14389"/>
                      <a:pt x="4595" y="14359"/>
                      <a:pt x="4551" y="14359"/>
                    </a:cubicBezTo>
                    <a:cubicBezTo>
                      <a:pt x="4530" y="14359"/>
                      <a:pt x="4508" y="14366"/>
                      <a:pt x="4488" y="14381"/>
                    </a:cubicBezTo>
                    <a:cubicBezTo>
                      <a:pt x="4318" y="14515"/>
                      <a:pt x="4229" y="14702"/>
                      <a:pt x="4077" y="14854"/>
                    </a:cubicBezTo>
                    <a:cubicBezTo>
                      <a:pt x="3899" y="15041"/>
                      <a:pt x="3694" y="15202"/>
                      <a:pt x="3480" y="15353"/>
                    </a:cubicBezTo>
                    <a:cubicBezTo>
                      <a:pt x="3356" y="15444"/>
                      <a:pt x="3214" y="15508"/>
                      <a:pt x="3098" y="15508"/>
                    </a:cubicBezTo>
                    <a:cubicBezTo>
                      <a:pt x="2964" y="15508"/>
                      <a:pt x="2864" y="15422"/>
                      <a:pt x="2864" y="15193"/>
                    </a:cubicBezTo>
                    <a:cubicBezTo>
                      <a:pt x="2864" y="15050"/>
                      <a:pt x="2944" y="14907"/>
                      <a:pt x="2962" y="14764"/>
                    </a:cubicBezTo>
                    <a:cubicBezTo>
                      <a:pt x="2962" y="14711"/>
                      <a:pt x="2911" y="14671"/>
                      <a:pt x="2862" y="14671"/>
                    </a:cubicBezTo>
                    <a:cubicBezTo>
                      <a:pt x="2854" y="14671"/>
                      <a:pt x="2845" y="14673"/>
                      <a:pt x="2837" y="14675"/>
                    </a:cubicBezTo>
                    <a:cubicBezTo>
                      <a:pt x="2525" y="14764"/>
                      <a:pt x="2231" y="15005"/>
                      <a:pt x="1954" y="15166"/>
                    </a:cubicBezTo>
                    <a:cubicBezTo>
                      <a:pt x="1776" y="15273"/>
                      <a:pt x="1624" y="15398"/>
                      <a:pt x="1446" y="15487"/>
                    </a:cubicBezTo>
                    <a:cubicBezTo>
                      <a:pt x="1386" y="15525"/>
                      <a:pt x="946" y="15700"/>
                      <a:pt x="636" y="15700"/>
                    </a:cubicBezTo>
                    <a:cubicBezTo>
                      <a:pt x="438" y="15700"/>
                      <a:pt x="292" y="15629"/>
                      <a:pt x="331" y="15407"/>
                    </a:cubicBezTo>
                    <a:cubicBezTo>
                      <a:pt x="438" y="14818"/>
                      <a:pt x="946" y="14479"/>
                      <a:pt x="1392" y="14149"/>
                    </a:cubicBezTo>
                    <a:cubicBezTo>
                      <a:pt x="1624" y="13979"/>
                      <a:pt x="1892" y="13846"/>
                      <a:pt x="2159" y="13747"/>
                    </a:cubicBezTo>
                    <a:cubicBezTo>
                      <a:pt x="2266" y="13703"/>
                      <a:pt x="2293" y="13730"/>
                      <a:pt x="2356" y="13649"/>
                    </a:cubicBezTo>
                    <a:cubicBezTo>
                      <a:pt x="2739" y="13168"/>
                      <a:pt x="3096" y="12659"/>
                      <a:pt x="3605" y="12284"/>
                    </a:cubicBezTo>
                    <a:cubicBezTo>
                      <a:pt x="4374" y="11724"/>
                      <a:pt x="5330" y="11379"/>
                      <a:pt x="6279" y="11379"/>
                    </a:cubicBezTo>
                    <a:close/>
                    <a:moveTo>
                      <a:pt x="31640" y="14362"/>
                    </a:moveTo>
                    <a:cubicBezTo>
                      <a:pt x="32485" y="14362"/>
                      <a:pt x="33330" y="14551"/>
                      <a:pt x="34141" y="14773"/>
                    </a:cubicBezTo>
                    <a:cubicBezTo>
                      <a:pt x="35042" y="15014"/>
                      <a:pt x="35881" y="15496"/>
                      <a:pt x="36791" y="15710"/>
                    </a:cubicBezTo>
                    <a:cubicBezTo>
                      <a:pt x="36345" y="15701"/>
                      <a:pt x="35899" y="15648"/>
                      <a:pt x="35444" y="15523"/>
                    </a:cubicBezTo>
                    <a:cubicBezTo>
                      <a:pt x="34409" y="15228"/>
                      <a:pt x="33401" y="14836"/>
                      <a:pt x="32321" y="14773"/>
                    </a:cubicBezTo>
                    <a:cubicBezTo>
                      <a:pt x="32220" y="14767"/>
                      <a:pt x="32118" y="14764"/>
                      <a:pt x="32015" y="14764"/>
                    </a:cubicBezTo>
                    <a:cubicBezTo>
                      <a:pt x="31136" y="14764"/>
                      <a:pt x="30228" y="14992"/>
                      <a:pt x="29413" y="15264"/>
                    </a:cubicBezTo>
                    <a:cubicBezTo>
                      <a:pt x="29003" y="15407"/>
                      <a:pt x="28610" y="15603"/>
                      <a:pt x="28200" y="15746"/>
                    </a:cubicBezTo>
                    <a:cubicBezTo>
                      <a:pt x="27879" y="15862"/>
                      <a:pt x="27540" y="15933"/>
                      <a:pt x="27210" y="16049"/>
                    </a:cubicBezTo>
                    <a:cubicBezTo>
                      <a:pt x="26808" y="16103"/>
                      <a:pt x="26416" y="16228"/>
                      <a:pt x="26059" y="16415"/>
                    </a:cubicBezTo>
                    <a:cubicBezTo>
                      <a:pt x="25800" y="16236"/>
                      <a:pt x="25550" y="16067"/>
                      <a:pt x="25283" y="15915"/>
                    </a:cubicBezTo>
                    <a:lnTo>
                      <a:pt x="25283" y="15915"/>
                    </a:lnTo>
                    <a:cubicBezTo>
                      <a:pt x="25348" y="15927"/>
                      <a:pt x="25415" y="15932"/>
                      <a:pt x="25481" y="15932"/>
                    </a:cubicBezTo>
                    <a:cubicBezTo>
                      <a:pt x="25823" y="15932"/>
                      <a:pt x="26177" y="15795"/>
                      <a:pt x="26505" y="15683"/>
                    </a:cubicBezTo>
                    <a:cubicBezTo>
                      <a:pt x="27317" y="15425"/>
                      <a:pt x="28057" y="14996"/>
                      <a:pt x="28887" y="14773"/>
                    </a:cubicBezTo>
                    <a:cubicBezTo>
                      <a:pt x="29752" y="14533"/>
                      <a:pt x="30626" y="14381"/>
                      <a:pt x="31527" y="14363"/>
                    </a:cubicBezTo>
                    <a:cubicBezTo>
                      <a:pt x="31565" y="14362"/>
                      <a:pt x="31602" y="14362"/>
                      <a:pt x="31640" y="14362"/>
                    </a:cubicBezTo>
                    <a:close/>
                    <a:moveTo>
                      <a:pt x="9733" y="13069"/>
                    </a:moveTo>
                    <a:cubicBezTo>
                      <a:pt x="9987" y="13141"/>
                      <a:pt x="10255" y="13155"/>
                      <a:pt x="10522" y="13155"/>
                    </a:cubicBezTo>
                    <a:cubicBezTo>
                      <a:pt x="10686" y="13155"/>
                      <a:pt x="10849" y="13150"/>
                      <a:pt x="11009" y="13150"/>
                    </a:cubicBezTo>
                    <a:cubicBezTo>
                      <a:pt x="11598" y="13159"/>
                      <a:pt x="12169" y="13230"/>
                      <a:pt x="12740" y="13364"/>
                    </a:cubicBezTo>
                    <a:cubicBezTo>
                      <a:pt x="13828" y="13623"/>
                      <a:pt x="14800" y="14265"/>
                      <a:pt x="15809" y="14720"/>
                    </a:cubicBezTo>
                    <a:cubicBezTo>
                      <a:pt x="16718" y="15130"/>
                      <a:pt x="17628" y="15496"/>
                      <a:pt x="18574" y="15808"/>
                    </a:cubicBezTo>
                    <a:cubicBezTo>
                      <a:pt x="18863" y="15902"/>
                      <a:pt x="19201" y="15987"/>
                      <a:pt x="19534" y="15987"/>
                    </a:cubicBezTo>
                    <a:cubicBezTo>
                      <a:pt x="19550" y="15987"/>
                      <a:pt x="19566" y="15987"/>
                      <a:pt x="19582" y="15987"/>
                    </a:cubicBezTo>
                    <a:lnTo>
                      <a:pt x="19582" y="15987"/>
                    </a:lnTo>
                    <a:cubicBezTo>
                      <a:pt x="19368" y="16129"/>
                      <a:pt x="19172" y="16281"/>
                      <a:pt x="19002" y="16451"/>
                    </a:cubicBezTo>
                    <a:cubicBezTo>
                      <a:pt x="18761" y="16415"/>
                      <a:pt x="18512" y="16397"/>
                      <a:pt x="18262" y="16335"/>
                    </a:cubicBezTo>
                    <a:cubicBezTo>
                      <a:pt x="17878" y="16236"/>
                      <a:pt x="17495" y="16040"/>
                      <a:pt x="17129" y="15880"/>
                    </a:cubicBezTo>
                    <a:cubicBezTo>
                      <a:pt x="16424" y="15567"/>
                      <a:pt x="15817" y="15050"/>
                      <a:pt x="15104" y="14738"/>
                    </a:cubicBezTo>
                    <a:cubicBezTo>
                      <a:pt x="14497" y="14479"/>
                      <a:pt x="13891" y="14274"/>
                      <a:pt x="13239" y="14131"/>
                    </a:cubicBezTo>
                    <a:cubicBezTo>
                      <a:pt x="12617" y="13996"/>
                      <a:pt x="11951" y="13836"/>
                      <a:pt x="11304" y="13836"/>
                    </a:cubicBezTo>
                    <a:cubicBezTo>
                      <a:pt x="11181" y="13836"/>
                      <a:pt x="11059" y="13842"/>
                      <a:pt x="10938" y="13855"/>
                    </a:cubicBezTo>
                    <a:lnTo>
                      <a:pt x="10929" y="13855"/>
                    </a:lnTo>
                    <a:cubicBezTo>
                      <a:pt x="10911" y="13846"/>
                      <a:pt x="10893" y="13837"/>
                      <a:pt x="10884" y="13837"/>
                    </a:cubicBezTo>
                    <a:cubicBezTo>
                      <a:pt x="10509" y="13640"/>
                      <a:pt x="10179" y="13444"/>
                      <a:pt x="9858" y="13177"/>
                    </a:cubicBezTo>
                    <a:cubicBezTo>
                      <a:pt x="9814" y="13141"/>
                      <a:pt x="9778" y="13105"/>
                      <a:pt x="9733" y="13069"/>
                    </a:cubicBezTo>
                    <a:close/>
                    <a:moveTo>
                      <a:pt x="11009" y="13899"/>
                    </a:moveTo>
                    <a:cubicBezTo>
                      <a:pt x="12552" y="14104"/>
                      <a:pt x="14087" y="14372"/>
                      <a:pt x="15487" y="15103"/>
                    </a:cubicBezTo>
                    <a:cubicBezTo>
                      <a:pt x="16517" y="15631"/>
                      <a:pt x="17562" y="16569"/>
                      <a:pt x="18788" y="16569"/>
                    </a:cubicBezTo>
                    <a:cubicBezTo>
                      <a:pt x="18826" y="16569"/>
                      <a:pt x="18865" y="16568"/>
                      <a:pt x="18904" y="16567"/>
                    </a:cubicBezTo>
                    <a:lnTo>
                      <a:pt x="18904" y="16567"/>
                    </a:lnTo>
                    <a:cubicBezTo>
                      <a:pt x="18895" y="16575"/>
                      <a:pt x="18895" y="16584"/>
                      <a:pt x="18886" y="16584"/>
                    </a:cubicBezTo>
                    <a:cubicBezTo>
                      <a:pt x="18574" y="16656"/>
                      <a:pt x="18271" y="16754"/>
                      <a:pt x="17950" y="16763"/>
                    </a:cubicBezTo>
                    <a:cubicBezTo>
                      <a:pt x="17628" y="16763"/>
                      <a:pt x="17245" y="16629"/>
                      <a:pt x="16942" y="16513"/>
                    </a:cubicBezTo>
                    <a:cubicBezTo>
                      <a:pt x="16219" y="16254"/>
                      <a:pt x="15470" y="15942"/>
                      <a:pt x="14818" y="15541"/>
                    </a:cubicBezTo>
                    <a:cubicBezTo>
                      <a:pt x="14345" y="15255"/>
                      <a:pt x="13882" y="14961"/>
                      <a:pt x="13373" y="14738"/>
                    </a:cubicBezTo>
                    <a:cubicBezTo>
                      <a:pt x="12856" y="14515"/>
                      <a:pt x="12347" y="14417"/>
                      <a:pt x="11803" y="14336"/>
                    </a:cubicBezTo>
                    <a:cubicBezTo>
                      <a:pt x="11562" y="14167"/>
                      <a:pt x="11277" y="14033"/>
                      <a:pt x="11009" y="13899"/>
                    </a:cubicBezTo>
                    <a:close/>
                    <a:moveTo>
                      <a:pt x="11910" y="14417"/>
                    </a:moveTo>
                    <a:cubicBezTo>
                      <a:pt x="12490" y="14559"/>
                      <a:pt x="13043" y="14711"/>
                      <a:pt x="13596" y="14979"/>
                    </a:cubicBezTo>
                    <a:cubicBezTo>
                      <a:pt x="14176" y="15264"/>
                      <a:pt x="14702" y="15674"/>
                      <a:pt x="15300" y="15960"/>
                    </a:cubicBezTo>
                    <a:cubicBezTo>
                      <a:pt x="15969" y="16290"/>
                      <a:pt x="16629" y="16638"/>
                      <a:pt x="17352" y="16834"/>
                    </a:cubicBezTo>
                    <a:cubicBezTo>
                      <a:pt x="17441" y="16852"/>
                      <a:pt x="17521" y="16870"/>
                      <a:pt x="17602" y="16888"/>
                    </a:cubicBezTo>
                    <a:cubicBezTo>
                      <a:pt x="17379" y="16906"/>
                      <a:pt x="17156" y="16923"/>
                      <a:pt x="16924" y="16923"/>
                    </a:cubicBezTo>
                    <a:cubicBezTo>
                      <a:pt x="16299" y="16914"/>
                      <a:pt x="15719" y="16709"/>
                      <a:pt x="15131" y="16531"/>
                    </a:cubicBezTo>
                    <a:cubicBezTo>
                      <a:pt x="14586" y="16352"/>
                      <a:pt x="14069" y="16138"/>
                      <a:pt x="13596" y="15835"/>
                    </a:cubicBezTo>
                    <a:cubicBezTo>
                      <a:pt x="13239" y="15603"/>
                      <a:pt x="12882" y="15425"/>
                      <a:pt x="12499" y="15237"/>
                    </a:cubicBezTo>
                    <a:cubicBezTo>
                      <a:pt x="12490" y="15228"/>
                      <a:pt x="12481" y="15219"/>
                      <a:pt x="12472" y="15202"/>
                    </a:cubicBezTo>
                    <a:cubicBezTo>
                      <a:pt x="12294" y="14952"/>
                      <a:pt x="12160" y="14622"/>
                      <a:pt x="11910" y="14417"/>
                    </a:cubicBezTo>
                    <a:close/>
                    <a:moveTo>
                      <a:pt x="12597" y="15353"/>
                    </a:moveTo>
                    <a:lnTo>
                      <a:pt x="12597" y="15353"/>
                    </a:lnTo>
                    <a:cubicBezTo>
                      <a:pt x="13409" y="15844"/>
                      <a:pt x="14185" y="16344"/>
                      <a:pt x="15095" y="16647"/>
                    </a:cubicBezTo>
                    <a:cubicBezTo>
                      <a:pt x="15648" y="16834"/>
                      <a:pt x="16183" y="16995"/>
                      <a:pt x="16754" y="17048"/>
                    </a:cubicBezTo>
                    <a:cubicBezTo>
                      <a:pt x="16845" y="17057"/>
                      <a:pt x="16935" y="17060"/>
                      <a:pt x="17024" y="17060"/>
                    </a:cubicBezTo>
                    <a:cubicBezTo>
                      <a:pt x="17514" y="17060"/>
                      <a:pt x="17984" y="16946"/>
                      <a:pt x="18467" y="16825"/>
                    </a:cubicBezTo>
                    <a:cubicBezTo>
                      <a:pt x="18476" y="16825"/>
                      <a:pt x="18476" y="16816"/>
                      <a:pt x="18476" y="16807"/>
                    </a:cubicBezTo>
                    <a:cubicBezTo>
                      <a:pt x="18583" y="16772"/>
                      <a:pt x="18690" y="16736"/>
                      <a:pt x="18806" y="16682"/>
                    </a:cubicBezTo>
                    <a:lnTo>
                      <a:pt x="18806" y="16682"/>
                    </a:lnTo>
                    <a:cubicBezTo>
                      <a:pt x="18726" y="16790"/>
                      <a:pt x="18645" y="16897"/>
                      <a:pt x="18574" y="17013"/>
                    </a:cubicBezTo>
                    <a:cubicBezTo>
                      <a:pt x="18443" y="16999"/>
                      <a:pt x="18308" y="16992"/>
                      <a:pt x="18171" y="16992"/>
                    </a:cubicBezTo>
                    <a:cubicBezTo>
                      <a:pt x="17489" y="16992"/>
                      <a:pt x="16758" y="17158"/>
                      <a:pt x="16201" y="17485"/>
                    </a:cubicBezTo>
                    <a:cubicBezTo>
                      <a:pt x="15782" y="17735"/>
                      <a:pt x="15371" y="18012"/>
                      <a:pt x="14961" y="18279"/>
                    </a:cubicBezTo>
                    <a:cubicBezTo>
                      <a:pt x="14952" y="18279"/>
                      <a:pt x="14934" y="18288"/>
                      <a:pt x="14925" y="18297"/>
                    </a:cubicBezTo>
                    <a:cubicBezTo>
                      <a:pt x="14988" y="18146"/>
                      <a:pt x="15006" y="17958"/>
                      <a:pt x="14970" y="17753"/>
                    </a:cubicBezTo>
                    <a:cubicBezTo>
                      <a:pt x="14970" y="17753"/>
                      <a:pt x="14970" y="17753"/>
                      <a:pt x="14970" y="17744"/>
                    </a:cubicBezTo>
                    <a:cubicBezTo>
                      <a:pt x="14943" y="17343"/>
                      <a:pt x="14702" y="16914"/>
                      <a:pt x="14453" y="16665"/>
                    </a:cubicBezTo>
                    <a:cubicBezTo>
                      <a:pt x="14328" y="16513"/>
                      <a:pt x="14158" y="16397"/>
                      <a:pt x="13989" y="16290"/>
                    </a:cubicBezTo>
                    <a:cubicBezTo>
                      <a:pt x="13525" y="15987"/>
                      <a:pt x="12972" y="15773"/>
                      <a:pt x="12597" y="15353"/>
                    </a:cubicBezTo>
                    <a:close/>
                    <a:moveTo>
                      <a:pt x="6609" y="14677"/>
                    </a:moveTo>
                    <a:cubicBezTo>
                      <a:pt x="6637" y="14677"/>
                      <a:pt x="6660" y="14694"/>
                      <a:pt x="6673" y="14738"/>
                    </a:cubicBezTo>
                    <a:cubicBezTo>
                      <a:pt x="6745" y="14925"/>
                      <a:pt x="6718" y="15166"/>
                      <a:pt x="6780" y="15371"/>
                    </a:cubicBezTo>
                    <a:cubicBezTo>
                      <a:pt x="6816" y="15505"/>
                      <a:pt x="6923" y="15603"/>
                      <a:pt x="7048" y="15639"/>
                    </a:cubicBezTo>
                    <a:cubicBezTo>
                      <a:pt x="7068" y="15643"/>
                      <a:pt x="7090" y="15644"/>
                      <a:pt x="7115" y="15644"/>
                    </a:cubicBezTo>
                    <a:cubicBezTo>
                      <a:pt x="7201" y="15644"/>
                      <a:pt x="7310" y="15622"/>
                      <a:pt x="7387" y="15594"/>
                    </a:cubicBezTo>
                    <a:lnTo>
                      <a:pt x="7387" y="15594"/>
                    </a:lnTo>
                    <a:cubicBezTo>
                      <a:pt x="7325" y="16674"/>
                      <a:pt x="7102" y="17637"/>
                      <a:pt x="6272" y="18377"/>
                    </a:cubicBezTo>
                    <a:cubicBezTo>
                      <a:pt x="6094" y="18369"/>
                      <a:pt x="5924" y="18369"/>
                      <a:pt x="5746" y="18360"/>
                    </a:cubicBezTo>
                    <a:cubicBezTo>
                      <a:pt x="6772" y="17726"/>
                      <a:pt x="6620" y="15960"/>
                      <a:pt x="6245" y="14970"/>
                    </a:cubicBezTo>
                    <a:cubicBezTo>
                      <a:pt x="6290" y="14925"/>
                      <a:pt x="6334" y="14889"/>
                      <a:pt x="6370" y="14854"/>
                    </a:cubicBezTo>
                    <a:cubicBezTo>
                      <a:pt x="6397" y="14834"/>
                      <a:pt x="6525" y="14677"/>
                      <a:pt x="6609" y="14677"/>
                    </a:cubicBezTo>
                    <a:close/>
                    <a:moveTo>
                      <a:pt x="6183" y="15041"/>
                    </a:moveTo>
                    <a:cubicBezTo>
                      <a:pt x="6272" y="16165"/>
                      <a:pt x="6620" y="17601"/>
                      <a:pt x="5558" y="18360"/>
                    </a:cubicBezTo>
                    <a:cubicBezTo>
                      <a:pt x="5282" y="18360"/>
                      <a:pt x="5005" y="18369"/>
                      <a:pt x="4729" y="18386"/>
                    </a:cubicBezTo>
                    <a:cubicBezTo>
                      <a:pt x="5540" y="17824"/>
                      <a:pt x="6102" y="16495"/>
                      <a:pt x="5523" y="15594"/>
                    </a:cubicBezTo>
                    <a:cubicBezTo>
                      <a:pt x="5763" y="15460"/>
                      <a:pt x="5995" y="15228"/>
                      <a:pt x="6183" y="15041"/>
                    </a:cubicBezTo>
                    <a:close/>
                    <a:moveTo>
                      <a:pt x="7940" y="15237"/>
                    </a:moveTo>
                    <a:lnTo>
                      <a:pt x="7940" y="15237"/>
                    </a:lnTo>
                    <a:cubicBezTo>
                      <a:pt x="7726" y="15523"/>
                      <a:pt x="7771" y="15835"/>
                      <a:pt x="8279" y="15880"/>
                    </a:cubicBezTo>
                    <a:cubicBezTo>
                      <a:pt x="8299" y="15881"/>
                      <a:pt x="8319" y="15882"/>
                      <a:pt x="8339" y="15882"/>
                    </a:cubicBezTo>
                    <a:cubicBezTo>
                      <a:pt x="8435" y="15882"/>
                      <a:pt x="8529" y="15865"/>
                      <a:pt x="8618" y="15835"/>
                    </a:cubicBezTo>
                    <a:lnTo>
                      <a:pt x="8618" y="15835"/>
                    </a:lnTo>
                    <a:cubicBezTo>
                      <a:pt x="8475" y="16888"/>
                      <a:pt x="7904" y="17896"/>
                      <a:pt x="6968" y="18431"/>
                    </a:cubicBezTo>
                    <a:cubicBezTo>
                      <a:pt x="6772" y="18413"/>
                      <a:pt x="6575" y="18395"/>
                      <a:pt x="6388" y="18386"/>
                    </a:cubicBezTo>
                    <a:cubicBezTo>
                      <a:pt x="7307" y="17771"/>
                      <a:pt x="7476" y="16620"/>
                      <a:pt x="7441" y="15576"/>
                    </a:cubicBezTo>
                    <a:cubicBezTo>
                      <a:pt x="7619" y="15496"/>
                      <a:pt x="7789" y="15362"/>
                      <a:pt x="7940" y="15237"/>
                    </a:cubicBezTo>
                    <a:close/>
                    <a:moveTo>
                      <a:pt x="4425" y="14675"/>
                    </a:moveTo>
                    <a:cubicBezTo>
                      <a:pt x="4425" y="14764"/>
                      <a:pt x="4416" y="14845"/>
                      <a:pt x="4416" y="14854"/>
                    </a:cubicBezTo>
                    <a:cubicBezTo>
                      <a:pt x="4416" y="14988"/>
                      <a:pt x="4461" y="15103"/>
                      <a:pt x="4497" y="15228"/>
                    </a:cubicBezTo>
                    <a:cubicBezTo>
                      <a:pt x="4559" y="15442"/>
                      <a:pt x="4773" y="15576"/>
                      <a:pt x="4961" y="15657"/>
                    </a:cubicBezTo>
                    <a:cubicBezTo>
                      <a:pt x="5029" y="15687"/>
                      <a:pt x="5099" y="15701"/>
                      <a:pt x="5170" y="15701"/>
                    </a:cubicBezTo>
                    <a:cubicBezTo>
                      <a:pt x="5264" y="15701"/>
                      <a:pt x="5359" y="15676"/>
                      <a:pt x="5451" y="15630"/>
                    </a:cubicBezTo>
                    <a:lnTo>
                      <a:pt x="5451" y="15630"/>
                    </a:lnTo>
                    <a:cubicBezTo>
                      <a:pt x="5969" y="16611"/>
                      <a:pt x="5192" y="17655"/>
                      <a:pt x="4613" y="18395"/>
                    </a:cubicBezTo>
                    <a:cubicBezTo>
                      <a:pt x="4318" y="18413"/>
                      <a:pt x="4033" y="18440"/>
                      <a:pt x="3738" y="18476"/>
                    </a:cubicBezTo>
                    <a:cubicBezTo>
                      <a:pt x="4238" y="18235"/>
                      <a:pt x="4470" y="17682"/>
                      <a:pt x="4559" y="17137"/>
                    </a:cubicBezTo>
                    <a:cubicBezTo>
                      <a:pt x="4666" y="16424"/>
                      <a:pt x="4407" y="15746"/>
                      <a:pt x="3970" y="15193"/>
                    </a:cubicBezTo>
                    <a:cubicBezTo>
                      <a:pt x="4131" y="15032"/>
                      <a:pt x="4274" y="14845"/>
                      <a:pt x="4425" y="14675"/>
                    </a:cubicBezTo>
                    <a:close/>
                    <a:moveTo>
                      <a:pt x="9368" y="15523"/>
                    </a:moveTo>
                    <a:lnTo>
                      <a:pt x="9368" y="15523"/>
                    </a:lnTo>
                    <a:cubicBezTo>
                      <a:pt x="9412" y="16210"/>
                      <a:pt x="9269" y="16950"/>
                      <a:pt x="8957" y="17566"/>
                    </a:cubicBezTo>
                    <a:cubicBezTo>
                      <a:pt x="8716" y="18030"/>
                      <a:pt x="8243" y="18297"/>
                      <a:pt x="7789" y="18547"/>
                    </a:cubicBezTo>
                    <a:cubicBezTo>
                      <a:pt x="7708" y="18529"/>
                      <a:pt x="7628" y="18520"/>
                      <a:pt x="7548" y="18502"/>
                    </a:cubicBezTo>
                    <a:cubicBezTo>
                      <a:pt x="7414" y="18485"/>
                      <a:pt x="7289" y="18467"/>
                      <a:pt x="7155" y="18458"/>
                    </a:cubicBezTo>
                    <a:cubicBezTo>
                      <a:pt x="8119" y="18038"/>
                      <a:pt x="8690" y="16816"/>
                      <a:pt x="8690" y="15817"/>
                    </a:cubicBezTo>
                    <a:cubicBezTo>
                      <a:pt x="8913" y="15737"/>
                      <a:pt x="9136" y="15612"/>
                      <a:pt x="9368" y="15523"/>
                    </a:cubicBezTo>
                    <a:close/>
                    <a:moveTo>
                      <a:pt x="9731" y="15441"/>
                    </a:moveTo>
                    <a:cubicBezTo>
                      <a:pt x="9902" y="15441"/>
                      <a:pt x="10035" y="15569"/>
                      <a:pt x="10153" y="15728"/>
                    </a:cubicBezTo>
                    <a:cubicBezTo>
                      <a:pt x="10295" y="17021"/>
                      <a:pt x="9635" y="18226"/>
                      <a:pt x="8368" y="18645"/>
                    </a:cubicBezTo>
                    <a:cubicBezTo>
                      <a:pt x="8243" y="18618"/>
                      <a:pt x="8110" y="18601"/>
                      <a:pt x="7976" y="18574"/>
                    </a:cubicBezTo>
                    <a:cubicBezTo>
                      <a:pt x="9162" y="18092"/>
                      <a:pt x="9608" y="16754"/>
                      <a:pt x="9421" y="15505"/>
                    </a:cubicBezTo>
                    <a:cubicBezTo>
                      <a:pt x="9510" y="15469"/>
                      <a:pt x="9608" y="15451"/>
                      <a:pt x="9698" y="15442"/>
                    </a:cubicBezTo>
                    <a:cubicBezTo>
                      <a:pt x="9709" y="15441"/>
                      <a:pt x="9720" y="15441"/>
                      <a:pt x="9731" y="15441"/>
                    </a:cubicBezTo>
                    <a:close/>
                    <a:moveTo>
                      <a:pt x="3935" y="15228"/>
                    </a:moveTo>
                    <a:lnTo>
                      <a:pt x="3935" y="15228"/>
                    </a:lnTo>
                    <a:cubicBezTo>
                      <a:pt x="4604" y="16272"/>
                      <a:pt x="4630" y="17851"/>
                      <a:pt x="3426" y="18511"/>
                    </a:cubicBezTo>
                    <a:cubicBezTo>
                      <a:pt x="3426" y="18520"/>
                      <a:pt x="3426" y="18520"/>
                      <a:pt x="3426" y="18520"/>
                    </a:cubicBezTo>
                    <a:cubicBezTo>
                      <a:pt x="3051" y="18574"/>
                      <a:pt x="2668" y="18645"/>
                      <a:pt x="2293" y="18743"/>
                    </a:cubicBezTo>
                    <a:cubicBezTo>
                      <a:pt x="3506" y="18021"/>
                      <a:pt x="4738" y="16718"/>
                      <a:pt x="3578" y="15514"/>
                    </a:cubicBezTo>
                    <a:cubicBezTo>
                      <a:pt x="3667" y="15451"/>
                      <a:pt x="3747" y="15380"/>
                      <a:pt x="3828" y="15318"/>
                    </a:cubicBezTo>
                    <a:cubicBezTo>
                      <a:pt x="3863" y="15291"/>
                      <a:pt x="3899" y="15264"/>
                      <a:pt x="3935" y="15228"/>
                    </a:cubicBezTo>
                    <a:close/>
                    <a:moveTo>
                      <a:pt x="10233" y="15826"/>
                    </a:moveTo>
                    <a:cubicBezTo>
                      <a:pt x="10385" y="16049"/>
                      <a:pt x="10536" y="16290"/>
                      <a:pt x="10759" y="16352"/>
                    </a:cubicBezTo>
                    <a:lnTo>
                      <a:pt x="10768" y="16352"/>
                    </a:lnTo>
                    <a:cubicBezTo>
                      <a:pt x="10777" y="17468"/>
                      <a:pt x="10162" y="18467"/>
                      <a:pt x="9055" y="18779"/>
                    </a:cubicBezTo>
                    <a:cubicBezTo>
                      <a:pt x="8877" y="18743"/>
                      <a:pt x="8690" y="18708"/>
                      <a:pt x="8511" y="18672"/>
                    </a:cubicBezTo>
                    <a:cubicBezTo>
                      <a:pt x="9760" y="18377"/>
                      <a:pt x="10483" y="17057"/>
                      <a:pt x="10233" y="15826"/>
                    </a:cubicBezTo>
                    <a:close/>
                    <a:moveTo>
                      <a:pt x="11455" y="16112"/>
                    </a:moveTo>
                    <a:lnTo>
                      <a:pt x="11455" y="16112"/>
                    </a:lnTo>
                    <a:cubicBezTo>
                      <a:pt x="11526" y="16709"/>
                      <a:pt x="11473" y="17253"/>
                      <a:pt x="11214" y="17815"/>
                    </a:cubicBezTo>
                    <a:cubicBezTo>
                      <a:pt x="10955" y="18360"/>
                      <a:pt x="10331" y="18824"/>
                      <a:pt x="9724" y="18904"/>
                    </a:cubicBezTo>
                    <a:cubicBezTo>
                      <a:pt x="9582" y="18877"/>
                      <a:pt x="9439" y="18850"/>
                      <a:pt x="9296" y="18824"/>
                    </a:cubicBezTo>
                    <a:cubicBezTo>
                      <a:pt x="10331" y="18583"/>
                      <a:pt x="11027" y="17387"/>
                      <a:pt x="10804" y="16361"/>
                    </a:cubicBezTo>
                    <a:lnTo>
                      <a:pt x="10804" y="16361"/>
                    </a:lnTo>
                    <a:cubicBezTo>
                      <a:pt x="10820" y="16363"/>
                      <a:pt x="10836" y="16364"/>
                      <a:pt x="10852" y="16364"/>
                    </a:cubicBezTo>
                    <a:cubicBezTo>
                      <a:pt x="11051" y="16364"/>
                      <a:pt x="11257" y="16219"/>
                      <a:pt x="11455" y="16112"/>
                    </a:cubicBezTo>
                    <a:close/>
                    <a:moveTo>
                      <a:pt x="13748" y="16522"/>
                    </a:moveTo>
                    <a:cubicBezTo>
                      <a:pt x="13971" y="16558"/>
                      <a:pt x="14185" y="16647"/>
                      <a:pt x="14372" y="16825"/>
                    </a:cubicBezTo>
                    <a:cubicBezTo>
                      <a:pt x="14586" y="17030"/>
                      <a:pt x="14845" y="17450"/>
                      <a:pt x="14818" y="17878"/>
                    </a:cubicBezTo>
                    <a:cubicBezTo>
                      <a:pt x="14800" y="18306"/>
                      <a:pt x="14417" y="18743"/>
                      <a:pt x="13917" y="18904"/>
                    </a:cubicBezTo>
                    <a:cubicBezTo>
                      <a:pt x="14185" y="18592"/>
                      <a:pt x="14337" y="18199"/>
                      <a:pt x="14354" y="17762"/>
                    </a:cubicBezTo>
                    <a:cubicBezTo>
                      <a:pt x="14372" y="17360"/>
                      <a:pt x="14167" y="16852"/>
                      <a:pt x="14042" y="16745"/>
                    </a:cubicBezTo>
                    <a:cubicBezTo>
                      <a:pt x="13908" y="16629"/>
                      <a:pt x="13792" y="16549"/>
                      <a:pt x="13748" y="16522"/>
                    </a:cubicBezTo>
                    <a:close/>
                    <a:moveTo>
                      <a:pt x="11786" y="15997"/>
                    </a:moveTo>
                    <a:cubicBezTo>
                      <a:pt x="11883" y="15997"/>
                      <a:pt x="11976" y="16039"/>
                      <a:pt x="12062" y="16147"/>
                    </a:cubicBezTo>
                    <a:cubicBezTo>
                      <a:pt x="12133" y="16236"/>
                      <a:pt x="12204" y="16308"/>
                      <a:pt x="12285" y="16361"/>
                    </a:cubicBezTo>
                    <a:cubicBezTo>
                      <a:pt x="12374" y="16870"/>
                      <a:pt x="12481" y="17316"/>
                      <a:pt x="12311" y="17851"/>
                    </a:cubicBezTo>
                    <a:cubicBezTo>
                      <a:pt x="12151" y="18342"/>
                      <a:pt x="11803" y="18859"/>
                      <a:pt x="11339" y="19118"/>
                    </a:cubicBezTo>
                    <a:cubicBezTo>
                      <a:pt x="11339" y="19118"/>
                      <a:pt x="11330" y="19127"/>
                      <a:pt x="11330" y="19127"/>
                    </a:cubicBezTo>
                    <a:cubicBezTo>
                      <a:pt x="10884" y="19091"/>
                      <a:pt x="10438" y="19029"/>
                      <a:pt x="10001" y="18948"/>
                    </a:cubicBezTo>
                    <a:cubicBezTo>
                      <a:pt x="10536" y="18877"/>
                      <a:pt x="10947" y="18476"/>
                      <a:pt x="11277" y="18021"/>
                    </a:cubicBezTo>
                    <a:cubicBezTo>
                      <a:pt x="11669" y="17476"/>
                      <a:pt x="11633" y="16718"/>
                      <a:pt x="11491" y="16094"/>
                    </a:cubicBezTo>
                    <a:cubicBezTo>
                      <a:pt x="11592" y="16037"/>
                      <a:pt x="11691" y="15997"/>
                      <a:pt x="11786" y="15997"/>
                    </a:cubicBezTo>
                    <a:close/>
                    <a:moveTo>
                      <a:pt x="13311" y="16486"/>
                    </a:moveTo>
                    <a:cubicBezTo>
                      <a:pt x="13391" y="16486"/>
                      <a:pt x="13552" y="16495"/>
                      <a:pt x="13552" y="16495"/>
                    </a:cubicBezTo>
                    <a:cubicBezTo>
                      <a:pt x="13552" y="16495"/>
                      <a:pt x="13694" y="16540"/>
                      <a:pt x="13864" y="16691"/>
                    </a:cubicBezTo>
                    <a:cubicBezTo>
                      <a:pt x="14042" y="16843"/>
                      <a:pt x="14256" y="17575"/>
                      <a:pt x="14176" y="18021"/>
                    </a:cubicBezTo>
                    <a:cubicBezTo>
                      <a:pt x="14114" y="18360"/>
                      <a:pt x="13899" y="18708"/>
                      <a:pt x="13667" y="18993"/>
                    </a:cubicBezTo>
                    <a:cubicBezTo>
                      <a:pt x="13284" y="19109"/>
                      <a:pt x="12865" y="19154"/>
                      <a:pt x="12463" y="19163"/>
                    </a:cubicBezTo>
                    <a:cubicBezTo>
                      <a:pt x="13043" y="18966"/>
                      <a:pt x="13471" y="18493"/>
                      <a:pt x="13560" y="17869"/>
                    </a:cubicBezTo>
                    <a:cubicBezTo>
                      <a:pt x="13596" y="17601"/>
                      <a:pt x="13605" y="16754"/>
                      <a:pt x="13311" y="16486"/>
                    </a:cubicBezTo>
                    <a:close/>
                    <a:moveTo>
                      <a:pt x="12383" y="16424"/>
                    </a:moveTo>
                    <a:cubicBezTo>
                      <a:pt x="12503" y="16476"/>
                      <a:pt x="12629" y="16497"/>
                      <a:pt x="12773" y="16497"/>
                    </a:cubicBezTo>
                    <a:cubicBezTo>
                      <a:pt x="12800" y="16497"/>
                      <a:pt x="12827" y="16497"/>
                      <a:pt x="12856" y="16495"/>
                    </a:cubicBezTo>
                    <a:cubicBezTo>
                      <a:pt x="12963" y="16495"/>
                      <a:pt x="13070" y="16486"/>
                      <a:pt x="13177" y="16486"/>
                    </a:cubicBezTo>
                    <a:cubicBezTo>
                      <a:pt x="13489" y="16790"/>
                      <a:pt x="13418" y="17601"/>
                      <a:pt x="13364" y="17958"/>
                    </a:cubicBezTo>
                    <a:cubicBezTo>
                      <a:pt x="13284" y="18485"/>
                      <a:pt x="12704" y="18940"/>
                      <a:pt x="12249" y="19163"/>
                    </a:cubicBezTo>
                    <a:cubicBezTo>
                      <a:pt x="12198" y="19166"/>
                      <a:pt x="12148" y="19167"/>
                      <a:pt x="12098" y="19167"/>
                    </a:cubicBezTo>
                    <a:cubicBezTo>
                      <a:pt x="11998" y="19167"/>
                      <a:pt x="11901" y="19163"/>
                      <a:pt x="11812" y="19163"/>
                    </a:cubicBezTo>
                    <a:cubicBezTo>
                      <a:pt x="11696" y="19154"/>
                      <a:pt x="11589" y="19154"/>
                      <a:pt x="11482" y="19145"/>
                    </a:cubicBezTo>
                    <a:cubicBezTo>
                      <a:pt x="11910" y="18966"/>
                      <a:pt x="12249" y="18574"/>
                      <a:pt x="12392" y="18146"/>
                    </a:cubicBezTo>
                    <a:cubicBezTo>
                      <a:pt x="12508" y="17815"/>
                      <a:pt x="12570" y="17503"/>
                      <a:pt x="12570" y="17155"/>
                    </a:cubicBezTo>
                    <a:cubicBezTo>
                      <a:pt x="12570" y="16879"/>
                      <a:pt x="12472" y="16656"/>
                      <a:pt x="12383" y="16424"/>
                    </a:cubicBezTo>
                    <a:close/>
                    <a:moveTo>
                      <a:pt x="37959" y="21333"/>
                    </a:moveTo>
                    <a:cubicBezTo>
                      <a:pt x="38407" y="21333"/>
                      <a:pt x="38854" y="21365"/>
                      <a:pt x="39289" y="21428"/>
                    </a:cubicBezTo>
                    <a:cubicBezTo>
                      <a:pt x="39574" y="21473"/>
                      <a:pt x="39869" y="21544"/>
                      <a:pt x="40154" y="21634"/>
                    </a:cubicBezTo>
                    <a:cubicBezTo>
                      <a:pt x="40091" y="21631"/>
                      <a:pt x="40028" y="21630"/>
                      <a:pt x="39965" y="21630"/>
                    </a:cubicBezTo>
                    <a:cubicBezTo>
                      <a:pt x="39250" y="21630"/>
                      <a:pt x="38524" y="21766"/>
                      <a:pt x="37844" y="21955"/>
                    </a:cubicBezTo>
                    <a:cubicBezTo>
                      <a:pt x="36755" y="22258"/>
                      <a:pt x="35720" y="22749"/>
                      <a:pt x="34614" y="22972"/>
                    </a:cubicBezTo>
                    <a:cubicBezTo>
                      <a:pt x="33919" y="23114"/>
                      <a:pt x="33217" y="23220"/>
                      <a:pt x="32515" y="23220"/>
                    </a:cubicBezTo>
                    <a:cubicBezTo>
                      <a:pt x="32117" y="23220"/>
                      <a:pt x="31719" y="23186"/>
                      <a:pt x="31322" y="23106"/>
                    </a:cubicBezTo>
                    <a:cubicBezTo>
                      <a:pt x="30849" y="22776"/>
                      <a:pt x="30430" y="22365"/>
                      <a:pt x="30064" y="21910"/>
                    </a:cubicBezTo>
                    <a:lnTo>
                      <a:pt x="30064" y="21910"/>
                    </a:lnTo>
                    <a:cubicBezTo>
                      <a:pt x="30171" y="21990"/>
                      <a:pt x="30296" y="22053"/>
                      <a:pt x="30466" y="22098"/>
                    </a:cubicBezTo>
                    <a:cubicBezTo>
                      <a:pt x="30964" y="22242"/>
                      <a:pt x="31505" y="22249"/>
                      <a:pt x="32024" y="22249"/>
                    </a:cubicBezTo>
                    <a:cubicBezTo>
                      <a:pt x="32082" y="22249"/>
                      <a:pt x="32139" y="22249"/>
                      <a:pt x="32196" y="22249"/>
                    </a:cubicBezTo>
                    <a:cubicBezTo>
                      <a:pt x="33276" y="22240"/>
                      <a:pt x="34346" y="21990"/>
                      <a:pt x="35372" y="21696"/>
                    </a:cubicBezTo>
                    <a:cubicBezTo>
                      <a:pt x="36198" y="21454"/>
                      <a:pt x="37083" y="21333"/>
                      <a:pt x="37959" y="21333"/>
                    </a:cubicBezTo>
                    <a:close/>
                    <a:moveTo>
                      <a:pt x="22284" y="15350"/>
                    </a:moveTo>
                    <a:cubicBezTo>
                      <a:pt x="22930" y="15350"/>
                      <a:pt x="23605" y="15511"/>
                      <a:pt x="24185" y="15666"/>
                    </a:cubicBezTo>
                    <a:cubicBezTo>
                      <a:pt x="24944" y="15862"/>
                      <a:pt x="25747" y="16290"/>
                      <a:pt x="26389" y="16745"/>
                    </a:cubicBezTo>
                    <a:cubicBezTo>
                      <a:pt x="26396" y="16749"/>
                      <a:pt x="26404" y="16751"/>
                      <a:pt x="26410" y="16751"/>
                    </a:cubicBezTo>
                    <a:cubicBezTo>
                      <a:pt x="26443" y="16751"/>
                      <a:pt x="26463" y="16703"/>
                      <a:pt x="26434" y="16674"/>
                    </a:cubicBezTo>
                    <a:cubicBezTo>
                      <a:pt x="26335" y="16611"/>
                      <a:pt x="26237" y="16540"/>
                      <a:pt x="26148" y="16477"/>
                    </a:cubicBezTo>
                    <a:cubicBezTo>
                      <a:pt x="26621" y="16281"/>
                      <a:pt x="27192" y="16228"/>
                      <a:pt x="27691" y="16165"/>
                    </a:cubicBezTo>
                    <a:cubicBezTo>
                      <a:pt x="27775" y="16155"/>
                      <a:pt x="27859" y="16151"/>
                      <a:pt x="27943" y="16151"/>
                    </a:cubicBezTo>
                    <a:cubicBezTo>
                      <a:pt x="28479" y="16151"/>
                      <a:pt x="29022" y="16338"/>
                      <a:pt x="29485" y="16584"/>
                    </a:cubicBezTo>
                    <a:cubicBezTo>
                      <a:pt x="30047" y="16897"/>
                      <a:pt x="30484" y="17307"/>
                      <a:pt x="30965" y="17726"/>
                    </a:cubicBezTo>
                    <a:cubicBezTo>
                      <a:pt x="31135" y="17878"/>
                      <a:pt x="31304" y="18030"/>
                      <a:pt x="31456" y="18190"/>
                    </a:cubicBezTo>
                    <a:cubicBezTo>
                      <a:pt x="31563" y="18306"/>
                      <a:pt x="31652" y="18422"/>
                      <a:pt x="31733" y="18547"/>
                    </a:cubicBezTo>
                    <a:cubicBezTo>
                      <a:pt x="31813" y="18663"/>
                      <a:pt x="31804" y="18806"/>
                      <a:pt x="31733" y="18895"/>
                    </a:cubicBezTo>
                    <a:cubicBezTo>
                      <a:pt x="31687" y="18951"/>
                      <a:pt x="31603" y="18986"/>
                      <a:pt x="31511" y="18986"/>
                    </a:cubicBezTo>
                    <a:cubicBezTo>
                      <a:pt x="31457" y="18986"/>
                      <a:pt x="31401" y="18975"/>
                      <a:pt x="31349" y="18948"/>
                    </a:cubicBezTo>
                    <a:cubicBezTo>
                      <a:pt x="31197" y="18877"/>
                      <a:pt x="31055" y="18690"/>
                      <a:pt x="30974" y="18627"/>
                    </a:cubicBezTo>
                    <a:cubicBezTo>
                      <a:pt x="30909" y="18576"/>
                      <a:pt x="30683" y="18282"/>
                      <a:pt x="30486" y="18282"/>
                    </a:cubicBezTo>
                    <a:cubicBezTo>
                      <a:pt x="30441" y="18282"/>
                      <a:pt x="30398" y="18297"/>
                      <a:pt x="30359" y="18333"/>
                    </a:cubicBezTo>
                    <a:cubicBezTo>
                      <a:pt x="30261" y="18422"/>
                      <a:pt x="30252" y="18493"/>
                      <a:pt x="30252" y="18618"/>
                    </a:cubicBezTo>
                    <a:cubicBezTo>
                      <a:pt x="30252" y="18690"/>
                      <a:pt x="30278" y="18761"/>
                      <a:pt x="30296" y="18832"/>
                    </a:cubicBezTo>
                    <a:cubicBezTo>
                      <a:pt x="30340" y="18985"/>
                      <a:pt x="30181" y="19079"/>
                      <a:pt x="30030" y="19079"/>
                    </a:cubicBezTo>
                    <a:cubicBezTo>
                      <a:pt x="29995" y="19079"/>
                      <a:pt x="29962" y="19074"/>
                      <a:pt x="29931" y="19064"/>
                    </a:cubicBezTo>
                    <a:cubicBezTo>
                      <a:pt x="29663" y="18993"/>
                      <a:pt x="29476" y="18877"/>
                      <a:pt x="29181" y="18770"/>
                    </a:cubicBezTo>
                    <a:cubicBezTo>
                      <a:pt x="29067" y="18726"/>
                      <a:pt x="28949" y="18659"/>
                      <a:pt x="28832" y="18659"/>
                    </a:cubicBezTo>
                    <a:cubicBezTo>
                      <a:pt x="28785" y="18659"/>
                      <a:pt x="28737" y="18670"/>
                      <a:pt x="28691" y="18699"/>
                    </a:cubicBezTo>
                    <a:cubicBezTo>
                      <a:pt x="28655" y="18725"/>
                      <a:pt x="28619" y="18761"/>
                      <a:pt x="28601" y="18797"/>
                    </a:cubicBezTo>
                    <a:cubicBezTo>
                      <a:pt x="28546" y="18913"/>
                      <a:pt x="28457" y="18954"/>
                      <a:pt x="28357" y="18954"/>
                    </a:cubicBezTo>
                    <a:cubicBezTo>
                      <a:pt x="28182" y="18954"/>
                      <a:pt x="27974" y="18830"/>
                      <a:pt x="27861" y="18779"/>
                    </a:cubicBezTo>
                    <a:cubicBezTo>
                      <a:pt x="27638" y="18681"/>
                      <a:pt x="27424" y="18627"/>
                      <a:pt x="27183" y="18609"/>
                    </a:cubicBezTo>
                    <a:cubicBezTo>
                      <a:pt x="26996" y="18279"/>
                      <a:pt x="26719" y="17976"/>
                      <a:pt x="26496" y="17771"/>
                    </a:cubicBezTo>
                    <a:cubicBezTo>
                      <a:pt x="26485" y="17760"/>
                      <a:pt x="26473" y="17756"/>
                      <a:pt x="26462" y="17756"/>
                    </a:cubicBezTo>
                    <a:cubicBezTo>
                      <a:pt x="26427" y="17756"/>
                      <a:pt x="26398" y="17800"/>
                      <a:pt x="26425" y="17833"/>
                    </a:cubicBezTo>
                    <a:cubicBezTo>
                      <a:pt x="26799" y="18253"/>
                      <a:pt x="27451" y="19118"/>
                      <a:pt x="27138" y="19680"/>
                    </a:cubicBezTo>
                    <a:cubicBezTo>
                      <a:pt x="27010" y="19912"/>
                      <a:pt x="26741" y="20019"/>
                      <a:pt x="26593" y="20019"/>
                    </a:cubicBezTo>
                    <a:cubicBezTo>
                      <a:pt x="26587" y="20019"/>
                      <a:pt x="26582" y="20019"/>
                      <a:pt x="26576" y="20019"/>
                    </a:cubicBezTo>
                    <a:cubicBezTo>
                      <a:pt x="26425" y="20010"/>
                      <a:pt x="26219" y="19903"/>
                      <a:pt x="26086" y="19760"/>
                    </a:cubicBezTo>
                    <a:cubicBezTo>
                      <a:pt x="25970" y="19635"/>
                      <a:pt x="25889" y="19528"/>
                      <a:pt x="25729" y="19484"/>
                    </a:cubicBezTo>
                    <a:cubicBezTo>
                      <a:pt x="25722" y="19483"/>
                      <a:pt x="25715" y="19482"/>
                      <a:pt x="25708" y="19482"/>
                    </a:cubicBezTo>
                    <a:cubicBezTo>
                      <a:pt x="25662" y="19482"/>
                      <a:pt x="25619" y="19508"/>
                      <a:pt x="25604" y="19555"/>
                    </a:cubicBezTo>
                    <a:cubicBezTo>
                      <a:pt x="25545" y="19824"/>
                      <a:pt x="25375" y="19987"/>
                      <a:pt x="25144" y="19987"/>
                    </a:cubicBezTo>
                    <a:cubicBezTo>
                      <a:pt x="25060" y="19987"/>
                      <a:pt x="24969" y="19966"/>
                      <a:pt x="24872" y="19921"/>
                    </a:cubicBezTo>
                    <a:cubicBezTo>
                      <a:pt x="24694" y="19841"/>
                      <a:pt x="24489" y="19769"/>
                      <a:pt x="24319" y="19653"/>
                    </a:cubicBezTo>
                    <a:cubicBezTo>
                      <a:pt x="24254" y="19608"/>
                      <a:pt x="24174" y="19568"/>
                      <a:pt x="24099" y="19568"/>
                    </a:cubicBezTo>
                    <a:cubicBezTo>
                      <a:pt x="24041" y="19568"/>
                      <a:pt x="23987" y="19591"/>
                      <a:pt x="23945" y="19653"/>
                    </a:cubicBezTo>
                    <a:cubicBezTo>
                      <a:pt x="23882" y="19742"/>
                      <a:pt x="23846" y="19823"/>
                      <a:pt x="23811" y="19921"/>
                    </a:cubicBezTo>
                    <a:cubicBezTo>
                      <a:pt x="23703" y="20201"/>
                      <a:pt x="23496" y="20337"/>
                      <a:pt x="23234" y="20337"/>
                    </a:cubicBezTo>
                    <a:cubicBezTo>
                      <a:pt x="23170" y="20337"/>
                      <a:pt x="23104" y="20329"/>
                      <a:pt x="23035" y="20313"/>
                    </a:cubicBezTo>
                    <a:cubicBezTo>
                      <a:pt x="22687" y="20233"/>
                      <a:pt x="22464" y="19939"/>
                      <a:pt x="22142" y="19823"/>
                    </a:cubicBezTo>
                    <a:cubicBezTo>
                      <a:pt x="22107" y="19811"/>
                      <a:pt x="22074" y="19805"/>
                      <a:pt x="22045" y="19805"/>
                    </a:cubicBezTo>
                    <a:cubicBezTo>
                      <a:pt x="21944" y="19805"/>
                      <a:pt x="21881" y="19874"/>
                      <a:pt x="21839" y="19992"/>
                    </a:cubicBezTo>
                    <a:cubicBezTo>
                      <a:pt x="21812" y="20064"/>
                      <a:pt x="21839" y="20188"/>
                      <a:pt x="21839" y="20269"/>
                    </a:cubicBezTo>
                    <a:cubicBezTo>
                      <a:pt x="21833" y="20627"/>
                      <a:pt x="21574" y="20716"/>
                      <a:pt x="21300" y="20716"/>
                    </a:cubicBezTo>
                    <a:cubicBezTo>
                      <a:pt x="21179" y="20716"/>
                      <a:pt x="21054" y="20698"/>
                      <a:pt x="20947" y="20679"/>
                    </a:cubicBezTo>
                    <a:cubicBezTo>
                      <a:pt x="20706" y="20635"/>
                      <a:pt x="20465" y="20572"/>
                      <a:pt x="20224" y="20510"/>
                    </a:cubicBezTo>
                    <a:cubicBezTo>
                      <a:pt x="20019" y="20450"/>
                      <a:pt x="19352" y="20349"/>
                      <a:pt x="19134" y="20349"/>
                    </a:cubicBezTo>
                    <a:cubicBezTo>
                      <a:pt x="19125" y="20349"/>
                      <a:pt x="19117" y="20349"/>
                      <a:pt x="19109" y="20349"/>
                    </a:cubicBezTo>
                    <a:cubicBezTo>
                      <a:pt x="18913" y="20349"/>
                      <a:pt x="18503" y="20403"/>
                      <a:pt x="18253" y="20519"/>
                    </a:cubicBezTo>
                    <a:cubicBezTo>
                      <a:pt x="17597" y="20811"/>
                      <a:pt x="17346" y="21509"/>
                      <a:pt x="16599" y="21509"/>
                    </a:cubicBezTo>
                    <a:cubicBezTo>
                      <a:pt x="16594" y="21509"/>
                      <a:pt x="16589" y="21509"/>
                      <a:pt x="16585" y="21509"/>
                    </a:cubicBezTo>
                    <a:cubicBezTo>
                      <a:pt x="16460" y="21509"/>
                      <a:pt x="16174" y="21536"/>
                      <a:pt x="15907" y="21544"/>
                    </a:cubicBezTo>
                    <a:cubicBezTo>
                      <a:pt x="15639" y="21553"/>
                      <a:pt x="15068" y="21616"/>
                      <a:pt x="14800" y="21999"/>
                    </a:cubicBezTo>
                    <a:cubicBezTo>
                      <a:pt x="14577" y="22312"/>
                      <a:pt x="14756" y="22660"/>
                      <a:pt x="14194" y="22704"/>
                    </a:cubicBezTo>
                    <a:cubicBezTo>
                      <a:pt x="14165" y="22706"/>
                      <a:pt x="14135" y="22707"/>
                      <a:pt x="14106" y="22707"/>
                    </a:cubicBezTo>
                    <a:cubicBezTo>
                      <a:pt x="13866" y="22707"/>
                      <a:pt x="13620" y="22648"/>
                      <a:pt x="13373" y="22624"/>
                    </a:cubicBezTo>
                    <a:cubicBezTo>
                      <a:pt x="13301" y="22617"/>
                      <a:pt x="13230" y="22614"/>
                      <a:pt x="13161" y="22614"/>
                    </a:cubicBezTo>
                    <a:cubicBezTo>
                      <a:pt x="12604" y="22614"/>
                      <a:pt x="12137" y="22833"/>
                      <a:pt x="11741" y="23222"/>
                    </a:cubicBezTo>
                    <a:cubicBezTo>
                      <a:pt x="11937" y="22856"/>
                      <a:pt x="12356" y="22499"/>
                      <a:pt x="12677" y="22276"/>
                    </a:cubicBezTo>
                    <a:cubicBezTo>
                      <a:pt x="13320" y="21848"/>
                      <a:pt x="14096" y="21643"/>
                      <a:pt x="14756" y="21223"/>
                    </a:cubicBezTo>
                    <a:cubicBezTo>
                      <a:pt x="15050" y="21036"/>
                      <a:pt x="15282" y="20777"/>
                      <a:pt x="15550" y="20545"/>
                    </a:cubicBezTo>
                    <a:cubicBezTo>
                      <a:pt x="15951" y="20188"/>
                      <a:pt x="16415" y="19885"/>
                      <a:pt x="16879" y="19626"/>
                    </a:cubicBezTo>
                    <a:cubicBezTo>
                      <a:pt x="17182" y="19457"/>
                      <a:pt x="17334" y="19296"/>
                      <a:pt x="17521" y="19002"/>
                    </a:cubicBezTo>
                    <a:cubicBezTo>
                      <a:pt x="17718" y="18672"/>
                      <a:pt x="17878" y="18315"/>
                      <a:pt x="18092" y="17994"/>
                    </a:cubicBezTo>
                    <a:cubicBezTo>
                      <a:pt x="18342" y="17628"/>
                      <a:pt x="18637" y="17307"/>
                      <a:pt x="18877" y="16932"/>
                    </a:cubicBezTo>
                    <a:cubicBezTo>
                      <a:pt x="19422" y="16076"/>
                      <a:pt x="20439" y="15808"/>
                      <a:pt x="21340" y="15496"/>
                    </a:cubicBezTo>
                    <a:cubicBezTo>
                      <a:pt x="21636" y="15391"/>
                      <a:pt x="21956" y="15350"/>
                      <a:pt x="22284" y="15350"/>
                    </a:cubicBezTo>
                    <a:close/>
                    <a:moveTo>
                      <a:pt x="21946" y="20706"/>
                    </a:moveTo>
                    <a:lnTo>
                      <a:pt x="21946" y="20706"/>
                    </a:lnTo>
                    <a:cubicBezTo>
                      <a:pt x="21911" y="21402"/>
                      <a:pt x="22098" y="22017"/>
                      <a:pt x="22473" y="22624"/>
                    </a:cubicBezTo>
                    <a:cubicBezTo>
                      <a:pt x="22812" y="23177"/>
                      <a:pt x="23204" y="23498"/>
                      <a:pt x="23748" y="23685"/>
                    </a:cubicBezTo>
                    <a:cubicBezTo>
                      <a:pt x="23454" y="23668"/>
                      <a:pt x="23168" y="23668"/>
                      <a:pt x="22874" y="23668"/>
                    </a:cubicBezTo>
                    <a:cubicBezTo>
                      <a:pt x="22250" y="23498"/>
                      <a:pt x="21803" y="23141"/>
                      <a:pt x="21349" y="22597"/>
                    </a:cubicBezTo>
                    <a:cubicBezTo>
                      <a:pt x="20911" y="22062"/>
                      <a:pt x="20724" y="21473"/>
                      <a:pt x="20546" y="20831"/>
                    </a:cubicBezTo>
                    <a:lnTo>
                      <a:pt x="20546" y="20831"/>
                    </a:lnTo>
                    <a:cubicBezTo>
                      <a:pt x="20798" y="20903"/>
                      <a:pt x="21064" y="20959"/>
                      <a:pt x="21304" y="20959"/>
                    </a:cubicBezTo>
                    <a:cubicBezTo>
                      <a:pt x="21540" y="20959"/>
                      <a:pt x="21751" y="20905"/>
                      <a:pt x="21902" y="20759"/>
                    </a:cubicBezTo>
                    <a:cubicBezTo>
                      <a:pt x="21919" y="20742"/>
                      <a:pt x="21928" y="20724"/>
                      <a:pt x="21946" y="20706"/>
                    </a:cubicBezTo>
                    <a:close/>
                    <a:moveTo>
                      <a:pt x="19546" y="20554"/>
                    </a:moveTo>
                    <a:lnTo>
                      <a:pt x="19546" y="20554"/>
                    </a:lnTo>
                    <a:cubicBezTo>
                      <a:pt x="19636" y="20572"/>
                      <a:pt x="19734" y="20590"/>
                      <a:pt x="19823" y="20608"/>
                    </a:cubicBezTo>
                    <a:cubicBezTo>
                      <a:pt x="19984" y="20661"/>
                      <a:pt x="20189" y="20733"/>
                      <a:pt x="20421" y="20804"/>
                    </a:cubicBezTo>
                    <a:cubicBezTo>
                      <a:pt x="20501" y="21179"/>
                      <a:pt x="20555" y="21518"/>
                      <a:pt x="20697" y="21892"/>
                    </a:cubicBezTo>
                    <a:cubicBezTo>
                      <a:pt x="20840" y="22240"/>
                      <a:pt x="21090" y="22553"/>
                      <a:pt x="21331" y="22838"/>
                    </a:cubicBezTo>
                    <a:cubicBezTo>
                      <a:pt x="21643" y="23231"/>
                      <a:pt x="21982" y="23516"/>
                      <a:pt x="22383" y="23677"/>
                    </a:cubicBezTo>
                    <a:cubicBezTo>
                      <a:pt x="22071" y="23685"/>
                      <a:pt x="21759" y="23703"/>
                      <a:pt x="21438" y="23721"/>
                    </a:cubicBezTo>
                    <a:cubicBezTo>
                      <a:pt x="20894" y="23525"/>
                      <a:pt x="20340" y="23043"/>
                      <a:pt x="20055" y="22579"/>
                    </a:cubicBezTo>
                    <a:cubicBezTo>
                      <a:pt x="19761" y="22089"/>
                      <a:pt x="19475" y="21179"/>
                      <a:pt x="19546" y="20554"/>
                    </a:cubicBezTo>
                    <a:close/>
                    <a:moveTo>
                      <a:pt x="22116" y="20050"/>
                    </a:moveTo>
                    <a:cubicBezTo>
                      <a:pt x="22132" y="20050"/>
                      <a:pt x="22149" y="20054"/>
                      <a:pt x="22169" y="20064"/>
                    </a:cubicBezTo>
                    <a:cubicBezTo>
                      <a:pt x="22481" y="20233"/>
                      <a:pt x="22722" y="20447"/>
                      <a:pt x="23088" y="20536"/>
                    </a:cubicBezTo>
                    <a:cubicBezTo>
                      <a:pt x="23140" y="20548"/>
                      <a:pt x="23191" y="20553"/>
                      <a:pt x="23240" y="20553"/>
                    </a:cubicBezTo>
                    <a:cubicBezTo>
                      <a:pt x="23309" y="20553"/>
                      <a:pt x="23374" y="20543"/>
                      <a:pt x="23436" y="20527"/>
                    </a:cubicBezTo>
                    <a:lnTo>
                      <a:pt x="23436" y="20527"/>
                    </a:lnTo>
                    <a:cubicBezTo>
                      <a:pt x="23383" y="21375"/>
                      <a:pt x="23516" y="22089"/>
                      <a:pt x="23864" y="22874"/>
                    </a:cubicBezTo>
                    <a:cubicBezTo>
                      <a:pt x="23998" y="23177"/>
                      <a:pt x="24194" y="23525"/>
                      <a:pt x="24471" y="23739"/>
                    </a:cubicBezTo>
                    <a:cubicBezTo>
                      <a:pt x="24373" y="23730"/>
                      <a:pt x="24266" y="23721"/>
                      <a:pt x="24168" y="23712"/>
                    </a:cubicBezTo>
                    <a:cubicBezTo>
                      <a:pt x="24123" y="23712"/>
                      <a:pt x="24087" y="23703"/>
                      <a:pt x="24052" y="23703"/>
                    </a:cubicBezTo>
                    <a:cubicBezTo>
                      <a:pt x="23195" y="23373"/>
                      <a:pt x="22562" y="22668"/>
                      <a:pt x="22250" y="21830"/>
                    </a:cubicBezTo>
                    <a:cubicBezTo>
                      <a:pt x="22098" y="21411"/>
                      <a:pt x="22027" y="20759"/>
                      <a:pt x="22044" y="20679"/>
                    </a:cubicBezTo>
                    <a:cubicBezTo>
                      <a:pt x="22062" y="20590"/>
                      <a:pt x="22035" y="20456"/>
                      <a:pt x="22035" y="20403"/>
                    </a:cubicBezTo>
                    <a:cubicBezTo>
                      <a:pt x="22027" y="20347"/>
                      <a:pt x="21991" y="20050"/>
                      <a:pt x="22116" y="20050"/>
                    </a:cubicBezTo>
                    <a:close/>
                    <a:moveTo>
                      <a:pt x="19065" y="20527"/>
                    </a:moveTo>
                    <a:cubicBezTo>
                      <a:pt x="19190" y="20527"/>
                      <a:pt x="19315" y="20527"/>
                      <a:pt x="19430" y="20536"/>
                    </a:cubicBezTo>
                    <a:cubicBezTo>
                      <a:pt x="19297" y="21232"/>
                      <a:pt x="19591" y="22089"/>
                      <a:pt x="19894" y="22668"/>
                    </a:cubicBezTo>
                    <a:cubicBezTo>
                      <a:pt x="20126" y="23115"/>
                      <a:pt x="20635" y="23561"/>
                      <a:pt x="21161" y="23748"/>
                    </a:cubicBezTo>
                    <a:cubicBezTo>
                      <a:pt x="21072" y="23757"/>
                      <a:pt x="20992" y="23766"/>
                      <a:pt x="20902" y="23775"/>
                    </a:cubicBezTo>
                    <a:cubicBezTo>
                      <a:pt x="20233" y="23480"/>
                      <a:pt x="19671" y="23168"/>
                      <a:pt x="19306" y="22490"/>
                    </a:cubicBezTo>
                    <a:cubicBezTo>
                      <a:pt x="19038" y="21999"/>
                      <a:pt x="18860" y="21125"/>
                      <a:pt x="19065" y="20527"/>
                    </a:cubicBezTo>
                    <a:close/>
                    <a:moveTo>
                      <a:pt x="24043" y="19903"/>
                    </a:moveTo>
                    <a:lnTo>
                      <a:pt x="24043" y="19903"/>
                    </a:lnTo>
                    <a:cubicBezTo>
                      <a:pt x="24016" y="21330"/>
                      <a:pt x="24480" y="23123"/>
                      <a:pt x="25791" y="23846"/>
                    </a:cubicBezTo>
                    <a:cubicBezTo>
                      <a:pt x="25434" y="23810"/>
                      <a:pt x="25086" y="23784"/>
                      <a:pt x="24730" y="23757"/>
                    </a:cubicBezTo>
                    <a:cubicBezTo>
                      <a:pt x="24355" y="23534"/>
                      <a:pt x="24123" y="23097"/>
                      <a:pt x="23945" y="22713"/>
                    </a:cubicBezTo>
                    <a:cubicBezTo>
                      <a:pt x="23623" y="22008"/>
                      <a:pt x="23498" y="21286"/>
                      <a:pt x="23463" y="20519"/>
                    </a:cubicBezTo>
                    <a:cubicBezTo>
                      <a:pt x="23579" y="20483"/>
                      <a:pt x="23686" y="20420"/>
                      <a:pt x="23784" y="20340"/>
                    </a:cubicBezTo>
                    <a:cubicBezTo>
                      <a:pt x="23864" y="20269"/>
                      <a:pt x="23936" y="20162"/>
                      <a:pt x="23971" y="20064"/>
                    </a:cubicBezTo>
                    <a:cubicBezTo>
                      <a:pt x="23998" y="19992"/>
                      <a:pt x="24016" y="19939"/>
                      <a:pt x="24043" y="19903"/>
                    </a:cubicBezTo>
                    <a:close/>
                    <a:moveTo>
                      <a:pt x="18967" y="20536"/>
                    </a:moveTo>
                    <a:lnTo>
                      <a:pt x="18967" y="20536"/>
                    </a:lnTo>
                    <a:cubicBezTo>
                      <a:pt x="18735" y="21116"/>
                      <a:pt x="18913" y="21875"/>
                      <a:pt x="19100" y="22419"/>
                    </a:cubicBezTo>
                    <a:cubicBezTo>
                      <a:pt x="19359" y="23195"/>
                      <a:pt x="20046" y="23578"/>
                      <a:pt x="20778" y="23784"/>
                    </a:cubicBezTo>
                    <a:cubicBezTo>
                      <a:pt x="20394" y="23828"/>
                      <a:pt x="20001" y="23882"/>
                      <a:pt x="19618" y="23935"/>
                    </a:cubicBezTo>
                    <a:cubicBezTo>
                      <a:pt x="18289" y="23534"/>
                      <a:pt x="17834" y="22071"/>
                      <a:pt x="18146" y="20750"/>
                    </a:cubicBezTo>
                    <a:cubicBezTo>
                      <a:pt x="18396" y="20626"/>
                      <a:pt x="18681" y="20554"/>
                      <a:pt x="18967" y="20536"/>
                    </a:cubicBezTo>
                    <a:close/>
                    <a:moveTo>
                      <a:pt x="24132" y="19832"/>
                    </a:moveTo>
                    <a:cubicBezTo>
                      <a:pt x="24185" y="19832"/>
                      <a:pt x="24248" y="19858"/>
                      <a:pt x="24346" y="19903"/>
                    </a:cubicBezTo>
                    <a:cubicBezTo>
                      <a:pt x="24382" y="19921"/>
                      <a:pt x="24426" y="19939"/>
                      <a:pt x="24471" y="19965"/>
                    </a:cubicBezTo>
                    <a:cubicBezTo>
                      <a:pt x="24533" y="20982"/>
                      <a:pt x="25185" y="22053"/>
                      <a:pt x="25756" y="22865"/>
                    </a:cubicBezTo>
                    <a:cubicBezTo>
                      <a:pt x="26086" y="23338"/>
                      <a:pt x="26558" y="23730"/>
                      <a:pt x="27085" y="23989"/>
                    </a:cubicBezTo>
                    <a:cubicBezTo>
                      <a:pt x="26790" y="23953"/>
                      <a:pt x="26496" y="23917"/>
                      <a:pt x="26202" y="23882"/>
                    </a:cubicBezTo>
                    <a:cubicBezTo>
                      <a:pt x="25586" y="23534"/>
                      <a:pt x="25158" y="23052"/>
                      <a:pt x="24747" y="22445"/>
                    </a:cubicBezTo>
                    <a:cubicBezTo>
                      <a:pt x="24489" y="22080"/>
                      <a:pt x="24435" y="21616"/>
                      <a:pt x="24301" y="21197"/>
                    </a:cubicBezTo>
                    <a:cubicBezTo>
                      <a:pt x="24168" y="20768"/>
                      <a:pt x="24150" y="20287"/>
                      <a:pt x="24132" y="19832"/>
                    </a:cubicBezTo>
                    <a:close/>
                    <a:moveTo>
                      <a:pt x="18074" y="20786"/>
                    </a:moveTo>
                    <a:lnTo>
                      <a:pt x="18074" y="20786"/>
                    </a:lnTo>
                    <a:cubicBezTo>
                      <a:pt x="17735" y="21928"/>
                      <a:pt x="18074" y="23614"/>
                      <a:pt x="19261" y="23998"/>
                    </a:cubicBezTo>
                    <a:cubicBezTo>
                      <a:pt x="19190" y="24007"/>
                      <a:pt x="19109" y="24024"/>
                      <a:pt x="19038" y="24033"/>
                    </a:cubicBezTo>
                    <a:cubicBezTo>
                      <a:pt x="18565" y="23998"/>
                      <a:pt x="18101" y="23793"/>
                      <a:pt x="17691" y="23552"/>
                    </a:cubicBezTo>
                    <a:cubicBezTo>
                      <a:pt x="17084" y="23195"/>
                      <a:pt x="16986" y="22312"/>
                      <a:pt x="16933" y="21669"/>
                    </a:cubicBezTo>
                    <a:cubicBezTo>
                      <a:pt x="17022" y="21651"/>
                      <a:pt x="17111" y="21625"/>
                      <a:pt x="17191" y="21580"/>
                    </a:cubicBezTo>
                    <a:cubicBezTo>
                      <a:pt x="17495" y="21437"/>
                      <a:pt x="17628" y="21081"/>
                      <a:pt x="17896" y="20893"/>
                    </a:cubicBezTo>
                    <a:cubicBezTo>
                      <a:pt x="17950" y="20849"/>
                      <a:pt x="18012" y="20822"/>
                      <a:pt x="18074" y="20786"/>
                    </a:cubicBezTo>
                    <a:close/>
                    <a:moveTo>
                      <a:pt x="16861" y="21678"/>
                    </a:moveTo>
                    <a:cubicBezTo>
                      <a:pt x="16834" y="22392"/>
                      <a:pt x="16942" y="23061"/>
                      <a:pt x="17477" y="23596"/>
                    </a:cubicBezTo>
                    <a:cubicBezTo>
                      <a:pt x="17727" y="23846"/>
                      <a:pt x="18164" y="24033"/>
                      <a:pt x="18601" y="24114"/>
                    </a:cubicBezTo>
                    <a:cubicBezTo>
                      <a:pt x="18431" y="24140"/>
                      <a:pt x="18271" y="24176"/>
                      <a:pt x="18101" y="24212"/>
                    </a:cubicBezTo>
                    <a:cubicBezTo>
                      <a:pt x="17727" y="24176"/>
                      <a:pt x="17370" y="24105"/>
                      <a:pt x="17004" y="23873"/>
                    </a:cubicBezTo>
                    <a:cubicBezTo>
                      <a:pt x="16344" y="23462"/>
                      <a:pt x="15916" y="22445"/>
                      <a:pt x="16121" y="21687"/>
                    </a:cubicBezTo>
                    <a:lnTo>
                      <a:pt x="16388" y="21687"/>
                    </a:lnTo>
                    <a:cubicBezTo>
                      <a:pt x="16455" y="21691"/>
                      <a:pt x="16520" y="21693"/>
                      <a:pt x="16585" y="21693"/>
                    </a:cubicBezTo>
                    <a:cubicBezTo>
                      <a:pt x="16676" y="21693"/>
                      <a:pt x="16767" y="21689"/>
                      <a:pt x="16861" y="21678"/>
                    </a:cubicBezTo>
                    <a:close/>
                    <a:moveTo>
                      <a:pt x="25773" y="19716"/>
                    </a:moveTo>
                    <a:cubicBezTo>
                      <a:pt x="25782" y="19725"/>
                      <a:pt x="25791" y="19733"/>
                      <a:pt x="25809" y="19742"/>
                    </a:cubicBezTo>
                    <a:cubicBezTo>
                      <a:pt x="25871" y="20206"/>
                      <a:pt x="26112" y="20635"/>
                      <a:pt x="26300" y="21063"/>
                    </a:cubicBezTo>
                    <a:cubicBezTo>
                      <a:pt x="26567" y="21669"/>
                      <a:pt x="26924" y="22231"/>
                      <a:pt x="27370" y="22713"/>
                    </a:cubicBezTo>
                    <a:cubicBezTo>
                      <a:pt x="27816" y="23186"/>
                      <a:pt x="28253" y="23614"/>
                      <a:pt x="28798" y="23980"/>
                    </a:cubicBezTo>
                    <a:cubicBezTo>
                      <a:pt x="28976" y="24096"/>
                      <a:pt x="29172" y="24221"/>
                      <a:pt x="29369" y="24319"/>
                    </a:cubicBezTo>
                    <a:cubicBezTo>
                      <a:pt x="28789" y="24256"/>
                      <a:pt x="28200" y="24158"/>
                      <a:pt x="27620" y="24069"/>
                    </a:cubicBezTo>
                    <a:cubicBezTo>
                      <a:pt x="26897" y="23775"/>
                      <a:pt x="26264" y="23320"/>
                      <a:pt x="25791" y="22651"/>
                    </a:cubicBezTo>
                    <a:cubicBezTo>
                      <a:pt x="25541" y="22303"/>
                      <a:pt x="25345" y="21919"/>
                      <a:pt x="25158" y="21544"/>
                    </a:cubicBezTo>
                    <a:cubicBezTo>
                      <a:pt x="24899" y="21045"/>
                      <a:pt x="24623" y="20554"/>
                      <a:pt x="24542" y="20001"/>
                    </a:cubicBezTo>
                    <a:lnTo>
                      <a:pt x="24542" y="20001"/>
                    </a:lnTo>
                    <a:cubicBezTo>
                      <a:pt x="24751" y="20109"/>
                      <a:pt x="25006" y="20240"/>
                      <a:pt x="25218" y="20240"/>
                    </a:cubicBezTo>
                    <a:cubicBezTo>
                      <a:pt x="25269" y="20240"/>
                      <a:pt x="25318" y="20233"/>
                      <a:pt x="25363" y="20215"/>
                    </a:cubicBezTo>
                    <a:cubicBezTo>
                      <a:pt x="25640" y="20117"/>
                      <a:pt x="25711" y="19965"/>
                      <a:pt x="25773" y="19716"/>
                    </a:cubicBezTo>
                    <a:close/>
                    <a:moveTo>
                      <a:pt x="16014" y="21687"/>
                    </a:moveTo>
                    <a:cubicBezTo>
                      <a:pt x="15773" y="22410"/>
                      <a:pt x="16103" y="23159"/>
                      <a:pt x="16558" y="23739"/>
                    </a:cubicBezTo>
                    <a:cubicBezTo>
                      <a:pt x="16826" y="24069"/>
                      <a:pt x="17182" y="24239"/>
                      <a:pt x="17566" y="24310"/>
                    </a:cubicBezTo>
                    <a:cubicBezTo>
                      <a:pt x="17441" y="24328"/>
                      <a:pt x="17307" y="24355"/>
                      <a:pt x="17182" y="24372"/>
                    </a:cubicBezTo>
                    <a:cubicBezTo>
                      <a:pt x="16611" y="24328"/>
                      <a:pt x="16192" y="24140"/>
                      <a:pt x="15844" y="23605"/>
                    </a:cubicBezTo>
                    <a:cubicBezTo>
                      <a:pt x="15487" y="23070"/>
                      <a:pt x="15380" y="22374"/>
                      <a:pt x="15505" y="21750"/>
                    </a:cubicBezTo>
                    <a:cubicBezTo>
                      <a:pt x="15666" y="21714"/>
                      <a:pt x="15853" y="21696"/>
                      <a:pt x="16014" y="21687"/>
                    </a:cubicBezTo>
                    <a:close/>
                    <a:moveTo>
                      <a:pt x="27727" y="18895"/>
                    </a:moveTo>
                    <a:lnTo>
                      <a:pt x="27727" y="18895"/>
                    </a:lnTo>
                    <a:cubicBezTo>
                      <a:pt x="27897" y="18957"/>
                      <a:pt x="28066" y="19029"/>
                      <a:pt x="28244" y="19091"/>
                    </a:cubicBezTo>
                    <a:cubicBezTo>
                      <a:pt x="28303" y="19104"/>
                      <a:pt x="28352" y="19113"/>
                      <a:pt x="28399" y="19113"/>
                    </a:cubicBezTo>
                    <a:cubicBezTo>
                      <a:pt x="28416" y="19113"/>
                      <a:pt x="28433" y="19111"/>
                      <a:pt x="28450" y="19109"/>
                    </a:cubicBezTo>
                    <a:cubicBezTo>
                      <a:pt x="28575" y="19733"/>
                      <a:pt x="28842" y="20331"/>
                      <a:pt x="29146" y="20893"/>
                    </a:cubicBezTo>
                    <a:cubicBezTo>
                      <a:pt x="29493" y="21509"/>
                      <a:pt x="29850" y="22115"/>
                      <a:pt x="30359" y="22615"/>
                    </a:cubicBezTo>
                    <a:cubicBezTo>
                      <a:pt x="31118" y="23357"/>
                      <a:pt x="32279" y="24116"/>
                      <a:pt x="33404" y="24116"/>
                    </a:cubicBezTo>
                    <a:cubicBezTo>
                      <a:pt x="33441" y="24116"/>
                      <a:pt x="33479" y="24115"/>
                      <a:pt x="33517" y="24114"/>
                    </a:cubicBezTo>
                    <a:lnTo>
                      <a:pt x="33517" y="24114"/>
                    </a:lnTo>
                    <a:cubicBezTo>
                      <a:pt x="33401" y="24158"/>
                      <a:pt x="33285" y="24212"/>
                      <a:pt x="33169" y="24256"/>
                    </a:cubicBezTo>
                    <a:cubicBezTo>
                      <a:pt x="33026" y="24319"/>
                      <a:pt x="32874" y="24355"/>
                      <a:pt x="32723" y="24372"/>
                    </a:cubicBezTo>
                    <a:cubicBezTo>
                      <a:pt x="32702" y="24373"/>
                      <a:pt x="32681" y="24373"/>
                      <a:pt x="32661" y="24373"/>
                    </a:cubicBezTo>
                    <a:cubicBezTo>
                      <a:pt x="31136" y="24373"/>
                      <a:pt x="29875" y="23081"/>
                      <a:pt x="29030" y="21955"/>
                    </a:cubicBezTo>
                    <a:cubicBezTo>
                      <a:pt x="28601" y="21393"/>
                      <a:pt x="28298" y="20733"/>
                      <a:pt x="28004" y="20099"/>
                    </a:cubicBezTo>
                    <a:cubicBezTo>
                      <a:pt x="27932" y="19948"/>
                      <a:pt x="27593" y="19038"/>
                      <a:pt x="27727" y="18895"/>
                    </a:cubicBezTo>
                    <a:close/>
                    <a:moveTo>
                      <a:pt x="27263" y="18761"/>
                    </a:moveTo>
                    <a:lnTo>
                      <a:pt x="27263" y="18761"/>
                    </a:lnTo>
                    <a:cubicBezTo>
                      <a:pt x="27397" y="18779"/>
                      <a:pt x="27531" y="18815"/>
                      <a:pt x="27656" y="18859"/>
                    </a:cubicBezTo>
                    <a:cubicBezTo>
                      <a:pt x="27513" y="19020"/>
                      <a:pt x="27674" y="19546"/>
                      <a:pt x="27700" y="19671"/>
                    </a:cubicBezTo>
                    <a:cubicBezTo>
                      <a:pt x="27852" y="20411"/>
                      <a:pt x="28280" y="21152"/>
                      <a:pt x="28682" y="21785"/>
                    </a:cubicBezTo>
                    <a:cubicBezTo>
                      <a:pt x="29449" y="22981"/>
                      <a:pt x="30671" y="24230"/>
                      <a:pt x="32125" y="24417"/>
                    </a:cubicBezTo>
                    <a:cubicBezTo>
                      <a:pt x="32089" y="24417"/>
                      <a:pt x="32063" y="24426"/>
                      <a:pt x="32027" y="24426"/>
                    </a:cubicBezTo>
                    <a:cubicBezTo>
                      <a:pt x="30787" y="24274"/>
                      <a:pt x="29556" y="23828"/>
                      <a:pt x="28646" y="22936"/>
                    </a:cubicBezTo>
                    <a:cubicBezTo>
                      <a:pt x="27843" y="22151"/>
                      <a:pt x="27290" y="21170"/>
                      <a:pt x="26701" y="20215"/>
                    </a:cubicBezTo>
                    <a:cubicBezTo>
                      <a:pt x="26924" y="20197"/>
                      <a:pt x="27094" y="20055"/>
                      <a:pt x="27236" y="19867"/>
                    </a:cubicBezTo>
                    <a:cubicBezTo>
                      <a:pt x="27495" y="19528"/>
                      <a:pt x="27442" y="19136"/>
                      <a:pt x="27263" y="18761"/>
                    </a:cubicBezTo>
                    <a:close/>
                    <a:moveTo>
                      <a:pt x="25889" y="19814"/>
                    </a:moveTo>
                    <a:cubicBezTo>
                      <a:pt x="25970" y="19903"/>
                      <a:pt x="26041" y="20010"/>
                      <a:pt x="26139" y="20072"/>
                    </a:cubicBezTo>
                    <a:cubicBezTo>
                      <a:pt x="26282" y="20162"/>
                      <a:pt x="26389" y="20197"/>
                      <a:pt x="26558" y="20215"/>
                    </a:cubicBezTo>
                    <a:cubicBezTo>
                      <a:pt x="26576" y="20224"/>
                      <a:pt x="26594" y="20224"/>
                      <a:pt x="26621" y="20224"/>
                    </a:cubicBezTo>
                    <a:cubicBezTo>
                      <a:pt x="27210" y="21277"/>
                      <a:pt x="27763" y="22294"/>
                      <a:pt x="28637" y="23159"/>
                    </a:cubicBezTo>
                    <a:cubicBezTo>
                      <a:pt x="29288" y="23810"/>
                      <a:pt x="30261" y="24292"/>
                      <a:pt x="31224" y="24435"/>
                    </a:cubicBezTo>
                    <a:cubicBezTo>
                      <a:pt x="30778" y="24435"/>
                      <a:pt x="30341" y="24408"/>
                      <a:pt x="29904" y="24372"/>
                    </a:cubicBezTo>
                    <a:cubicBezTo>
                      <a:pt x="29859" y="24372"/>
                      <a:pt x="29815" y="24363"/>
                      <a:pt x="29770" y="24363"/>
                    </a:cubicBezTo>
                    <a:cubicBezTo>
                      <a:pt x="29458" y="24212"/>
                      <a:pt x="29163" y="24016"/>
                      <a:pt x="28878" y="23828"/>
                    </a:cubicBezTo>
                    <a:cubicBezTo>
                      <a:pt x="28405" y="23507"/>
                      <a:pt x="27968" y="23150"/>
                      <a:pt x="27593" y="22722"/>
                    </a:cubicBezTo>
                    <a:cubicBezTo>
                      <a:pt x="27201" y="22267"/>
                      <a:pt x="26853" y="21830"/>
                      <a:pt x="26576" y="21304"/>
                    </a:cubicBezTo>
                    <a:cubicBezTo>
                      <a:pt x="26335" y="20858"/>
                      <a:pt x="26014" y="20322"/>
                      <a:pt x="25889" y="19814"/>
                    </a:cubicBezTo>
                    <a:close/>
                    <a:moveTo>
                      <a:pt x="15425" y="21767"/>
                    </a:moveTo>
                    <a:lnTo>
                      <a:pt x="15425" y="21767"/>
                    </a:lnTo>
                    <a:cubicBezTo>
                      <a:pt x="15229" y="22481"/>
                      <a:pt x="15380" y="23177"/>
                      <a:pt x="15782" y="23793"/>
                    </a:cubicBezTo>
                    <a:cubicBezTo>
                      <a:pt x="15933" y="24033"/>
                      <a:pt x="16156" y="24274"/>
                      <a:pt x="16424" y="24381"/>
                    </a:cubicBezTo>
                    <a:cubicBezTo>
                      <a:pt x="16504" y="24408"/>
                      <a:pt x="16585" y="24426"/>
                      <a:pt x="16647" y="24444"/>
                    </a:cubicBezTo>
                    <a:cubicBezTo>
                      <a:pt x="16469" y="24462"/>
                      <a:pt x="16281" y="24488"/>
                      <a:pt x="16094" y="24497"/>
                    </a:cubicBezTo>
                    <a:cubicBezTo>
                      <a:pt x="15104" y="24337"/>
                      <a:pt x="13971" y="23953"/>
                      <a:pt x="13801" y="22829"/>
                    </a:cubicBezTo>
                    <a:cubicBezTo>
                      <a:pt x="13846" y="22829"/>
                      <a:pt x="13899" y="22838"/>
                      <a:pt x="13953" y="22847"/>
                    </a:cubicBezTo>
                    <a:cubicBezTo>
                      <a:pt x="14015" y="22856"/>
                      <a:pt x="14078" y="22861"/>
                      <a:pt x="14141" y="22861"/>
                    </a:cubicBezTo>
                    <a:cubicBezTo>
                      <a:pt x="14329" y="22861"/>
                      <a:pt x="14515" y="22816"/>
                      <a:pt x="14676" y="22695"/>
                    </a:cubicBezTo>
                    <a:cubicBezTo>
                      <a:pt x="14863" y="22553"/>
                      <a:pt x="14845" y="22276"/>
                      <a:pt x="14943" y="22080"/>
                    </a:cubicBezTo>
                    <a:cubicBezTo>
                      <a:pt x="15015" y="21919"/>
                      <a:pt x="15202" y="21821"/>
                      <a:pt x="15425" y="21767"/>
                    </a:cubicBezTo>
                    <a:close/>
                    <a:moveTo>
                      <a:pt x="12543" y="22820"/>
                    </a:moveTo>
                    <a:lnTo>
                      <a:pt x="12543" y="22820"/>
                    </a:lnTo>
                    <a:cubicBezTo>
                      <a:pt x="12294" y="23213"/>
                      <a:pt x="12606" y="23748"/>
                      <a:pt x="12918" y="24016"/>
                    </a:cubicBezTo>
                    <a:cubicBezTo>
                      <a:pt x="13257" y="24310"/>
                      <a:pt x="13783" y="24479"/>
                      <a:pt x="14283" y="24569"/>
                    </a:cubicBezTo>
                    <a:cubicBezTo>
                      <a:pt x="13382" y="24542"/>
                      <a:pt x="12445" y="24390"/>
                      <a:pt x="11723" y="23873"/>
                    </a:cubicBezTo>
                    <a:cubicBezTo>
                      <a:pt x="11616" y="23730"/>
                      <a:pt x="11607" y="23561"/>
                      <a:pt x="11660" y="23391"/>
                    </a:cubicBezTo>
                    <a:cubicBezTo>
                      <a:pt x="11919" y="23123"/>
                      <a:pt x="12204" y="22927"/>
                      <a:pt x="12543" y="22820"/>
                    </a:cubicBezTo>
                    <a:close/>
                    <a:moveTo>
                      <a:pt x="13067" y="22745"/>
                    </a:moveTo>
                    <a:cubicBezTo>
                      <a:pt x="13285" y="22745"/>
                      <a:pt x="13503" y="22781"/>
                      <a:pt x="13721" y="22811"/>
                    </a:cubicBezTo>
                    <a:cubicBezTo>
                      <a:pt x="13757" y="23891"/>
                      <a:pt x="14765" y="24399"/>
                      <a:pt x="15728" y="24533"/>
                    </a:cubicBezTo>
                    <a:cubicBezTo>
                      <a:pt x="15461" y="24551"/>
                      <a:pt x="15193" y="24560"/>
                      <a:pt x="14934" y="24569"/>
                    </a:cubicBezTo>
                    <a:cubicBezTo>
                      <a:pt x="14925" y="24551"/>
                      <a:pt x="14916" y="24551"/>
                      <a:pt x="14908" y="24542"/>
                    </a:cubicBezTo>
                    <a:cubicBezTo>
                      <a:pt x="14167" y="24337"/>
                      <a:pt x="12142" y="23998"/>
                      <a:pt x="12642" y="22793"/>
                    </a:cubicBezTo>
                    <a:cubicBezTo>
                      <a:pt x="12740" y="22767"/>
                      <a:pt x="12838" y="22758"/>
                      <a:pt x="12945" y="22749"/>
                    </a:cubicBezTo>
                    <a:cubicBezTo>
                      <a:pt x="12985" y="22746"/>
                      <a:pt x="13026" y="22745"/>
                      <a:pt x="13067" y="22745"/>
                    </a:cubicBezTo>
                    <a:close/>
                    <a:moveTo>
                      <a:pt x="23842" y="0"/>
                    </a:moveTo>
                    <a:cubicBezTo>
                      <a:pt x="23144" y="0"/>
                      <a:pt x="22438" y="172"/>
                      <a:pt x="21795" y="402"/>
                    </a:cubicBezTo>
                    <a:cubicBezTo>
                      <a:pt x="20965" y="687"/>
                      <a:pt x="20198" y="1196"/>
                      <a:pt x="19538" y="1758"/>
                    </a:cubicBezTo>
                    <a:cubicBezTo>
                      <a:pt x="19190" y="2061"/>
                      <a:pt x="18886" y="2409"/>
                      <a:pt x="18619" y="2784"/>
                    </a:cubicBezTo>
                    <a:cubicBezTo>
                      <a:pt x="18574" y="2846"/>
                      <a:pt x="18529" y="2908"/>
                      <a:pt x="18494" y="2980"/>
                    </a:cubicBezTo>
                    <a:cubicBezTo>
                      <a:pt x="18289" y="2793"/>
                      <a:pt x="17976" y="2739"/>
                      <a:pt x="17700" y="2694"/>
                    </a:cubicBezTo>
                    <a:cubicBezTo>
                      <a:pt x="17614" y="2681"/>
                      <a:pt x="17529" y="2675"/>
                      <a:pt x="17445" y="2675"/>
                    </a:cubicBezTo>
                    <a:cubicBezTo>
                      <a:pt x="16962" y="2675"/>
                      <a:pt x="16506" y="2874"/>
                      <a:pt x="16049" y="3033"/>
                    </a:cubicBezTo>
                    <a:cubicBezTo>
                      <a:pt x="15211" y="3337"/>
                      <a:pt x="14247" y="3925"/>
                      <a:pt x="13766" y="4702"/>
                    </a:cubicBezTo>
                    <a:cubicBezTo>
                      <a:pt x="13560" y="5023"/>
                      <a:pt x="12989" y="5942"/>
                      <a:pt x="13614" y="6129"/>
                    </a:cubicBezTo>
                    <a:cubicBezTo>
                      <a:pt x="13675" y="6147"/>
                      <a:pt x="13736" y="6156"/>
                      <a:pt x="13797" y="6156"/>
                    </a:cubicBezTo>
                    <a:cubicBezTo>
                      <a:pt x="14033" y="6156"/>
                      <a:pt x="14271" y="6029"/>
                      <a:pt x="14497" y="5852"/>
                    </a:cubicBezTo>
                    <a:lnTo>
                      <a:pt x="14497" y="5852"/>
                    </a:lnTo>
                    <a:cubicBezTo>
                      <a:pt x="14221" y="7012"/>
                      <a:pt x="13596" y="8163"/>
                      <a:pt x="12820" y="9037"/>
                    </a:cubicBezTo>
                    <a:cubicBezTo>
                      <a:pt x="12106" y="9840"/>
                      <a:pt x="11143" y="10224"/>
                      <a:pt x="10170" y="10607"/>
                    </a:cubicBezTo>
                    <a:cubicBezTo>
                      <a:pt x="10083" y="10604"/>
                      <a:pt x="9996" y="10603"/>
                      <a:pt x="9909" y="10603"/>
                    </a:cubicBezTo>
                    <a:cubicBezTo>
                      <a:pt x="8950" y="10603"/>
                      <a:pt x="7986" y="10790"/>
                      <a:pt x="7209" y="11330"/>
                    </a:cubicBezTo>
                    <a:cubicBezTo>
                      <a:pt x="6871" y="11244"/>
                      <a:pt x="6520" y="11200"/>
                      <a:pt x="6169" y="11200"/>
                    </a:cubicBezTo>
                    <a:cubicBezTo>
                      <a:pt x="5937" y="11200"/>
                      <a:pt x="5706" y="11219"/>
                      <a:pt x="5478" y="11259"/>
                    </a:cubicBezTo>
                    <a:cubicBezTo>
                      <a:pt x="4479" y="11428"/>
                      <a:pt x="3435" y="12026"/>
                      <a:pt x="2793" y="12811"/>
                    </a:cubicBezTo>
                    <a:cubicBezTo>
                      <a:pt x="2632" y="13016"/>
                      <a:pt x="2472" y="13230"/>
                      <a:pt x="2311" y="13444"/>
                    </a:cubicBezTo>
                    <a:cubicBezTo>
                      <a:pt x="2204" y="13578"/>
                      <a:pt x="2124" y="13569"/>
                      <a:pt x="1963" y="13640"/>
                    </a:cubicBezTo>
                    <a:cubicBezTo>
                      <a:pt x="1687" y="13774"/>
                      <a:pt x="1437" y="13917"/>
                      <a:pt x="1187" y="14104"/>
                    </a:cubicBezTo>
                    <a:cubicBezTo>
                      <a:pt x="857" y="14354"/>
                      <a:pt x="464" y="14613"/>
                      <a:pt x="295" y="15014"/>
                    </a:cubicBezTo>
                    <a:cubicBezTo>
                      <a:pt x="206" y="15211"/>
                      <a:pt x="0" y="15683"/>
                      <a:pt x="304" y="15817"/>
                    </a:cubicBezTo>
                    <a:cubicBezTo>
                      <a:pt x="411" y="15867"/>
                      <a:pt x="530" y="15887"/>
                      <a:pt x="652" y="15887"/>
                    </a:cubicBezTo>
                    <a:cubicBezTo>
                      <a:pt x="905" y="15887"/>
                      <a:pt x="1173" y="15800"/>
                      <a:pt x="1383" y="15710"/>
                    </a:cubicBezTo>
                    <a:cubicBezTo>
                      <a:pt x="1847" y="15514"/>
                      <a:pt x="2266" y="15095"/>
                      <a:pt x="2739" y="14907"/>
                    </a:cubicBezTo>
                    <a:lnTo>
                      <a:pt x="2739" y="14907"/>
                    </a:lnTo>
                    <a:cubicBezTo>
                      <a:pt x="2660" y="15249"/>
                      <a:pt x="2529" y="15773"/>
                      <a:pt x="2975" y="15773"/>
                    </a:cubicBezTo>
                    <a:cubicBezTo>
                      <a:pt x="2983" y="15773"/>
                      <a:pt x="2990" y="15773"/>
                      <a:pt x="2998" y="15773"/>
                    </a:cubicBezTo>
                    <a:cubicBezTo>
                      <a:pt x="3176" y="15764"/>
                      <a:pt x="3346" y="15674"/>
                      <a:pt x="3506" y="15567"/>
                    </a:cubicBezTo>
                    <a:lnTo>
                      <a:pt x="3506" y="15567"/>
                    </a:lnTo>
                    <a:cubicBezTo>
                      <a:pt x="4604" y="17280"/>
                      <a:pt x="2632" y="18101"/>
                      <a:pt x="1481" y="18993"/>
                    </a:cubicBezTo>
                    <a:cubicBezTo>
                      <a:pt x="1089" y="19136"/>
                      <a:pt x="714" y="19323"/>
                      <a:pt x="375" y="19546"/>
                    </a:cubicBezTo>
                    <a:cubicBezTo>
                      <a:pt x="324" y="19583"/>
                      <a:pt x="351" y="19656"/>
                      <a:pt x="397" y="19656"/>
                    </a:cubicBezTo>
                    <a:cubicBezTo>
                      <a:pt x="407" y="19656"/>
                      <a:pt x="418" y="19652"/>
                      <a:pt x="429" y="19644"/>
                    </a:cubicBezTo>
                    <a:cubicBezTo>
                      <a:pt x="1811" y="18838"/>
                      <a:pt x="3385" y="18558"/>
                      <a:pt x="4979" y="18558"/>
                    </a:cubicBezTo>
                    <a:cubicBezTo>
                      <a:pt x="6347" y="18558"/>
                      <a:pt x="7730" y="18764"/>
                      <a:pt x="9020" y="19020"/>
                    </a:cubicBezTo>
                    <a:cubicBezTo>
                      <a:pt x="10001" y="19219"/>
                      <a:pt x="11036" y="19423"/>
                      <a:pt x="12057" y="19423"/>
                    </a:cubicBezTo>
                    <a:cubicBezTo>
                      <a:pt x="12409" y="19423"/>
                      <a:pt x="12760" y="19398"/>
                      <a:pt x="13105" y="19341"/>
                    </a:cubicBezTo>
                    <a:cubicBezTo>
                      <a:pt x="13676" y="19252"/>
                      <a:pt x="14444" y="19029"/>
                      <a:pt x="14792" y="18538"/>
                    </a:cubicBezTo>
                    <a:cubicBezTo>
                      <a:pt x="14872" y="18485"/>
                      <a:pt x="14952" y="18431"/>
                      <a:pt x="15023" y="18386"/>
                    </a:cubicBezTo>
                    <a:cubicBezTo>
                      <a:pt x="15380" y="18146"/>
                      <a:pt x="15773" y="17931"/>
                      <a:pt x="16139" y="17708"/>
                    </a:cubicBezTo>
                    <a:cubicBezTo>
                      <a:pt x="16888" y="17245"/>
                      <a:pt x="17655" y="17253"/>
                      <a:pt x="18476" y="17155"/>
                    </a:cubicBezTo>
                    <a:lnTo>
                      <a:pt x="18476" y="17155"/>
                    </a:lnTo>
                    <a:cubicBezTo>
                      <a:pt x="18351" y="17360"/>
                      <a:pt x="18217" y="17557"/>
                      <a:pt x="18057" y="17735"/>
                    </a:cubicBezTo>
                    <a:cubicBezTo>
                      <a:pt x="17753" y="18074"/>
                      <a:pt x="17584" y="18520"/>
                      <a:pt x="17361" y="18904"/>
                    </a:cubicBezTo>
                    <a:cubicBezTo>
                      <a:pt x="17316" y="18975"/>
                      <a:pt x="17272" y="19047"/>
                      <a:pt x="17218" y="19100"/>
                    </a:cubicBezTo>
                    <a:cubicBezTo>
                      <a:pt x="16656" y="19394"/>
                      <a:pt x="16094" y="19689"/>
                      <a:pt x="15487" y="19903"/>
                    </a:cubicBezTo>
                    <a:cubicBezTo>
                      <a:pt x="14836" y="20144"/>
                      <a:pt x="14140" y="20242"/>
                      <a:pt x="13453" y="20331"/>
                    </a:cubicBezTo>
                    <a:cubicBezTo>
                      <a:pt x="12944" y="20394"/>
                      <a:pt x="12426" y="20421"/>
                      <a:pt x="11906" y="20421"/>
                    </a:cubicBezTo>
                    <a:cubicBezTo>
                      <a:pt x="10959" y="20421"/>
                      <a:pt x="10004" y="20334"/>
                      <a:pt x="9082" y="20224"/>
                    </a:cubicBezTo>
                    <a:cubicBezTo>
                      <a:pt x="7726" y="20072"/>
                      <a:pt x="6415" y="19618"/>
                      <a:pt x="5059" y="19519"/>
                    </a:cubicBezTo>
                    <a:cubicBezTo>
                      <a:pt x="4863" y="19506"/>
                      <a:pt x="4669" y="19499"/>
                      <a:pt x="4477" y="19499"/>
                    </a:cubicBezTo>
                    <a:cubicBezTo>
                      <a:pt x="3306" y="19499"/>
                      <a:pt x="2182" y="19748"/>
                      <a:pt x="1071" y="20162"/>
                    </a:cubicBezTo>
                    <a:cubicBezTo>
                      <a:pt x="1000" y="20185"/>
                      <a:pt x="1020" y="20293"/>
                      <a:pt x="1081" y="20293"/>
                    </a:cubicBezTo>
                    <a:cubicBezTo>
                      <a:pt x="1089" y="20293"/>
                      <a:pt x="1097" y="20291"/>
                      <a:pt x="1107" y="20287"/>
                    </a:cubicBezTo>
                    <a:cubicBezTo>
                      <a:pt x="2177" y="19896"/>
                      <a:pt x="3298" y="19653"/>
                      <a:pt x="4436" y="19653"/>
                    </a:cubicBezTo>
                    <a:cubicBezTo>
                      <a:pt x="4805" y="19653"/>
                      <a:pt x="5177" y="19679"/>
                      <a:pt x="5549" y="19733"/>
                    </a:cubicBezTo>
                    <a:cubicBezTo>
                      <a:pt x="6914" y="19939"/>
                      <a:pt x="8235" y="20331"/>
                      <a:pt x="9608" y="20483"/>
                    </a:cubicBezTo>
                    <a:cubicBezTo>
                      <a:pt x="10332" y="20557"/>
                      <a:pt x="11063" y="20602"/>
                      <a:pt x="11793" y="20602"/>
                    </a:cubicBezTo>
                    <a:cubicBezTo>
                      <a:pt x="12466" y="20602"/>
                      <a:pt x="13138" y="20564"/>
                      <a:pt x="13801" y="20474"/>
                    </a:cubicBezTo>
                    <a:cubicBezTo>
                      <a:pt x="14453" y="20385"/>
                      <a:pt x="15068" y="20260"/>
                      <a:pt x="15684" y="20010"/>
                    </a:cubicBezTo>
                    <a:cubicBezTo>
                      <a:pt x="16112" y="19832"/>
                      <a:pt x="16522" y="19618"/>
                      <a:pt x="16924" y="19386"/>
                    </a:cubicBezTo>
                    <a:lnTo>
                      <a:pt x="16924" y="19386"/>
                    </a:lnTo>
                    <a:cubicBezTo>
                      <a:pt x="16692" y="19555"/>
                      <a:pt x="16424" y="19680"/>
                      <a:pt x="16174" y="19849"/>
                    </a:cubicBezTo>
                    <a:cubicBezTo>
                      <a:pt x="15844" y="20072"/>
                      <a:pt x="15523" y="20313"/>
                      <a:pt x="15238" y="20590"/>
                    </a:cubicBezTo>
                    <a:cubicBezTo>
                      <a:pt x="15068" y="20759"/>
                      <a:pt x="14881" y="20911"/>
                      <a:pt x="14684" y="21045"/>
                    </a:cubicBezTo>
                    <a:cubicBezTo>
                      <a:pt x="13792" y="21304"/>
                      <a:pt x="12838" y="21473"/>
                      <a:pt x="11919" y="21500"/>
                    </a:cubicBezTo>
                    <a:cubicBezTo>
                      <a:pt x="11830" y="21503"/>
                      <a:pt x="11741" y="21505"/>
                      <a:pt x="11652" y="21505"/>
                    </a:cubicBezTo>
                    <a:cubicBezTo>
                      <a:pt x="10607" y="21505"/>
                      <a:pt x="9514" y="21274"/>
                      <a:pt x="8511" y="21036"/>
                    </a:cubicBezTo>
                    <a:cubicBezTo>
                      <a:pt x="7334" y="20759"/>
                      <a:pt x="6201" y="20215"/>
                      <a:pt x="4987" y="20037"/>
                    </a:cubicBezTo>
                    <a:cubicBezTo>
                      <a:pt x="4793" y="20009"/>
                      <a:pt x="4593" y="19999"/>
                      <a:pt x="4390" y="19999"/>
                    </a:cubicBezTo>
                    <a:cubicBezTo>
                      <a:pt x="4005" y="19999"/>
                      <a:pt x="3613" y="20034"/>
                      <a:pt x="3239" y="20046"/>
                    </a:cubicBezTo>
                    <a:cubicBezTo>
                      <a:pt x="2695" y="20064"/>
                      <a:pt x="2177" y="20260"/>
                      <a:pt x="1678" y="20474"/>
                    </a:cubicBezTo>
                    <a:cubicBezTo>
                      <a:pt x="1653" y="20490"/>
                      <a:pt x="1666" y="20529"/>
                      <a:pt x="1695" y="20529"/>
                    </a:cubicBezTo>
                    <a:cubicBezTo>
                      <a:pt x="1698" y="20529"/>
                      <a:pt x="1701" y="20528"/>
                      <a:pt x="1704" y="20527"/>
                    </a:cubicBezTo>
                    <a:cubicBezTo>
                      <a:pt x="2329" y="20287"/>
                      <a:pt x="2918" y="20197"/>
                      <a:pt x="3587" y="20188"/>
                    </a:cubicBezTo>
                    <a:cubicBezTo>
                      <a:pt x="3782" y="20186"/>
                      <a:pt x="3974" y="20182"/>
                      <a:pt x="4164" y="20182"/>
                    </a:cubicBezTo>
                    <a:cubicBezTo>
                      <a:pt x="4653" y="20182"/>
                      <a:pt x="5130" y="20208"/>
                      <a:pt x="5612" y="20349"/>
                    </a:cubicBezTo>
                    <a:cubicBezTo>
                      <a:pt x="6772" y="20688"/>
                      <a:pt x="7887" y="21125"/>
                      <a:pt x="9064" y="21357"/>
                    </a:cubicBezTo>
                    <a:cubicBezTo>
                      <a:pt x="9928" y="21533"/>
                      <a:pt x="10844" y="21682"/>
                      <a:pt x="11739" y="21682"/>
                    </a:cubicBezTo>
                    <a:cubicBezTo>
                      <a:pt x="11889" y="21682"/>
                      <a:pt x="12038" y="21678"/>
                      <a:pt x="12187" y="21669"/>
                    </a:cubicBezTo>
                    <a:cubicBezTo>
                      <a:pt x="12945" y="21616"/>
                      <a:pt x="13703" y="21455"/>
                      <a:pt x="14426" y="21214"/>
                    </a:cubicBezTo>
                    <a:lnTo>
                      <a:pt x="14426" y="21214"/>
                    </a:lnTo>
                    <a:cubicBezTo>
                      <a:pt x="14185" y="21357"/>
                      <a:pt x="13935" y="21482"/>
                      <a:pt x="13667" y="21607"/>
                    </a:cubicBezTo>
                    <a:cubicBezTo>
                      <a:pt x="13596" y="21643"/>
                      <a:pt x="13534" y="21669"/>
                      <a:pt x="13462" y="21705"/>
                    </a:cubicBezTo>
                    <a:cubicBezTo>
                      <a:pt x="13284" y="21750"/>
                      <a:pt x="13097" y="21776"/>
                      <a:pt x="12918" y="21821"/>
                    </a:cubicBezTo>
                    <a:cubicBezTo>
                      <a:pt x="12383" y="21973"/>
                      <a:pt x="11830" y="22106"/>
                      <a:pt x="11268" y="22142"/>
                    </a:cubicBezTo>
                    <a:cubicBezTo>
                      <a:pt x="11115" y="22151"/>
                      <a:pt x="10960" y="22156"/>
                      <a:pt x="10805" y="22156"/>
                    </a:cubicBezTo>
                    <a:cubicBezTo>
                      <a:pt x="9622" y="22156"/>
                      <a:pt x="8390" y="21901"/>
                      <a:pt x="7262" y="21625"/>
                    </a:cubicBezTo>
                    <a:cubicBezTo>
                      <a:pt x="6879" y="21536"/>
                      <a:pt x="6513" y="21357"/>
                      <a:pt x="6156" y="21223"/>
                    </a:cubicBezTo>
                    <a:cubicBezTo>
                      <a:pt x="5531" y="20991"/>
                      <a:pt x="4898" y="20813"/>
                      <a:pt x="4238" y="20706"/>
                    </a:cubicBezTo>
                    <a:cubicBezTo>
                      <a:pt x="4009" y="20665"/>
                      <a:pt x="3776" y="20647"/>
                      <a:pt x="3540" y="20647"/>
                    </a:cubicBezTo>
                    <a:cubicBezTo>
                      <a:pt x="3013" y="20647"/>
                      <a:pt x="2478" y="20735"/>
                      <a:pt x="1972" y="20840"/>
                    </a:cubicBezTo>
                    <a:cubicBezTo>
                      <a:pt x="1930" y="20848"/>
                      <a:pt x="1936" y="20921"/>
                      <a:pt x="1974" y="20921"/>
                    </a:cubicBezTo>
                    <a:cubicBezTo>
                      <a:pt x="1976" y="20921"/>
                      <a:pt x="1979" y="20920"/>
                      <a:pt x="1981" y="20920"/>
                    </a:cubicBezTo>
                    <a:cubicBezTo>
                      <a:pt x="2412" y="20864"/>
                      <a:pt x="2847" y="20829"/>
                      <a:pt x="3280" y="20829"/>
                    </a:cubicBezTo>
                    <a:cubicBezTo>
                      <a:pt x="3753" y="20829"/>
                      <a:pt x="4223" y="20871"/>
                      <a:pt x="4684" y="20973"/>
                    </a:cubicBezTo>
                    <a:cubicBezTo>
                      <a:pt x="5719" y="21197"/>
                      <a:pt x="6664" y="21705"/>
                      <a:pt x="7699" y="21928"/>
                    </a:cubicBezTo>
                    <a:cubicBezTo>
                      <a:pt x="8707" y="22154"/>
                      <a:pt x="9759" y="22341"/>
                      <a:pt x="10796" y="22341"/>
                    </a:cubicBezTo>
                    <a:cubicBezTo>
                      <a:pt x="10990" y="22341"/>
                      <a:pt x="11183" y="22335"/>
                      <a:pt x="11375" y="22321"/>
                    </a:cubicBezTo>
                    <a:cubicBezTo>
                      <a:pt x="11928" y="22276"/>
                      <a:pt x="12436" y="22133"/>
                      <a:pt x="12945" y="21964"/>
                    </a:cubicBezTo>
                    <a:lnTo>
                      <a:pt x="12945" y="21964"/>
                    </a:lnTo>
                    <a:cubicBezTo>
                      <a:pt x="12454" y="22222"/>
                      <a:pt x="12017" y="22535"/>
                      <a:pt x="11687" y="23016"/>
                    </a:cubicBezTo>
                    <a:cubicBezTo>
                      <a:pt x="11286" y="23605"/>
                      <a:pt x="11571" y="24069"/>
                      <a:pt x="12204" y="24239"/>
                    </a:cubicBezTo>
                    <a:cubicBezTo>
                      <a:pt x="12213" y="24239"/>
                      <a:pt x="12213" y="24239"/>
                      <a:pt x="12213" y="24230"/>
                    </a:cubicBezTo>
                    <a:cubicBezTo>
                      <a:pt x="12419" y="24337"/>
                      <a:pt x="12633" y="24408"/>
                      <a:pt x="12847" y="24462"/>
                    </a:cubicBezTo>
                    <a:cubicBezTo>
                      <a:pt x="11170" y="24185"/>
                      <a:pt x="9537" y="23346"/>
                      <a:pt x="8038" y="22597"/>
                    </a:cubicBezTo>
                    <a:cubicBezTo>
                      <a:pt x="6850" y="21999"/>
                      <a:pt x="5504" y="21454"/>
                      <a:pt x="4152" y="21454"/>
                    </a:cubicBezTo>
                    <a:cubicBezTo>
                      <a:pt x="3829" y="21454"/>
                      <a:pt x="3506" y="21485"/>
                      <a:pt x="3185" y="21553"/>
                    </a:cubicBezTo>
                    <a:cubicBezTo>
                      <a:pt x="3144" y="21562"/>
                      <a:pt x="3149" y="21617"/>
                      <a:pt x="3186" y="21617"/>
                    </a:cubicBezTo>
                    <a:cubicBezTo>
                      <a:pt x="3188" y="21617"/>
                      <a:pt x="3191" y="21616"/>
                      <a:pt x="3194" y="21616"/>
                    </a:cubicBezTo>
                    <a:cubicBezTo>
                      <a:pt x="3415" y="21590"/>
                      <a:pt x="3633" y="21577"/>
                      <a:pt x="3848" y="21577"/>
                    </a:cubicBezTo>
                    <a:cubicBezTo>
                      <a:pt x="5530" y="21577"/>
                      <a:pt x="7027" y="22333"/>
                      <a:pt x="8538" y="23061"/>
                    </a:cubicBezTo>
                    <a:cubicBezTo>
                      <a:pt x="9484" y="23516"/>
                      <a:pt x="10483" y="24024"/>
                      <a:pt x="11518" y="24328"/>
                    </a:cubicBezTo>
                    <a:cubicBezTo>
                      <a:pt x="11232" y="24310"/>
                      <a:pt x="10947" y="24283"/>
                      <a:pt x="10670" y="24221"/>
                    </a:cubicBezTo>
                    <a:cubicBezTo>
                      <a:pt x="10233" y="24105"/>
                      <a:pt x="9805" y="23980"/>
                      <a:pt x="9376" y="23864"/>
                    </a:cubicBezTo>
                    <a:cubicBezTo>
                      <a:pt x="8600" y="23650"/>
                      <a:pt x="7797" y="23364"/>
                      <a:pt x="7003" y="23275"/>
                    </a:cubicBezTo>
                    <a:cubicBezTo>
                      <a:pt x="6283" y="23189"/>
                      <a:pt x="5597" y="23131"/>
                      <a:pt x="4884" y="23131"/>
                    </a:cubicBezTo>
                    <a:cubicBezTo>
                      <a:pt x="4715" y="23131"/>
                      <a:pt x="4545" y="23134"/>
                      <a:pt x="4372" y="23141"/>
                    </a:cubicBezTo>
                    <a:cubicBezTo>
                      <a:pt x="4024" y="23150"/>
                      <a:pt x="3685" y="23231"/>
                      <a:pt x="3346" y="23302"/>
                    </a:cubicBezTo>
                    <a:cubicBezTo>
                      <a:pt x="3034" y="23369"/>
                      <a:pt x="2689" y="23581"/>
                      <a:pt x="2359" y="23581"/>
                    </a:cubicBezTo>
                    <a:cubicBezTo>
                      <a:pt x="2340" y="23581"/>
                      <a:pt x="2321" y="23580"/>
                      <a:pt x="2302" y="23578"/>
                    </a:cubicBezTo>
                    <a:cubicBezTo>
                      <a:pt x="2301" y="23577"/>
                      <a:pt x="2300" y="23577"/>
                      <a:pt x="2298" y="23577"/>
                    </a:cubicBezTo>
                    <a:cubicBezTo>
                      <a:pt x="2291" y="23577"/>
                      <a:pt x="2287" y="23596"/>
                      <a:pt x="2302" y="23596"/>
                    </a:cubicBezTo>
                    <a:cubicBezTo>
                      <a:pt x="2354" y="23609"/>
                      <a:pt x="2408" y="23615"/>
                      <a:pt x="2462" y="23615"/>
                    </a:cubicBezTo>
                    <a:cubicBezTo>
                      <a:pt x="2593" y="23615"/>
                      <a:pt x="2726" y="23583"/>
                      <a:pt x="2846" y="23552"/>
                    </a:cubicBezTo>
                    <a:cubicBezTo>
                      <a:pt x="3301" y="23445"/>
                      <a:pt x="3747" y="23355"/>
                      <a:pt x="4202" y="23311"/>
                    </a:cubicBezTo>
                    <a:cubicBezTo>
                      <a:pt x="4418" y="23288"/>
                      <a:pt x="4634" y="23278"/>
                      <a:pt x="4850" y="23278"/>
                    </a:cubicBezTo>
                    <a:cubicBezTo>
                      <a:pt x="5562" y="23278"/>
                      <a:pt x="6272" y="23384"/>
                      <a:pt x="6977" y="23480"/>
                    </a:cubicBezTo>
                    <a:cubicBezTo>
                      <a:pt x="7824" y="23596"/>
                      <a:pt x="8672" y="23882"/>
                      <a:pt x="9492" y="24105"/>
                    </a:cubicBezTo>
                    <a:cubicBezTo>
                      <a:pt x="10187" y="24298"/>
                      <a:pt x="10807" y="24417"/>
                      <a:pt x="11493" y="24417"/>
                    </a:cubicBezTo>
                    <a:cubicBezTo>
                      <a:pt x="11601" y="24417"/>
                      <a:pt x="11710" y="24414"/>
                      <a:pt x="11821" y="24408"/>
                    </a:cubicBezTo>
                    <a:cubicBezTo>
                      <a:pt x="12287" y="24525"/>
                      <a:pt x="12767" y="24601"/>
                      <a:pt x="13248" y="24601"/>
                    </a:cubicBezTo>
                    <a:cubicBezTo>
                      <a:pt x="13319" y="24601"/>
                      <a:pt x="13391" y="24599"/>
                      <a:pt x="13462" y="24595"/>
                    </a:cubicBezTo>
                    <a:cubicBezTo>
                      <a:pt x="13471" y="24595"/>
                      <a:pt x="13471" y="24587"/>
                      <a:pt x="13480" y="24587"/>
                    </a:cubicBezTo>
                    <a:cubicBezTo>
                      <a:pt x="13596" y="24604"/>
                      <a:pt x="13712" y="24613"/>
                      <a:pt x="13837" y="24631"/>
                    </a:cubicBezTo>
                    <a:cubicBezTo>
                      <a:pt x="14154" y="24665"/>
                      <a:pt x="14472" y="24679"/>
                      <a:pt x="14789" y="24679"/>
                    </a:cubicBezTo>
                    <a:cubicBezTo>
                      <a:pt x="15130" y="24679"/>
                      <a:pt x="15471" y="24663"/>
                      <a:pt x="15809" y="24640"/>
                    </a:cubicBezTo>
                    <a:lnTo>
                      <a:pt x="15809" y="24640"/>
                    </a:lnTo>
                    <a:cubicBezTo>
                      <a:pt x="15291" y="24774"/>
                      <a:pt x="14783" y="24952"/>
                      <a:pt x="14265" y="25068"/>
                    </a:cubicBezTo>
                    <a:cubicBezTo>
                      <a:pt x="13598" y="25225"/>
                      <a:pt x="12868" y="25362"/>
                      <a:pt x="12174" y="25362"/>
                    </a:cubicBezTo>
                    <a:cubicBezTo>
                      <a:pt x="12079" y="25362"/>
                      <a:pt x="11985" y="25359"/>
                      <a:pt x="11892" y="25354"/>
                    </a:cubicBezTo>
                    <a:cubicBezTo>
                      <a:pt x="10349" y="25282"/>
                      <a:pt x="8823" y="25113"/>
                      <a:pt x="7325" y="24720"/>
                    </a:cubicBezTo>
                    <a:cubicBezTo>
                      <a:pt x="6433" y="24479"/>
                      <a:pt x="5514" y="24158"/>
                      <a:pt x="4586" y="24060"/>
                    </a:cubicBezTo>
                    <a:cubicBezTo>
                      <a:pt x="4127" y="24018"/>
                      <a:pt x="3657" y="23992"/>
                      <a:pt x="3198" y="23992"/>
                    </a:cubicBezTo>
                    <a:cubicBezTo>
                      <a:pt x="3077" y="23992"/>
                      <a:pt x="2957" y="23994"/>
                      <a:pt x="2837" y="23998"/>
                    </a:cubicBezTo>
                    <a:cubicBezTo>
                      <a:pt x="2150" y="24007"/>
                      <a:pt x="1508" y="24132"/>
                      <a:pt x="839" y="24239"/>
                    </a:cubicBezTo>
                    <a:cubicBezTo>
                      <a:pt x="839" y="24239"/>
                      <a:pt x="839" y="24248"/>
                      <a:pt x="839" y="24248"/>
                    </a:cubicBezTo>
                    <a:cubicBezTo>
                      <a:pt x="1625" y="24192"/>
                      <a:pt x="2401" y="24146"/>
                      <a:pt x="3179" y="24146"/>
                    </a:cubicBezTo>
                    <a:cubicBezTo>
                      <a:pt x="3646" y="24146"/>
                      <a:pt x="4114" y="24163"/>
                      <a:pt x="4586" y="24203"/>
                    </a:cubicBezTo>
                    <a:cubicBezTo>
                      <a:pt x="5585" y="24301"/>
                      <a:pt x="6593" y="24702"/>
                      <a:pt x="7565" y="24961"/>
                    </a:cubicBezTo>
                    <a:cubicBezTo>
                      <a:pt x="8984" y="25345"/>
                      <a:pt x="10465" y="25461"/>
                      <a:pt x="11928" y="25541"/>
                    </a:cubicBezTo>
                    <a:cubicBezTo>
                      <a:pt x="10991" y="25737"/>
                      <a:pt x="10072" y="26050"/>
                      <a:pt x="9260" y="26478"/>
                    </a:cubicBezTo>
                    <a:cubicBezTo>
                      <a:pt x="9222" y="26501"/>
                      <a:pt x="9243" y="26544"/>
                      <a:pt x="9278" y="26544"/>
                    </a:cubicBezTo>
                    <a:cubicBezTo>
                      <a:pt x="9284" y="26544"/>
                      <a:pt x="9290" y="26543"/>
                      <a:pt x="9296" y="26540"/>
                    </a:cubicBezTo>
                    <a:cubicBezTo>
                      <a:pt x="10909" y="25837"/>
                      <a:pt x="12697" y="25469"/>
                      <a:pt x="14461" y="25469"/>
                    </a:cubicBezTo>
                    <a:cubicBezTo>
                      <a:pt x="14688" y="25469"/>
                      <a:pt x="14914" y="25475"/>
                      <a:pt x="15139" y="25488"/>
                    </a:cubicBezTo>
                    <a:cubicBezTo>
                      <a:pt x="16400" y="25564"/>
                      <a:pt x="17669" y="25739"/>
                      <a:pt x="18939" y="25739"/>
                    </a:cubicBezTo>
                    <a:cubicBezTo>
                      <a:pt x="18999" y="25739"/>
                      <a:pt x="19058" y="25738"/>
                      <a:pt x="19118" y="25737"/>
                    </a:cubicBezTo>
                    <a:cubicBezTo>
                      <a:pt x="20019" y="25728"/>
                      <a:pt x="21090" y="25630"/>
                      <a:pt x="21902" y="25184"/>
                    </a:cubicBezTo>
                    <a:cubicBezTo>
                      <a:pt x="21941" y="25160"/>
                      <a:pt x="21917" y="25101"/>
                      <a:pt x="21880" y="25101"/>
                    </a:cubicBezTo>
                    <a:cubicBezTo>
                      <a:pt x="21876" y="25101"/>
                      <a:pt x="21871" y="25102"/>
                      <a:pt x="21866" y="25104"/>
                    </a:cubicBezTo>
                    <a:cubicBezTo>
                      <a:pt x="20884" y="25408"/>
                      <a:pt x="19886" y="25568"/>
                      <a:pt x="18854" y="25568"/>
                    </a:cubicBezTo>
                    <a:cubicBezTo>
                      <a:pt x="18826" y="25568"/>
                      <a:pt x="18798" y="25568"/>
                      <a:pt x="18770" y="25568"/>
                    </a:cubicBezTo>
                    <a:cubicBezTo>
                      <a:pt x="17379" y="25559"/>
                      <a:pt x="15996" y="25345"/>
                      <a:pt x="14604" y="25300"/>
                    </a:cubicBezTo>
                    <a:cubicBezTo>
                      <a:pt x="14502" y="25296"/>
                      <a:pt x="14397" y="25293"/>
                      <a:pt x="14292" y="25293"/>
                    </a:cubicBezTo>
                    <a:cubicBezTo>
                      <a:pt x="14187" y="25293"/>
                      <a:pt x="14082" y="25296"/>
                      <a:pt x="13980" y="25300"/>
                    </a:cubicBezTo>
                    <a:cubicBezTo>
                      <a:pt x="14729" y="25095"/>
                      <a:pt x="15461" y="24818"/>
                      <a:pt x="16210" y="24613"/>
                    </a:cubicBezTo>
                    <a:cubicBezTo>
                      <a:pt x="16487" y="24587"/>
                      <a:pt x="16763" y="24560"/>
                      <a:pt x="17040" y="24542"/>
                    </a:cubicBezTo>
                    <a:cubicBezTo>
                      <a:pt x="17548" y="24497"/>
                      <a:pt x="18048" y="24408"/>
                      <a:pt x="18547" y="24319"/>
                    </a:cubicBezTo>
                    <a:cubicBezTo>
                      <a:pt x="18592" y="24310"/>
                      <a:pt x="18637" y="24301"/>
                      <a:pt x="18681" y="24292"/>
                    </a:cubicBezTo>
                    <a:lnTo>
                      <a:pt x="18690" y="24292"/>
                    </a:lnTo>
                    <a:cubicBezTo>
                      <a:pt x="19091" y="24212"/>
                      <a:pt x="19502" y="24132"/>
                      <a:pt x="19903" y="24069"/>
                    </a:cubicBezTo>
                    <a:lnTo>
                      <a:pt x="19948" y="24069"/>
                    </a:lnTo>
                    <a:cubicBezTo>
                      <a:pt x="19948" y="24060"/>
                      <a:pt x="19957" y="24060"/>
                      <a:pt x="19957" y="24060"/>
                    </a:cubicBezTo>
                    <a:cubicBezTo>
                      <a:pt x="20091" y="24042"/>
                      <a:pt x="20224" y="24024"/>
                      <a:pt x="20358" y="24007"/>
                    </a:cubicBezTo>
                    <a:cubicBezTo>
                      <a:pt x="21142" y="23917"/>
                      <a:pt x="21935" y="23868"/>
                      <a:pt x="22727" y="23868"/>
                    </a:cubicBezTo>
                    <a:cubicBezTo>
                      <a:pt x="23035" y="23868"/>
                      <a:pt x="23343" y="23876"/>
                      <a:pt x="23650" y="23891"/>
                    </a:cubicBezTo>
                    <a:cubicBezTo>
                      <a:pt x="24774" y="23935"/>
                      <a:pt x="25916" y="24024"/>
                      <a:pt x="27022" y="24185"/>
                    </a:cubicBezTo>
                    <a:cubicBezTo>
                      <a:pt x="27950" y="24319"/>
                      <a:pt x="28878" y="24479"/>
                      <a:pt x="29806" y="24569"/>
                    </a:cubicBezTo>
                    <a:cubicBezTo>
                      <a:pt x="30317" y="24616"/>
                      <a:pt x="30833" y="24640"/>
                      <a:pt x="31349" y="24640"/>
                    </a:cubicBezTo>
                    <a:cubicBezTo>
                      <a:pt x="31608" y="24640"/>
                      <a:pt x="31866" y="24634"/>
                      <a:pt x="32125" y="24622"/>
                    </a:cubicBezTo>
                    <a:cubicBezTo>
                      <a:pt x="32411" y="24604"/>
                      <a:pt x="32687" y="24569"/>
                      <a:pt x="32964" y="24515"/>
                    </a:cubicBezTo>
                    <a:lnTo>
                      <a:pt x="32973" y="24515"/>
                    </a:lnTo>
                    <a:cubicBezTo>
                      <a:pt x="32678" y="24667"/>
                      <a:pt x="32384" y="24810"/>
                      <a:pt x="32098" y="24925"/>
                    </a:cubicBezTo>
                    <a:cubicBezTo>
                      <a:pt x="31599" y="25131"/>
                      <a:pt x="31046" y="25220"/>
                      <a:pt x="30519" y="25336"/>
                    </a:cubicBezTo>
                    <a:cubicBezTo>
                      <a:pt x="30059" y="25429"/>
                      <a:pt x="29593" y="25523"/>
                      <a:pt x="29126" y="25523"/>
                    </a:cubicBezTo>
                    <a:cubicBezTo>
                      <a:pt x="29013" y="25523"/>
                      <a:pt x="28901" y="25517"/>
                      <a:pt x="28789" y="25505"/>
                    </a:cubicBezTo>
                    <a:cubicBezTo>
                      <a:pt x="28557" y="25479"/>
                      <a:pt x="28320" y="25476"/>
                      <a:pt x="28085" y="25476"/>
                    </a:cubicBezTo>
                    <a:cubicBezTo>
                      <a:pt x="28038" y="25476"/>
                      <a:pt x="27991" y="25476"/>
                      <a:pt x="27944" y="25476"/>
                    </a:cubicBezTo>
                    <a:cubicBezTo>
                      <a:pt x="27756" y="25476"/>
                      <a:pt x="27570" y="25475"/>
                      <a:pt x="27388" y="25461"/>
                    </a:cubicBezTo>
                    <a:cubicBezTo>
                      <a:pt x="26939" y="25430"/>
                      <a:pt x="26457" y="25276"/>
                      <a:pt x="25998" y="25276"/>
                    </a:cubicBezTo>
                    <a:cubicBezTo>
                      <a:pt x="25919" y="25276"/>
                      <a:pt x="25841" y="25281"/>
                      <a:pt x="25764" y="25291"/>
                    </a:cubicBezTo>
                    <a:cubicBezTo>
                      <a:pt x="25756" y="25291"/>
                      <a:pt x="25756" y="25309"/>
                      <a:pt x="25764" y="25309"/>
                    </a:cubicBezTo>
                    <a:cubicBezTo>
                      <a:pt x="25790" y="25308"/>
                      <a:pt x="25816" y="25307"/>
                      <a:pt x="25841" y="25307"/>
                    </a:cubicBezTo>
                    <a:cubicBezTo>
                      <a:pt x="26306" y="25307"/>
                      <a:pt x="26771" y="25526"/>
                      <a:pt x="27227" y="25577"/>
                    </a:cubicBezTo>
                    <a:cubicBezTo>
                      <a:pt x="27691" y="25630"/>
                      <a:pt x="28164" y="25648"/>
                      <a:pt x="28628" y="25648"/>
                    </a:cubicBezTo>
                    <a:cubicBezTo>
                      <a:pt x="28661" y="25648"/>
                      <a:pt x="28694" y="25649"/>
                      <a:pt x="28727" y="25649"/>
                    </a:cubicBezTo>
                    <a:cubicBezTo>
                      <a:pt x="29752" y="25649"/>
                      <a:pt x="30721" y="25514"/>
                      <a:pt x="31715" y="25238"/>
                    </a:cubicBezTo>
                    <a:cubicBezTo>
                      <a:pt x="32393" y="25050"/>
                      <a:pt x="32973" y="24694"/>
                      <a:pt x="33597" y="24381"/>
                    </a:cubicBezTo>
                    <a:cubicBezTo>
                      <a:pt x="34596" y="23873"/>
                      <a:pt x="35578" y="23659"/>
                      <a:pt x="36693" y="23641"/>
                    </a:cubicBezTo>
                    <a:cubicBezTo>
                      <a:pt x="36719" y="23641"/>
                      <a:pt x="36728" y="23605"/>
                      <a:pt x="36693" y="23596"/>
                    </a:cubicBezTo>
                    <a:cubicBezTo>
                      <a:pt x="36434" y="23525"/>
                      <a:pt x="36181" y="23494"/>
                      <a:pt x="35931" y="23494"/>
                    </a:cubicBezTo>
                    <a:cubicBezTo>
                      <a:pt x="35335" y="23494"/>
                      <a:pt x="34760" y="23672"/>
                      <a:pt x="34195" y="23917"/>
                    </a:cubicBezTo>
                    <a:cubicBezTo>
                      <a:pt x="34115" y="23926"/>
                      <a:pt x="34034" y="23944"/>
                      <a:pt x="33954" y="23962"/>
                    </a:cubicBezTo>
                    <a:cubicBezTo>
                      <a:pt x="33940" y="23962"/>
                      <a:pt x="33925" y="23962"/>
                      <a:pt x="33911" y="23962"/>
                    </a:cubicBezTo>
                    <a:cubicBezTo>
                      <a:pt x="33036" y="23962"/>
                      <a:pt x="32239" y="23696"/>
                      <a:pt x="31545" y="23257"/>
                    </a:cubicBezTo>
                    <a:lnTo>
                      <a:pt x="31545" y="23257"/>
                    </a:lnTo>
                    <a:cubicBezTo>
                      <a:pt x="31946" y="23354"/>
                      <a:pt x="32378" y="23399"/>
                      <a:pt x="32806" y="23399"/>
                    </a:cubicBezTo>
                    <a:cubicBezTo>
                      <a:pt x="33245" y="23399"/>
                      <a:pt x="33682" y="23352"/>
                      <a:pt x="34079" y="23266"/>
                    </a:cubicBezTo>
                    <a:cubicBezTo>
                      <a:pt x="34605" y="23159"/>
                      <a:pt x="35114" y="23061"/>
                      <a:pt x="35613" y="22883"/>
                    </a:cubicBezTo>
                    <a:cubicBezTo>
                      <a:pt x="36247" y="22642"/>
                      <a:pt x="36907" y="22410"/>
                      <a:pt x="37549" y="22214"/>
                    </a:cubicBezTo>
                    <a:cubicBezTo>
                      <a:pt x="38302" y="21975"/>
                      <a:pt x="39143" y="21798"/>
                      <a:pt x="39967" y="21798"/>
                    </a:cubicBezTo>
                    <a:cubicBezTo>
                      <a:pt x="40315" y="21798"/>
                      <a:pt x="40659" y="21830"/>
                      <a:pt x="40993" y="21901"/>
                    </a:cubicBezTo>
                    <a:cubicBezTo>
                      <a:pt x="41144" y="21946"/>
                      <a:pt x="41287" y="21999"/>
                      <a:pt x="41430" y="22035"/>
                    </a:cubicBezTo>
                    <a:cubicBezTo>
                      <a:pt x="41439" y="22040"/>
                      <a:pt x="41445" y="22042"/>
                      <a:pt x="41452" y="22042"/>
                    </a:cubicBezTo>
                    <a:cubicBezTo>
                      <a:pt x="41459" y="22042"/>
                      <a:pt x="41465" y="22040"/>
                      <a:pt x="41474" y="22035"/>
                    </a:cubicBezTo>
                    <a:cubicBezTo>
                      <a:pt x="41492" y="22044"/>
                      <a:pt x="41501" y="22044"/>
                      <a:pt x="41519" y="22053"/>
                    </a:cubicBezTo>
                    <a:cubicBezTo>
                      <a:pt x="41804" y="22161"/>
                      <a:pt x="42239" y="22284"/>
                      <a:pt x="42627" y="22284"/>
                    </a:cubicBezTo>
                    <a:cubicBezTo>
                      <a:pt x="42846" y="22284"/>
                      <a:pt x="43051" y="22245"/>
                      <a:pt x="43205" y="22142"/>
                    </a:cubicBezTo>
                    <a:cubicBezTo>
                      <a:pt x="43221" y="22134"/>
                      <a:pt x="43216" y="22105"/>
                      <a:pt x="43195" y="22105"/>
                    </a:cubicBezTo>
                    <a:cubicBezTo>
                      <a:pt x="43193" y="22105"/>
                      <a:pt x="43190" y="22105"/>
                      <a:pt x="43187" y="22106"/>
                    </a:cubicBezTo>
                    <a:cubicBezTo>
                      <a:pt x="43070" y="22134"/>
                      <a:pt x="42951" y="22146"/>
                      <a:pt x="42830" y="22146"/>
                    </a:cubicBezTo>
                    <a:cubicBezTo>
                      <a:pt x="42244" y="22146"/>
                      <a:pt x="41629" y="21866"/>
                      <a:pt x="41082" y="21741"/>
                    </a:cubicBezTo>
                    <a:lnTo>
                      <a:pt x="41055" y="21741"/>
                    </a:lnTo>
                    <a:cubicBezTo>
                      <a:pt x="40600" y="21571"/>
                      <a:pt x="40154" y="21384"/>
                      <a:pt x="39690" y="21295"/>
                    </a:cubicBezTo>
                    <a:cubicBezTo>
                      <a:pt x="39129" y="21185"/>
                      <a:pt x="38547" y="21134"/>
                      <a:pt x="37963" y="21134"/>
                    </a:cubicBezTo>
                    <a:cubicBezTo>
                      <a:pt x="37405" y="21134"/>
                      <a:pt x="36845" y="21181"/>
                      <a:pt x="36300" y="21268"/>
                    </a:cubicBezTo>
                    <a:cubicBezTo>
                      <a:pt x="35247" y="21428"/>
                      <a:pt x="34230" y="21830"/>
                      <a:pt x="33178" y="21990"/>
                    </a:cubicBezTo>
                    <a:cubicBezTo>
                      <a:pt x="32718" y="22056"/>
                      <a:pt x="32258" y="22078"/>
                      <a:pt x="31799" y="22078"/>
                    </a:cubicBezTo>
                    <a:cubicBezTo>
                      <a:pt x="31634" y="22078"/>
                      <a:pt x="31469" y="22075"/>
                      <a:pt x="31304" y="22071"/>
                    </a:cubicBezTo>
                    <a:cubicBezTo>
                      <a:pt x="30983" y="22062"/>
                      <a:pt x="30662" y="22017"/>
                      <a:pt x="30359" y="21946"/>
                    </a:cubicBezTo>
                    <a:cubicBezTo>
                      <a:pt x="30163" y="21892"/>
                      <a:pt x="30011" y="21750"/>
                      <a:pt x="29850" y="21634"/>
                    </a:cubicBezTo>
                    <a:cubicBezTo>
                      <a:pt x="29270" y="20849"/>
                      <a:pt x="28833" y="19948"/>
                      <a:pt x="28566" y="19064"/>
                    </a:cubicBezTo>
                    <a:cubicBezTo>
                      <a:pt x="28601" y="19047"/>
                      <a:pt x="28637" y="19011"/>
                      <a:pt x="28673" y="18975"/>
                    </a:cubicBezTo>
                    <a:cubicBezTo>
                      <a:pt x="28748" y="18898"/>
                      <a:pt x="28841" y="18868"/>
                      <a:pt x="28939" y="18868"/>
                    </a:cubicBezTo>
                    <a:cubicBezTo>
                      <a:pt x="29215" y="18868"/>
                      <a:pt x="29538" y="19096"/>
                      <a:pt x="29663" y="19136"/>
                    </a:cubicBezTo>
                    <a:cubicBezTo>
                      <a:pt x="29770" y="19168"/>
                      <a:pt x="29890" y="19213"/>
                      <a:pt x="30030" y="19213"/>
                    </a:cubicBezTo>
                    <a:cubicBezTo>
                      <a:pt x="30124" y="19213"/>
                      <a:pt x="30227" y="19193"/>
                      <a:pt x="30341" y="19136"/>
                    </a:cubicBezTo>
                    <a:cubicBezTo>
                      <a:pt x="30457" y="19082"/>
                      <a:pt x="30510" y="18993"/>
                      <a:pt x="30484" y="18868"/>
                    </a:cubicBezTo>
                    <a:cubicBezTo>
                      <a:pt x="30466" y="18806"/>
                      <a:pt x="30394" y="18618"/>
                      <a:pt x="30457" y="18556"/>
                    </a:cubicBezTo>
                    <a:cubicBezTo>
                      <a:pt x="30471" y="18541"/>
                      <a:pt x="30491" y="18535"/>
                      <a:pt x="30513" y="18535"/>
                    </a:cubicBezTo>
                    <a:cubicBezTo>
                      <a:pt x="30586" y="18535"/>
                      <a:pt x="30690" y="18603"/>
                      <a:pt x="30751" y="18672"/>
                    </a:cubicBezTo>
                    <a:cubicBezTo>
                      <a:pt x="30832" y="18752"/>
                      <a:pt x="30912" y="18850"/>
                      <a:pt x="31010" y="18922"/>
                    </a:cubicBezTo>
                    <a:cubicBezTo>
                      <a:pt x="31187" y="19055"/>
                      <a:pt x="31394" y="19166"/>
                      <a:pt x="31580" y="19166"/>
                    </a:cubicBezTo>
                    <a:cubicBezTo>
                      <a:pt x="31742" y="19166"/>
                      <a:pt x="31887" y="19083"/>
                      <a:pt x="31982" y="18859"/>
                    </a:cubicBezTo>
                    <a:cubicBezTo>
                      <a:pt x="32134" y="18493"/>
                      <a:pt x="31474" y="17923"/>
                      <a:pt x="31260" y="17726"/>
                    </a:cubicBezTo>
                    <a:cubicBezTo>
                      <a:pt x="30742" y="17236"/>
                      <a:pt x="30207" y="16763"/>
                      <a:pt x="29574" y="16433"/>
                    </a:cubicBezTo>
                    <a:cubicBezTo>
                      <a:pt x="29047" y="16156"/>
                      <a:pt x="28432" y="16013"/>
                      <a:pt x="27816" y="16005"/>
                    </a:cubicBezTo>
                    <a:cubicBezTo>
                      <a:pt x="29199" y="15531"/>
                      <a:pt x="30594" y="14933"/>
                      <a:pt x="32064" y="14933"/>
                    </a:cubicBezTo>
                    <a:cubicBezTo>
                      <a:pt x="32311" y="14933"/>
                      <a:pt x="32560" y="14950"/>
                      <a:pt x="32812" y="14988"/>
                    </a:cubicBezTo>
                    <a:cubicBezTo>
                      <a:pt x="33874" y="15139"/>
                      <a:pt x="34864" y="15567"/>
                      <a:pt x="35908" y="15808"/>
                    </a:cubicBezTo>
                    <a:cubicBezTo>
                      <a:pt x="36177" y="15871"/>
                      <a:pt x="36449" y="15899"/>
                      <a:pt x="36721" y="15899"/>
                    </a:cubicBezTo>
                    <a:cubicBezTo>
                      <a:pt x="37025" y="15899"/>
                      <a:pt x="37328" y="15865"/>
                      <a:pt x="37629" y="15808"/>
                    </a:cubicBezTo>
                    <a:lnTo>
                      <a:pt x="37799" y="15808"/>
                    </a:lnTo>
                    <a:cubicBezTo>
                      <a:pt x="39155" y="15666"/>
                      <a:pt x="39699" y="14738"/>
                      <a:pt x="40609" y="14140"/>
                    </a:cubicBezTo>
                    <a:cubicBezTo>
                      <a:pt x="40627" y="14131"/>
                      <a:pt x="40618" y="14122"/>
                      <a:pt x="40618" y="14113"/>
                    </a:cubicBezTo>
                    <a:cubicBezTo>
                      <a:pt x="40618" y="14090"/>
                      <a:pt x="40605" y="14067"/>
                      <a:pt x="40584" y="14067"/>
                    </a:cubicBezTo>
                    <a:cubicBezTo>
                      <a:pt x="40580" y="14067"/>
                      <a:pt x="40577" y="14067"/>
                      <a:pt x="40573" y="14069"/>
                    </a:cubicBezTo>
                    <a:cubicBezTo>
                      <a:pt x="40520" y="14086"/>
                      <a:pt x="40440" y="14131"/>
                      <a:pt x="40395" y="14158"/>
                    </a:cubicBezTo>
                    <a:cubicBezTo>
                      <a:pt x="40215" y="14198"/>
                      <a:pt x="40033" y="14213"/>
                      <a:pt x="39851" y="14213"/>
                    </a:cubicBezTo>
                    <a:cubicBezTo>
                      <a:pt x="39544" y="14213"/>
                      <a:pt x="39237" y="14170"/>
                      <a:pt x="38941" y="14131"/>
                    </a:cubicBezTo>
                    <a:cubicBezTo>
                      <a:pt x="38361" y="14069"/>
                      <a:pt x="37781" y="13971"/>
                      <a:pt x="37210" y="13855"/>
                    </a:cubicBezTo>
                    <a:cubicBezTo>
                      <a:pt x="35810" y="13578"/>
                      <a:pt x="34471" y="13007"/>
                      <a:pt x="33071" y="12686"/>
                    </a:cubicBezTo>
                    <a:cubicBezTo>
                      <a:pt x="32437" y="12537"/>
                      <a:pt x="31792" y="12483"/>
                      <a:pt x="31144" y="12483"/>
                    </a:cubicBezTo>
                    <a:cubicBezTo>
                      <a:pt x="30551" y="12483"/>
                      <a:pt x="29957" y="12528"/>
                      <a:pt x="29369" y="12588"/>
                    </a:cubicBezTo>
                    <a:cubicBezTo>
                      <a:pt x="28619" y="12668"/>
                      <a:pt x="27843" y="12757"/>
                      <a:pt x="27103" y="12962"/>
                    </a:cubicBezTo>
                    <a:cubicBezTo>
                      <a:pt x="26630" y="13043"/>
                      <a:pt x="26157" y="13159"/>
                      <a:pt x="25693" y="13284"/>
                    </a:cubicBezTo>
                    <a:cubicBezTo>
                      <a:pt x="24893" y="13443"/>
                      <a:pt x="24092" y="13517"/>
                      <a:pt x="23287" y="13517"/>
                    </a:cubicBezTo>
                    <a:cubicBezTo>
                      <a:pt x="22424" y="13517"/>
                      <a:pt x="21557" y="13432"/>
                      <a:pt x="20679" y="13275"/>
                    </a:cubicBezTo>
                    <a:cubicBezTo>
                      <a:pt x="19859" y="13132"/>
                      <a:pt x="19047" y="12927"/>
                      <a:pt x="18244" y="12695"/>
                    </a:cubicBezTo>
                    <a:lnTo>
                      <a:pt x="18244" y="12695"/>
                    </a:lnTo>
                    <a:cubicBezTo>
                      <a:pt x="18404" y="12712"/>
                      <a:pt x="18566" y="12720"/>
                      <a:pt x="18729" y="12720"/>
                    </a:cubicBezTo>
                    <a:cubicBezTo>
                      <a:pt x="19724" y="12720"/>
                      <a:pt x="20751" y="12419"/>
                      <a:pt x="21679" y="12151"/>
                    </a:cubicBezTo>
                    <a:cubicBezTo>
                      <a:pt x="22490" y="11919"/>
                      <a:pt x="23311" y="11669"/>
                      <a:pt x="24150" y="11535"/>
                    </a:cubicBezTo>
                    <a:cubicBezTo>
                      <a:pt x="24419" y="11493"/>
                      <a:pt x="24679" y="11473"/>
                      <a:pt x="24935" y="11473"/>
                    </a:cubicBezTo>
                    <a:cubicBezTo>
                      <a:pt x="25485" y="11473"/>
                      <a:pt x="26016" y="11562"/>
                      <a:pt x="26576" y="11696"/>
                    </a:cubicBezTo>
                    <a:cubicBezTo>
                      <a:pt x="27727" y="11972"/>
                      <a:pt x="28941" y="12185"/>
                      <a:pt x="30143" y="12185"/>
                    </a:cubicBezTo>
                    <a:cubicBezTo>
                      <a:pt x="30572" y="12185"/>
                      <a:pt x="30999" y="12158"/>
                      <a:pt x="31420" y="12097"/>
                    </a:cubicBezTo>
                    <a:cubicBezTo>
                      <a:pt x="32518" y="11937"/>
                      <a:pt x="34025" y="11490"/>
                      <a:pt x="34346" y="10268"/>
                    </a:cubicBezTo>
                    <a:cubicBezTo>
                      <a:pt x="34364" y="10242"/>
                      <a:pt x="34382" y="10215"/>
                      <a:pt x="34391" y="10179"/>
                    </a:cubicBezTo>
                    <a:cubicBezTo>
                      <a:pt x="34569" y="9733"/>
                      <a:pt x="34498" y="9153"/>
                      <a:pt x="34007" y="8966"/>
                    </a:cubicBezTo>
                    <a:cubicBezTo>
                      <a:pt x="34004" y="8963"/>
                      <a:pt x="34003" y="8962"/>
                      <a:pt x="34001" y="8962"/>
                    </a:cubicBezTo>
                    <a:cubicBezTo>
                      <a:pt x="33999" y="8962"/>
                      <a:pt x="33999" y="8966"/>
                      <a:pt x="33999" y="8966"/>
                    </a:cubicBezTo>
                    <a:cubicBezTo>
                      <a:pt x="33945" y="8930"/>
                      <a:pt x="33874" y="8894"/>
                      <a:pt x="33793" y="8877"/>
                    </a:cubicBezTo>
                    <a:lnTo>
                      <a:pt x="33776" y="8877"/>
                    </a:lnTo>
                    <a:cubicBezTo>
                      <a:pt x="33615" y="8778"/>
                      <a:pt x="33472" y="8654"/>
                      <a:pt x="33338" y="8547"/>
                    </a:cubicBezTo>
                    <a:cubicBezTo>
                      <a:pt x="33026" y="8306"/>
                      <a:pt x="32705" y="8083"/>
                      <a:pt x="32402" y="7842"/>
                    </a:cubicBezTo>
                    <a:cubicBezTo>
                      <a:pt x="31777" y="7333"/>
                      <a:pt x="31188" y="6745"/>
                      <a:pt x="30635" y="6165"/>
                    </a:cubicBezTo>
                    <a:cubicBezTo>
                      <a:pt x="30278" y="5790"/>
                      <a:pt x="29931" y="5406"/>
                      <a:pt x="29636" y="4978"/>
                    </a:cubicBezTo>
                    <a:cubicBezTo>
                      <a:pt x="29351" y="4559"/>
                      <a:pt x="29137" y="4095"/>
                      <a:pt x="28878" y="3649"/>
                    </a:cubicBezTo>
                    <a:cubicBezTo>
                      <a:pt x="28405" y="2819"/>
                      <a:pt x="27852" y="1847"/>
                      <a:pt x="27076" y="1249"/>
                    </a:cubicBezTo>
                    <a:cubicBezTo>
                      <a:pt x="26371" y="705"/>
                      <a:pt x="25470" y="259"/>
                      <a:pt x="24587" y="72"/>
                    </a:cubicBezTo>
                    <a:cubicBezTo>
                      <a:pt x="24342" y="22"/>
                      <a:pt x="24093" y="0"/>
                      <a:pt x="238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628;p76"/>
              <p:cNvSpPr/>
              <p:nvPr/>
            </p:nvSpPr>
            <p:spPr>
              <a:xfrm>
                <a:off x="5720830" y="4364814"/>
                <a:ext cx="794377" cy="129929"/>
              </a:xfrm>
              <a:custGeom>
                <a:avLst/>
                <a:gdLst/>
                <a:ahLst/>
                <a:cxnLst/>
                <a:rect l="l" t="t" r="r" b="b"/>
                <a:pathLst>
                  <a:path w="13414" h="2194" extrusionOk="0">
                    <a:moveTo>
                      <a:pt x="13384" y="0"/>
                    </a:moveTo>
                    <a:cubicBezTo>
                      <a:pt x="13380" y="0"/>
                      <a:pt x="13376" y="2"/>
                      <a:pt x="13373" y="5"/>
                    </a:cubicBezTo>
                    <a:cubicBezTo>
                      <a:pt x="13060" y="211"/>
                      <a:pt x="12561" y="219"/>
                      <a:pt x="12204" y="255"/>
                    </a:cubicBezTo>
                    <a:cubicBezTo>
                      <a:pt x="11847" y="291"/>
                      <a:pt x="11490" y="318"/>
                      <a:pt x="11134" y="335"/>
                    </a:cubicBezTo>
                    <a:cubicBezTo>
                      <a:pt x="10554" y="353"/>
                      <a:pt x="9965" y="353"/>
                      <a:pt x="9385" y="353"/>
                    </a:cubicBezTo>
                    <a:cubicBezTo>
                      <a:pt x="8725" y="353"/>
                      <a:pt x="8065" y="451"/>
                      <a:pt x="7405" y="469"/>
                    </a:cubicBezTo>
                    <a:cubicBezTo>
                      <a:pt x="6129" y="505"/>
                      <a:pt x="4782" y="764"/>
                      <a:pt x="3560" y="1138"/>
                    </a:cubicBezTo>
                    <a:cubicBezTo>
                      <a:pt x="2971" y="1317"/>
                      <a:pt x="2391" y="1522"/>
                      <a:pt x="1811" y="1736"/>
                    </a:cubicBezTo>
                    <a:cubicBezTo>
                      <a:pt x="1222" y="1959"/>
                      <a:pt x="651" y="2066"/>
                      <a:pt x="36" y="2137"/>
                    </a:cubicBezTo>
                    <a:cubicBezTo>
                      <a:pt x="0" y="2146"/>
                      <a:pt x="0" y="2191"/>
                      <a:pt x="36" y="2191"/>
                    </a:cubicBezTo>
                    <a:cubicBezTo>
                      <a:pt x="86" y="2193"/>
                      <a:pt x="136" y="2194"/>
                      <a:pt x="185" y="2194"/>
                    </a:cubicBezTo>
                    <a:cubicBezTo>
                      <a:pt x="1290" y="2194"/>
                      <a:pt x="2251" y="1730"/>
                      <a:pt x="3301" y="1406"/>
                    </a:cubicBezTo>
                    <a:cubicBezTo>
                      <a:pt x="4755" y="960"/>
                      <a:pt x="6236" y="737"/>
                      <a:pt x="7752" y="630"/>
                    </a:cubicBezTo>
                    <a:cubicBezTo>
                      <a:pt x="8948" y="541"/>
                      <a:pt x="10134" y="550"/>
                      <a:pt x="11330" y="487"/>
                    </a:cubicBezTo>
                    <a:cubicBezTo>
                      <a:pt x="11936" y="460"/>
                      <a:pt x="12918" y="469"/>
                      <a:pt x="13399" y="32"/>
                    </a:cubicBezTo>
                    <a:cubicBezTo>
                      <a:pt x="13414" y="25"/>
                      <a:pt x="13399" y="0"/>
                      <a:pt x="13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629;p76"/>
              <p:cNvSpPr/>
              <p:nvPr/>
            </p:nvSpPr>
            <p:spPr>
              <a:xfrm>
                <a:off x="7211690" y="3996114"/>
                <a:ext cx="53416" cy="46251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81" extrusionOk="0">
                    <a:moveTo>
                      <a:pt x="353" y="83"/>
                    </a:moveTo>
                    <a:cubicBezTo>
                      <a:pt x="602" y="83"/>
                      <a:pt x="843" y="472"/>
                      <a:pt x="509" y="567"/>
                    </a:cubicBezTo>
                    <a:cubicBezTo>
                      <a:pt x="485" y="574"/>
                      <a:pt x="462" y="577"/>
                      <a:pt x="441" y="577"/>
                    </a:cubicBezTo>
                    <a:cubicBezTo>
                      <a:pt x="332" y="577"/>
                      <a:pt x="253" y="491"/>
                      <a:pt x="223" y="379"/>
                    </a:cubicBezTo>
                    <a:cubicBezTo>
                      <a:pt x="205" y="308"/>
                      <a:pt x="241" y="147"/>
                      <a:pt x="304" y="85"/>
                    </a:cubicBezTo>
                    <a:lnTo>
                      <a:pt x="321" y="85"/>
                    </a:lnTo>
                    <a:cubicBezTo>
                      <a:pt x="332" y="83"/>
                      <a:pt x="342" y="83"/>
                      <a:pt x="353" y="83"/>
                    </a:cubicBezTo>
                    <a:close/>
                    <a:moveTo>
                      <a:pt x="384" y="0"/>
                    </a:moveTo>
                    <a:cubicBezTo>
                      <a:pt x="354" y="0"/>
                      <a:pt x="323" y="4"/>
                      <a:pt x="295" y="13"/>
                    </a:cubicBezTo>
                    <a:cubicBezTo>
                      <a:pt x="286" y="13"/>
                      <a:pt x="277" y="22"/>
                      <a:pt x="268" y="40"/>
                    </a:cubicBezTo>
                    <a:cubicBezTo>
                      <a:pt x="98" y="85"/>
                      <a:pt x="0" y="254"/>
                      <a:pt x="36" y="433"/>
                    </a:cubicBezTo>
                    <a:cubicBezTo>
                      <a:pt x="80" y="641"/>
                      <a:pt x="242" y="780"/>
                      <a:pt x="439" y="780"/>
                    </a:cubicBezTo>
                    <a:cubicBezTo>
                      <a:pt x="479" y="780"/>
                      <a:pt x="520" y="775"/>
                      <a:pt x="562" y="763"/>
                    </a:cubicBezTo>
                    <a:cubicBezTo>
                      <a:pt x="812" y="683"/>
                      <a:pt x="901" y="433"/>
                      <a:pt x="767" y="219"/>
                    </a:cubicBezTo>
                    <a:cubicBezTo>
                      <a:pt x="693" y="100"/>
                      <a:pt x="533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0" name="Google Shape;13630;p76"/>
              <p:cNvSpPr/>
              <p:nvPr/>
            </p:nvSpPr>
            <p:spPr>
              <a:xfrm>
                <a:off x="7225962" y="3921556"/>
                <a:ext cx="42283" cy="33815"/>
              </a:xfrm>
              <a:custGeom>
                <a:avLst/>
                <a:gdLst/>
                <a:ahLst/>
                <a:cxnLst/>
                <a:rect l="l" t="t" r="r" b="b"/>
                <a:pathLst>
                  <a:path w="714" h="571" extrusionOk="0">
                    <a:moveTo>
                      <a:pt x="327" y="85"/>
                    </a:moveTo>
                    <a:cubicBezTo>
                      <a:pt x="395" y="85"/>
                      <a:pt x="440" y="142"/>
                      <a:pt x="491" y="193"/>
                    </a:cubicBezTo>
                    <a:cubicBezTo>
                      <a:pt x="580" y="282"/>
                      <a:pt x="464" y="371"/>
                      <a:pt x="375" y="398"/>
                    </a:cubicBezTo>
                    <a:cubicBezTo>
                      <a:pt x="362" y="402"/>
                      <a:pt x="349" y="404"/>
                      <a:pt x="337" y="404"/>
                    </a:cubicBezTo>
                    <a:cubicBezTo>
                      <a:pt x="273" y="404"/>
                      <a:pt x="219" y="350"/>
                      <a:pt x="196" y="282"/>
                    </a:cubicBezTo>
                    <a:cubicBezTo>
                      <a:pt x="170" y="202"/>
                      <a:pt x="196" y="139"/>
                      <a:pt x="259" y="95"/>
                    </a:cubicBezTo>
                    <a:lnTo>
                      <a:pt x="277" y="95"/>
                    </a:lnTo>
                    <a:cubicBezTo>
                      <a:pt x="295" y="88"/>
                      <a:pt x="312" y="85"/>
                      <a:pt x="327" y="85"/>
                    </a:cubicBezTo>
                    <a:close/>
                    <a:moveTo>
                      <a:pt x="362" y="1"/>
                    </a:moveTo>
                    <a:cubicBezTo>
                      <a:pt x="323" y="1"/>
                      <a:pt x="285" y="12"/>
                      <a:pt x="250" y="32"/>
                    </a:cubicBezTo>
                    <a:cubicBezTo>
                      <a:pt x="241" y="32"/>
                      <a:pt x="232" y="41"/>
                      <a:pt x="232" y="50"/>
                    </a:cubicBezTo>
                    <a:cubicBezTo>
                      <a:pt x="107" y="95"/>
                      <a:pt x="0" y="184"/>
                      <a:pt x="36" y="327"/>
                    </a:cubicBezTo>
                    <a:cubicBezTo>
                      <a:pt x="65" y="482"/>
                      <a:pt x="205" y="570"/>
                      <a:pt x="354" y="570"/>
                    </a:cubicBezTo>
                    <a:cubicBezTo>
                      <a:pt x="385" y="570"/>
                      <a:pt x="416" y="566"/>
                      <a:pt x="446" y="559"/>
                    </a:cubicBezTo>
                    <a:cubicBezTo>
                      <a:pt x="607" y="523"/>
                      <a:pt x="714" y="327"/>
                      <a:pt x="625" y="175"/>
                    </a:cubicBezTo>
                    <a:cubicBezTo>
                      <a:pt x="598" y="113"/>
                      <a:pt x="509" y="59"/>
                      <a:pt x="455" y="23"/>
                    </a:cubicBezTo>
                    <a:cubicBezTo>
                      <a:pt x="424" y="8"/>
                      <a:pt x="393" y="1"/>
                      <a:pt x="3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1" name="Google Shape;13631;p76"/>
              <p:cNvSpPr/>
              <p:nvPr/>
            </p:nvSpPr>
            <p:spPr>
              <a:xfrm>
                <a:off x="7118182" y="4008372"/>
                <a:ext cx="29077" cy="2510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24" extrusionOk="0">
                    <a:moveTo>
                      <a:pt x="218" y="58"/>
                    </a:moveTo>
                    <a:cubicBezTo>
                      <a:pt x="318" y="58"/>
                      <a:pt x="397" y="199"/>
                      <a:pt x="295" y="270"/>
                    </a:cubicBezTo>
                    <a:cubicBezTo>
                      <a:pt x="279" y="279"/>
                      <a:pt x="264" y="283"/>
                      <a:pt x="250" y="283"/>
                    </a:cubicBezTo>
                    <a:cubicBezTo>
                      <a:pt x="211" y="283"/>
                      <a:pt x="181" y="250"/>
                      <a:pt x="161" y="217"/>
                    </a:cubicBezTo>
                    <a:cubicBezTo>
                      <a:pt x="134" y="163"/>
                      <a:pt x="143" y="110"/>
                      <a:pt x="179" y="65"/>
                    </a:cubicBezTo>
                    <a:cubicBezTo>
                      <a:pt x="192" y="60"/>
                      <a:pt x="205" y="58"/>
                      <a:pt x="218" y="58"/>
                    </a:cubicBezTo>
                    <a:close/>
                    <a:moveTo>
                      <a:pt x="266" y="0"/>
                    </a:moveTo>
                    <a:cubicBezTo>
                      <a:pt x="236" y="0"/>
                      <a:pt x="205" y="7"/>
                      <a:pt x="179" y="21"/>
                    </a:cubicBezTo>
                    <a:lnTo>
                      <a:pt x="170" y="21"/>
                    </a:lnTo>
                    <a:cubicBezTo>
                      <a:pt x="27" y="21"/>
                      <a:pt x="0" y="154"/>
                      <a:pt x="27" y="270"/>
                    </a:cubicBezTo>
                    <a:cubicBezTo>
                      <a:pt x="51" y="368"/>
                      <a:pt x="142" y="424"/>
                      <a:pt x="235" y="424"/>
                    </a:cubicBezTo>
                    <a:cubicBezTo>
                      <a:pt x="277" y="424"/>
                      <a:pt x="320" y="412"/>
                      <a:pt x="357" y="386"/>
                    </a:cubicBezTo>
                    <a:cubicBezTo>
                      <a:pt x="464" y="306"/>
                      <a:pt x="491" y="163"/>
                      <a:pt x="402" y="65"/>
                    </a:cubicBezTo>
                    <a:cubicBezTo>
                      <a:pt x="368" y="20"/>
                      <a:pt x="317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13632;p76"/>
              <p:cNvSpPr/>
              <p:nvPr/>
            </p:nvSpPr>
            <p:spPr>
              <a:xfrm>
                <a:off x="7190016" y="3071284"/>
                <a:ext cx="38078" cy="3399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74" extrusionOk="0">
                    <a:moveTo>
                      <a:pt x="411" y="37"/>
                    </a:moveTo>
                    <a:cubicBezTo>
                      <a:pt x="473" y="45"/>
                      <a:pt x="491" y="81"/>
                      <a:pt x="500" y="144"/>
                    </a:cubicBezTo>
                    <a:cubicBezTo>
                      <a:pt x="509" y="188"/>
                      <a:pt x="527" y="233"/>
                      <a:pt x="518" y="277"/>
                    </a:cubicBezTo>
                    <a:cubicBezTo>
                      <a:pt x="510" y="346"/>
                      <a:pt x="418" y="408"/>
                      <a:pt x="347" y="408"/>
                    </a:cubicBezTo>
                    <a:cubicBezTo>
                      <a:pt x="335" y="408"/>
                      <a:pt x="323" y="406"/>
                      <a:pt x="313" y="402"/>
                    </a:cubicBezTo>
                    <a:cubicBezTo>
                      <a:pt x="232" y="384"/>
                      <a:pt x="188" y="304"/>
                      <a:pt x="206" y="224"/>
                    </a:cubicBezTo>
                    <a:cubicBezTo>
                      <a:pt x="206" y="188"/>
                      <a:pt x="250" y="161"/>
                      <a:pt x="277" y="135"/>
                    </a:cubicBezTo>
                    <a:cubicBezTo>
                      <a:pt x="322" y="90"/>
                      <a:pt x="348" y="54"/>
                      <a:pt x="411" y="37"/>
                    </a:cubicBezTo>
                    <a:close/>
                    <a:moveTo>
                      <a:pt x="329" y="0"/>
                    </a:moveTo>
                    <a:cubicBezTo>
                      <a:pt x="205" y="0"/>
                      <a:pt x="91" y="67"/>
                      <a:pt x="54" y="206"/>
                    </a:cubicBezTo>
                    <a:cubicBezTo>
                      <a:pt x="0" y="367"/>
                      <a:pt x="125" y="554"/>
                      <a:pt x="286" y="572"/>
                    </a:cubicBezTo>
                    <a:cubicBezTo>
                      <a:pt x="295" y="573"/>
                      <a:pt x="304" y="573"/>
                      <a:pt x="314" y="573"/>
                    </a:cubicBezTo>
                    <a:cubicBezTo>
                      <a:pt x="458" y="573"/>
                      <a:pt x="609" y="447"/>
                      <a:pt x="634" y="304"/>
                    </a:cubicBezTo>
                    <a:cubicBezTo>
                      <a:pt x="643" y="233"/>
                      <a:pt x="607" y="144"/>
                      <a:pt x="571" y="81"/>
                    </a:cubicBezTo>
                    <a:cubicBezTo>
                      <a:pt x="541" y="29"/>
                      <a:pt x="499" y="8"/>
                      <a:pt x="443" y="8"/>
                    </a:cubicBezTo>
                    <a:cubicBezTo>
                      <a:pt x="433" y="8"/>
                      <a:pt x="422" y="8"/>
                      <a:pt x="411" y="10"/>
                    </a:cubicBezTo>
                    <a:cubicBezTo>
                      <a:pt x="384" y="3"/>
                      <a:pt x="356" y="0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13633;p76"/>
              <p:cNvSpPr/>
              <p:nvPr/>
            </p:nvSpPr>
            <p:spPr>
              <a:xfrm>
                <a:off x="7054461" y="2954444"/>
                <a:ext cx="36302" cy="31564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33" extrusionOk="0">
                    <a:moveTo>
                      <a:pt x="381" y="72"/>
                    </a:moveTo>
                    <a:cubicBezTo>
                      <a:pt x="433" y="72"/>
                      <a:pt x="470" y="109"/>
                      <a:pt x="470" y="190"/>
                    </a:cubicBezTo>
                    <a:cubicBezTo>
                      <a:pt x="461" y="290"/>
                      <a:pt x="406" y="351"/>
                      <a:pt x="304" y="351"/>
                    </a:cubicBezTo>
                    <a:cubicBezTo>
                      <a:pt x="297" y="351"/>
                      <a:pt x="290" y="351"/>
                      <a:pt x="282" y="350"/>
                    </a:cubicBezTo>
                    <a:cubicBezTo>
                      <a:pt x="220" y="341"/>
                      <a:pt x="193" y="315"/>
                      <a:pt x="220" y="252"/>
                    </a:cubicBezTo>
                    <a:cubicBezTo>
                      <a:pt x="256" y="190"/>
                      <a:pt x="273" y="118"/>
                      <a:pt x="345" y="83"/>
                    </a:cubicBezTo>
                    <a:cubicBezTo>
                      <a:pt x="354" y="83"/>
                      <a:pt x="354" y="74"/>
                      <a:pt x="363" y="74"/>
                    </a:cubicBezTo>
                    <a:cubicBezTo>
                      <a:pt x="369" y="73"/>
                      <a:pt x="375" y="72"/>
                      <a:pt x="381" y="72"/>
                    </a:cubicBezTo>
                    <a:close/>
                    <a:moveTo>
                      <a:pt x="396" y="1"/>
                    </a:moveTo>
                    <a:cubicBezTo>
                      <a:pt x="353" y="1"/>
                      <a:pt x="307" y="14"/>
                      <a:pt x="264" y="38"/>
                    </a:cubicBezTo>
                    <a:cubicBezTo>
                      <a:pt x="256" y="47"/>
                      <a:pt x="256" y="47"/>
                      <a:pt x="247" y="56"/>
                    </a:cubicBezTo>
                    <a:cubicBezTo>
                      <a:pt x="157" y="83"/>
                      <a:pt x="68" y="154"/>
                      <a:pt x="41" y="252"/>
                    </a:cubicBezTo>
                    <a:cubicBezTo>
                      <a:pt x="1" y="407"/>
                      <a:pt x="139" y="532"/>
                      <a:pt x="285" y="532"/>
                    </a:cubicBezTo>
                    <a:cubicBezTo>
                      <a:pt x="299" y="532"/>
                      <a:pt x="313" y="531"/>
                      <a:pt x="327" y="529"/>
                    </a:cubicBezTo>
                    <a:cubicBezTo>
                      <a:pt x="514" y="493"/>
                      <a:pt x="612" y="332"/>
                      <a:pt x="577" y="154"/>
                    </a:cubicBezTo>
                    <a:cubicBezTo>
                      <a:pt x="553" y="48"/>
                      <a:pt x="480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4" name="Google Shape;13634;p76"/>
              <p:cNvSpPr/>
              <p:nvPr/>
            </p:nvSpPr>
            <p:spPr>
              <a:xfrm>
                <a:off x="7367498" y="3855290"/>
                <a:ext cx="68754" cy="62832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1061" extrusionOk="0">
                    <a:moveTo>
                      <a:pt x="472" y="100"/>
                    </a:moveTo>
                    <a:cubicBezTo>
                      <a:pt x="649" y="100"/>
                      <a:pt x="822" y="240"/>
                      <a:pt x="875" y="420"/>
                    </a:cubicBezTo>
                    <a:cubicBezTo>
                      <a:pt x="938" y="607"/>
                      <a:pt x="724" y="821"/>
                      <a:pt x="545" y="848"/>
                    </a:cubicBezTo>
                    <a:cubicBezTo>
                      <a:pt x="534" y="850"/>
                      <a:pt x="522" y="850"/>
                      <a:pt x="510" y="850"/>
                    </a:cubicBezTo>
                    <a:cubicBezTo>
                      <a:pt x="386" y="850"/>
                      <a:pt x="256" y="766"/>
                      <a:pt x="215" y="652"/>
                    </a:cubicBezTo>
                    <a:cubicBezTo>
                      <a:pt x="170" y="509"/>
                      <a:pt x="188" y="277"/>
                      <a:pt x="278" y="161"/>
                    </a:cubicBezTo>
                    <a:cubicBezTo>
                      <a:pt x="286" y="161"/>
                      <a:pt x="286" y="161"/>
                      <a:pt x="295" y="152"/>
                    </a:cubicBezTo>
                    <a:cubicBezTo>
                      <a:pt x="352" y="116"/>
                      <a:pt x="412" y="100"/>
                      <a:pt x="472" y="100"/>
                    </a:cubicBezTo>
                    <a:close/>
                    <a:moveTo>
                      <a:pt x="520" y="1"/>
                    </a:moveTo>
                    <a:cubicBezTo>
                      <a:pt x="426" y="1"/>
                      <a:pt x="343" y="36"/>
                      <a:pt x="260" y="108"/>
                    </a:cubicBezTo>
                    <a:cubicBezTo>
                      <a:pt x="251" y="117"/>
                      <a:pt x="251" y="125"/>
                      <a:pt x="251" y="134"/>
                    </a:cubicBezTo>
                    <a:cubicBezTo>
                      <a:pt x="162" y="197"/>
                      <a:pt x="54" y="295"/>
                      <a:pt x="37" y="402"/>
                    </a:cubicBezTo>
                    <a:cubicBezTo>
                      <a:pt x="1" y="509"/>
                      <a:pt x="10" y="634"/>
                      <a:pt x="37" y="741"/>
                    </a:cubicBezTo>
                    <a:cubicBezTo>
                      <a:pt x="103" y="941"/>
                      <a:pt x="309" y="1061"/>
                      <a:pt x="509" y="1061"/>
                    </a:cubicBezTo>
                    <a:cubicBezTo>
                      <a:pt x="577" y="1061"/>
                      <a:pt x="645" y="1047"/>
                      <a:pt x="706" y="1018"/>
                    </a:cubicBezTo>
                    <a:cubicBezTo>
                      <a:pt x="964" y="893"/>
                      <a:pt x="1161" y="598"/>
                      <a:pt x="1027" y="313"/>
                    </a:cubicBezTo>
                    <a:cubicBezTo>
                      <a:pt x="964" y="188"/>
                      <a:pt x="795" y="72"/>
                      <a:pt x="670" y="27"/>
                    </a:cubicBezTo>
                    <a:cubicBezTo>
                      <a:pt x="617" y="10"/>
                      <a:pt x="567" y="1"/>
                      <a:pt x="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13635;p76"/>
              <p:cNvSpPr/>
              <p:nvPr/>
            </p:nvSpPr>
            <p:spPr>
              <a:xfrm>
                <a:off x="7471073" y="3985217"/>
                <a:ext cx="29669" cy="2659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304" y="75"/>
                    </a:moveTo>
                    <a:cubicBezTo>
                      <a:pt x="336" y="75"/>
                      <a:pt x="370" y="84"/>
                      <a:pt x="375" y="117"/>
                    </a:cubicBezTo>
                    <a:cubicBezTo>
                      <a:pt x="384" y="171"/>
                      <a:pt x="348" y="224"/>
                      <a:pt x="313" y="260"/>
                    </a:cubicBezTo>
                    <a:cubicBezTo>
                      <a:pt x="295" y="278"/>
                      <a:pt x="268" y="287"/>
                      <a:pt x="241" y="287"/>
                    </a:cubicBezTo>
                    <a:cubicBezTo>
                      <a:pt x="235" y="288"/>
                      <a:pt x="229" y="289"/>
                      <a:pt x="224" y="289"/>
                    </a:cubicBezTo>
                    <a:cubicBezTo>
                      <a:pt x="197" y="289"/>
                      <a:pt x="177" y="272"/>
                      <a:pt x="170" y="242"/>
                    </a:cubicBezTo>
                    <a:cubicBezTo>
                      <a:pt x="143" y="189"/>
                      <a:pt x="179" y="144"/>
                      <a:pt x="197" y="99"/>
                    </a:cubicBezTo>
                    <a:cubicBezTo>
                      <a:pt x="206" y="90"/>
                      <a:pt x="206" y="90"/>
                      <a:pt x="206" y="81"/>
                    </a:cubicBezTo>
                    <a:lnTo>
                      <a:pt x="224" y="81"/>
                    </a:lnTo>
                    <a:cubicBezTo>
                      <a:pt x="229" y="81"/>
                      <a:pt x="235" y="85"/>
                      <a:pt x="241" y="85"/>
                    </a:cubicBezTo>
                    <a:cubicBezTo>
                      <a:pt x="244" y="85"/>
                      <a:pt x="247" y="84"/>
                      <a:pt x="250" y="81"/>
                    </a:cubicBezTo>
                    <a:cubicBezTo>
                      <a:pt x="264" y="78"/>
                      <a:pt x="284" y="75"/>
                      <a:pt x="304" y="75"/>
                    </a:cubicBezTo>
                    <a:close/>
                    <a:moveTo>
                      <a:pt x="328" y="0"/>
                    </a:moveTo>
                    <a:cubicBezTo>
                      <a:pt x="295" y="0"/>
                      <a:pt x="262" y="7"/>
                      <a:pt x="232" y="19"/>
                    </a:cubicBezTo>
                    <a:cubicBezTo>
                      <a:pt x="224" y="19"/>
                      <a:pt x="224" y="19"/>
                      <a:pt x="224" y="28"/>
                    </a:cubicBezTo>
                    <a:cubicBezTo>
                      <a:pt x="209" y="24"/>
                      <a:pt x="195" y="22"/>
                      <a:pt x="183" y="22"/>
                    </a:cubicBezTo>
                    <a:cubicBezTo>
                      <a:pt x="164" y="22"/>
                      <a:pt x="146" y="26"/>
                      <a:pt x="125" y="37"/>
                    </a:cubicBezTo>
                    <a:cubicBezTo>
                      <a:pt x="36" y="81"/>
                      <a:pt x="0" y="171"/>
                      <a:pt x="18" y="260"/>
                    </a:cubicBezTo>
                    <a:cubicBezTo>
                      <a:pt x="27" y="349"/>
                      <a:pt x="81" y="429"/>
                      <a:pt x="170" y="447"/>
                    </a:cubicBezTo>
                    <a:cubicBezTo>
                      <a:pt x="177" y="448"/>
                      <a:pt x="185" y="449"/>
                      <a:pt x="193" y="449"/>
                    </a:cubicBezTo>
                    <a:cubicBezTo>
                      <a:pt x="258" y="449"/>
                      <a:pt x="327" y="416"/>
                      <a:pt x="375" y="376"/>
                    </a:cubicBezTo>
                    <a:cubicBezTo>
                      <a:pt x="455" y="313"/>
                      <a:pt x="500" y="206"/>
                      <a:pt x="473" y="108"/>
                    </a:cubicBezTo>
                    <a:cubicBezTo>
                      <a:pt x="461" y="30"/>
                      <a:pt x="397" y="0"/>
                      <a:pt x="3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36" name="Google Shape;13636;p76"/>
          <p:cNvGrpSpPr/>
          <p:nvPr/>
        </p:nvGrpSpPr>
        <p:grpSpPr>
          <a:xfrm>
            <a:off x="774669" y="2838468"/>
            <a:ext cx="4276159" cy="1765662"/>
            <a:chOff x="774669" y="2838468"/>
            <a:chExt cx="4276159" cy="1765662"/>
          </a:xfrm>
        </p:grpSpPr>
        <p:grpSp>
          <p:nvGrpSpPr>
            <p:cNvPr id="13637" name="Google Shape;13637;p76"/>
            <p:cNvGrpSpPr/>
            <p:nvPr/>
          </p:nvGrpSpPr>
          <p:grpSpPr>
            <a:xfrm>
              <a:off x="774669" y="2838468"/>
              <a:ext cx="4276159" cy="1765662"/>
              <a:chOff x="1133650" y="3105500"/>
              <a:chExt cx="3428608" cy="1415701"/>
            </a:xfrm>
          </p:grpSpPr>
          <p:sp>
            <p:nvSpPr>
              <p:cNvPr id="13638" name="Google Shape;13638;p76"/>
              <p:cNvSpPr/>
              <p:nvPr/>
            </p:nvSpPr>
            <p:spPr>
              <a:xfrm>
                <a:off x="2240575" y="3413443"/>
                <a:ext cx="54421" cy="4400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528" extrusionOk="0">
                    <a:moveTo>
                      <a:pt x="330" y="74"/>
                    </a:moveTo>
                    <a:cubicBezTo>
                      <a:pt x="465" y="74"/>
                      <a:pt x="480" y="272"/>
                      <a:pt x="384" y="359"/>
                    </a:cubicBezTo>
                    <a:cubicBezTo>
                      <a:pt x="370" y="373"/>
                      <a:pt x="354" y="378"/>
                      <a:pt x="336" y="378"/>
                    </a:cubicBezTo>
                    <a:cubicBezTo>
                      <a:pt x="281" y="378"/>
                      <a:pt x="214" y="328"/>
                      <a:pt x="187" y="288"/>
                    </a:cubicBezTo>
                    <a:cubicBezTo>
                      <a:pt x="170" y="261"/>
                      <a:pt x="170" y="199"/>
                      <a:pt x="196" y="163"/>
                    </a:cubicBezTo>
                    <a:cubicBezTo>
                      <a:pt x="232" y="119"/>
                      <a:pt x="268" y="101"/>
                      <a:pt x="321" y="74"/>
                    </a:cubicBezTo>
                    <a:cubicBezTo>
                      <a:pt x="324" y="74"/>
                      <a:pt x="327" y="74"/>
                      <a:pt x="330" y="74"/>
                    </a:cubicBezTo>
                    <a:close/>
                    <a:moveTo>
                      <a:pt x="227" y="0"/>
                    </a:moveTo>
                    <a:cubicBezTo>
                      <a:pt x="219" y="0"/>
                      <a:pt x="212" y="1"/>
                      <a:pt x="205" y="3"/>
                    </a:cubicBezTo>
                    <a:cubicBezTo>
                      <a:pt x="161" y="12"/>
                      <a:pt x="116" y="38"/>
                      <a:pt x="80" y="74"/>
                    </a:cubicBezTo>
                    <a:cubicBezTo>
                      <a:pt x="9" y="136"/>
                      <a:pt x="0" y="235"/>
                      <a:pt x="27" y="324"/>
                    </a:cubicBezTo>
                    <a:cubicBezTo>
                      <a:pt x="75" y="446"/>
                      <a:pt x="200" y="527"/>
                      <a:pt x="328" y="527"/>
                    </a:cubicBezTo>
                    <a:cubicBezTo>
                      <a:pt x="368" y="527"/>
                      <a:pt x="408" y="519"/>
                      <a:pt x="446" y="502"/>
                    </a:cubicBezTo>
                    <a:cubicBezTo>
                      <a:pt x="653" y="403"/>
                      <a:pt x="584" y="13"/>
                      <a:pt x="374" y="13"/>
                    </a:cubicBezTo>
                    <a:cubicBezTo>
                      <a:pt x="357" y="13"/>
                      <a:pt x="340" y="15"/>
                      <a:pt x="321" y="20"/>
                    </a:cubicBezTo>
                    <a:cubicBezTo>
                      <a:pt x="292" y="13"/>
                      <a:pt x="258" y="0"/>
                      <a:pt x="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9" name="Google Shape;13639;p76"/>
              <p:cNvSpPr/>
              <p:nvPr/>
            </p:nvSpPr>
            <p:spPr>
              <a:xfrm>
                <a:off x="2131982" y="3244012"/>
                <a:ext cx="4917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29" extrusionOk="0">
                    <a:moveTo>
                      <a:pt x="366" y="64"/>
                    </a:moveTo>
                    <a:cubicBezTo>
                      <a:pt x="420" y="64"/>
                      <a:pt x="420" y="118"/>
                      <a:pt x="429" y="162"/>
                    </a:cubicBezTo>
                    <a:cubicBezTo>
                      <a:pt x="447" y="242"/>
                      <a:pt x="411" y="296"/>
                      <a:pt x="349" y="341"/>
                    </a:cubicBezTo>
                    <a:cubicBezTo>
                      <a:pt x="323" y="359"/>
                      <a:pt x="298" y="368"/>
                      <a:pt x="275" y="368"/>
                    </a:cubicBezTo>
                    <a:cubicBezTo>
                      <a:pt x="240" y="368"/>
                      <a:pt x="209" y="348"/>
                      <a:pt x="188" y="305"/>
                    </a:cubicBezTo>
                    <a:cubicBezTo>
                      <a:pt x="152" y="260"/>
                      <a:pt x="206" y="153"/>
                      <a:pt x="250" y="127"/>
                    </a:cubicBezTo>
                    <a:cubicBezTo>
                      <a:pt x="259" y="127"/>
                      <a:pt x="259" y="118"/>
                      <a:pt x="259" y="109"/>
                    </a:cubicBezTo>
                    <a:cubicBezTo>
                      <a:pt x="286" y="91"/>
                      <a:pt x="322" y="64"/>
                      <a:pt x="366" y="64"/>
                    </a:cubicBezTo>
                    <a:close/>
                    <a:moveTo>
                      <a:pt x="398" y="0"/>
                    </a:moveTo>
                    <a:cubicBezTo>
                      <a:pt x="340" y="0"/>
                      <a:pt x="279" y="42"/>
                      <a:pt x="242" y="91"/>
                    </a:cubicBezTo>
                    <a:cubicBezTo>
                      <a:pt x="161" y="91"/>
                      <a:pt x="108" y="109"/>
                      <a:pt x="54" y="171"/>
                    </a:cubicBezTo>
                    <a:cubicBezTo>
                      <a:pt x="1" y="234"/>
                      <a:pt x="19" y="314"/>
                      <a:pt x="45" y="385"/>
                    </a:cubicBezTo>
                    <a:cubicBezTo>
                      <a:pt x="81" y="457"/>
                      <a:pt x="143" y="501"/>
                      <a:pt x="215" y="519"/>
                    </a:cubicBezTo>
                    <a:cubicBezTo>
                      <a:pt x="234" y="525"/>
                      <a:pt x="253" y="528"/>
                      <a:pt x="272" y="528"/>
                    </a:cubicBezTo>
                    <a:cubicBezTo>
                      <a:pt x="333" y="528"/>
                      <a:pt x="392" y="499"/>
                      <a:pt x="447" y="466"/>
                    </a:cubicBezTo>
                    <a:cubicBezTo>
                      <a:pt x="589" y="376"/>
                      <a:pt x="589" y="198"/>
                      <a:pt x="500" y="64"/>
                    </a:cubicBezTo>
                    <a:cubicBezTo>
                      <a:pt x="472" y="18"/>
                      <a:pt x="435" y="0"/>
                      <a:pt x="3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0" name="Google Shape;13640;p76"/>
              <p:cNvSpPr/>
              <p:nvPr/>
            </p:nvSpPr>
            <p:spPr>
              <a:xfrm>
                <a:off x="1761118" y="4044079"/>
                <a:ext cx="51254" cy="50087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01" extrusionOk="0">
                    <a:moveTo>
                      <a:pt x="320" y="54"/>
                    </a:moveTo>
                    <a:cubicBezTo>
                      <a:pt x="356" y="54"/>
                      <a:pt x="401" y="54"/>
                      <a:pt x="445" y="72"/>
                    </a:cubicBezTo>
                    <a:cubicBezTo>
                      <a:pt x="508" y="108"/>
                      <a:pt x="499" y="188"/>
                      <a:pt x="490" y="250"/>
                    </a:cubicBezTo>
                    <a:cubicBezTo>
                      <a:pt x="474" y="312"/>
                      <a:pt x="432" y="448"/>
                      <a:pt x="357" y="448"/>
                    </a:cubicBezTo>
                    <a:cubicBezTo>
                      <a:pt x="345" y="448"/>
                      <a:pt x="333" y="445"/>
                      <a:pt x="320" y="438"/>
                    </a:cubicBezTo>
                    <a:cubicBezTo>
                      <a:pt x="213" y="375"/>
                      <a:pt x="222" y="134"/>
                      <a:pt x="320" y="54"/>
                    </a:cubicBezTo>
                    <a:close/>
                    <a:moveTo>
                      <a:pt x="315" y="0"/>
                    </a:moveTo>
                    <a:cubicBezTo>
                      <a:pt x="0" y="0"/>
                      <a:pt x="48" y="572"/>
                      <a:pt x="329" y="598"/>
                    </a:cubicBezTo>
                    <a:cubicBezTo>
                      <a:pt x="341" y="600"/>
                      <a:pt x="352" y="600"/>
                      <a:pt x="362" y="600"/>
                    </a:cubicBezTo>
                    <a:cubicBezTo>
                      <a:pt x="558" y="600"/>
                      <a:pt x="614" y="375"/>
                      <a:pt x="606" y="206"/>
                    </a:cubicBezTo>
                    <a:cubicBezTo>
                      <a:pt x="598" y="69"/>
                      <a:pt x="507" y="4"/>
                      <a:pt x="397" y="4"/>
                    </a:cubicBezTo>
                    <a:cubicBezTo>
                      <a:pt x="378" y="4"/>
                      <a:pt x="358" y="6"/>
                      <a:pt x="338" y="10"/>
                    </a:cubicBezTo>
                    <a:cubicBezTo>
                      <a:pt x="338" y="1"/>
                      <a:pt x="338" y="1"/>
                      <a:pt x="329" y="1"/>
                    </a:cubicBezTo>
                    <a:cubicBezTo>
                      <a:pt x="324" y="0"/>
                      <a:pt x="319" y="0"/>
                      <a:pt x="3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1" name="Google Shape;13641;p76"/>
              <p:cNvSpPr/>
              <p:nvPr/>
            </p:nvSpPr>
            <p:spPr>
              <a:xfrm>
                <a:off x="1727866" y="3952404"/>
                <a:ext cx="44337" cy="3925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471" extrusionOk="0">
                    <a:moveTo>
                      <a:pt x="291" y="66"/>
                    </a:moveTo>
                    <a:lnTo>
                      <a:pt x="291" y="66"/>
                    </a:lnTo>
                    <a:cubicBezTo>
                      <a:pt x="425" y="101"/>
                      <a:pt x="345" y="307"/>
                      <a:pt x="246" y="342"/>
                    </a:cubicBezTo>
                    <a:cubicBezTo>
                      <a:pt x="238" y="344"/>
                      <a:pt x="230" y="345"/>
                      <a:pt x="223" y="345"/>
                    </a:cubicBezTo>
                    <a:cubicBezTo>
                      <a:pt x="169" y="345"/>
                      <a:pt x="149" y="290"/>
                      <a:pt x="157" y="235"/>
                    </a:cubicBezTo>
                    <a:cubicBezTo>
                      <a:pt x="175" y="182"/>
                      <a:pt x="229" y="93"/>
                      <a:pt x="291" y="66"/>
                    </a:cubicBezTo>
                    <a:close/>
                    <a:moveTo>
                      <a:pt x="266" y="0"/>
                    </a:moveTo>
                    <a:cubicBezTo>
                      <a:pt x="161" y="0"/>
                      <a:pt x="79" y="111"/>
                      <a:pt x="41" y="209"/>
                    </a:cubicBezTo>
                    <a:cubicBezTo>
                      <a:pt x="0" y="332"/>
                      <a:pt x="88" y="470"/>
                      <a:pt x="221" y="470"/>
                    </a:cubicBezTo>
                    <a:cubicBezTo>
                      <a:pt x="232" y="470"/>
                      <a:pt x="243" y="469"/>
                      <a:pt x="255" y="467"/>
                    </a:cubicBezTo>
                    <a:cubicBezTo>
                      <a:pt x="443" y="432"/>
                      <a:pt x="532" y="75"/>
                      <a:pt x="336" y="12"/>
                    </a:cubicBezTo>
                    <a:lnTo>
                      <a:pt x="327" y="12"/>
                    </a:lnTo>
                    <a:cubicBezTo>
                      <a:pt x="306" y="4"/>
                      <a:pt x="28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2" name="Google Shape;13642;p76"/>
              <p:cNvSpPr/>
              <p:nvPr/>
            </p:nvSpPr>
            <p:spPr>
              <a:xfrm>
                <a:off x="1551351" y="3947237"/>
                <a:ext cx="77423" cy="66089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93" extrusionOk="0">
                    <a:moveTo>
                      <a:pt x="511" y="62"/>
                    </a:moveTo>
                    <a:cubicBezTo>
                      <a:pt x="592" y="62"/>
                      <a:pt x="666" y="106"/>
                      <a:pt x="714" y="181"/>
                    </a:cubicBezTo>
                    <a:cubicBezTo>
                      <a:pt x="803" y="315"/>
                      <a:pt x="714" y="502"/>
                      <a:pt x="598" y="583"/>
                    </a:cubicBezTo>
                    <a:cubicBezTo>
                      <a:pt x="562" y="607"/>
                      <a:pt x="526" y="617"/>
                      <a:pt x="492" y="617"/>
                    </a:cubicBezTo>
                    <a:cubicBezTo>
                      <a:pt x="400" y="617"/>
                      <a:pt x="320" y="542"/>
                      <a:pt x="268" y="458"/>
                    </a:cubicBezTo>
                    <a:cubicBezTo>
                      <a:pt x="179" y="324"/>
                      <a:pt x="321" y="137"/>
                      <a:pt x="437" y="74"/>
                    </a:cubicBezTo>
                    <a:cubicBezTo>
                      <a:pt x="462" y="66"/>
                      <a:pt x="487" y="62"/>
                      <a:pt x="511" y="62"/>
                    </a:cubicBezTo>
                    <a:close/>
                    <a:moveTo>
                      <a:pt x="556" y="0"/>
                    </a:moveTo>
                    <a:cubicBezTo>
                      <a:pt x="505" y="0"/>
                      <a:pt x="455" y="13"/>
                      <a:pt x="411" y="39"/>
                    </a:cubicBezTo>
                    <a:cubicBezTo>
                      <a:pt x="206" y="74"/>
                      <a:pt x="0" y="279"/>
                      <a:pt x="98" y="494"/>
                    </a:cubicBezTo>
                    <a:cubicBezTo>
                      <a:pt x="167" y="664"/>
                      <a:pt x="323" y="792"/>
                      <a:pt x="496" y="792"/>
                    </a:cubicBezTo>
                    <a:cubicBezTo>
                      <a:pt x="550" y="792"/>
                      <a:pt x="605" y="780"/>
                      <a:pt x="660" y="752"/>
                    </a:cubicBezTo>
                    <a:cubicBezTo>
                      <a:pt x="875" y="645"/>
                      <a:pt x="928" y="315"/>
                      <a:pt x="803" y="137"/>
                    </a:cubicBezTo>
                    <a:cubicBezTo>
                      <a:pt x="745" y="44"/>
                      <a:pt x="650" y="0"/>
                      <a:pt x="5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3" name="Google Shape;13643;p76"/>
              <p:cNvSpPr/>
              <p:nvPr/>
            </p:nvSpPr>
            <p:spPr>
              <a:xfrm>
                <a:off x="2244242" y="4151921"/>
                <a:ext cx="35086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95" extrusionOk="0">
                    <a:moveTo>
                      <a:pt x="197" y="72"/>
                    </a:moveTo>
                    <a:cubicBezTo>
                      <a:pt x="233" y="80"/>
                      <a:pt x="268" y="80"/>
                      <a:pt x="295" y="98"/>
                    </a:cubicBezTo>
                    <a:cubicBezTo>
                      <a:pt x="340" y="116"/>
                      <a:pt x="322" y="161"/>
                      <a:pt x="313" y="196"/>
                    </a:cubicBezTo>
                    <a:cubicBezTo>
                      <a:pt x="300" y="241"/>
                      <a:pt x="256" y="281"/>
                      <a:pt x="212" y="281"/>
                    </a:cubicBezTo>
                    <a:cubicBezTo>
                      <a:pt x="194" y="281"/>
                      <a:pt x="177" y="274"/>
                      <a:pt x="161" y="259"/>
                    </a:cubicBezTo>
                    <a:cubicBezTo>
                      <a:pt x="108" y="214"/>
                      <a:pt x="143" y="125"/>
                      <a:pt x="188" y="72"/>
                    </a:cubicBezTo>
                    <a:close/>
                    <a:moveTo>
                      <a:pt x="197" y="0"/>
                    </a:moveTo>
                    <a:cubicBezTo>
                      <a:pt x="108" y="18"/>
                      <a:pt x="45" y="98"/>
                      <a:pt x="28" y="188"/>
                    </a:cubicBezTo>
                    <a:cubicBezTo>
                      <a:pt x="1" y="303"/>
                      <a:pt x="72" y="375"/>
                      <a:pt x="170" y="393"/>
                    </a:cubicBezTo>
                    <a:cubicBezTo>
                      <a:pt x="178" y="394"/>
                      <a:pt x="187" y="394"/>
                      <a:pt x="194" y="394"/>
                    </a:cubicBezTo>
                    <a:cubicBezTo>
                      <a:pt x="247" y="394"/>
                      <a:pt x="292" y="370"/>
                      <a:pt x="331" y="339"/>
                    </a:cubicBezTo>
                    <a:cubicBezTo>
                      <a:pt x="384" y="286"/>
                      <a:pt x="384" y="232"/>
                      <a:pt x="402" y="170"/>
                    </a:cubicBezTo>
                    <a:cubicBezTo>
                      <a:pt x="420" y="63"/>
                      <a:pt x="304" y="27"/>
                      <a:pt x="224" y="27"/>
                    </a:cubicBezTo>
                    <a:cubicBezTo>
                      <a:pt x="224" y="18"/>
                      <a:pt x="215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4" name="Google Shape;13644;p76"/>
              <p:cNvSpPr/>
              <p:nvPr/>
            </p:nvSpPr>
            <p:spPr>
              <a:xfrm>
                <a:off x="2011556" y="3329852"/>
                <a:ext cx="89257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888" extrusionOk="0">
                    <a:moveTo>
                      <a:pt x="603" y="93"/>
                    </a:moveTo>
                    <a:cubicBezTo>
                      <a:pt x="674" y="93"/>
                      <a:pt x="745" y="107"/>
                      <a:pt x="794" y="149"/>
                    </a:cubicBezTo>
                    <a:cubicBezTo>
                      <a:pt x="955" y="292"/>
                      <a:pt x="848" y="560"/>
                      <a:pt x="714" y="658"/>
                    </a:cubicBezTo>
                    <a:cubicBezTo>
                      <a:pt x="670" y="691"/>
                      <a:pt x="621" y="705"/>
                      <a:pt x="573" y="705"/>
                    </a:cubicBezTo>
                    <a:cubicBezTo>
                      <a:pt x="464" y="705"/>
                      <a:pt x="354" y="634"/>
                      <a:pt x="286" y="542"/>
                    </a:cubicBezTo>
                    <a:cubicBezTo>
                      <a:pt x="170" y="381"/>
                      <a:pt x="411" y="176"/>
                      <a:pt x="536" y="114"/>
                    </a:cubicBezTo>
                    <a:cubicBezTo>
                      <a:pt x="545" y="105"/>
                      <a:pt x="545" y="105"/>
                      <a:pt x="545" y="96"/>
                    </a:cubicBezTo>
                    <a:cubicBezTo>
                      <a:pt x="564" y="94"/>
                      <a:pt x="583" y="93"/>
                      <a:pt x="603" y="93"/>
                    </a:cubicBezTo>
                    <a:close/>
                    <a:moveTo>
                      <a:pt x="671" y="1"/>
                    </a:moveTo>
                    <a:cubicBezTo>
                      <a:pt x="572" y="1"/>
                      <a:pt x="467" y="34"/>
                      <a:pt x="384" y="78"/>
                    </a:cubicBezTo>
                    <a:cubicBezTo>
                      <a:pt x="170" y="149"/>
                      <a:pt x="0" y="345"/>
                      <a:pt x="99" y="577"/>
                    </a:cubicBezTo>
                    <a:cubicBezTo>
                      <a:pt x="176" y="758"/>
                      <a:pt x="371" y="888"/>
                      <a:pt x="564" y="888"/>
                    </a:cubicBezTo>
                    <a:cubicBezTo>
                      <a:pt x="637" y="888"/>
                      <a:pt x="710" y="869"/>
                      <a:pt x="777" y="827"/>
                    </a:cubicBezTo>
                    <a:cubicBezTo>
                      <a:pt x="1009" y="684"/>
                      <a:pt x="1071" y="363"/>
                      <a:pt x="928" y="131"/>
                    </a:cubicBezTo>
                    <a:cubicBezTo>
                      <a:pt x="869" y="36"/>
                      <a:pt x="774" y="1"/>
                      <a:pt x="6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5" name="Google Shape;13645;p76"/>
              <p:cNvSpPr/>
              <p:nvPr/>
            </p:nvSpPr>
            <p:spPr>
              <a:xfrm>
                <a:off x="3067309" y="3251429"/>
                <a:ext cx="52838" cy="4375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259" y="73"/>
                    </a:moveTo>
                    <a:cubicBezTo>
                      <a:pt x="339" y="82"/>
                      <a:pt x="420" y="100"/>
                      <a:pt x="455" y="171"/>
                    </a:cubicBezTo>
                    <a:cubicBezTo>
                      <a:pt x="518" y="261"/>
                      <a:pt x="420" y="323"/>
                      <a:pt x="348" y="350"/>
                    </a:cubicBezTo>
                    <a:cubicBezTo>
                      <a:pt x="331" y="355"/>
                      <a:pt x="314" y="357"/>
                      <a:pt x="298" y="357"/>
                    </a:cubicBezTo>
                    <a:cubicBezTo>
                      <a:pt x="233" y="357"/>
                      <a:pt x="184" y="315"/>
                      <a:pt x="170" y="243"/>
                    </a:cubicBezTo>
                    <a:cubicBezTo>
                      <a:pt x="152" y="189"/>
                      <a:pt x="206" y="109"/>
                      <a:pt x="259" y="73"/>
                    </a:cubicBezTo>
                    <a:close/>
                    <a:moveTo>
                      <a:pt x="264" y="1"/>
                    </a:moveTo>
                    <a:cubicBezTo>
                      <a:pt x="250" y="1"/>
                      <a:pt x="237" y="1"/>
                      <a:pt x="223" y="2"/>
                    </a:cubicBezTo>
                    <a:cubicBezTo>
                      <a:pt x="214" y="2"/>
                      <a:pt x="206" y="11"/>
                      <a:pt x="197" y="11"/>
                    </a:cubicBezTo>
                    <a:cubicBezTo>
                      <a:pt x="90" y="38"/>
                      <a:pt x="0" y="136"/>
                      <a:pt x="0" y="252"/>
                    </a:cubicBezTo>
                    <a:cubicBezTo>
                      <a:pt x="0" y="332"/>
                      <a:pt x="54" y="403"/>
                      <a:pt x="107" y="466"/>
                    </a:cubicBezTo>
                    <a:cubicBezTo>
                      <a:pt x="154" y="507"/>
                      <a:pt x="205" y="525"/>
                      <a:pt x="259" y="525"/>
                    </a:cubicBezTo>
                    <a:cubicBezTo>
                      <a:pt x="288" y="525"/>
                      <a:pt x="317" y="520"/>
                      <a:pt x="348" y="510"/>
                    </a:cubicBezTo>
                    <a:cubicBezTo>
                      <a:pt x="491" y="475"/>
                      <a:pt x="634" y="341"/>
                      <a:pt x="580" y="180"/>
                    </a:cubicBezTo>
                    <a:cubicBezTo>
                      <a:pt x="540" y="43"/>
                      <a:pt x="397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6" name="Google Shape;13646;p76"/>
              <p:cNvSpPr/>
              <p:nvPr/>
            </p:nvSpPr>
            <p:spPr>
              <a:xfrm>
                <a:off x="2997387" y="3355354"/>
                <a:ext cx="69256" cy="5633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676" extrusionOk="0">
                    <a:moveTo>
                      <a:pt x="411" y="102"/>
                    </a:moveTo>
                    <a:cubicBezTo>
                      <a:pt x="474" y="138"/>
                      <a:pt x="545" y="164"/>
                      <a:pt x="598" y="209"/>
                    </a:cubicBezTo>
                    <a:cubicBezTo>
                      <a:pt x="723" y="316"/>
                      <a:pt x="634" y="441"/>
                      <a:pt x="500" y="477"/>
                    </a:cubicBezTo>
                    <a:cubicBezTo>
                      <a:pt x="471" y="487"/>
                      <a:pt x="442" y="492"/>
                      <a:pt x="413" y="492"/>
                    </a:cubicBezTo>
                    <a:cubicBezTo>
                      <a:pt x="323" y="492"/>
                      <a:pt x="245" y="440"/>
                      <a:pt x="197" y="352"/>
                    </a:cubicBezTo>
                    <a:cubicBezTo>
                      <a:pt x="117" y="209"/>
                      <a:pt x="286" y="138"/>
                      <a:pt x="411" y="102"/>
                    </a:cubicBezTo>
                    <a:close/>
                    <a:moveTo>
                      <a:pt x="344" y="0"/>
                    </a:moveTo>
                    <a:cubicBezTo>
                      <a:pt x="335" y="0"/>
                      <a:pt x="328" y="6"/>
                      <a:pt x="322" y="13"/>
                    </a:cubicBezTo>
                    <a:cubicBezTo>
                      <a:pt x="306" y="10"/>
                      <a:pt x="291" y="9"/>
                      <a:pt x="275" y="9"/>
                    </a:cubicBezTo>
                    <a:cubicBezTo>
                      <a:pt x="229" y="9"/>
                      <a:pt x="186" y="19"/>
                      <a:pt x="152" y="39"/>
                    </a:cubicBezTo>
                    <a:cubicBezTo>
                      <a:pt x="54" y="93"/>
                      <a:pt x="10" y="182"/>
                      <a:pt x="1" y="289"/>
                    </a:cubicBezTo>
                    <a:cubicBezTo>
                      <a:pt x="1" y="498"/>
                      <a:pt x="196" y="675"/>
                      <a:pt x="397" y="675"/>
                    </a:cubicBezTo>
                    <a:cubicBezTo>
                      <a:pt x="410" y="675"/>
                      <a:pt x="424" y="675"/>
                      <a:pt x="438" y="673"/>
                    </a:cubicBezTo>
                    <a:cubicBezTo>
                      <a:pt x="634" y="637"/>
                      <a:pt x="830" y="494"/>
                      <a:pt x="786" y="280"/>
                    </a:cubicBezTo>
                    <a:cubicBezTo>
                      <a:pt x="750" y="147"/>
                      <a:pt x="616" y="93"/>
                      <a:pt x="491" y="48"/>
                    </a:cubicBezTo>
                    <a:cubicBezTo>
                      <a:pt x="491" y="39"/>
                      <a:pt x="483" y="39"/>
                      <a:pt x="483" y="39"/>
                    </a:cubicBezTo>
                    <a:cubicBezTo>
                      <a:pt x="474" y="39"/>
                      <a:pt x="456" y="31"/>
                      <a:pt x="447" y="31"/>
                    </a:cubicBezTo>
                    <a:cubicBezTo>
                      <a:pt x="420" y="22"/>
                      <a:pt x="384" y="13"/>
                      <a:pt x="358" y="4"/>
                    </a:cubicBezTo>
                    <a:cubicBezTo>
                      <a:pt x="352" y="1"/>
                      <a:pt x="348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7" name="Google Shape;13647;p76"/>
              <p:cNvSpPr/>
              <p:nvPr/>
            </p:nvSpPr>
            <p:spPr>
              <a:xfrm>
                <a:off x="3746115" y="3141920"/>
                <a:ext cx="53588" cy="4917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0" extrusionOk="0">
                    <a:moveTo>
                      <a:pt x="321" y="94"/>
                    </a:moveTo>
                    <a:cubicBezTo>
                      <a:pt x="402" y="147"/>
                      <a:pt x="491" y="236"/>
                      <a:pt x="473" y="343"/>
                    </a:cubicBezTo>
                    <a:cubicBezTo>
                      <a:pt x="467" y="397"/>
                      <a:pt x="388" y="435"/>
                      <a:pt x="321" y="435"/>
                    </a:cubicBezTo>
                    <a:cubicBezTo>
                      <a:pt x="289" y="435"/>
                      <a:pt x="259" y="426"/>
                      <a:pt x="241" y="406"/>
                    </a:cubicBezTo>
                    <a:cubicBezTo>
                      <a:pt x="214" y="388"/>
                      <a:pt x="188" y="370"/>
                      <a:pt x="170" y="343"/>
                    </a:cubicBezTo>
                    <a:cubicBezTo>
                      <a:pt x="161" y="308"/>
                      <a:pt x="170" y="272"/>
                      <a:pt x="179" y="236"/>
                    </a:cubicBezTo>
                    <a:cubicBezTo>
                      <a:pt x="188" y="201"/>
                      <a:pt x="232" y="183"/>
                      <a:pt x="259" y="156"/>
                    </a:cubicBezTo>
                    <a:cubicBezTo>
                      <a:pt x="277" y="138"/>
                      <a:pt x="295" y="112"/>
                      <a:pt x="321" y="94"/>
                    </a:cubicBezTo>
                    <a:close/>
                    <a:moveTo>
                      <a:pt x="298" y="1"/>
                    </a:moveTo>
                    <a:cubicBezTo>
                      <a:pt x="193" y="1"/>
                      <a:pt x="83" y="93"/>
                      <a:pt x="36" y="174"/>
                    </a:cubicBezTo>
                    <a:cubicBezTo>
                      <a:pt x="0" y="245"/>
                      <a:pt x="0" y="317"/>
                      <a:pt x="18" y="388"/>
                    </a:cubicBezTo>
                    <a:cubicBezTo>
                      <a:pt x="18" y="424"/>
                      <a:pt x="45" y="459"/>
                      <a:pt x="63" y="486"/>
                    </a:cubicBezTo>
                    <a:cubicBezTo>
                      <a:pt x="78" y="494"/>
                      <a:pt x="87" y="509"/>
                      <a:pt x="101" y="518"/>
                    </a:cubicBezTo>
                    <a:lnTo>
                      <a:pt x="101" y="518"/>
                    </a:lnTo>
                    <a:cubicBezTo>
                      <a:pt x="105" y="522"/>
                      <a:pt x="143" y="551"/>
                      <a:pt x="143" y="558"/>
                    </a:cubicBezTo>
                    <a:cubicBezTo>
                      <a:pt x="183" y="579"/>
                      <a:pt x="232" y="589"/>
                      <a:pt x="282" y="589"/>
                    </a:cubicBezTo>
                    <a:cubicBezTo>
                      <a:pt x="400" y="589"/>
                      <a:pt x="527" y="533"/>
                      <a:pt x="571" y="433"/>
                    </a:cubicBezTo>
                    <a:cubicBezTo>
                      <a:pt x="643" y="281"/>
                      <a:pt x="536" y="138"/>
                      <a:pt x="402" y="58"/>
                    </a:cubicBezTo>
                    <a:cubicBezTo>
                      <a:pt x="402" y="49"/>
                      <a:pt x="402" y="40"/>
                      <a:pt x="393" y="31"/>
                    </a:cubicBezTo>
                    <a:cubicBezTo>
                      <a:pt x="363" y="10"/>
                      <a:pt x="330" y="1"/>
                      <a:pt x="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8" name="Google Shape;13648;p76"/>
              <p:cNvSpPr/>
              <p:nvPr/>
            </p:nvSpPr>
            <p:spPr>
              <a:xfrm>
                <a:off x="3544599" y="3893733"/>
                <a:ext cx="49171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9" extrusionOk="0">
                    <a:moveTo>
                      <a:pt x="340" y="65"/>
                    </a:moveTo>
                    <a:cubicBezTo>
                      <a:pt x="411" y="101"/>
                      <a:pt x="491" y="172"/>
                      <a:pt x="465" y="261"/>
                    </a:cubicBezTo>
                    <a:cubicBezTo>
                      <a:pt x="441" y="324"/>
                      <a:pt x="390" y="352"/>
                      <a:pt x="330" y="352"/>
                    </a:cubicBezTo>
                    <a:cubicBezTo>
                      <a:pt x="321" y="352"/>
                      <a:pt x="313" y="352"/>
                      <a:pt x="304" y="350"/>
                    </a:cubicBezTo>
                    <a:cubicBezTo>
                      <a:pt x="242" y="333"/>
                      <a:pt x="152" y="306"/>
                      <a:pt x="179" y="226"/>
                    </a:cubicBezTo>
                    <a:cubicBezTo>
                      <a:pt x="197" y="163"/>
                      <a:pt x="277" y="83"/>
                      <a:pt x="340" y="65"/>
                    </a:cubicBezTo>
                    <a:close/>
                    <a:moveTo>
                      <a:pt x="310" y="1"/>
                    </a:moveTo>
                    <a:cubicBezTo>
                      <a:pt x="189" y="1"/>
                      <a:pt x="87" y="100"/>
                      <a:pt x="54" y="208"/>
                    </a:cubicBezTo>
                    <a:cubicBezTo>
                      <a:pt x="1" y="342"/>
                      <a:pt x="143" y="466"/>
                      <a:pt x="268" y="475"/>
                    </a:cubicBezTo>
                    <a:cubicBezTo>
                      <a:pt x="282" y="477"/>
                      <a:pt x="296" y="478"/>
                      <a:pt x="310" y="478"/>
                    </a:cubicBezTo>
                    <a:cubicBezTo>
                      <a:pt x="418" y="478"/>
                      <a:pt x="513" y="417"/>
                      <a:pt x="545" y="306"/>
                    </a:cubicBezTo>
                    <a:cubicBezTo>
                      <a:pt x="589" y="172"/>
                      <a:pt x="482" y="65"/>
                      <a:pt x="358" y="20"/>
                    </a:cubicBezTo>
                    <a:cubicBezTo>
                      <a:pt x="358" y="11"/>
                      <a:pt x="349" y="3"/>
                      <a:pt x="340" y="3"/>
                    </a:cubicBezTo>
                    <a:cubicBezTo>
                      <a:pt x="330" y="1"/>
                      <a:pt x="320" y="1"/>
                      <a:pt x="3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9" name="Google Shape;13649;p76"/>
              <p:cNvSpPr/>
              <p:nvPr/>
            </p:nvSpPr>
            <p:spPr>
              <a:xfrm>
                <a:off x="3482927" y="3827644"/>
                <a:ext cx="27586" cy="25419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05" extrusionOk="0">
                    <a:moveTo>
                      <a:pt x="205" y="73"/>
                    </a:moveTo>
                    <a:cubicBezTo>
                      <a:pt x="223" y="91"/>
                      <a:pt x="241" y="109"/>
                      <a:pt x="250" y="127"/>
                    </a:cubicBezTo>
                    <a:cubicBezTo>
                      <a:pt x="264" y="162"/>
                      <a:pt x="245" y="208"/>
                      <a:pt x="214" y="208"/>
                    </a:cubicBezTo>
                    <a:cubicBezTo>
                      <a:pt x="206" y="208"/>
                      <a:pt x="197" y="205"/>
                      <a:pt x="188" y="198"/>
                    </a:cubicBezTo>
                    <a:cubicBezTo>
                      <a:pt x="170" y="189"/>
                      <a:pt x="161" y="162"/>
                      <a:pt x="152" y="144"/>
                    </a:cubicBezTo>
                    <a:cubicBezTo>
                      <a:pt x="143" y="135"/>
                      <a:pt x="134" y="100"/>
                      <a:pt x="134" y="91"/>
                    </a:cubicBezTo>
                    <a:cubicBezTo>
                      <a:pt x="152" y="91"/>
                      <a:pt x="161" y="91"/>
                      <a:pt x="179" y="82"/>
                    </a:cubicBezTo>
                    <a:cubicBezTo>
                      <a:pt x="188" y="82"/>
                      <a:pt x="196" y="73"/>
                      <a:pt x="205" y="73"/>
                    </a:cubicBezTo>
                    <a:close/>
                    <a:moveTo>
                      <a:pt x="120" y="0"/>
                    </a:moveTo>
                    <a:cubicBezTo>
                      <a:pt x="80" y="0"/>
                      <a:pt x="43" y="33"/>
                      <a:pt x="27" y="73"/>
                    </a:cubicBezTo>
                    <a:cubicBezTo>
                      <a:pt x="0" y="162"/>
                      <a:pt x="72" y="269"/>
                      <a:pt x="161" y="296"/>
                    </a:cubicBezTo>
                    <a:cubicBezTo>
                      <a:pt x="176" y="302"/>
                      <a:pt x="190" y="305"/>
                      <a:pt x="204" y="305"/>
                    </a:cubicBezTo>
                    <a:cubicBezTo>
                      <a:pt x="275" y="305"/>
                      <a:pt x="330" y="237"/>
                      <a:pt x="330" y="162"/>
                    </a:cubicBezTo>
                    <a:cubicBezTo>
                      <a:pt x="330" y="100"/>
                      <a:pt x="286" y="55"/>
                      <a:pt x="232" y="28"/>
                    </a:cubicBezTo>
                    <a:lnTo>
                      <a:pt x="223" y="28"/>
                    </a:lnTo>
                    <a:cubicBezTo>
                      <a:pt x="214" y="19"/>
                      <a:pt x="214" y="19"/>
                      <a:pt x="205" y="19"/>
                    </a:cubicBezTo>
                    <a:cubicBezTo>
                      <a:pt x="188" y="11"/>
                      <a:pt x="170" y="2"/>
                      <a:pt x="152" y="2"/>
                    </a:cubicBezTo>
                    <a:lnTo>
                      <a:pt x="134" y="2"/>
                    </a:lnTo>
                    <a:cubicBezTo>
                      <a:pt x="129" y="1"/>
                      <a:pt x="125" y="0"/>
                      <a:pt x="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0" name="Google Shape;13650;p76"/>
              <p:cNvSpPr/>
              <p:nvPr/>
            </p:nvSpPr>
            <p:spPr>
              <a:xfrm>
                <a:off x="3630106" y="3872231"/>
                <a:ext cx="25252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27" extrusionOk="0">
                    <a:moveTo>
                      <a:pt x="179" y="55"/>
                    </a:moveTo>
                    <a:cubicBezTo>
                      <a:pt x="215" y="73"/>
                      <a:pt x="250" y="91"/>
                      <a:pt x="224" y="118"/>
                    </a:cubicBezTo>
                    <a:cubicBezTo>
                      <a:pt x="204" y="138"/>
                      <a:pt x="178" y="148"/>
                      <a:pt x="152" y="148"/>
                    </a:cubicBezTo>
                    <a:cubicBezTo>
                      <a:pt x="143" y="148"/>
                      <a:pt x="134" y="147"/>
                      <a:pt x="125" y="145"/>
                    </a:cubicBezTo>
                    <a:cubicBezTo>
                      <a:pt x="81" y="127"/>
                      <a:pt x="143" y="73"/>
                      <a:pt x="161" y="64"/>
                    </a:cubicBezTo>
                    <a:cubicBezTo>
                      <a:pt x="170" y="64"/>
                      <a:pt x="170" y="64"/>
                      <a:pt x="179" y="55"/>
                    </a:cubicBezTo>
                    <a:close/>
                    <a:moveTo>
                      <a:pt x="135" y="0"/>
                    </a:moveTo>
                    <a:cubicBezTo>
                      <a:pt x="125" y="0"/>
                      <a:pt x="116" y="1"/>
                      <a:pt x="108" y="2"/>
                    </a:cubicBezTo>
                    <a:cubicBezTo>
                      <a:pt x="90" y="2"/>
                      <a:pt x="90" y="11"/>
                      <a:pt x="90" y="20"/>
                    </a:cubicBezTo>
                    <a:cubicBezTo>
                      <a:pt x="54" y="29"/>
                      <a:pt x="27" y="55"/>
                      <a:pt x="18" y="91"/>
                    </a:cubicBezTo>
                    <a:cubicBezTo>
                      <a:pt x="1" y="154"/>
                      <a:pt x="54" y="216"/>
                      <a:pt x="117" y="225"/>
                    </a:cubicBezTo>
                    <a:cubicBezTo>
                      <a:pt x="123" y="226"/>
                      <a:pt x="129" y="226"/>
                      <a:pt x="136" y="226"/>
                    </a:cubicBezTo>
                    <a:cubicBezTo>
                      <a:pt x="199" y="226"/>
                      <a:pt x="287" y="190"/>
                      <a:pt x="295" y="118"/>
                    </a:cubicBezTo>
                    <a:cubicBezTo>
                      <a:pt x="303" y="31"/>
                      <a:pt x="207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1" name="Google Shape;13651;p76"/>
              <p:cNvSpPr/>
              <p:nvPr/>
            </p:nvSpPr>
            <p:spPr>
              <a:xfrm>
                <a:off x="2978052" y="3923319"/>
                <a:ext cx="31336" cy="29669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6" extrusionOk="0">
                    <a:moveTo>
                      <a:pt x="197" y="67"/>
                    </a:moveTo>
                    <a:cubicBezTo>
                      <a:pt x="242" y="94"/>
                      <a:pt x="286" y="129"/>
                      <a:pt x="260" y="192"/>
                    </a:cubicBezTo>
                    <a:cubicBezTo>
                      <a:pt x="247" y="222"/>
                      <a:pt x="219" y="248"/>
                      <a:pt x="188" y="248"/>
                    </a:cubicBezTo>
                    <a:cubicBezTo>
                      <a:pt x="173" y="248"/>
                      <a:pt x="158" y="242"/>
                      <a:pt x="144" y="227"/>
                    </a:cubicBezTo>
                    <a:cubicBezTo>
                      <a:pt x="135" y="210"/>
                      <a:pt x="135" y="174"/>
                      <a:pt x="144" y="156"/>
                    </a:cubicBezTo>
                    <a:cubicBezTo>
                      <a:pt x="152" y="120"/>
                      <a:pt x="161" y="103"/>
                      <a:pt x="188" y="85"/>
                    </a:cubicBezTo>
                    <a:cubicBezTo>
                      <a:pt x="188" y="76"/>
                      <a:pt x="197" y="76"/>
                      <a:pt x="197" y="67"/>
                    </a:cubicBezTo>
                    <a:close/>
                    <a:moveTo>
                      <a:pt x="184" y="1"/>
                    </a:moveTo>
                    <a:cubicBezTo>
                      <a:pt x="174" y="1"/>
                      <a:pt x="168" y="9"/>
                      <a:pt x="161" y="22"/>
                    </a:cubicBezTo>
                    <a:cubicBezTo>
                      <a:pt x="152" y="19"/>
                      <a:pt x="142" y="17"/>
                      <a:pt x="132" y="17"/>
                    </a:cubicBezTo>
                    <a:cubicBezTo>
                      <a:pt x="72" y="17"/>
                      <a:pt x="17" y="84"/>
                      <a:pt x="10" y="138"/>
                    </a:cubicBezTo>
                    <a:cubicBezTo>
                      <a:pt x="1" y="219"/>
                      <a:pt x="37" y="308"/>
                      <a:pt x="108" y="334"/>
                    </a:cubicBezTo>
                    <a:cubicBezTo>
                      <a:pt x="137" y="349"/>
                      <a:pt x="161" y="356"/>
                      <a:pt x="186" y="356"/>
                    </a:cubicBezTo>
                    <a:cubicBezTo>
                      <a:pt x="206" y="356"/>
                      <a:pt x="227" y="351"/>
                      <a:pt x="251" y="343"/>
                    </a:cubicBezTo>
                    <a:cubicBezTo>
                      <a:pt x="295" y="317"/>
                      <a:pt x="331" y="254"/>
                      <a:pt x="349" y="210"/>
                    </a:cubicBezTo>
                    <a:cubicBezTo>
                      <a:pt x="376" y="103"/>
                      <a:pt x="286" y="31"/>
                      <a:pt x="197" y="4"/>
                    </a:cubicBezTo>
                    <a:cubicBezTo>
                      <a:pt x="192" y="2"/>
                      <a:pt x="188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2" name="Google Shape;13652;p76"/>
              <p:cNvSpPr/>
              <p:nvPr/>
            </p:nvSpPr>
            <p:spPr>
              <a:xfrm>
                <a:off x="3033057" y="3887982"/>
                <a:ext cx="19418" cy="2016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42" extrusionOk="0">
                    <a:moveTo>
                      <a:pt x="153" y="72"/>
                    </a:moveTo>
                    <a:cubicBezTo>
                      <a:pt x="162" y="72"/>
                      <a:pt x="170" y="80"/>
                      <a:pt x="170" y="98"/>
                    </a:cubicBezTo>
                    <a:cubicBezTo>
                      <a:pt x="179" y="116"/>
                      <a:pt x="170" y="125"/>
                      <a:pt x="153" y="143"/>
                    </a:cubicBezTo>
                    <a:cubicBezTo>
                      <a:pt x="144" y="152"/>
                      <a:pt x="135" y="161"/>
                      <a:pt x="126" y="170"/>
                    </a:cubicBezTo>
                    <a:cubicBezTo>
                      <a:pt x="117" y="161"/>
                      <a:pt x="117" y="161"/>
                      <a:pt x="108" y="161"/>
                    </a:cubicBezTo>
                    <a:cubicBezTo>
                      <a:pt x="99" y="143"/>
                      <a:pt x="126" y="116"/>
                      <a:pt x="126" y="98"/>
                    </a:cubicBezTo>
                    <a:cubicBezTo>
                      <a:pt x="135" y="80"/>
                      <a:pt x="144" y="80"/>
                      <a:pt x="153" y="72"/>
                    </a:cubicBezTo>
                    <a:close/>
                    <a:moveTo>
                      <a:pt x="141" y="0"/>
                    </a:moveTo>
                    <a:cubicBezTo>
                      <a:pt x="91" y="0"/>
                      <a:pt x="35" y="61"/>
                      <a:pt x="28" y="98"/>
                    </a:cubicBezTo>
                    <a:cubicBezTo>
                      <a:pt x="1" y="161"/>
                      <a:pt x="37" y="232"/>
                      <a:pt x="108" y="241"/>
                    </a:cubicBezTo>
                    <a:cubicBezTo>
                      <a:pt x="111" y="242"/>
                      <a:pt x="114" y="242"/>
                      <a:pt x="118" y="242"/>
                    </a:cubicBezTo>
                    <a:cubicBezTo>
                      <a:pt x="177" y="242"/>
                      <a:pt x="233" y="167"/>
                      <a:pt x="233" y="116"/>
                    </a:cubicBezTo>
                    <a:cubicBezTo>
                      <a:pt x="224" y="80"/>
                      <a:pt x="206" y="45"/>
                      <a:pt x="179" y="27"/>
                    </a:cubicBezTo>
                    <a:cubicBezTo>
                      <a:pt x="179" y="27"/>
                      <a:pt x="179" y="18"/>
                      <a:pt x="170" y="9"/>
                    </a:cubicBezTo>
                    <a:cubicBezTo>
                      <a:pt x="161" y="3"/>
                      <a:pt x="151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3" name="Google Shape;13653;p76"/>
              <p:cNvSpPr/>
              <p:nvPr/>
            </p:nvSpPr>
            <p:spPr>
              <a:xfrm>
                <a:off x="3648691" y="3157504"/>
                <a:ext cx="31336" cy="23502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2" extrusionOk="0">
                    <a:moveTo>
                      <a:pt x="215" y="58"/>
                    </a:moveTo>
                    <a:lnTo>
                      <a:pt x="215" y="58"/>
                    </a:lnTo>
                    <a:cubicBezTo>
                      <a:pt x="286" y="67"/>
                      <a:pt x="233" y="183"/>
                      <a:pt x="188" y="192"/>
                    </a:cubicBezTo>
                    <a:cubicBezTo>
                      <a:pt x="185" y="194"/>
                      <a:pt x="181" y="195"/>
                      <a:pt x="178" y="195"/>
                    </a:cubicBezTo>
                    <a:cubicBezTo>
                      <a:pt x="164" y="195"/>
                      <a:pt x="151" y="182"/>
                      <a:pt x="143" y="174"/>
                    </a:cubicBezTo>
                    <a:cubicBezTo>
                      <a:pt x="126" y="156"/>
                      <a:pt x="126" y="148"/>
                      <a:pt x="134" y="121"/>
                    </a:cubicBezTo>
                    <a:cubicBezTo>
                      <a:pt x="152" y="94"/>
                      <a:pt x="179" y="67"/>
                      <a:pt x="215" y="58"/>
                    </a:cubicBezTo>
                    <a:close/>
                    <a:moveTo>
                      <a:pt x="199" y="1"/>
                    </a:moveTo>
                    <a:cubicBezTo>
                      <a:pt x="133" y="1"/>
                      <a:pt x="59" y="41"/>
                      <a:pt x="36" y="94"/>
                    </a:cubicBezTo>
                    <a:cubicBezTo>
                      <a:pt x="1" y="183"/>
                      <a:pt x="90" y="281"/>
                      <a:pt x="179" y="281"/>
                    </a:cubicBezTo>
                    <a:cubicBezTo>
                      <a:pt x="313" y="264"/>
                      <a:pt x="375" y="23"/>
                      <a:pt x="233" y="5"/>
                    </a:cubicBezTo>
                    <a:cubicBezTo>
                      <a:pt x="222" y="2"/>
                      <a:pt x="210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4" name="Google Shape;13654;p76"/>
              <p:cNvSpPr/>
              <p:nvPr/>
            </p:nvSpPr>
            <p:spPr>
              <a:xfrm>
                <a:off x="3000387" y="3233177"/>
                <a:ext cx="27586" cy="22168"/>
              </a:xfrm>
              <a:custGeom>
                <a:avLst/>
                <a:gdLst/>
                <a:ahLst/>
                <a:cxnLst/>
                <a:rect l="l" t="t" r="r" b="b"/>
                <a:pathLst>
                  <a:path w="331" h="266" extrusionOk="0">
                    <a:moveTo>
                      <a:pt x="259" y="60"/>
                    </a:moveTo>
                    <a:cubicBezTo>
                      <a:pt x="286" y="60"/>
                      <a:pt x="259" y="96"/>
                      <a:pt x="259" y="105"/>
                    </a:cubicBezTo>
                    <a:cubicBezTo>
                      <a:pt x="241" y="132"/>
                      <a:pt x="223" y="149"/>
                      <a:pt x="206" y="167"/>
                    </a:cubicBezTo>
                    <a:cubicBezTo>
                      <a:pt x="195" y="174"/>
                      <a:pt x="188" y="177"/>
                      <a:pt x="181" y="177"/>
                    </a:cubicBezTo>
                    <a:cubicBezTo>
                      <a:pt x="171" y="177"/>
                      <a:pt x="163" y="169"/>
                      <a:pt x="152" y="158"/>
                    </a:cubicBezTo>
                    <a:cubicBezTo>
                      <a:pt x="143" y="149"/>
                      <a:pt x="143" y="149"/>
                      <a:pt x="152" y="141"/>
                    </a:cubicBezTo>
                    <a:cubicBezTo>
                      <a:pt x="152" y="132"/>
                      <a:pt x="161" y="123"/>
                      <a:pt x="179" y="114"/>
                    </a:cubicBezTo>
                    <a:cubicBezTo>
                      <a:pt x="197" y="105"/>
                      <a:pt x="206" y="78"/>
                      <a:pt x="223" y="69"/>
                    </a:cubicBezTo>
                    <a:lnTo>
                      <a:pt x="232" y="69"/>
                    </a:lnTo>
                    <a:cubicBezTo>
                      <a:pt x="241" y="60"/>
                      <a:pt x="250" y="60"/>
                      <a:pt x="259" y="60"/>
                    </a:cubicBezTo>
                    <a:close/>
                    <a:moveTo>
                      <a:pt x="233" y="1"/>
                    </a:moveTo>
                    <a:cubicBezTo>
                      <a:pt x="212" y="1"/>
                      <a:pt x="191" y="5"/>
                      <a:pt x="170" y="16"/>
                    </a:cubicBezTo>
                    <a:cubicBezTo>
                      <a:pt x="134" y="33"/>
                      <a:pt x="90" y="42"/>
                      <a:pt x="63" y="78"/>
                    </a:cubicBezTo>
                    <a:cubicBezTo>
                      <a:pt x="0" y="149"/>
                      <a:pt x="81" y="265"/>
                      <a:pt x="161" y="265"/>
                    </a:cubicBezTo>
                    <a:cubicBezTo>
                      <a:pt x="250" y="265"/>
                      <a:pt x="322" y="167"/>
                      <a:pt x="331" y="87"/>
                    </a:cubicBezTo>
                    <a:cubicBezTo>
                      <a:pt x="331" y="42"/>
                      <a:pt x="313" y="25"/>
                      <a:pt x="286" y="25"/>
                    </a:cubicBezTo>
                    <a:cubicBezTo>
                      <a:pt x="286" y="16"/>
                      <a:pt x="286" y="7"/>
                      <a:pt x="277" y="7"/>
                    </a:cubicBezTo>
                    <a:cubicBezTo>
                      <a:pt x="262" y="3"/>
                      <a:pt x="247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5" name="Google Shape;13655;p76"/>
              <p:cNvSpPr/>
              <p:nvPr/>
            </p:nvSpPr>
            <p:spPr>
              <a:xfrm>
                <a:off x="3844207" y="3361605"/>
                <a:ext cx="67755" cy="5817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8" extrusionOk="0">
                    <a:moveTo>
                      <a:pt x="390" y="133"/>
                    </a:moveTo>
                    <a:cubicBezTo>
                      <a:pt x="410" y="133"/>
                      <a:pt x="429" y="134"/>
                      <a:pt x="447" y="134"/>
                    </a:cubicBezTo>
                    <a:cubicBezTo>
                      <a:pt x="527" y="143"/>
                      <a:pt x="590" y="205"/>
                      <a:pt x="634" y="268"/>
                    </a:cubicBezTo>
                    <a:cubicBezTo>
                      <a:pt x="634" y="268"/>
                      <a:pt x="634" y="277"/>
                      <a:pt x="643" y="277"/>
                    </a:cubicBezTo>
                    <a:cubicBezTo>
                      <a:pt x="670" y="330"/>
                      <a:pt x="670" y="402"/>
                      <a:pt x="607" y="464"/>
                    </a:cubicBezTo>
                    <a:cubicBezTo>
                      <a:pt x="567" y="513"/>
                      <a:pt x="511" y="536"/>
                      <a:pt x="454" y="536"/>
                    </a:cubicBezTo>
                    <a:cubicBezTo>
                      <a:pt x="388" y="536"/>
                      <a:pt x="321" y="504"/>
                      <a:pt x="277" y="446"/>
                    </a:cubicBezTo>
                    <a:cubicBezTo>
                      <a:pt x="224" y="366"/>
                      <a:pt x="179" y="250"/>
                      <a:pt x="251" y="170"/>
                    </a:cubicBezTo>
                    <a:cubicBezTo>
                      <a:pt x="289" y="138"/>
                      <a:pt x="341" y="133"/>
                      <a:pt x="390" y="133"/>
                    </a:cubicBezTo>
                    <a:close/>
                    <a:moveTo>
                      <a:pt x="362" y="0"/>
                    </a:moveTo>
                    <a:cubicBezTo>
                      <a:pt x="305" y="0"/>
                      <a:pt x="248" y="12"/>
                      <a:pt x="197" y="36"/>
                    </a:cubicBezTo>
                    <a:cubicBezTo>
                      <a:pt x="1" y="134"/>
                      <a:pt x="54" y="393"/>
                      <a:pt x="153" y="535"/>
                    </a:cubicBezTo>
                    <a:cubicBezTo>
                      <a:pt x="222" y="641"/>
                      <a:pt x="331" y="697"/>
                      <a:pt x="440" y="697"/>
                    </a:cubicBezTo>
                    <a:cubicBezTo>
                      <a:pt x="543" y="697"/>
                      <a:pt x="645" y="648"/>
                      <a:pt x="715" y="544"/>
                    </a:cubicBezTo>
                    <a:cubicBezTo>
                      <a:pt x="813" y="393"/>
                      <a:pt x="759" y="241"/>
                      <a:pt x="643" y="143"/>
                    </a:cubicBezTo>
                    <a:cubicBezTo>
                      <a:pt x="590" y="48"/>
                      <a:pt x="477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656" name="Google Shape;13656;p76"/>
              <p:cNvGrpSpPr/>
              <p:nvPr/>
            </p:nvGrpSpPr>
            <p:grpSpPr>
              <a:xfrm>
                <a:off x="1133650" y="3105500"/>
                <a:ext cx="3428608" cy="1415701"/>
                <a:chOff x="911100" y="2701063"/>
                <a:chExt cx="3428608" cy="1415701"/>
              </a:xfrm>
            </p:grpSpPr>
            <p:sp>
              <p:nvSpPr>
                <p:cNvPr id="13657" name="Google Shape;13657;p76"/>
                <p:cNvSpPr/>
                <p:nvPr/>
              </p:nvSpPr>
              <p:spPr>
                <a:xfrm>
                  <a:off x="1285631" y="3840408"/>
                  <a:ext cx="859569" cy="27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4" h="3316" extrusionOk="0">
                      <a:moveTo>
                        <a:pt x="19" y="0"/>
                      </a:moveTo>
                      <a:cubicBezTo>
                        <a:pt x="10" y="0"/>
                        <a:pt x="1" y="27"/>
                        <a:pt x="19" y="27"/>
                      </a:cubicBezTo>
                      <a:cubicBezTo>
                        <a:pt x="536" y="125"/>
                        <a:pt x="1054" y="188"/>
                        <a:pt x="1571" y="286"/>
                      </a:cubicBezTo>
                      <a:cubicBezTo>
                        <a:pt x="2615" y="482"/>
                        <a:pt x="3605" y="901"/>
                        <a:pt x="4515" y="1428"/>
                      </a:cubicBezTo>
                      <a:cubicBezTo>
                        <a:pt x="5880" y="2222"/>
                        <a:pt x="7316" y="2962"/>
                        <a:pt x="8860" y="3212"/>
                      </a:cubicBezTo>
                      <a:cubicBezTo>
                        <a:pt x="8735" y="3221"/>
                        <a:pt x="8610" y="3239"/>
                        <a:pt x="8485" y="3239"/>
                      </a:cubicBezTo>
                      <a:cubicBezTo>
                        <a:pt x="8119" y="3230"/>
                        <a:pt x="7753" y="3203"/>
                        <a:pt x="7396" y="3167"/>
                      </a:cubicBezTo>
                      <a:cubicBezTo>
                        <a:pt x="6433" y="3069"/>
                        <a:pt x="5577" y="2801"/>
                        <a:pt x="4738" y="2311"/>
                      </a:cubicBezTo>
                      <a:cubicBezTo>
                        <a:pt x="4131" y="1954"/>
                        <a:pt x="3489" y="1615"/>
                        <a:pt x="2856" y="1303"/>
                      </a:cubicBezTo>
                      <a:cubicBezTo>
                        <a:pt x="2366" y="1066"/>
                        <a:pt x="1786" y="814"/>
                        <a:pt x="1227" y="814"/>
                      </a:cubicBezTo>
                      <a:cubicBezTo>
                        <a:pt x="1175" y="814"/>
                        <a:pt x="1123" y="816"/>
                        <a:pt x="1071" y="821"/>
                      </a:cubicBezTo>
                      <a:cubicBezTo>
                        <a:pt x="1063" y="821"/>
                        <a:pt x="1063" y="839"/>
                        <a:pt x="1071" y="839"/>
                      </a:cubicBezTo>
                      <a:cubicBezTo>
                        <a:pt x="1758" y="839"/>
                        <a:pt x="2561" y="1258"/>
                        <a:pt x="3150" y="1579"/>
                      </a:cubicBezTo>
                      <a:cubicBezTo>
                        <a:pt x="3855" y="1972"/>
                        <a:pt x="4560" y="2382"/>
                        <a:pt x="5273" y="2739"/>
                      </a:cubicBezTo>
                      <a:cubicBezTo>
                        <a:pt x="6138" y="3165"/>
                        <a:pt x="7092" y="3315"/>
                        <a:pt x="8043" y="3315"/>
                      </a:cubicBezTo>
                      <a:cubicBezTo>
                        <a:pt x="8406" y="3315"/>
                        <a:pt x="8769" y="3293"/>
                        <a:pt x="9127" y="3256"/>
                      </a:cubicBezTo>
                      <a:cubicBezTo>
                        <a:pt x="9389" y="3287"/>
                        <a:pt x="9651" y="3301"/>
                        <a:pt x="9916" y="3301"/>
                      </a:cubicBezTo>
                      <a:cubicBezTo>
                        <a:pt x="10039" y="3301"/>
                        <a:pt x="10163" y="3298"/>
                        <a:pt x="10287" y="3292"/>
                      </a:cubicBezTo>
                      <a:cubicBezTo>
                        <a:pt x="10314" y="3292"/>
                        <a:pt x="10314" y="3256"/>
                        <a:pt x="10287" y="3256"/>
                      </a:cubicBezTo>
                      <a:cubicBezTo>
                        <a:pt x="9181" y="3176"/>
                        <a:pt x="8092" y="2944"/>
                        <a:pt x="7049" y="2552"/>
                      </a:cubicBezTo>
                      <a:cubicBezTo>
                        <a:pt x="6558" y="2364"/>
                        <a:pt x="6094" y="2070"/>
                        <a:pt x="5621" y="1838"/>
                      </a:cubicBezTo>
                      <a:cubicBezTo>
                        <a:pt x="5131" y="1597"/>
                        <a:pt x="4658" y="1321"/>
                        <a:pt x="4176" y="1053"/>
                      </a:cubicBezTo>
                      <a:cubicBezTo>
                        <a:pt x="2909" y="339"/>
                        <a:pt x="1455" y="54"/>
                        <a:pt x="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8" name="Google Shape;13658;p76"/>
                <p:cNvSpPr/>
                <p:nvPr/>
              </p:nvSpPr>
              <p:spPr>
                <a:xfrm>
                  <a:off x="911100" y="2701063"/>
                  <a:ext cx="3428608" cy="1405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0" h="16870" extrusionOk="0">
                      <a:moveTo>
                        <a:pt x="15296" y="1520"/>
                      </a:moveTo>
                      <a:cubicBezTo>
                        <a:pt x="15495" y="1520"/>
                        <a:pt x="15715" y="1622"/>
                        <a:pt x="15878" y="1699"/>
                      </a:cubicBezTo>
                      <a:cubicBezTo>
                        <a:pt x="16770" y="2092"/>
                        <a:pt x="17216" y="3002"/>
                        <a:pt x="16904" y="3912"/>
                      </a:cubicBezTo>
                      <a:cubicBezTo>
                        <a:pt x="16681" y="3930"/>
                        <a:pt x="16458" y="3965"/>
                        <a:pt x="16226" y="4010"/>
                      </a:cubicBezTo>
                      <a:cubicBezTo>
                        <a:pt x="16485" y="3599"/>
                        <a:pt x="16306" y="2921"/>
                        <a:pt x="16092" y="2529"/>
                      </a:cubicBezTo>
                      <a:cubicBezTo>
                        <a:pt x="15930" y="2242"/>
                        <a:pt x="15471" y="1815"/>
                        <a:pt x="15074" y="1815"/>
                      </a:cubicBezTo>
                      <a:cubicBezTo>
                        <a:pt x="14990" y="1815"/>
                        <a:pt x="14909" y="1834"/>
                        <a:pt x="14834" y="1878"/>
                      </a:cubicBezTo>
                      <a:cubicBezTo>
                        <a:pt x="14924" y="1690"/>
                        <a:pt x="15075" y="1539"/>
                        <a:pt x="15272" y="1521"/>
                      </a:cubicBezTo>
                      <a:cubicBezTo>
                        <a:pt x="15280" y="1521"/>
                        <a:pt x="15288" y="1520"/>
                        <a:pt x="15296" y="1520"/>
                      </a:cubicBezTo>
                      <a:close/>
                      <a:moveTo>
                        <a:pt x="26976" y="1967"/>
                      </a:moveTo>
                      <a:cubicBezTo>
                        <a:pt x="27440" y="2493"/>
                        <a:pt x="27707" y="3359"/>
                        <a:pt x="27511" y="3956"/>
                      </a:cubicBezTo>
                      <a:cubicBezTo>
                        <a:pt x="27440" y="3956"/>
                        <a:pt x="27368" y="3965"/>
                        <a:pt x="27306" y="3965"/>
                      </a:cubicBezTo>
                      <a:cubicBezTo>
                        <a:pt x="27181" y="3983"/>
                        <a:pt x="27056" y="3992"/>
                        <a:pt x="26940" y="4010"/>
                      </a:cubicBezTo>
                      <a:cubicBezTo>
                        <a:pt x="27360" y="3662"/>
                        <a:pt x="27333" y="2904"/>
                        <a:pt x="27226" y="2449"/>
                      </a:cubicBezTo>
                      <a:cubicBezTo>
                        <a:pt x="27181" y="2297"/>
                        <a:pt x="27092" y="2128"/>
                        <a:pt x="26976" y="1967"/>
                      </a:cubicBezTo>
                      <a:close/>
                      <a:moveTo>
                        <a:pt x="19331" y="3501"/>
                      </a:moveTo>
                      <a:cubicBezTo>
                        <a:pt x="19393" y="3537"/>
                        <a:pt x="19456" y="3573"/>
                        <a:pt x="19509" y="3617"/>
                      </a:cubicBezTo>
                      <a:cubicBezTo>
                        <a:pt x="19495" y="3617"/>
                        <a:pt x="19481" y="3616"/>
                        <a:pt x="19467" y="3616"/>
                      </a:cubicBezTo>
                      <a:cubicBezTo>
                        <a:pt x="19318" y="3616"/>
                        <a:pt x="19160" y="3657"/>
                        <a:pt x="19054" y="3698"/>
                      </a:cubicBezTo>
                      <a:cubicBezTo>
                        <a:pt x="18876" y="3778"/>
                        <a:pt x="18715" y="3885"/>
                        <a:pt x="18706" y="4046"/>
                      </a:cubicBezTo>
                      <a:cubicBezTo>
                        <a:pt x="18590" y="4019"/>
                        <a:pt x="18465" y="3992"/>
                        <a:pt x="18349" y="3974"/>
                      </a:cubicBezTo>
                      <a:cubicBezTo>
                        <a:pt x="18367" y="3903"/>
                        <a:pt x="18385" y="3823"/>
                        <a:pt x="18430" y="3769"/>
                      </a:cubicBezTo>
                      <a:cubicBezTo>
                        <a:pt x="18528" y="3653"/>
                        <a:pt x="18697" y="3608"/>
                        <a:pt x="18831" y="3573"/>
                      </a:cubicBezTo>
                      <a:cubicBezTo>
                        <a:pt x="18983" y="3528"/>
                        <a:pt x="19161" y="3519"/>
                        <a:pt x="19331" y="3501"/>
                      </a:cubicBezTo>
                      <a:close/>
                      <a:moveTo>
                        <a:pt x="26341" y="332"/>
                      </a:moveTo>
                      <a:cubicBezTo>
                        <a:pt x="26729" y="332"/>
                        <a:pt x="27248" y="626"/>
                        <a:pt x="27208" y="977"/>
                      </a:cubicBezTo>
                      <a:cubicBezTo>
                        <a:pt x="27190" y="1012"/>
                        <a:pt x="27181" y="1057"/>
                        <a:pt x="27172" y="1102"/>
                      </a:cubicBezTo>
                      <a:cubicBezTo>
                        <a:pt x="27160" y="1155"/>
                        <a:pt x="27213" y="1205"/>
                        <a:pt x="27262" y="1205"/>
                      </a:cubicBezTo>
                      <a:cubicBezTo>
                        <a:pt x="27286" y="1205"/>
                        <a:pt x="27309" y="1193"/>
                        <a:pt x="27324" y="1164"/>
                      </a:cubicBezTo>
                      <a:cubicBezTo>
                        <a:pt x="27324" y="1155"/>
                        <a:pt x="27324" y="1146"/>
                        <a:pt x="27324" y="1146"/>
                      </a:cubicBezTo>
                      <a:lnTo>
                        <a:pt x="27333" y="1146"/>
                      </a:lnTo>
                      <a:cubicBezTo>
                        <a:pt x="27333" y="1128"/>
                        <a:pt x="27333" y="1119"/>
                        <a:pt x="27342" y="1111"/>
                      </a:cubicBezTo>
                      <a:cubicBezTo>
                        <a:pt x="27342" y="1102"/>
                        <a:pt x="27342" y="1084"/>
                        <a:pt x="27351" y="1075"/>
                      </a:cubicBezTo>
                      <a:cubicBezTo>
                        <a:pt x="27423" y="864"/>
                        <a:pt x="27579" y="792"/>
                        <a:pt x="27756" y="792"/>
                      </a:cubicBezTo>
                      <a:cubicBezTo>
                        <a:pt x="27970" y="792"/>
                        <a:pt x="28215" y="897"/>
                        <a:pt x="28385" y="995"/>
                      </a:cubicBezTo>
                      <a:cubicBezTo>
                        <a:pt x="28769" y="1209"/>
                        <a:pt x="28948" y="1610"/>
                        <a:pt x="28948" y="2038"/>
                      </a:cubicBezTo>
                      <a:cubicBezTo>
                        <a:pt x="28948" y="2591"/>
                        <a:pt x="28644" y="3225"/>
                        <a:pt x="28287" y="3644"/>
                      </a:cubicBezTo>
                      <a:cubicBezTo>
                        <a:pt x="28265" y="3666"/>
                        <a:pt x="28286" y="3713"/>
                        <a:pt x="28314" y="3713"/>
                      </a:cubicBezTo>
                      <a:cubicBezTo>
                        <a:pt x="28320" y="3713"/>
                        <a:pt x="28326" y="3711"/>
                        <a:pt x="28332" y="3707"/>
                      </a:cubicBezTo>
                      <a:cubicBezTo>
                        <a:pt x="28653" y="3492"/>
                        <a:pt x="28894" y="3153"/>
                        <a:pt x="29037" y="2770"/>
                      </a:cubicBezTo>
                      <a:cubicBezTo>
                        <a:pt x="29358" y="2458"/>
                        <a:pt x="29759" y="2154"/>
                        <a:pt x="30196" y="2101"/>
                      </a:cubicBezTo>
                      <a:cubicBezTo>
                        <a:pt x="30218" y="2099"/>
                        <a:pt x="30239" y="2098"/>
                        <a:pt x="30260" y="2098"/>
                      </a:cubicBezTo>
                      <a:cubicBezTo>
                        <a:pt x="30539" y="2098"/>
                        <a:pt x="30800" y="2258"/>
                        <a:pt x="30990" y="2449"/>
                      </a:cubicBezTo>
                      <a:cubicBezTo>
                        <a:pt x="31097" y="2556"/>
                        <a:pt x="31187" y="2672"/>
                        <a:pt x="31276" y="2797"/>
                      </a:cubicBezTo>
                      <a:cubicBezTo>
                        <a:pt x="31311" y="3018"/>
                        <a:pt x="31286" y="3127"/>
                        <a:pt x="31198" y="3127"/>
                      </a:cubicBezTo>
                      <a:cubicBezTo>
                        <a:pt x="31173" y="3127"/>
                        <a:pt x="31142" y="3118"/>
                        <a:pt x="31106" y="3100"/>
                      </a:cubicBezTo>
                      <a:cubicBezTo>
                        <a:pt x="31100" y="3098"/>
                        <a:pt x="31094" y="3098"/>
                        <a:pt x="31087" y="3098"/>
                      </a:cubicBezTo>
                      <a:cubicBezTo>
                        <a:pt x="31022" y="3098"/>
                        <a:pt x="30959" y="3178"/>
                        <a:pt x="30999" y="3243"/>
                      </a:cubicBezTo>
                      <a:cubicBezTo>
                        <a:pt x="31124" y="3421"/>
                        <a:pt x="31454" y="3805"/>
                        <a:pt x="31169" y="4028"/>
                      </a:cubicBezTo>
                      <a:cubicBezTo>
                        <a:pt x="31099" y="4079"/>
                        <a:pt x="31024" y="4099"/>
                        <a:pt x="30948" y="4099"/>
                      </a:cubicBezTo>
                      <a:cubicBezTo>
                        <a:pt x="30772" y="4099"/>
                        <a:pt x="30590" y="3990"/>
                        <a:pt x="30446" y="3903"/>
                      </a:cubicBezTo>
                      <a:cubicBezTo>
                        <a:pt x="30256" y="3671"/>
                        <a:pt x="30020" y="3516"/>
                        <a:pt x="29702" y="3516"/>
                      </a:cubicBezTo>
                      <a:cubicBezTo>
                        <a:pt x="29677" y="3516"/>
                        <a:pt x="29651" y="3517"/>
                        <a:pt x="29626" y="3519"/>
                      </a:cubicBezTo>
                      <a:cubicBezTo>
                        <a:pt x="29304" y="3537"/>
                        <a:pt x="28867" y="3724"/>
                        <a:pt x="28769" y="4063"/>
                      </a:cubicBezTo>
                      <a:cubicBezTo>
                        <a:pt x="28440" y="3991"/>
                        <a:pt x="28096" y="3955"/>
                        <a:pt x="27738" y="3955"/>
                      </a:cubicBezTo>
                      <a:cubicBezTo>
                        <a:pt x="27698" y="3955"/>
                        <a:pt x="27658" y="3955"/>
                        <a:pt x="27618" y="3956"/>
                      </a:cubicBezTo>
                      <a:cubicBezTo>
                        <a:pt x="28011" y="3216"/>
                        <a:pt x="27306" y="1904"/>
                        <a:pt x="26592" y="1592"/>
                      </a:cubicBezTo>
                      <a:cubicBezTo>
                        <a:pt x="26427" y="1473"/>
                        <a:pt x="26243" y="1396"/>
                        <a:pt x="26060" y="1396"/>
                      </a:cubicBezTo>
                      <a:cubicBezTo>
                        <a:pt x="25928" y="1396"/>
                        <a:pt x="25797" y="1436"/>
                        <a:pt x="25673" y="1530"/>
                      </a:cubicBezTo>
                      <a:cubicBezTo>
                        <a:pt x="25665" y="1530"/>
                        <a:pt x="25665" y="1539"/>
                        <a:pt x="25665" y="1548"/>
                      </a:cubicBezTo>
                      <a:cubicBezTo>
                        <a:pt x="25621" y="1557"/>
                        <a:pt x="25576" y="1562"/>
                        <a:pt x="25531" y="1562"/>
                      </a:cubicBezTo>
                      <a:cubicBezTo>
                        <a:pt x="25154" y="1562"/>
                        <a:pt x="24750" y="1244"/>
                        <a:pt x="25156" y="798"/>
                      </a:cubicBezTo>
                      <a:cubicBezTo>
                        <a:pt x="25276" y="662"/>
                        <a:pt x="25489" y="562"/>
                        <a:pt x="25673" y="562"/>
                      </a:cubicBezTo>
                      <a:cubicBezTo>
                        <a:pt x="25695" y="562"/>
                        <a:pt x="25716" y="564"/>
                        <a:pt x="25736" y="566"/>
                      </a:cubicBezTo>
                      <a:cubicBezTo>
                        <a:pt x="25744" y="567"/>
                        <a:pt x="25752" y="567"/>
                        <a:pt x="25759" y="567"/>
                      </a:cubicBezTo>
                      <a:cubicBezTo>
                        <a:pt x="25871" y="567"/>
                        <a:pt x="25947" y="508"/>
                        <a:pt x="26030" y="433"/>
                      </a:cubicBezTo>
                      <a:cubicBezTo>
                        <a:pt x="26105" y="363"/>
                        <a:pt x="26216" y="332"/>
                        <a:pt x="26341" y="332"/>
                      </a:cubicBezTo>
                      <a:close/>
                      <a:moveTo>
                        <a:pt x="15008" y="1886"/>
                      </a:moveTo>
                      <a:cubicBezTo>
                        <a:pt x="15449" y="1886"/>
                        <a:pt x="15931" y="2411"/>
                        <a:pt x="16048" y="2761"/>
                      </a:cubicBezTo>
                      <a:cubicBezTo>
                        <a:pt x="16181" y="3153"/>
                        <a:pt x="16244" y="3617"/>
                        <a:pt x="16146" y="4028"/>
                      </a:cubicBezTo>
                      <a:cubicBezTo>
                        <a:pt x="15985" y="4063"/>
                        <a:pt x="15825" y="4108"/>
                        <a:pt x="15673" y="4162"/>
                      </a:cubicBezTo>
                      <a:cubicBezTo>
                        <a:pt x="15887" y="3858"/>
                        <a:pt x="15834" y="3403"/>
                        <a:pt x="15771" y="3046"/>
                      </a:cubicBezTo>
                      <a:cubicBezTo>
                        <a:pt x="15691" y="2565"/>
                        <a:pt x="15200" y="2235"/>
                        <a:pt x="14736" y="2145"/>
                      </a:cubicBezTo>
                      <a:cubicBezTo>
                        <a:pt x="14754" y="2065"/>
                        <a:pt x="14781" y="1994"/>
                        <a:pt x="14817" y="1922"/>
                      </a:cubicBezTo>
                      <a:cubicBezTo>
                        <a:pt x="14879" y="1897"/>
                        <a:pt x="14943" y="1886"/>
                        <a:pt x="15008" y="1886"/>
                      </a:cubicBezTo>
                      <a:close/>
                      <a:moveTo>
                        <a:pt x="15040" y="174"/>
                      </a:moveTo>
                      <a:cubicBezTo>
                        <a:pt x="15303" y="174"/>
                        <a:pt x="15540" y="281"/>
                        <a:pt x="15735" y="540"/>
                      </a:cubicBezTo>
                      <a:cubicBezTo>
                        <a:pt x="15765" y="583"/>
                        <a:pt x="15815" y="597"/>
                        <a:pt x="15870" y="597"/>
                      </a:cubicBezTo>
                      <a:cubicBezTo>
                        <a:pt x="15951" y="597"/>
                        <a:pt x="16043" y="568"/>
                        <a:pt x="16101" y="557"/>
                      </a:cubicBezTo>
                      <a:cubicBezTo>
                        <a:pt x="16167" y="545"/>
                        <a:pt x="16229" y="539"/>
                        <a:pt x="16289" y="539"/>
                      </a:cubicBezTo>
                      <a:cubicBezTo>
                        <a:pt x="16709" y="539"/>
                        <a:pt x="16989" y="829"/>
                        <a:pt x="17145" y="1235"/>
                      </a:cubicBezTo>
                      <a:cubicBezTo>
                        <a:pt x="17172" y="1316"/>
                        <a:pt x="17198" y="1325"/>
                        <a:pt x="17279" y="1342"/>
                      </a:cubicBezTo>
                      <a:cubicBezTo>
                        <a:pt x="17475" y="1387"/>
                        <a:pt x="17725" y="1423"/>
                        <a:pt x="17885" y="1557"/>
                      </a:cubicBezTo>
                      <a:cubicBezTo>
                        <a:pt x="18215" y="1833"/>
                        <a:pt x="18082" y="2243"/>
                        <a:pt x="17903" y="2556"/>
                      </a:cubicBezTo>
                      <a:cubicBezTo>
                        <a:pt x="17876" y="2591"/>
                        <a:pt x="17859" y="2627"/>
                        <a:pt x="17832" y="2654"/>
                      </a:cubicBezTo>
                      <a:cubicBezTo>
                        <a:pt x="17814" y="2681"/>
                        <a:pt x="17841" y="2698"/>
                        <a:pt x="17859" y="2698"/>
                      </a:cubicBezTo>
                      <a:cubicBezTo>
                        <a:pt x="17874" y="2739"/>
                        <a:pt x="17915" y="2765"/>
                        <a:pt x="17957" y="2765"/>
                      </a:cubicBezTo>
                      <a:cubicBezTo>
                        <a:pt x="17987" y="2765"/>
                        <a:pt x="18018" y="2751"/>
                        <a:pt x="18037" y="2716"/>
                      </a:cubicBezTo>
                      <a:cubicBezTo>
                        <a:pt x="18100" y="2591"/>
                        <a:pt x="18162" y="2467"/>
                        <a:pt x="18198" y="2342"/>
                      </a:cubicBezTo>
                      <a:cubicBezTo>
                        <a:pt x="18287" y="2243"/>
                        <a:pt x="18394" y="2154"/>
                        <a:pt x="18510" y="2083"/>
                      </a:cubicBezTo>
                      <a:cubicBezTo>
                        <a:pt x="18658" y="1988"/>
                        <a:pt x="18829" y="1942"/>
                        <a:pt x="18995" y="1942"/>
                      </a:cubicBezTo>
                      <a:cubicBezTo>
                        <a:pt x="19389" y="1942"/>
                        <a:pt x="19761" y="2199"/>
                        <a:pt x="19768" y="2663"/>
                      </a:cubicBezTo>
                      <a:cubicBezTo>
                        <a:pt x="19768" y="2712"/>
                        <a:pt x="19811" y="2745"/>
                        <a:pt x="19852" y="2745"/>
                      </a:cubicBezTo>
                      <a:cubicBezTo>
                        <a:pt x="19870" y="2745"/>
                        <a:pt x="19888" y="2739"/>
                        <a:pt x="19902" y="2725"/>
                      </a:cubicBezTo>
                      <a:cubicBezTo>
                        <a:pt x="19964" y="2659"/>
                        <a:pt x="20033" y="2635"/>
                        <a:pt x="20104" y="2635"/>
                      </a:cubicBezTo>
                      <a:cubicBezTo>
                        <a:pt x="20244" y="2635"/>
                        <a:pt x="20390" y="2731"/>
                        <a:pt x="20508" y="2797"/>
                      </a:cubicBezTo>
                      <a:cubicBezTo>
                        <a:pt x="20660" y="2877"/>
                        <a:pt x="20731" y="3020"/>
                        <a:pt x="20722" y="3225"/>
                      </a:cubicBezTo>
                      <a:cubicBezTo>
                        <a:pt x="20660" y="3305"/>
                        <a:pt x="20651" y="3287"/>
                        <a:pt x="20597" y="3376"/>
                      </a:cubicBezTo>
                      <a:cubicBezTo>
                        <a:pt x="20526" y="3492"/>
                        <a:pt x="20704" y="3769"/>
                        <a:pt x="20713" y="3912"/>
                      </a:cubicBezTo>
                      <a:cubicBezTo>
                        <a:pt x="20735" y="4088"/>
                        <a:pt x="20643" y="4173"/>
                        <a:pt x="20445" y="4173"/>
                      </a:cubicBezTo>
                      <a:cubicBezTo>
                        <a:pt x="20403" y="4173"/>
                        <a:pt x="20355" y="4169"/>
                        <a:pt x="20303" y="4162"/>
                      </a:cubicBezTo>
                      <a:cubicBezTo>
                        <a:pt x="20169" y="4099"/>
                        <a:pt x="20071" y="3956"/>
                        <a:pt x="19991" y="3840"/>
                      </a:cubicBezTo>
                      <a:cubicBezTo>
                        <a:pt x="19928" y="3751"/>
                        <a:pt x="19741" y="3519"/>
                        <a:pt x="19589" y="3466"/>
                      </a:cubicBezTo>
                      <a:cubicBezTo>
                        <a:pt x="19458" y="3412"/>
                        <a:pt x="19327" y="3344"/>
                        <a:pt x="19213" y="3344"/>
                      </a:cubicBezTo>
                      <a:cubicBezTo>
                        <a:pt x="19196" y="3344"/>
                        <a:pt x="19178" y="3346"/>
                        <a:pt x="19161" y="3350"/>
                      </a:cubicBezTo>
                      <a:cubicBezTo>
                        <a:pt x="19134" y="3359"/>
                        <a:pt x="19125" y="3385"/>
                        <a:pt x="19134" y="3403"/>
                      </a:cubicBezTo>
                      <a:cubicBezTo>
                        <a:pt x="18938" y="3403"/>
                        <a:pt x="18733" y="3412"/>
                        <a:pt x="18563" y="3501"/>
                      </a:cubicBezTo>
                      <a:cubicBezTo>
                        <a:pt x="18349" y="3617"/>
                        <a:pt x="18242" y="3760"/>
                        <a:pt x="18242" y="3956"/>
                      </a:cubicBezTo>
                      <a:cubicBezTo>
                        <a:pt x="17935" y="3917"/>
                        <a:pt x="17628" y="3892"/>
                        <a:pt x="17318" y="3892"/>
                      </a:cubicBezTo>
                      <a:cubicBezTo>
                        <a:pt x="17204" y="3892"/>
                        <a:pt x="17090" y="3896"/>
                        <a:pt x="16975" y="3903"/>
                      </a:cubicBezTo>
                      <a:cubicBezTo>
                        <a:pt x="17448" y="2814"/>
                        <a:pt x="16735" y="1815"/>
                        <a:pt x="15646" y="1441"/>
                      </a:cubicBezTo>
                      <a:cubicBezTo>
                        <a:pt x="15542" y="1406"/>
                        <a:pt x="15444" y="1390"/>
                        <a:pt x="15354" y="1390"/>
                      </a:cubicBezTo>
                      <a:cubicBezTo>
                        <a:pt x="15021" y="1390"/>
                        <a:pt x="14784" y="1613"/>
                        <a:pt x="14629" y="1985"/>
                      </a:cubicBezTo>
                      <a:cubicBezTo>
                        <a:pt x="14504" y="2288"/>
                        <a:pt x="14549" y="2663"/>
                        <a:pt x="14478" y="2984"/>
                      </a:cubicBezTo>
                      <a:cubicBezTo>
                        <a:pt x="14421" y="3222"/>
                        <a:pt x="14201" y="3347"/>
                        <a:pt x="14002" y="3347"/>
                      </a:cubicBezTo>
                      <a:cubicBezTo>
                        <a:pt x="13790" y="3347"/>
                        <a:pt x="13602" y="3206"/>
                        <a:pt x="13657" y="2913"/>
                      </a:cubicBezTo>
                      <a:cubicBezTo>
                        <a:pt x="13701" y="2681"/>
                        <a:pt x="13898" y="2538"/>
                        <a:pt x="14049" y="2377"/>
                      </a:cubicBezTo>
                      <a:cubicBezTo>
                        <a:pt x="14076" y="2351"/>
                        <a:pt x="14085" y="2288"/>
                        <a:pt x="14049" y="2261"/>
                      </a:cubicBezTo>
                      <a:cubicBezTo>
                        <a:pt x="13782" y="2012"/>
                        <a:pt x="13675" y="1699"/>
                        <a:pt x="13639" y="1342"/>
                      </a:cubicBezTo>
                      <a:cubicBezTo>
                        <a:pt x="13585" y="780"/>
                        <a:pt x="14130" y="424"/>
                        <a:pt x="14585" y="263"/>
                      </a:cubicBezTo>
                      <a:cubicBezTo>
                        <a:pt x="14743" y="206"/>
                        <a:pt x="14895" y="174"/>
                        <a:pt x="15040" y="174"/>
                      </a:cubicBezTo>
                      <a:close/>
                      <a:moveTo>
                        <a:pt x="19630" y="3740"/>
                      </a:moveTo>
                      <a:cubicBezTo>
                        <a:pt x="19641" y="3740"/>
                        <a:pt x="19651" y="3741"/>
                        <a:pt x="19661" y="3742"/>
                      </a:cubicBezTo>
                      <a:cubicBezTo>
                        <a:pt x="19687" y="3769"/>
                        <a:pt x="19714" y="3796"/>
                        <a:pt x="19750" y="3831"/>
                      </a:cubicBezTo>
                      <a:cubicBezTo>
                        <a:pt x="19580" y="3876"/>
                        <a:pt x="19456" y="3974"/>
                        <a:pt x="19357" y="4126"/>
                      </a:cubicBezTo>
                      <a:cubicBezTo>
                        <a:pt x="19348" y="4153"/>
                        <a:pt x="19340" y="4179"/>
                        <a:pt x="19331" y="4206"/>
                      </a:cubicBezTo>
                      <a:cubicBezTo>
                        <a:pt x="19170" y="4153"/>
                        <a:pt x="19009" y="4117"/>
                        <a:pt x="18840" y="4072"/>
                      </a:cubicBezTo>
                      <a:cubicBezTo>
                        <a:pt x="18893" y="3947"/>
                        <a:pt x="19009" y="3876"/>
                        <a:pt x="19161" y="3823"/>
                      </a:cubicBezTo>
                      <a:cubicBezTo>
                        <a:pt x="19259" y="3787"/>
                        <a:pt x="19357" y="3778"/>
                        <a:pt x="19447" y="3769"/>
                      </a:cubicBezTo>
                      <a:cubicBezTo>
                        <a:pt x="19500" y="3761"/>
                        <a:pt x="19567" y="3740"/>
                        <a:pt x="19630" y="3740"/>
                      </a:cubicBezTo>
                      <a:close/>
                      <a:moveTo>
                        <a:pt x="25818" y="1928"/>
                      </a:moveTo>
                      <a:cubicBezTo>
                        <a:pt x="25860" y="1928"/>
                        <a:pt x="25898" y="1929"/>
                        <a:pt x="25932" y="1931"/>
                      </a:cubicBezTo>
                      <a:cubicBezTo>
                        <a:pt x="26485" y="1967"/>
                        <a:pt x="26985" y="2440"/>
                        <a:pt x="27065" y="2814"/>
                      </a:cubicBezTo>
                      <a:cubicBezTo>
                        <a:pt x="27145" y="3189"/>
                        <a:pt x="27119" y="3341"/>
                        <a:pt x="27056" y="3537"/>
                      </a:cubicBezTo>
                      <a:cubicBezTo>
                        <a:pt x="26994" y="3742"/>
                        <a:pt x="26896" y="3930"/>
                        <a:pt x="26789" y="4037"/>
                      </a:cubicBezTo>
                      <a:cubicBezTo>
                        <a:pt x="26530" y="4090"/>
                        <a:pt x="26280" y="4153"/>
                        <a:pt x="26030" y="4233"/>
                      </a:cubicBezTo>
                      <a:cubicBezTo>
                        <a:pt x="26178" y="3668"/>
                        <a:pt x="25904" y="3223"/>
                        <a:pt x="25320" y="3223"/>
                      </a:cubicBezTo>
                      <a:cubicBezTo>
                        <a:pt x="25268" y="3223"/>
                        <a:pt x="25213" y="3226"/>
                        <a:pt x="25156" y="3234"/>
                      </a:cubicBezTo>
                      <a:cubicBezTo>
                        <a:pt x="24933" y="3252"/>
                        <a:pt x="24817" y="3287"/>
                        <a:pt x="24755" y="3501"/>
                      </a:cubicBezTo>
                      <a:cubicBezTo>
                        <a:pt x="24719" y="3608"/>
                        <a:pt x="24701" y="3733"/>
                        <a:pt x="24674" y="3840"/>
                      </a:cubicBezTo>
                      <a:cubicBezTo>
                        <a:pt x="24648" y="3930"/>
                        <a:pt x="24621" y="4010"/>
                        <a:pt x="24585" y="4090"/>
                      </a:cubicBezTo>
                      <a:cubicBezTo>
                        <a:pt x="24541" y="4204"/>
                        <a:pt x="24474" y="4260"/>
                        <a:pt x="24386" y="4260"/>
                      </a:cubicBezTo>
                      <a:cubicBezTo>
                        <a:pt x="24315" y="4260"/>
                        <a:pt x="24229" y="4224"/>
                        <a:pt x="24130" y="4153"/>
                      </a:cubicBezTo>
                      <a:cubicBezTo>
                        <a:pt x="24005" y="3796"/>
                        <a:pt x="24184" y="3350"/>
                        <a:pt x="24496" y="3162"/>
                      </a:cubicBezTo>
                      <a:cubicBezTo>
                        <a:pt x="24558" y="3118"/>
                        <a:pt x="24541" y="3011"/>
                        <a:pt x="24451" y="3011"/>
                      </a:cubicBezTo>
                      <a:cubicBezTo>
                        <a:pt x="24166" y="3011"/>
                        <a:pt x="24086" y="2761"/>
                        <a:pt x="24451" y="2725"/>
                      </a:cubicBezTo>
                      <a:cubicBezTo>
                        <a:pt x="24485" y="2721"/>
                        <a:pt x="24521" y="2719"/>
                        <a:pt x="24556" y="2719"/>
                      </a:cubicBezTo>
                      <a:cubicBezTo>
                        <a:pt x="24679" y="2719"/>
                        <a:pt x="24809" y="2740"/>
                        <a:pt x="24933" y="2761"/>
                      </a:cubicBezTo>
                      <a:cubicBezTo>
                        <a:pt x="24940" y="2763"/>
                        <a:pt x="24946" y="2764"/>
                        <a:pt x="24953" y="2764"/>
                      </a:cubicBezTo>
                      <a:cubicBezTo>
                        <a:pt x="25009" y="2764"/>
                        <a:pt x="25062" y="2701"/>
                        <a:pt x="25022" y="2645"/>
                      </a:cubicBezTo>
                      <a:cubicBezTo>
                        <a:pt x="24640" y="2068"/>
                        <a:pt x="25392" y="1928"/>
                        <a:pt x="25818" y="1928"/>
                      </a:cubicBezTo>
                      <a:close/>
                      <a:moveTo>
                        <a:pt x="14736" y="2181"/>
                      </a:moveTo>
                      <a:cubicBezTo>
                        <a:pt x="15673" y="2458"/>
                        <a:pt x="15807" y="3368"/>
                        <a:pt x="15557" y="4197"/>
                      </a:cubicBezTo>
                      <a:cubicBezTo>
                        <a:pt x="15477" y="4233"/>
                        <a:pt x="15388" y="4260"/>
                        <a:pt x="15307" y="4295"/>
                      </a:cubicBezTo>
                      <a:cubicBezTo>
                        <a:pt x="15263" y="4313"/>
                        <a:pt x="15209" y="4340"/>
                        <a:pt x="15164" y="4358"/>
                      </a:cubicBezTo>
                      <a:cubicBezTo>
                        <a:pt x="15272" y="4144"/>
                        <a:pt x="15280" y="3814"/>
                        <a:pt x="15280" y="3653"/>
                      </a:cubicBezTo>
                      <a:cubicBezTo>
                        <a:pt x="15289" y="3216"/>
                        <a:pt x="15102" y="2716"/>
                        <a:pt x="14718" y="2475"/>
                      </a:cubicBezTo>
                      <a:cubicBezTo>
                        <a:pt x="14718" y="2440"/>
                        <a:pt x="14718" y="2395"/>
                        <a:pt x="14718" y="2359"/>
                      </a:cubicBezTo>
                      <a:cubicBezTo>
                        <a:pt x="14718" y="2306"/>
                        <a:pt x="14718" y="2243"/>
                        <a:pt x="14736" y="2181"/>
                      </a:cubicBezTo>
                      <a:close/>
                      <a:moveTo>
                        <a:pt x="25354" y="3353"/>
                      </a:moveTo>
                      <a:cubicBezTo>
                        <a:pt x="25489" y="3353"/>
                        <a:pt x="25621" y="3383"/>
                        <a:pt x="25736" y="3448"/>
                      </a:cubicBezTo>
                      <a:cubicBezTo>
                        <a:pt x="26012" y="3591"/>
                        <a:pt x="25977" y="3974"/>
                        <a:pt x="25950" y="4260"/>
                      </a:cubicBezTo>
                      <a:cubicBezTo>
                        <a:pt x="25807" y="4304"/>
                        <a:pt x="25665" y="4358"/>
                        <a:pt x="25531" y="4411"/>
                      </a:cubicBezTo>
                      <a:cubicBezTo>
                        <a:pt x="25602" y="4277"/>
                        <a:pt x="25647" y="4117"/>
                        <a:pt x="25647" y="4019"/>
                      </a:cubicBezTo>
                      <a:cubicBezTo>
                        <a:pt x="25638" y="3742"/>
                        <a:pt x="25504" y="3475"/>
                        <a:pt x="25254" y="3359"/>
                      </a:cubicBezTo>
                      <a:cubicBezTo>
                        <a:pt x="25287" y="3355"/>
                        <a:pt x="25321" y="3353"/>
                        <a:pt x="25354" y="3353"/>
                      </a:cubicBezTo>
                      <a:close/>
                      <a:moveTo>
                        <a:pt x="25174" y="3368"/>
                      </a:moveTo>
                      <a:cubicBezTo>
                        <a:pt x="25442" y="3492"/>
                        <a:pt x="25575" y="3805"/>
                        <a:pt x="25486" y="4090"/>
                      </a:cubicBezTo>
                      <a:cubicBezTo>
                        <a:pt x="25459" y="4170"/>
                        <a:pt x="25406" y="4367"/>
                        <a:pt x="25326" y="4501"/>
                      </a:cubicBezTo>
                      <a:cubicBezTo>
                        <a:pt x="25290" y="4509"/>
                        <a:pt x="25254" y="4527"/>
                        <a:pt x="25210" y="4545"/>
                      </a:cubicBezTo>
                      <a:cubicBezTo>
                        <a:pt x="25290" y="4447"/>
                        <a:pt x="25334" y="4322"/>
                        <a:pt x="25343" y="4224"/>
                      </a:cubicBezTo>
                      <a:cubicBezTo>
                        <a:pt x="25361" y="3876"/>
                        <a:pt x="25254" y="3644"/>
                        <a:pt x="25004" y="3421"/>
                      </a:cubicBezTo>
                      <a:cubicBezTo>
                        <a:pt x="25040" y="3403"/>
                        <a:pt x="25076" y="3385"/>
                        <a:pt x="25120" y="3376"/>
                      </a:cubicBezTo>
                      <a:cubicBezTo>
                        <a:pt x="25138" y="3376"/>
                        <a:pt x="25156" y="3368"/>
                        <a:pt x="25174" y="3368"/>
                      </a:cubicBezTo>
                      <a:close/>
                      <a:moveTo>
                        <a:pt x="17331" y="4093"/>
                      </a:moveTo>
                      <a:cubicBezTo>
                        <a:pt x="17645" y="4093"/>
                        <a:pt x="17958" y="4120"/>
                        <a:pt x="18269" y="4170"/>
                      </a:cubicBezTo>
                      <a:cubicBezTo>
                        <a:pt x="18274" y="4181"/>
                        <a:pt x="18283" y="4185"/>
                        <a:pt x="18290" y="4185"/>
                      </a:cubicBezTo>
                      <a:cubicBezTo>
                        <a:pt x="18296" y="4185"/>
                        <a:pt x="18301" y="4183"/>
                        <a:pt x="18305" y="4179"/>
                      </a:cubicBezTo>
                      <a:cubicBezTo>
                        <a:pt x="18465" y="4206"/>
                        <a:pt x="18617" y="4233"/>
                        <a:pt x="18778" y="4269"/>
                      </a:cubicBezTo>
                      <a:cubicBezTo>
                        <a:pt x="18786" y="4277"/>
                        <a:pt x="18795" y="4277"/>
                        <a:pt x="18804" y="4277"/>
                      </a:cubicBezTo>
                      <a:cubicBezTo>
                        <a:pt x="19009" y="4322"/>
                        <a:pt x="19206" y="4385"/>
                        <a:pt x="19411" y="4447"/>
                      </a:cubicBezTo>
                      <a:cubicBezTo>
                        <a:pt x="19429" y="4456"/>
                        <a:pt x="19447" y="4465"/>
                        <a:pt x="19473" y="4465"/>
                      </a:cubicBezTo>
                      <a:cubicBezTo>
                        <a:pt x="20606" y="4831"/>
                        <a:pt x="21721" y="5410"/>
                        <a:pt x="22783" y="5946"/>
                      </a:cubicBezTo>
                      <a:cubicBezTo>
                        <a:pt x="22596" y="6071"/>
                        <a:pt x="22399" y="6187"/>
                        <a:pt x="22212" y="6303"/>
                      </a:cubicBezTo>
                      <a:cubicBezTo>
                        <a:pt x="22132" y="6356"/>
                        <a:pt x="22052" y="6410"/>
                        <a:pt x="21971" y="6463"/>
                      </a:cubicBezTo>
                      <a:cubicBezTo>
                        <a:pt x="20704" y="5981"/>
                        <a:pt x="19438" y="5491"/>
                        <a:pt x="18082" y="5402"/>
                      </a:cubicBezTo>
                      <a:cubicBezTo>
                        <a:pt x="17983" y="5395"/>
                        <a:pt x="17886" y="5392"/>
                        <a:pt x="17790" y="5392"/>
                      </a:cubicBezTo>
                      <a:cubicBezTo>
                        <a:pt x="16821" y="5392"/>
                        <a:pt x="15958" y="5713"/>
                        <a:pt x="15147" y="6240"/>
                      </a:cubicBezTo>
                      <a:cubicBezTo>
                        <a:pt x="14139" y="6900"/>
                        <a:pt x="13202" y="7641"/>
                        <a:pt x="12149" y="8229"/>
                      </a:cubicBezTo>
                      <a:cubicBezTo>
                        <a:pt x="11516" y="8586"/>
                        <a:pt x="10856" y="8899"/>
                        <a:pt x="10213" y="9238"/>
                      </a:cubicBezTo>
                      <a:cubicBezTo>
                        <a:pt x="10204" y="9238"/>
                        <a:pt x="10204" y="9229"/>
                        <a:pt x="10195" y="9229"/>
                      </a:cubicBezTo>
                      <a:cubicBezTo>
                        <a:pt x="9812" y="8961"/>
                        <a:pt x="9393" y="8738"/>
                        <a:pt x="8973" y="8542"/>
                      </a:cubicBezTo>
                      <a:cubicBezTo>
                        <a:pt x="11391" y="8051"/>
                        <a:pt x="12836" y="5848"/>
                        <a:pt x="14915" y="4715"/>
                      </a:cubicBezTo>
                      <a:cubicBezTo>
                        <a:pt x="15722" y="4272"/>
                        <a:pt x="16530" y="4093"/>
                        <a:pt x="17331" y="4093"/>
                      </a:cubicBezTo>
                      <a:close/>
                      <a:moveTo>
                        <a:pt x="17912" y="5589"/>
                      </a:moveTo>
                      <a:cubicBezTo>
                        <a:pt x="19241" y="5589"/>
                        <a:pt x="20544" y="6115"/>
                        <a:pt x="21784" y="6588"/>
                      </a:cubicBezTo>
                      <a:cubicBezTo>
                        <a:pt x="21614" y="6695"/>
                        <a:pt x="21454" y="6802"/>
                        <a:pt x="21302" y="6918"/>
                      </a:cubicBezTo>
                      <a:cubicBezTo>
                        <a:pt x="20713" y="6749"/>
                        <a:pt x="20125" y="6561"/>
                        <a:pt x="19527" y="6419"/>
                      </a:cubicBezTo>
                      <a:cubicBezTo>
                        <a:pt x="19222" y="6345"/>
                        <a:pt x="18915" y="6313"/>
                        <a:pt x="18609" y="6313"/>
                      </a:cubicBezTo>
                      <a:cubicBezTo>
                        <a:pt x="17841" y="6313"/>
                        <a:pt x="17076" y="6513"/>
                        <a:pt x="16342" y="6749"/>
                      </a:cubicBezTo>
                      <a:cubicBezTo>
                        <a:pt x="15209" y="7114"/>
                        <a:pt x="14246" y="7757"/>
                        <a:pt x="13220" y="8354"/>
                      </a:cubicBezTo>
                      <a:cubicBezTo>
                        <a:pt x="12791" y="8604"/>
                        <a:pt x="12345" y="8827"/>
                        <a:pt x="11882" y="9015"/>
                      </a:cubicBezTo>
                      <a:cubicBezTo>
                        <a:pt x="11480" y="9175"/>
                        <a:pt x="11061" y="9443"/>
                        <a:pt x="10624" y="9541"/>
                      </a:cubicBezTo>
                      <a:cubicBezTo>
                        <a:pt x="10534" y="9469"/>
                        <a:pt x="10436" y="9398"/>
                        <a:pt x="10338" y="9327"/>
                      </a:cubicBezTo>
                      <a:cubicBezTo>
                        <a:pt x="11962" y="8586"/>
                        <a:pt x="13434" y="7641"/>
                        <a:pt x="14915" y="6642"/>
                      </a:cubicBezTo>
                      <a:cubicBezTo>
                        <a:pt x="15272" y="6392"/>
                        <a:pt x="15628" y="6151"/>
                        <a:pt x="16021" y="5955"/>
                      </a:cubicBezTo>
                      <a:cubicBezTo>
                        <a:pt x="16592" y="5660"/>
                        <a:pt x="17279" y="5589"/>
                        <a:pt x="17912" y="5589"/>
                      </a:cubicBezTo>
                      <a:close/>
                      <a:moveTo>
                        <a:pt x="18567" y="6458"/>
                      </a:moveTo>
                      <a:cubicBezTo>
                        <a:pt x="18878" y="6458"/>
                        <a:pt x="19187" y="6490"/>
                        <a:pt x="19491" y="6561"/>
                      </a:cubicBezTo>
                      <a:cubicBezTo>
                        <a:pt x="20053" y="6695"/>
                        <a:pt x="20633" y="6838"/>
                        <a:pt x="21186" y="6998"/>
                      </a:cubicBezTo>
                      <a:cubicBezTo>
                        <a:pt x="21008" y="7123"/>
                        <a:pt x="20838" y="7257"/>
                        <a:pt x="20660" y="7391"/>
                      </a:cubicBezTo>
                      <a:cubicBezTo>
                        <a:pt x="20116" y="7293"/>
                        <a:pt x="19571" y="7114"/>
                        <a:pt x="19018" y="7061"/>
                      </a:cubicBezTo>
                      <a:cubicBezTo>
                        <a:pt x="18886" y="7048"/>
                        <a:pt x="18751" y="7042"/>
                        <a:pt x="18614" y="7042"/>
                      </a:cubicBezTo>
                      <a:cubicBezTo>
                        <a:pt x="17898" y="7042"/>
                        <a:pt x="17131" y="7211"/>
                        <a:pt x="16503" y="7480"/>
                      </a:cubicBezTo>
                      <a:cubicBezTo>
                        <a:pt x="15682" y="7828"/>
                        <a:pt x="14906" y="8265"/>
                        <a:pt x="14094" y="8649"/>
                      </a:cubicBezTo>
                      <a:cubicBezTo>
                        <a:pt x="13095" y="9131"/>
                        <a:pt x="12033" y="9505"/>
                        <a:pt x="10963" y="9791"/>
                      </a:cubicBezTo>
                      <a:cubicBezTo>
                        <a:pt x="10865" y="9719"/>
                        <a:pt x="10766" y="9639"/>
                        <a:pt x="10668" y="9568"/>
                      </a:cubicBezTo>
                      <a:cubicBezTo>
                        <a:pt x="10998" y="9523"/>
                        <a:pt x="11311" y="9371"/>
                        <a:pt x="11614" y="9246"/>
                      </a:cubicBezTo>
                      <a:cubicBezTo>
                        <a:pt x="12060" y="9050"/>
                        <a:pt x="12506" y="8872"/>
                        <a:pt x="12943" y="8649"/>
                      </a:cubicBezTo>
                      <a:cubicBezTo>
                        <a:pt x="13398" y="8417"/>
                        <a:pt x="13826" y="8149"/>
                        <a:pt x="14263" y="7890"/>
                      </a:cubicBezTo>
                      <a:cubicBezTo>
                        <a:pt x="14817" y="7551"/>
                        <a:pt x="15361" y="7284"/>
                        <a:pt x="15958" y="7043"/>
                      </a:cubicBezTo>
                      <a:cubicBezTo>
                        <a:pt x="16772" y="6719"/>
                        <a:pt x="17675" y="6458"/>
                        <a:pt x="18567" y="6458"/>
                      </a:cubicBezTo>
                      <a:close/>
                      <a:moveTo>
                        <a:pt x="18733" y="7203"/>
                      </a:moveTo>
                      <a:cubicBezTo>
                        <a:pt x="18751" y="7203"/>
                        <a:pt x="18769" y="7203"/>
                        <a:pt x="18786" y="7204"/>
                      </a:cubicBezTo>
                      <a:cubicBezTo>
                        <a:pt x="19357" y="7204"/>
                        <a:pt x="19937" y="7400"/>
                        <a:pt x="20508" y="7525"/>
                      </a:cubicBezTo>
                      <a:cubicBezTo>
                        <a:pt x="20401" y="7605"/>
                        <a:pt x="20303" y="7685"/>
                        <a:pt x="20205" y="7775"/>
                      </a:cubicBezTo>
                      <a:cubicBezTo>
                        <a:pt x="19723" y="8194"/>
                        <a:pt x="18778" y="8836"/>
                        <a:pt x="18349" y="9068"/>
                      </a:cubicBezTo>
                      <a:cubicBezTo>
                        <a:pt x="18039" y="9240"/>
                        <a:pt x="17737" y="9363"/>
                        <a:pt x="17701" y="9363"/>
                      </a:cubicBezTo>
                      <a:cubicBezTo>
                        <a:pt x="17700" y="9363"/>
                        <a:pt x="17699" y="9363"/>
                        <a:pt x="17698" y="9362"/>
                      </a:cubicBezTo>
                      <a:cubicBezTo>
                        <a:pt x="17377" y="9255"/>
                        <a:pt x="17047" y="9157"/>
                        <a:pt x="16708" y="9086"/>
                      </a:cubicBezTo>
                      <a:cubicBezTo>
                        <a:pt x="16371" y="9010"/>
                        <a:pt x="16042" y="8976"/>
                        <a:pt x="15719" y="8976"/>
                      </a:cubicBezTo>
                      <a:cubicBezTo>
                        <a:pt x="14265" y="8976"/>
                        <a:pt x="12939" y="9662"/>
                        <a:pt x="11596" y="10246"/>
                      </a:cubicBezTo>
                      <a:cubicBezTo>
                        <a:pt x="11587" y="10255"/>
                        <a:pt x="11578" y="10263"/>
                        <a:pt x="11569" y="10263"/>
                      </a:cubicBezTo>
                      <a:cubicBezTo>
                        <a:pt x="11409" y="10139"/>
                        <a:pt x="11239" y="10005"/>
                        <a:pt x="11070" y="9871"/>
                      </a:cubicBezTo>
                      <a:cubicBezTo>
                        <a:pt x="12836" y="9443"/>
                        <a:pt x="14424" y="8631"/>
                        <a:pt x="16057" y="7846"/>
                      </a:cubicBezTo>
                      <a:cubicBezTo>
                        <a:pt x="16897" y="7434"/>
                        <a:pt x="17798" y="7203"/>
                        <a:pt x="18733" y="7203"/>
                      </a:cubicBezTo>
                      <a:close/>
                      <a:moveTo>
                        <a:pt x="25156" y="10067"/>
                      </a:moveTo>
                      <a:cubicBezTo>
                        <a:pt x="25299" y="10201"/>
                        <a:pt x="25326" y="10433"/>
                        <a:pt x="25192" y="10585"/>
                      </a:cubicBezTo>
                      <a:cubicBezTo>
                        <a:pt x="25085" y="10692"/>
                        <a:pt x="24969" y="10745"/>
                        <a:pt x="24835" y="10781"/>
                      </a:cubicBezTo>
                      <a:cubicBezTo>
                        <a:pt x="24995" y="10629"/>
                        <a:pt x="25040" y="10326"/>
                        <a:pt x="25031" y="10121"/>
                      </a:cubicBezTo>
                      <a:cubicBezTo>
                        <a:pt x="25031" y="10112"/>
                        <a:pt x="25031" y="10103"/>
                        <a:pt x="25022" y="10094"/>
                      </a:cubicBezTo>
                      <a:cubicBezTo>
                        <a:pt x="25067" y="10067"/>
                        <a:pt x="25111" y="10067"/>
                        <a:pt x="25156" y="10067"/>
                      </a:cubicBezTo>
                      <a:close/>
                      <a:moveTo>
                        <a:pt x="25227" y="10085"/>
                      </a:moveTo>
                      <a:lnTo>
                        <a:pt x="25227" y="10085"/>
                      </a:lnTo>
                      <a:cubicBezTo>
                        <a:pt x="25290" y="10103"/>
                        <a:pt x="25352" y="10139"/>
                        <a:pt x="25406" y="10165"/>
                      </a:cubicBezTo>
                      <a:cubicBezTo>
                        <a:pt x="25486" y="10219"/>
                        <a:pt x="25566" y="10272"/>
                        <a:pt x="25638" y="10335"/>
                      </a:cubicBezTo>
                      <a:cubicBezTo>
                        <a:pt x="25807" y="10495"/>
                        <a:pt x="25718" y="10701"/>
                        <a:pt x="25611" y="10870"/>
                      </a:cubicBezTo>
                      <a:cubicBezTo>
                        <a:pt x="25433" y="10843"/>
                        <a:pt x="25254" y="10825"/>
                        <a:pt x="25076" y="10817"/>
                      </a:cubicBezTo>
                      <a:cubicBezTo>
                        <a:pt x="25192" y="10754"/>
                        <a:pt x="25281" y="10656"/>
                        <a:pt x="25326" y="10549"/>
                      </a:cubicBezTo>
                      <a:cubicBezTo>
                        <a:pt x="25397" y="10397"/>
                        <a:pt x="25343" y="10201"/>
                        <a:pt x="25227" y="10085"/>
                      </a:cubicBezTo>
                      <a:close/>
                      <a:moveTo>
                        <a:pt x="24380" y="8820"/>
                      </a:moveTo>
                      <a:cubicBezTo>
                        <a:pt x="24563" y="8820"/>
                        <a:pt x="24741" y="8881"/>
                        <a:pt x="24862" y="9023"/>
                      </a:cubicBezTo>
                      <a:cubicBezTo>
                        <a:pt x="24865" y="9027"/>
                        <a:pt x="24871" y="9029"/>
                        <a:pt x="24876" y="9029"/>
                      </a:cubicBezTo>
                      <a:cubicBezTo>
                        <a:pt x="24884" y="9029"/>
                        <a:pt x="24892" y="9025"/>
                        <a:pt x="24897" y="9015"/>
                      </a:cubicBezTo>
                      <a:cubicBezTo>
                        <a:pt x="24962" y="8916"/>
                        <a:pt x="25083" y="8885"/>
                        <a:pt x="25211" y="8885"/>
                      </a:cubicBezTo>
                      <a:cubicBezTo>
                        <a:pt x="25349" y="8885"/>
                        <a:pt x="25496" y="8920"/>
                        <a:pt x="25593" y="8943"/>
                      </a:cubicBezTo>
                      <a:cubicBezTo>
                        <a:pt x="25807" y="8988"/>
                        <a:pt x="26004" y="9166"/>
                        <a:pt x="26155" y="9300"/>
                      </a:cubicBezTo>
                      <a:cubicBezTo>
                        <a:pt x="26512" y="9612"/>
                        <a:pt x="26414" y="9942"/>
                        <a:pt x="26485" y="10344"/>
                      </a:cubicBezTo>
                      <a:cubicBezTo>
                        <a:pt x="26490" y="10364"/>
                        <a:pt x="26509" y="10375"/>
                        <a:pt x="26528" y="10375"/>
                      </a:cubicBezTo>
                      <a:cubicBezTo>
                        <a:pt x="26543" y="10375"/>
                        <a:pt x="26558" y="10368"/>
                        <a:pt x="26566" y="10353"/>
                      </a:cubicBezTo>
                      <a:cubicBezTo>
                        <a:pt x="26690" y="10112"/>
                        <a:pt x="26664" y="9853"/>
                        <a:pt x="26566" y="9630"/>
                      </a:cubicBezTo>
                      <a:cubicBezTo>
                        <a:pt x="26557" y="9541"/>
                        <a:pt x="26557" y="9487"/>
                        <a:pt x="26628" y="9362"/>
                      </a:cubicBezTo>
                      <a:cubicBezTo>
                        <a:pt x="26700" y="9242"/>
                        <a:pt x="26830" y="9183"/>
                        <a:pt x="26957" y="9183"/>
                      </a:cubicBezTo>
                      <a:cubicBezTo>
                        <a:pt x="27112" y="9183"/>
                        <a:pt x="27263" y="9271"/>
                        <a:pt x="27297" y="9443"/>
                      </a:cubicBezTo>
                      <a:cubicBezTo>
                        <a:pt x="27308" y="9480"/>
                        <a:pt x="27335" y="9495"/>
                        <a:pt x="27363" y="9495"/>
                      </a:cubicBezTo>
                      <a:cubicBezTo>
                        <a:pt x="27381" y="9495"/>
                        <a:pt x="27399" y="9489"/>
                        <a:pt x="27413" y="9478"/>
                      </a:cubicBezTo>
                      <a:cubicBezTo>
                        <a:pt x="27475" y="9430"/>
                        <a:pt x="27553" y="9405"/>
                        <a:pt x="27624" y="9405"/>
                      </a:cubicBezTo>
                      <a:cubicBezTo>
                        <a:pt x="27738" y="9405"/>
                        <a:pt x="27834" y="9470"/>
                        <a:pt x="27823" y="9612"/>
                      </a:cubicBezTo>
                      <a:cubicBezTo>
                        <a:pt x="27823" y="9657"/>
                        <a:pt x="27859" y="9684"/>
                        <a:pt x="27895" y="9684"/>
                      </a:cubicBezTo>
                      <a:cubicBezTo>
                        <a:pt x="28278" y="9684"/>
                        <a:pt x="28573" y="10005"/>
                        <a:pt x="28234" y="10353"/>
                      </a:cubicBezTo>
                      <a:cubicBezTo>
                        <a:pt x="28116" y="10464"/>
                        <a:pt x="27994" y="10515"/>
                        <a:pt x="27868" y="10515"/>
                      </a:cubicBezTo>
                      <a:cubicBezTo>
                        <a:pt x="27812" y="10515"/>
                        <a:pt x="27756" y="10506"/>
                        <a:pt x="27699" y="10486"/>
                      </a:cubicBezTo>
                      <a:cubicBezTo>
                        <a:pt x="27699" y="10473"/>
                        <a:pt x="27689" y="10465"/>
                        <a:pt x="27677" y="10465"/>
                      </a:cubicBezTo>
                      <a:cubicBezTo>
                        <a:pt x="27672" y="10465"/>
                        <a:pt x="27668" y="10466"/>
                        <a:pt x="27663" y="10469"/>
                      </a:cubicBezTo>
                      <a:cubicBezTo>
                        <a:pt x="27609" y="10442"/>
                        <a:pt x="27556" y="10415"/>
                        <a:pt x="27502" y="10371"/>
                      </a:cubicBezTo>
                      <a:cubicBezTo>
                        <a:pt x="27395" y="10290"/>
                        <a:pt x="27368" y="10174"/>
                        <a:pt x="27261" y="10112"/>
                      </a:cubicBezTo>
                      <a:cubicBezTo>
                        <a:pt x="27256" y="10108"/>
                        <a:pt x="27249" y="10106"/>
                        <a:pt x="27243" y="10106"/>
                      </a:cubicBezTo>
                      <a:cubicBezTo>
                        <a:pt x="27221" y="10106"/>
                        <a:pt x="27201" y="10129"/>
                        <a:pt x="27208" y="10156"/>
                      </a:cubicBezTo>
                      <a:cubicBezTo>
                        <a:pt x="27208" y="10183"/>
                        <a:pt x="27217" y="10210"/>
                        <a:pt x="27226" y="10237"/>
                      </a:cubicBezTo>
                      <a:cubicBezTo>
                        <a:pt x="27083" y="10281"/>
                        <a:pt x="26958" y="10397"/>
                        <a:pt x="26869" y="10522"/>
                      </a:cubicBezTo>
                      <a:cubicBezTo>
                        <a:pt x="26753" y="10710"/>
                        <a:pt x="26798" y="10933"/>
                        <a:pt x="26931" y="11075"/>
                      </a:cubicBezTo>
                      <a:cubicBezTo>
                        <a:pt x="26530" y="11004"/>
                        <a:pt x="26128" y="10933"/>
                        <a:pt x="25718" y="10879"/>
                      </a:cubicBezTo>
                      <a:cubicBezTo>
                        <a:pt x="25914" y="10647"/>
                        <a:pt x="25870" y="10335"/>
                        <a:pt x="25602" y="10147"/>
                      </a:cubicBezTo>
                      <a:cubicBezTo>
                        <a:pt x="25486" y="10067"/>
                        <a:pt x="25272" y="9907"/>
                        <a:pt x="25129" y="9907"/>
                      </a:cubicBezTo>
                      <a:cubicBezTo>
                        <a:pt x="24918" y="9907"/>
                        <a:pt x="24757" y="10324"/>
                        <a:pt x="24536" y="10324"/>
                      </a:cubicBezTo>
                      <a:cubicBezTo>
                        <a:pt x="24477" y="10324"/>
                        <a:pt x="24414" y="10294"/>
                        <a:pt x="24344" y="10219"/>
                      </a:cubicBezTo>
                      <a:cubicBezTo>
                        <a:pt x="24338" y="10213"/>
                        <a:pt x="24323" y="10206"/>
                        <a:pt x="24311" y="10206"/>
                      </a:cubicBezTo>
                      <a:cubicBezTo>
                        <a:pt x="24306" y="10206"/>
                        <a:pt x="24302" y="10207"/>
                        <a:pt x="24300" y="10210"/>
                      </a:cubicBezTo>
                      <a:lnTo>
                        <a:pt x="24291" y="10210"/>
                      </a:lnTo>
                      <a:cubicBezTo>
                        <a:pt x="24166" y="10228"/>
                        <a:pt x="24059" y="10255"/>
                        <a:pt x="23943" y="10272"/>
                      </a:cubicBezTo>
                      <a:cubicBezTo>
                        <a:pt x="23890" y="10284"/>
                        <a:pt x="23840" y="10289"/>
                        <a:pt x="23790" y="10289"/>
                      </a:cubicBezTo>
                      <a:cubicBezTo>
                        <a:pt x="23730" y="10289"/>
                        <a:pt x="23671" y="10282"/>
                        <a:pt x="23613" y="10272"/>
                      </a:cubicBezTo>
                      <a:cubicBezTo>
                        <a:pt x="23408" y="10228"/>
                        <a:pt x="23425" y="9969"/>
                        <a:pt x="23577" y="9871"/>
                      </a:cubicBezTo>
                      <a:cubicBezTo>
                        <a:pt x="23764" y="9764"/>
                        <a:pt x="23987" y="9693"/>
                        <a:pt x="24184" y="9612"/>
                      </a:cubicBezTo>
                      <a:cubicBezTo>
                        <a:pt x="24184" y="9603"/>
                        <a:pt x="24193" y="9603"/>
                        <a:pt x="24202" y="9603"/>
                      </a:cubicBezTo>
                      <a:cubicBezTo>
                        <a:pt x="24275" y="9563"/>
                        <a:pt x="24237" y="9448"/>
                        <a:pt x="24162" y="9448"/>
                      </a:cubicBezTo>
                      <a:cubicBezTo>
                        <a:pt x="24155" y="9448"/>
                        <a:pt x="24147" y="9449"/>
                        <a:pt x="24139" y="9452"/>
                      </a:cubicBezTo>
                      <a:cubicBezTo>
                        <a:pt x="24032" y="9487"/>
                        <a:pt x="23925" y="9505"/>
                        <a:pt x="23818" y="9514"/>
                      </a:cubicBezTo>
                      <a:cubicBezTo>
                        <a:pt x="23802" y="9516"/>
                        <a:pt x="23787" y="9516"/>
                        <a:pt x="23773" y="9516"/>
                      </a:cubicBezTo>
                      <a:cubicBezTo>
                        <a:pt x="23455" y="9516"/>
                        <a:pt x="23698" y="9135"/>
                        <a:pt x="23809" y="9032"/>
                      </a:cubicBezTo>
                      <a:cubicBezTo>
                        <a:pt x="23956" y="8899"/>
                        <a:pt x="24171" y="8820"/>
                        <a:pt x="24380" y="8820"/>
                      </a:cubicBezTo>
                      <a:close/>
                      <a:moveTo>
                        <a:pt x="27279" y="10335"/>
                      </a:moveTo>
                      <a:cubicBezTo>
                        <a:pt x="27297" y="10371"/>
                        <a:pt x="27324" y="10406"/>
                        <a:pt x="27351" y="10442"/>
                      </a:cubicBezTo>
                      <a:cubicBezTo>
                        <a:pt x="27235" y="10576"/>
                        <a:pt x="27199" y="10817"/>
                        <a:pt x="27181" y="10986"/>
                      </a:cubicBezTo>
                      <a:cubicBezTo>
                        <a:pt x="27181" y="11040"/>
                        <a:pt x="27199" y="11093"/>
                        <a:pt x="27235" y="11138"/>
                      </a:cubicBezTo>
                      <a:cubicBezTo>
                        <a:pt x="27154" y="11120"/>
                        <a:pt x="27074" y="11102"/>
                        <a:pt x="26985" y="11093"/>
                      </a:cubicBezTo>
                      <a:cubicBezTo>
                        <a:pt x="26994" y="11084"/>
                        <a:pt x="26994" y="11075"/>
                        <a:pt x="26994" y="11075"/>
                      </a:cubicBezTo>
                      <a:cubicBezTo>
                        <a:pt x="26949" y="10924"/>
                        <a:pt x="26931" y="10772"/>
                        <a:pt x="26994" y="10620"/>
                      </a:cubicBezTo>
                      <a:cubicBezTo>
                        <a:pt x="27038" y="10513"/>
                        <a:pt x="27154" y="10379"/>
                        <a:pt x="27279" y="10335"/>
                      </a:cubicBezTo>
                      <a:close/>
                      <a:moveTo>
                        <a:pt x="27422" y="10504"/>
                      </a:moveTo>
                      <a:cubicBezTo>
                        <a:pt x="27476" y="10549"/>
                        <a:pt x="27529" y="10585"/>
                        <a:pt x="27592" y="10611"/>
                      </a:cubicBezTo>
                      <a:cubicBezTo>
                        <a:pt x="27538" y="10754"/>
                        <a:pt x="27520" y="10906"/>
                        <a:pt x="27592" y="11049"/>
                      </a:cubicBezTo>
                      <a:cubicBezTo>
                        <a:pt x="27618" y="11120"/>
                        <a:pt x="27663" y="11182"/>
                        <a:pt x="27716" y="11245"/>
                      </a:cubicBezTo>
                      <a:cubicBezTo>
                        <a:pt x="27618" y="11227"/>
                        <a:pt x="27520" y="11200"/>
                        <a:pt x="27413" y="11182"/>
                      </a:cubicBezTo>
                      <a:cubicBezTo>
                        <a:pt x="27351" y="11102"/>
                        <a:pt x="27306" y="11013"/>
                        <a:pt x="27306" y="10933"/>
                      </a:cubicBezTo>
                      <a:cubicBezTo>
                        <a:pt x="27306" y="10817"/>
                        <a:pt x="27342" y="10620"/>
                        <a:pt x="27422" y="10504"/>
                      </a:cubicBezTo>
                      <a:close/>
                      <a:moveTo>
                        <a:pt x="15550" y="9163"/>
                      </a:moveTo>
                      <a:cubicBezTo>
                        <a:pt x="16134" y="9163"/>
                        <a:pt x="16714" y="9266"/>
                        <a:pt x="17297" y="9434"/>
                      </a:cubicBezTo>
                      <a:cubicBezTo>
                        <a:pt x="18242" y="9710"/>
                        <a:pt x="19134" y="10130"/>
                        <a:pt x="20053" y="10469"/>
                      </a:cubicBezTo>
                      <a:cubicBezTo>
                        <a:pt x="20606" y="10674"/>
                        <a:pt x="21249" y="10915"/>
                        <a:pt x="21882" y="10986"/>
                      </a:cubicBezTo>
                      <a:cubicBezTo>
                        <a:pt x="21418" y="11066"/>
                        <a:pt x="20963" y="11164"/>
                        <a:pt x="20508" y="11280"/>
                      </a:cubicBezTo>
                      <a:cubicBezTo>
                        <a:pt x="19054" y="11066"/>
                        <a:pt x="17752" y="10362"/>
                        <a:pt x="16315" y="10094"/>
                      </a:cubicBezTo>
                      <a:cubicBezTo>
                        <a:pt x="15959" y="10027"/>
                        <a:pt x="15605" y="9999"/>
                        <a:pt x="15250" y="9999"/>
                      </a:cubicBezTo>
                      <a:cubicBezTo>
                        <a:pt x="14940" y="9999"/>
                        <a:pt x="14629" y="10021"/>
                        <a:pt x="14317" y="10058"/>
                      </a:cubicBezTo>
                      <a:cubicBezTo>
                        <a:pt x="13594" y="10139"/>
                        <a:pt x="12899" y="10522"/>
                        <a:pt x="12238" y="10763"/>
                      </a:cubicBezTo>
                      <a:cubicBezTo>
                        <a:pt x="12229" y="10763"/>
                        <a:pt x="12221" y="10772"/>
                        <a:pt x="12221" y="10772"/>
                      </a:cubicBezTo>
                      <a:cubicBezTo>
                        <a:pt x="12158" y="10727"/>
                        <a:pt x="12096" y="10674"/>
                        <a:pt x="12033" y="10629"/>
                      </a:cubicBezTo>
                      <a:cubicBezTo>
                        <a:pt x="11926" y="10540"/>
                        <a:pt x="11810" y="10460"/>
                        <a:pt x="11703" y="10371"/>
                      </a:cubicBezTo>
                      <a:cubicBezTo>
                        <a:pt x="12568" y="9996"/>
                        <a:pt x="13407" y="9577"/>
                        <a:pt x="14317" y="9327"/>
                      </a:cubicBezTo>
                      <a:cubicBezTo>
                        <a:pt x="14732" y="9213"/>
                        <a:pt x="15142" y="9163"/>
                        <a:pt x="15550" y="9163"/>
                      </a:cubicBezTo>
                      <a:close/>
                      <a:moveTo>
                        <a:pt x="15130" y="10159"/>
                      </a:moveTo>
                      <a:cubicBezTo>
                        <a:pt x="15630" y="10159"/>
                        <a:pt x="16138" y="10237"/>
                        <a:pt x="16610" y="10335"/>
                      </a:cubicBezTo>
                      <a:cubicBezTo>
                        <a:pt x="17805" y="10576"/>
                        <a:pt x="18911" y="11129"/>
                        <a:pt x="20107" y="11388"/>
                      </a:cubicBezTo>
                      <a:cubicBezTo>
                        <a:pt x="19857" y="11450"/>
                        <a:pt x="19616" y="11521"/>
                        <a:pt x="19375" y="11593"/>
                      </a:cubicBezTo>
                      <a:cubicBezTo>
                        <a:pt x="19366" y="11593"/>
                        <a:pt x="19357" y="11593"/>
                        <a:pt x="19357" y="11602"/>
                      </a:cubicBezTo>
                      <a:cubicBezTo>
                        <a:pt x="18956" y="11602"/>
                        <a:pt x="18537" y="11521"/>
                        <a:pt x="18180" y="11414"/>
                      </a:cubicBezTo>
                      <a:cubicBezTo>
                        <a:pt x="17493" y="11209"/>
                        <a:pt x="16797" y="11049"/>
                        <a:pt x="16092" y="10933"/>
                      </a:cubicBezTo>
                      <a:cubicBezTo>
                        <a:pt x="15674" y="10868"/>
                        <a:pt x="15275" y="10834"/>
                        <a:pt x="14870" y="10834"/>
                      </a:cubicBezTo>
                      <a:cubicBezTo>
                        <a:pt x="14662" y="10834"/>
                        <a:pt x="14452" y="10843"/>
                        <a:pt x="14237" y="10861"/>
                      </a:cubicBezTo>
                      <a:cubicBezTo>
                        <a:pt x="13978" y="10879"/>
                        <a:pt x="13728" y="10906"/>
                        <a:pt x="13469" y="10968"/>
                      </a:cubicBezTo>
                      <a:cubicBezTo>
                        <a:pt x="13238" y="11022"/>
                        <a:pt x="13015" y="11138"/>
                        <a:pt x="12791" y="11200"/>
                      </a:cubicBezTo>
                      <a:cubicBezTo>
                        <a:pt x="12640" y="11102"/>
                        <a:pt x="12506" y="10995"/>
                        <a:pt x="12363" y="10888"/>
                      </a:cubicBezTo>
                      <a:cubicBezTo>
                        <a:pt x="12970" y="10674"/>
                        <a:pt x="13559" y="10433"/>
                        <a:pt x="14183" y="10272"/>
                      </a:cubicBezTo>
                      <a:cubicBezTo>
                        <a:pt x="14488" y="10192"/>
                        <a:pt x="14807" y="10159"/>
                        <a:pt x="15130" y="10159"/>
                      </a:cubicBezTo>
                      <a:close/>
                      <a:moveTo>
                        <a:pt x="14810" y="10954"/>
                      </a:moveTo>
                      <a:cubicBezTo>
                        <a:pt x="15462" y="10954"/>
                        <a:pt x="16097" y="11052"/>
                        <a:pt x="16744" y="11191"/>
                      </a:cubicBezTo>
                      <a:cubicBezTo>
                        <a:pt x="17448" y="11343"/>
                        <a:pt x="18126" y="11557"/>
                        <a:pt x="18831" y="11691"/>
                      </a:cubicBezTo>
                      <a:cubicBezTo>
                        <a:pt x="18876" y="11700"/>
                        <a:pt x="18938" y="11709"/>
                        <a:pt x="19001" y="11709"/>
                      </a:cubicBezTo>
                      <a:cubicBezTo>
                        <a:pt x="18974" y="11718"/>
                        <a:pt x="18938" y="11727"/>
                        <a:pt x="18911" y="11735"/>
                      </a:cubicBezTo>
                      <a:lnTo>
                        <a:pt x="18902" y="11735"/>
                      </a:lnTo>
                      <a:cubicBezTo>
                        <a:pt x="18876" y="11753"/>
                        <a:pt x="18858" y="11762"/>
                        <a:pt x="18840" y="11762"/>
                      </a:cubicBezTo>
                      <a:cubicBezTo>
                        <a:pt x="18831" y="11771"/>
                        <a:pt x="18822" y="11771"/>
                        <a:pt x="18813" y="11771"/>
                      </a:cubicBezTo>
                      <a:cubicBezTo>
                        <a:pt x="18723" y="11803"/>
                        <a:pt x="18617" y="11815"/>
                        <a:pt x="18504" y="11815"/>
                      </a:cubicBezTo>
                      <a:cubicBezTo>
                        <a:pt x="18166" y="11815"/>
                        <a:pt x="17762" y="11706"/>
                        <a:pt x="17529" y="11673"/>
                      </a:cubicBezTo>
                      <a:cubicBezTo>
                        <a:pt x="16993" y="11593"/>
                        <a:pt x="16458" y="11495"/>
                        <a:pt x="15914" y="11423"/>
                      </a:cubicBezTo>
                      <a:cubicBezTo>
                        <a:pt x="15476" y="11363"/>
                        <a:pt x="15052" y="11341"/>
                        <a:pt x="14618" y="11341"/>
                      </a:cubicBezTo>
                      <a:cubicBezTo>
                        <a:pt x="14539" y="11341"/>
                        <a:pt x="14459" y="11342"/>
                        <a:pt x="14379" y="11343"/>
                      </a:cubicBezTo>
                      <a:cubicBezTo>
                        <a:pt x="14344" y="11343"/>
                        <a:pt x="14308" y="11343"/>
                        <a:pt x="14272" y="11343"/>
                      </a:cubicBezTo>
                      <a:cubicBezTo>
                        <a:pt x="13914" y="11343"/>
                        <a:pt x="13554" y="11350"/>
                        <a:pt x="13238" y="11512"/>
                      </a:cubicBezTo>
                      <a:cubicBezTo>
                        <a:pt x="13104" y="11432"/>
                        <a:pt x="12979" y="11343"/>
                        <a:pt x="12854" y="11254"/>
                      </a:cubicBezTo>
                      <a:cubicBezTo>
                        <a:pt x="13023" y="11218"/>
                        <a:pt x="13202" y="11164"/>
                        <a:pt x="13371" y="11120"/>
                      </a:cubicBezTo>
                      <a:cubicBezTo>
                        <a:pt x="13710" y="11040"/>
                        <a:pt x="14040" y="10995"/>
                        <a:pt x="14388" y="10968"/>
                      </a:cubicBezTo>
                      <a:cubicBezTo>
                        <a:pt x="14530" y="10959"/>
                        <a:pt x="14670" y="10954"/>
                        <a:pt x="14810" y="10954"/>
                      </a:cubicBezTo>
                      <a:close/>
                      <a:moveTo>
                        <a:pt x="13993" y="11420"/>
                      </a:moveTo>
                      <a:cubicBezTo>
                        <a:pt x="14288" y="11420"/>
                        <a:pt x="14590" y="11450"/>
                        <a:pt x="14861" y="11450"/>
                      </a:cubicBezTo>
                      <a:cubicBezTo>
                        <a:pt x="15477" y="11450"/>
                        <a:pt x="16110" y="11557"/>
                        <a:pt x="16717" y="11664"/>
                      </a:cubicBezTo>
                      <a:cubicBezTo>
                        <a:pt x="17198" y="11744"/>
                        <a:pt x="17662" y="11842"/>
                        <a:pt x="18144" y="11905"/>
                      </a:cubicBezTo>
                      <a:cubicBezTo>
                        <a:pt x="18215" y="11914"/>
                        <a:pt x="18305" y="11923"/>
                        <a:pt x="18394" y="11923"/>
                      </a:cubicBezTo>
                      <a:cubicBezTo>
                        <a:pt x="17814" y="12137"/>
                        <a:pt x="17243" y="12378"/>
                        <a:pt x="16663" y="12601"/>
                      </a:cubicBezTo>
                      <a:cubicBezTo>
                        <a:pt x="15825" y="12601"/>
                        <a:pt x="15066" y="12467"/>
                        <a:pt x="14281" y="12110"/>
                      </a:cubicBezTo>
                      <a:cubicBezTo>
                        <a:pt x="13924" y="11950"/>
                        <a:pt x="13585" y="11744"/>
                        <a:pt x="13255" y="11530"/>
                      </a:cubicBezTo>
                      <a:cubicBezTo>
                        <a:pt x="13480" y="11443"/>
                        <a:pt x="13734" y="11420"/>
                        <a:pt x="13993" y="11420"/>
                      </a:cubicBezTo>
                      <a:close/>
                      <a:moveTo>
                        <a:pt x="31938" y="11296"/>
                      </a:moveTo>
                      <a:cubicBezTo>
                        <a:pt x="32593" y="11296"/>
                        <a:pt x="33272" y="11393"/>
                        <a:pt x="33890" y="11521"/>
                      </a:cubicBezTo>
                      <a:cubicBezTo>
                        <a:pt x="34693" y="11691"/>
                        <a:pt x="35469" y="12137"/>
                        <a:pt x="36174" y="12547"/>
                      </a:cubicBezTo>
                      <a:cubicBezTo>
                        <a:pt x="36477" y="12726"/>
                        <a:pt x="36816" y="12940"/>
                        <a:pt x="37173" y="13091"/>
                      </a:cubicBezTo>
                      <a:cubicBezTo>
                        <a:pt x="36744" y="13127"/>
                        <a:pt x="36316" y="13207"/>
                        <a:pt x="35906" y="13332"/>
                      </a:cubicBezTo>
                      <a:cubicBezTo>
                        <a:pt x="35831" y="13337"/>
                        <a:pt x="35755" y="13339"/>
                        <a:pt x="35680" y="13339"/>
                      </a:cubicBezTo>
                      <a:cubicBezTo>
                        <a:pt x="34895" y="13339"/>
                        <a:pt x="34094" y="13099"/>
                        <a:pt x="33346" y="12895"/>
                      </a:cubicBezTo>
                      <a:cubicBezTo>
                        <a:pt x="32329" y="12619"/>
                        <a:pt x="31356" y="12217"/>
                        <a:pt x="30348" y="11941"/>
                      </a:cubicBezTo>
                      <a:cubicBezTo>
                        <a:pt x="29965" y="11834"/>
                        <a:pt x="29590" y="11727"/>
                        <a:pt x="29197" y="11619"/>
                      </a:cubicBezTo>
                      <a:cubicBezTo>
                        <a:pt x="29367" y="11611"/>
                        <a:pt x="29527" y="11575"/>
                        <a:pt x="29697" y="11539"/>
                      </a:cubicBezTo>
                      <a:cubicBezTo>
                        <a:pt x="30179" y="11414"/>
                        <a:pt x="30705" y="11414"/>
                        <a:pt x="31196" y="11343"/>
                      </a:cubicBezTo>
                      <a:cubicBezTo>
                        <a:pt x="31436" y="11311"/>
                        <a:pt x="31686" y="11296"/>
                        <a:pt x="31938" y="11296"/>
                      </a:cubicBezTo>
                      <a:close/>
                      <a:moveTo>
                        <a:pt x="9562" y="11352"/>
                      </a:moveTo>
                      <a:lnTo>
                        <a:pt x="9562" y="11352"/>
                      </a:lnTo>
                      <a:cubicBezTo>
                        <a:pt x="10303" y="12119"/>
                        <a:pt x="9839" y="13466"/>
                        <a:pt x="8848" y="13796"/>
                      </a:cubicBezTo>
                      <a:cubicBezTo>
                        <a:pt x="8590" y="13680"/>
                        <a:pt x="8322" y="13564"/>
                        <a:pt x="8045" y="13457"/>
                      </a:cubicBezTo>
                      <a:cubicBezTo>
                        <a:pt x="8777" y="13341"/>
                        <a:pt x="9348" y="12984"/>
                        <a:pt x="9589" y="12235"/>
                      </a:cubicBezTo>
                      <a:cubicBezTo>
                        <a:pt x="9660" y="11985"/>
                        <a:pt x="9696" y="11602"/>
                        <a:pt x="9562" y="11352"/>
                      </a:cubicBezTo>
                      <a:close/>
                      <a:moveTo>
                        <a:pt x="10017" y="12030"/>
                      </a:moveTo>
                      <a:lnTo>
                        <a:pt x="10017" y="12030"/>
                      </a:lnTo>
                      <a:cubicBezTo>
                        <a:pt x="10178" y="12333"/>
                        <a:pt x="10401" y="12583"/>
                        <a:pt x="10285" y="13002"/>
                      </a:cubicBezTo>
                      <a:cubicBezTo>
                        <a:pt x="10169" y="13448"/>
                        <a:pt x="9785" y="13903"/>
                        <a:pt x="9330" y="14028"/>
                      </a:cubicBezTo>
                      <a:cubicBezTo>
                        <a:pt x="9223" y="13975"/>
                        <a:pt x="9107" y="13921"/>
                        <a:pt x="9000" y="13868"/>
                      </a:cubicBezTo>
                      <a:cubicBezTo>
                        <a:pt x="9428" y="13769"/>
                        <a:pt x="9758" y="13413"/>
                        <a:pt x="9919" y="12993"/>
                      </a:cubicBezTo>
                      <a:cubicBezTo>
                        <a:pt x="10044" y="12672"/>
                        <a:pt x="10079" y="12333"/>
                        <a:pt x="10017" y="12030"/>
                      </a:cubicBezTo>
                      <a:close/>
                      <a:moveTo>
                        <a:pt x="11569" y="13065"/>
                      </a:moveTo>
                      <a:cubicBezTo>
                        <a:pt x="11569" y="13065"/>
                        <a:pt x="11427" y="13377"/>
                        <a:pt x="11435" y="13555"/>
                      </a:cubicBezTo>
                      <a:cubicBezTo>
                        <a:pt x="11435" y="13707"/>
                        <a:pt x="11462" y="13859"/>
                        <a:pt x="11578" y="13975"/>
                      </a:cubicBezTo>
                      <a:cubicBezTo>
                        <a:pt x="11596" y="13992"/>
                        <a:pt x="11614" y="14010"/>
                        <a:pt x="11623" y="14019"/>
                      </a:cubicBezTo>
                      <a:cubicBezTo>
                        <a:pt x="11480" y="14028"/>
                        <a:pt x="11328" y="14046"/>
                        <a:pt x="11177" y="14055"/>
                      </a:cubicBezTo>
                      <a:cubicBezTo>
                        <a:pt x="11070" y="13600"/>
                        <a:pt x="11186" y="13341"/>
                        <a:pt x="11320" y="13207"/>
                      </a:cubicBezTo>
                      <a:cubicBezTo>
                        <a:pt x="11435" y="13091"/>
                        <a:pt x="11569" y="13065"/>
                        <a:pt x="11569" y="13065"/>
                      </a:cubicBezTo>
                      <a:close/>
                      <a:moveTo>
                        <a:pt x="9638" y="10261"/>
                      </a:moveTo>
                      <a:cubicBezTo>
                        <a:pt x="9839" y="10261"/>
                        <a:pt x="9963" y="10518"/>
                        <a:pt x="10026" y="10665"/>
                      </a:cubicBezTo>
                      <a:cubicBezTo>
                        <a:pt x="10079" y="10790"/>
                        <a:pt x="10187" y="10805"/>
                        <a:pt x="10308" y="10805"/>
                      </a:cubicBezTo>
                      <a:cubicBezTo>
                        <a:pt x="10349" y="10805"/>
                        <a:pt x="10391" y="10804"/>
                        <a:pt x="10433" y="10804"/>
                      </a:cubicBezTo>
                      <a:cubicBezTo>
                        <a:pt x="10518" y="10804"/>
                        <a:pt x="10603" y="10811"/>
                        <a:pt x="10677" y="10852"/>
                      </a:cubicBezTo>
                      <a:cubicBezTo>
                        <a:pt x="11266" y="11182"/>
                        <a:pt x="10713" y="11200"/>
                        <a:pt x="10909" y="11396"/>
                      </a:cubicBezTo>
                      <a:cubicBezTo>
                        <a:pt x="11052" y="11539"/>
                        <a:pt x="11204" y="11664"/>
                        <a:pt x="11346" y="11807"/>
                      </a:cubicBezTo>
                      <a:cubicBezTo>
                        <a:pt x="11774" y="12226"/>
                        <a:pt x="11105" y="12503"/>
                        <a:pt x="10891" y="12636"/>
                      </a:cubicBezTo>
                      <a:cubicBezTo>
                        <a:pt x="10856" y="12663"/>
                        <a:pt x="10865" y="12726"/>
                        <a:pt x="10909" y="12726"/>
                      </a:cubicBezTo>
                      <a:cubicBezTo>
                        <a:pt x="11195" y="12699"/>
                        <a:pt x="11480" y="12565"/>
                        <a:pt x="11596" y="12289"/>
                      </a:cubicBezTo>
                      <a:cubicBezTo>
                        <a:pt x="11662" y="12274"/>
                        <a:pt x="11727" y="12267"/>
                        <a:pt x="11791" y="12267"/>
                      </a:cubicBezTo>
                      <a:cubicBezTo>
                        <a:pt x="12006" y="12267"/>
                        <a:pt x="12209" y="12349"/>
                        <a:pt x="12381" y="12520"/>
                      </a:cubicBezTo>
                      <a:cubicBezTo>
                        <a:pt x="12497" y="12636"/>
                        <a:pt x="12568" y="12797"/>
                        <a:pt x="12604" y="12949"/>
                      </a:cubicBezTo>
                      <a:cubicBezTo>
                        <a:pt x="12631" y="13056"/>
                        <a:pt x="12622" y="13163"/>
                        <a:pt x="12604" y="13270"/>
                      </a:cubicBezTo>
                      <a:cubicBezTo>
                        <a:pt x="12588" y="13350"/>
                        <a:pt x="12550" y="13376"/>
                        <a:pt x="12506" y="13376"/>
                      </a:cubicBezTo>
                      <a:cubicBezTo>
                        <a:pt x="12432" y="13376"/>
                        <a:pt x="12340" y="13301"/>
                        <a:pt x="12301" y="13279"/>
                      </a:cubicBezTo>
                      <a:cubicBezTo>
                        <a:pt x="12185" y="13199"/>
                        <a:pt x="11867" y="12917"/>
                        <a:pt x="11661" y="12917"/>
                      </a:cubicBezTo>
                      <a:cubicBezTo>
                        <a:pt x="11615" y="12917"/>
                        <a:pt x="11574" y="12932"/>
                        <a:pt x="11543" y="12967"/>
                      </a:cubicBezTo>
                      <a:cubicBezTo>
                        <a:pt x="11537" y="12966"/>
                        <a:pt x="11531" y="12966"/>
                        <a:pt x="11525" y="12966"/>
                      </a:cubicBezTo>
                      <a:cubicBezTo>
                        <a:pt x="11346" y="12966"/>
                        <a:pt x="11209" y="13097"/>
                        <a:pt x="11114" y="13270"/>
                      </a:cubicBezTo>
                      <a:cubicBezTo>
                        <a:pt x="10972" y="13520"/>
                        <a:pt x="10954" y="13823"/>
                        <a:pt x="11088" y="14064"/>
                      </a:cubicBezTo>
                      <a:cubicBezTo>
                        <a:pt x="10650" y="14108"/>
                        <a:pt x="10213" y="14189"/>
                        <a:pt x="9776" y="14269"/>
                      </a:cubicBezTo>
                      <a:cubicBezTo>
                        <a:pt x="9660" y="14207"/>
                        <a:pt x="9544" y="14144"/>
                        <a:pt x="9428" y="14082"/>
                      </a:cubicBezTo>
                      <a:cubicBezTo>
                        <a:pt x="9830" y="14001"/>
                        <a:pt x="10142" y="13716"/>
                        <a:pt x="10311" y="13314"/>
                      </a:cubicBezTo>
                      <a:cubicBezTo>
                        <a:pt x="10401" y="13091"/>
                        <a:pt x="10454" y="12886"/>
                        <a:pt x="10427" y="12645"/>
                      </a:cubicBezTo>
                      <a:cubicBezTo>
                        <a:pt x="10383" y="12271"/>
                        <a:pt x="10044" y="12074"/>
                        <a:pt x="9928" y="11744"/>
                      </a:cubicBezTo>
                      <a:cubicBezTo>
                        <a:pt x="9928" y="11735"/>
                        <a:pt x="9919" y="11727"/>
                        <a:pt x="9910" y="11727"/>
                      </a:cubicBezTo>
                      <a:cubicBezTo>
                        <a:pt x="9812" y="11530"/>
                        <a:pt x="9669" y="11352"/>
                        <a:pt x="9455" y="11200"/>
                      </a:cubicBezTo>
                      <a:lnTo>
                        <a:pt x="9446" y="11200"/>
                      </a:lnTo>
                      <a:cubicBezTo>
                        <a:pt x="9371" y="11130"/>
                        <a:pt x="9287" y="11092"/>
                        <a:pt x="9201" y="11092"/>
                      </a:cubicBezTo>
                      <a:cubicBezTo>
                        <a:pt x="9124" y="11092"/>
                        <a:pt x="9045" y="11123"/>
                        <a:pt x="8973" y="11191"/>
                      </a:cubicBezTo>
                      <a:cubicBezTo>
                        <a:pt x="8908" y="11210"/>
                        <a:pt x="8848" y="11218"/>
                        <a:pt x="8792" y="11218"/>
                      </a:cubicBezTo>
                      <a:cubicBezTo>
                        <a:pt x="8292" y="11218"/>
                        <a:pt x="8194" y="10532"/>
                        <a:pt x="8813" y="10460"/>
                      </a:cubicBezTo>
                      <a:cubicBezTo>
                        <a:pt x="8838" y="10456"/>
                        <a:pt x="8860" y="10454"/>
                        <a:pt x="8881" y="10454"/>
                      </a:cubicBezTo>
                      <a:cubicBezTo>
                        <a:pt x="8964" y="10454"/>
                        <a:pt x="9020" y="10483"/>
                        <a:pt x="9098" y="10540"/>
                      </a:cubicBezTo>
                      <a:cubicBezTo>
                        <a:pt x="9106" y="10548"/>
                        <a:pt x="9116" y="10550"/>
                        <a:pt x="9128" y="10550"/>
                      </a:cubicBezTo>
                      <a:cubicBezTo>
                        <a:pt x="9143" y="10550"/>
                        <a:pt x="9159" y="10545"/>
                        <a:pt x="9170" y="10540"/>
                      </a:cubicBezTo>
                      <a:cubicBezTo>
                        <a:pt x="9286" y="10486"/>
                        <a:pt x="9348" y="10388"/>
                        <a:pt x="9455" y="10326"/>
                      </a:cubicBezTo>
                      <a:cubicBezTo>
                        <a:pt x="9522" y="10280"/>
                        <a:pt x="9583" y="10261"/>
                        <a:pt x="9638" y="10261"/>
                      </a:cubicBezTo>
                      <a:close/>
                      <a:moveTo>
                        <a:pt x="24101" y="10977"/>
                      </a:moveTo>
                      <a:cubicBezTo>
                        <a:pt x="25032" y="10977"/>
                        <a:pt x="25971" y="11097"/>
                        <a:pt x="26869" y="11263"/>
                      </a:cubicBezTo>
                      <a:cubicBezTo>
                        <a:pt x="27493" y="11379"/>
                        <a:pt x="28118" y="11548"/>
                        <a:pt x="28724" y="11718"/>
                      </a:cubicBezTo>
                      <a:cubicBezTo>
                        <a:pt x="29349" y="11896"/>
                        <a:pt x="30000" y="12021"/>
                        <a:pt x="30607" y="12244"/>
                      </a:cubicBezTo>
                      <a:cubicBezTo>
                        <a:pt x="31570" y="12592"/>
                        <a:pt x="32552" y="12895"/>
                        <a:pt x="33542" y="13163"/>
                      </a:cubicBezTo>
                      <a:cubicBezTo>
                        <a:pt x="34132" y="13319"/>
                        <a:pt x="34799" y="13475"/>
                        <a:pt x="35443" y="13475"/>
                      </a:cubicBezTo>
                      <a:cubicBezTo>
                        <a:pt x="35460" y="13475"/>
                        <a:pt x="35478" y="13475"/>
                        <a:pt x="35496" y="13475"/>
                      </a:cubicBezTo>
                      <a:lnTo>
                        <a:pt x="35496" y="13475"/>
                      </a:lnTo>
                      <a:cubicBezTo>
                        <a:pt x="35478" y="13484"/>
                        <a:pt x="35469" y="13484"/>
                        <a:pt x="35451" y="13493"/>
                      </a:cubicBezTo>
                      <a:cubicBezTo>
                        <a:pt x="35074" y="13571"/>
                        <a:pt x="34699" y="13609"/>
                        <a:pt x="34319" y="13609"/>
                      </a:cubicBezTo>
                      <a:cubicBezTo>
                        <a:pt x="33962" y="13609"/>
                        <a:pt x="33601" y="13576"/>
                        <a:pt x="33230" y="13511"/>
                      </a:cubicBezTo>
                      <a:cubicBezTo>
                        <a:pt x="32355" y="13359"/>
                        <a:pt x="31517" y="13083"/>
                        <a:pt x="30669" y="12877"/>
                      </a:cubicBezTo>
                      <a:cubicBezTo>
                        <a:pt x="28903" y="12440"/>
                        <a:pt x="27038" y="11905"/>
                        <a:pt x="25210" y="11905"/>
                      </a:cubicBezTo>
                      <a:cubicBezTo>
                        <a:pt x="23934" y="11905"/>
                        <a:pt x="22649" y="12199"/>
                        <a:pt x="21418" y="12512"/>
                      </a:cubicBezTo>
                      <a:cubicBezTo>
                        <a:pt x="20187" y="12815"/>
                        <a:pt x="18956" y="13145"/>
                        <a:pt x="17716" y="13448"/>
                      </a:cubicBezTo>
                      <a:cubicBezTo>
                        <a:pt x="16538" y="13743"/>
                        <a:pt x="15334" y="13903"/>
                        <a:pt x="14147" y="14153"/>
                      </a:cubicBezTo>
                      <a:cubicBezTo>
                        <a:pt x="12881" y="14412"/>
                        <a:pt x="11614" y="14438"/>
                        <a:pt x="10338" y="14590"/>
                      </a:cubicBezTo>
                      <a:cubicBezTo>
                        <a:pt x="10240" y="14528"/>
                        <a:pt x="10133" y="14474"/>
                        <a:pt x="10035" y="14412"/>
                      </a:cubicBezTo>
                      <a:cubicBezTo>
                        <a:pt x="9990" y="14385"/>
                        <a:pt x="9946" y="14367"/>
                        <a:pt x="9901" y="14340"/>
                      </a:cubicBezTo>
                      <a:cubicBezTo>
                        <a:pt x="10847" y="14224"/>
                        <a:pt x="11810" y="14215"/>
                        <a:pt x="12738" y="14037"/>
                      </a:cubicBezTo>
                      <a:cubicBezTo>
                        <a:pt x="13889" y="13814"/>
                        <a:pt x="14977" y="13341"/>
                        <a:pt x="16092" y="13002"/>
                      </a:cubicBezTo>
                      <a:cubicBezTo>
                        <a:pt x="16619" y="12851"/>
                        <a:pt x="17118" y="12628"/>
                        <a:pt x="17627" y="12422"/>
                      </a:cubicBezTo>
                      <a:cubicBezTo>
                        <a:pt x="18135" y="12226"/>
                        <a:pt x="18653" y="12074"/>
                        <a:pt x="19170" y="11896"/>
                      </a:cubicBezTo>
                      <a:cubicBezTo>
                        <a:pt x="19687" y="11709"/>
                        <a:pt x="20241" y="11602"/>
                        <a:pt x="20785" y="11468"/>
                      </a:cubicBezTo>
                      <a:cubicBezTo>
                        <a:pt x="21516" y="11298"/>
                        <a:pt x="22248" y="11129"/>
                        <a:pt x="22988" y="11040"/>
                      </a:cubicBezTo>
                      <a:cubicBezTo>
                        <a:pt x="23356" y="10996"/>
                        <a:pt x="23728" y="10977"/>
                        <a:pt x="24101" y="10977"/>
                      </a:cubicBezTo>
                      <a:close/>
                      <a:moveTo>
                        <a:pt x="25445" y="12047"/>
                      </a:moveTo>
                      <a:cubicBezTo>
                        <a:pt x="26481" y="12047"/>
                        <a:pt x="27565" y="12284"/>
                        <a:pt x="28573" y="12512"/>
                      </a:cubicBezTo>
                      <a:cubicBezTo>
                        <a:pt x="29358" y="12690"/>
                        <a:pt x="30134" y="12868"/>
                        <a:pt x="30910" y="13065"/>
                      </a:cubicBezTo>
                      <a:cubicBezTo>
                        <a:pt x="31784" y="13279"/>
                        <a:pt x="32641" y="13555"/>
                        <a:pt x="33542" y="13662"/>
                      </a:cubicBezTo>
                      <a:cubicBezTo>
                        <a:pt x="33751" y="13692"/>
                        <a:pt x="33958" y="13706"/>
                        <a:pt x="34163" y="13706"/>
                      </a:cubicBezTo>
                      <a:cubicBezTo>
                        <a:pt x="34517" y="13706"/>
                        <a:pt x="34866" y="13664"/>
                        <a:pt x="35210" y="13591"/>
                      </a:cubicBezTo>
                      <a:lnTo>
                        <a:pt x="35210" y="13591"/>
                      </a:lnTo>
                      <a:cubicBezTo>
                        <a:pt x="34925" y="13725"/>
                        <a:pt x="34648" y="13876"/>
                        <a:pt x="34380" y="14037"/>
                      </a:cubicBezTo>
                      <a:cubicBezTo>
                        <a:pt x="33849" y="14112"/>
                        <a:pt x="33314" y="14145"/>
                        <a:pt x="32779" y="14145"/>
                      </a:cubicBezTo>
                      <a:cubicBezTo>
                        <a:pt x="31096" y="14145"/>
                        <a:pt x="29403" y="13826"/>
                        <a:pt x="27752" y="13529"/>
                      </a:cubicBezTo>
                      <a:cubicBezTo>
                        <a:pt x="26666" y="13333"/>
                        <a:pt x="25523" y="13170"/>
                        <a:pt x="24408" y="13170"/>
                      </a:cubicBezTo>
                      <a:cubicBezTo>
                        <a:pt x="24351" y="13170"/>
                        <a:pt x="24294" y="13171"/>
                        <a:pt x="24237" y="13172"/>
                      </a:cubicBezTo>
                      <a:cubicBezTo>
                        <a:pt x="23176" y="13190"/>
                        <a:pt x="22105" y="13457"/>
                        <a:pt x="21070" y="13698"/>
                      </a:cubicBezTo>
                      <a:cubicBezTo>
                        <a:pt x="19661" y="14028"/>
                        <a:pt x="18224" y="14296"/>
                        <a:pt x="16788" y="14537"/>
                      </a:cubicBezTo>
                      <a:cubicBezTo>
                        <a:pt x="15994" y="14670"/>
                        <a:pt x="15200" y="14813"/>
                        <a:pt x="14406" y="14956"/>
                      </a:cubicBezTo>
                      <a:cubicBezTo>
                        <a:pt x="13759" y="15069"/>
                        <a:pt x="13122" y="15114"/>
                        <a:pt x="12483" y="15114"/>
                      </a:cubicBezTo>
                      <a:cubicBezTo>
                        <a:pt x="12064" y="15114"/>
                        <a:pt x="11645" y="15095"/>
                        <a:pt x="11221" y="15063"/>
                      </a:cubicBezTo>
                      <a:cubicBezTo>
                        <a:pt x="10954" y="14929"/>
                        <a:pt x="10686" y="14786"/>
                        <a:pt x="10427" y="14635"/>
                      </a:cubicBezTo>
                      <a:lnTo>
                        <a:pt x="10427" y="14635"/>
                      </a:lnTo>
                      <a:cubicBezTo>
                        <a:pt x="10667" y="14658"/>
                        <a:pt x="10911" y="14668"/>
                        <a:pt x="11156" y="14668"/>
                      </a:cubicBezTo>
                      <a:cubicBezTo>
                        <a:pt x="12061" y="14668"/>
                        <a:pt x="12992" y="14529"/>
                        <a:pt x="13862" y="14367"/>
                      </a:cubicBezTo>
                      <a:cubicBezTo>
                        <a:pt x="15057" y="14135"/>
                        <a:pt x="16253" y="13912"/>
                        <a:pt x="17448" y="13671"/>
                      </a:cubicBezTo>
                      <a:cubicBezTo>
                        <a:pt x="20089" y="13136"/>
                        <a:pt x="22658" y="12057"/>
                        <a:pt x="25388" y="12048"/>
                      </a:cubicBezTo>
                      <a:cubicBezTo>
                        <a:pt x="25407" y="12048"/>
                        <a:pt x="25426" y="12047"/>
                        <a:pt x="25445" y="12047"/>
                      </a:cubicBezTo>
                      <a:close/>
                      <a:moveTo>
                        <a:pt x="24469" y="13330"/>
                      </a:moveTo>
                      <a:cubicBezTo>
                        <a:pt x="25385" y="13330"/>
                        <a:pt x="26301" y="13472"/>
                        <a:pt x="27208" y="13609"/>
                      </a:cubicBezTo>
                      <a:cubicBezTo>
                        <a:pt x="27797" y="13689"/>
                        <a:pt x="28377" y="13796"/>
                        <a:pt x="28965" y="13885"/>
                      </a:cubicBezTo>
                      <a:cubicBezTo>
                        <a:pt x="28329" y="13807"/>
                        <a:pt x="27693" y="13772"/>
                        <a:pt x="27058" y="13772"/>
                      </a:cubicBezTo>
                      <a:cubicBezTo>
                        <a:pt x="24564" y="13772"/>
                        <a:pt x="22083" y="14320"/>
                        <a:pt x="19687" y="15009"/>
                      </a:cubicBezTo>
                      <a:cubicBezTo>
                        <a:pt x="18456" y="15357"/>
                        <a:pt x="17198" y="15786"/>
                        <a:pt x="15914" y="15848"/>
                      </a:cubicBezTo>
                      <a:cubicBezTo>
                        <a:pt x="15658" y="15863"/>
                        <a:pt x="15402" y="15870"/>
                        <a:pt x="15146" y="15870"/>
                      </a:cubicBezTo>
                      <a:cubicBezTo>
                        <a:pt x="14652" y="15870"/>
                        <a:pt x="14159" y="15845"/>
                        <a:pt x="13666" y="15803"/>
                      </a:cubicBezTo>
                      <a:cubicBezTo>
                        <a:pt x="13318" y="15768"/>
                        <a:pt x="12934" y="15759"/>
                        <a:pt x="12568" y="15696"/>
                      </a:cubicBezTo>
                      <a:cubicBezTo>
                        <a:pt x="12140" y="15518"/>
                        <a:pt x="11730" y="15322"/>
                        <a:pt x="11320" y="15116"/>
                      </a:cubicBezTo>
                      <a:lnTo>
                        <a:pt x="11320" y="15116"/>
                      </a:lnTo>
                      <a:cubicBezTo>
                        <a:pt x="11819" y="15194"/>
                        <a:pt x="12302" y="15244"/>
                        <a:pt x="12808" y="15244"/>
                      </a:cubicBezTo>
                      <a:cubicBezTo>
                        <a:pt x="12943" y="15244"/>
                        <a:pt x="13080" y="15240"/>
                        <a:pt x="13220" y="15232"/>
                      </a:cubicBezTo>
                      <a:cubicBezTo>
                        <a:pt x="14156" y="15179"/>
                        <a:pt x="15075" y="14992"/>
                        <a:pt x="16003" y="14831"/>
                      </a:cubicBezTo>
                      <a:cubicBezTo>
                        <a:pt x="17484" y="14590"/>
                        <a:pt x="18956" y="14331"/>
                        <a:pt x="20419" y="14019"/>
                      </a:cubicBezTo>
                      <a:cubicBezTo>
                        <a:pt x="21436" y="13796"/>
                        <a:pt x="22435" y="13529"/>
                        <a:pt x="23461" y="13395"/>
                      </a:cubicBezTo>
                      <a:cubicBezTo>
                        <a:pt x="23797" y="13349"/>
                        <a:pt x="24133" y="13330"/>
                        <a:pt x="24469" y="13330"/>
                      </a:cubicBezTo>
                      <a:close/>
                      <a:moveTo>
                        <a:pt x="27135" y="13895"/>
                      </a:moveTo>
                      <a:cubicBezTo>
                        <a:pt x="27926" y="13895"/>
                        <a:pt x="28718" y="13936"/>
                        <a:pt x="29510" y="14010"/>
                      </a:cubicBezTo>
                      <a:cubicBezTo>
                        <a:pt x="29424" y="14009"/>
                        <a:pt x="29339" y="14009"/>
                        <a:pt x="29254" y="14009"/>
                      </a:cubicBezTo>
                      <a:cubicBezTo>
                        <a:pt x="27473" y="14009"/>
                        <a:pt x="25683" y="14194"/>
                        <a:pt x="24023" y="14867"/>
                      </a:cubicBezTo>
                      <a:cubicBezTo>
                        <a:pt x="22114" y="15643"/>
                        <a:pt x="20196" y="16392"/>
                        <a:pt x="18153" y="16651"/>
                      </a:cubicBezTo>
                      <a:cubicBezTo>
                        <a:pt x="17828" y="16677"/>
                        <a:pt x="17504" y="16690"/>
                        <a:pt x="17183" y="16690"/>
                      </a:cubicBezTo>
                      <a:cubicBezTo>
                        <a:pt x="16173" y="16690"/>
                        <a:pt x="15178" y="16558"/>
                        <a:pt x="14183" y="16267"/>
                      </a:cubicBezTo>
                      <a:cubicBezTo>
                        <a:pt x="13701" y="16133"/>
                        <a:pt x="13238" y="15973"/>
                        <a:pt x="12774" y="15786"/>
                      </a:cubicBezTo>
                      <a:lnTo>
                        <a:pt x="12774" y="15786"/>
                      </a:lnTo>
                      <a:cubicBezTo>
                        <a:pt x="12943" y="15812"/>
                        <a:pt x="13113" y="15839"/>
                        <a:pt x="13273" y="15857"/>
                      </a:cubicBezTo>
                      <a:cubicBezTo>
                        <a:pt x="13978" y="15964"/>
                        <a:pt x="14701" y="15973"/>
                        <a:pt x="15405" y="15973"/>
                      </a:cubicBezTo>
                      <a:cubicBezTo>
                        <a:pt x="16681" y="15964"/>
                        <a:pt x="17885" y="15625"/>
                        <a:pt x="19108" y="15286"/>
                      </a:cubicBezTo>
                      <a:cubicBezTo>
                        <a:pt x="20678" y="14840"/>
                        <a:pt x="22230" y="14394"/>
                        <a:pt x="23845" y="14144"/>
                      </a:cubicBezTo>
                      <a:cubicBezTo>
                        <a:pt x="24939" y="13973"/>
                        <a:pt x="26036" y="13895"/>
                        <a:pt x="27135" y="13895"/>
                      </a:cubicBezTo>
                      <a:close/>
                      <a:moveTo>
                        <a:pt x="15158" y="1"/>
                      </a:moveTo>
                      <a:cubicBezTo>
                        <a:pt x="15083" y="1"/>
                        <a:pt x="15002" y="9"/>
                        <a:pt x="14915" y="22"/>
                      </a:cubicBezTo>
                      <a:cubicBezTo>
                        <a:pt x="14210" y="129"/>
                        <a:pt x="13318" y="638"/>
                        <a:pt x="13478" y="1494"/>
                      </a:cubicBezTo>
                      <a:cubicBezTo>
                        <a:pt x="13523" y="1699"/>
                        <a:pt x="13559" y="1887"/>
                        <a:pt x="13657" y="2065"/>
                      </a:cubicBezTo>
                      <a:cubicBezTo>
                        <a:pt x="13657" y="2065"/>
                        <a:pt x="13657" y="2065"/>
                        <a:pt x="13657" y="2065"/>
                      </a:cubicBezTo>
                      <a:cubicBezTo>
                        <a:pt x="13662" y="2065"/>
                        <a:pt x="13764" y="2244"/>
                        <a:pt x="13782" y="2261"/>
                      </a:cubicBezTo>
                      <a:cubicBezTo>
                        <a:pt x="13880" y="2342"/>
                        <a:pt x="13898" y="2306"/>
                        <a:pt x="13782" y="2386"/>
                      </a:cubicBezTo>
                      <a:cubicBezTo>
                        <a:pt x="13577" y="2529"/>
                        <a:pt x="13505" y="2868"/>
                        <a:pt x="13514" y="3091"/>
                      </a:cubicBezTo>
                      <a:cubicBezTo>
                        <a:pt x="13519" y="3381"/>
                        <a:pt x="13720" y="3500"/>
                        <a:pt x="13947" y="3500"/>
                      </a:cubicBezTo>
                      <a:cubicBezTo>
                        <a:pt x="14168" y="3500"/>
                        <a:pt x="14412" y="3387"/>
                        <a:pt x="14522" y="3207"/>
                      </a:cubicBezTo>
                      <a:cubicBezTo>
                        <a:pt x="14629" y="3037"/>
                        <a:pt x="14701" y="2779"/>
                        <a:pt x="14718" y="2547"/>
                      </a:cubicBezTo>
                      <a:cubicBezTo>
                        <a:pt x="15245" y="3011"/>
                        <a:pt x="15182" y="3885"/>
                        <a:pt x="14924" y="4465"/>
                      </a:cubicBezTo>
                      <a:cubicBezTo>
                        <a:pt x="12729" y="5553"/>
                        <a:pt x="11320" y="7819"/>
                        <a:pt x="8857" y="8488"/>
                      </a:cubicBezTo>
                      <a:cubicBezTo>
                        <a:pt x="8518" y="8337"/>
                        <a:pt x="8179" y="8203"/>
                        <a:pt x="7831" y="8078"/>
                      </a:cubicBezTo>
                      <a:cubicBezTo>
                        <a:pt x="6829" y="7723"/>
                        <a:pt x="5780" y="7551"/>
                        <a:pt x="4733" y="7551"/>
                      </a:cubicBezTo>
                      <a:cubicBezTo>
                        <a:pt x="3095" y="7551"/>
                        <a:pt x="1460" y="7970"/>
                        <a:pt x="8" y="8765"/>
                      </a:cubicBezTo>
                      <a:cubicBezTo>
                        <a:pt x="0" y="8765"/>
                        <a:pt x="5" y="8776"/>
                        <a:pt x="11" y="8776"/>
                      </a:cubicBezTo>
                      <a:cubicBezTo>
                        <a:pt x="13" y="8776"/>
                        <a:pt x="15" y="8775"/>
                        <a:pt x="17" y="8774"/>
                      </a:cubicBezTo>
                      <a:cubicBezTo>
                        <a:pt x="1346" y="8131"/>
                        <a:pt x="2898" y="7739"/>
                        <a:pt x="4379" y="7676"/>
                      </a:cubicBezTo>
                      <a:cubicBezTo>
                        <a:pt x="4485" y="7672"/>
                        <a:pt x="4590" y="7669"/>
                        <a:pt x="4696" y="7669"/>
                      </a:cubicBezTo>
                      <a:cubicBezTo>
                        <a:pt x="6007" y="7669"/>
                        <a:pt x="7303" y="8021"/>
                        <a:pt x="8500" y="8533"/>
                      </a:cubicBezTo>
                      <a:cubicBezTo>
                        <a:pt x="9999" y="9175"/>
                        <a:pt x="11177" y="10263"/>
                        <a:pt x="12470" y="11218"/>
                      </a:cubicBezTo>
                      <a:cubicBezTo>
                        <a:pt x="12256" y="11093"/>
                        <a:pt x="12033" y="10959"/>
                        <a:pt x="11819" y="10834"/>
                      </a:cubicBezTo>
                      <a:cubicBezTo>
                        <a:pt x="10686" y="10156"/>
                        <a:pt x="9553" y="9478"/>
                        <a:pt x="8331" y="8970"/>
                      </a:cubicBezTo>
                      <a:cubicBezTo>
                        <a:pt x="7057" y="8438"/>
                        <a:pt x="5777" y="8032"/>
                        <a:pt x="4421" y="8032"/>
                      </a:cubicBezTo>
                      <a:cubicBezTo>
                        <a:pt x="4163" y="8032"/>
                        <a:pt x="3903" y="8046"/>
                        <a:pt x="3639" y="8078"/>
                      </a:cubicBezTo>
                      <a:cubicBezTo>
                        <a:pt x="2969" y="8158"/>
                        <a:pt x="2309" y="8310"/>
                        <a:pt x="1658" y="8470"/>
                      </a:cubicBezTo>
                      <a:cubicBezTo>
                        <a:pt x="1221" y="8568"/>
                        <a:pt x="766" y="8667"/>
                        <a:pt x="373" y="8872"/>
                      </a:cubicBezTo>
                      <a:cubicBezTo>
                        <a:pt x="356" y="8881"/>
                        <a:pt x="364" y="8899"/>
                        <a:pt x="382" y="8899"/>
                      </a:cubicBezTo>
                      <a:cubicBezTo>
                        <a:pt x="1435" y="8497"/>
                        <a:pt x="2657" y="8328"/>
                        <a:pt x="3763" y="8194"/>
                      </a:cubicBezTo>
                      <a:cubicBezTo>
                        <a:pt x="3997" y="8166"/>
                        <a:pt x="4230" y="8153"/>
                        <a:pt x="4461" y="8153"/>
                      </a:cubicBezTo>
                      <a:cubicBezTo>
                        <a:pt x="5954" y="8153"/>
                        <a:pt x="7399" y="8690"/>
                        <a:pt x="8750" y="9300"/>
                      </a:cubicBezTo>
                      <a:cubicBezTo>
                        <a:pt x="9901" y="9817"/>
                        <a:pt x="10972" y="10486"/>
                        <a:pt x="12051" y="11129"/>
                      </a:cubicBezTo>
                      <a:cubicBezTo>
                        <a:pt x="12560" y="11441"/>
                        <a:pt x="13077" y="11735"/>
                        <a:pt x="13603" y="12021"/>
                      </a:cubicBezTo>
                      <a:cubicBezTo>
                        <a:pt x="13889" y="12173"/>
                        <a:pt x="14183" y="12360"/>
                        <a:pt x="14495" y="12431"/>
                      </a:cubicBezTo>
                      <a:cubicBezTo>
                        <a:pt x="14498" y="12434"/>
                        <a:pt x="14501" y="12435"/>
                        <a:pt x="14504" y="12435"/>
                      </a:cubicBezTo>
                      <a:cubicBezTo>
                        <a:pt x="14510" y="12435"/>
                        <a:pt x="14516" y="12431"/>
                        <a:pt x="14522" y="12431"/>
                      </a:cubicBezTo>
                      <a:cubicBezTo>
                        <a:pt x="15048" y="12638"/>
                        <a:pt x="15599" y="12762"/>
                        <a:pt x="16159" y="12762"/>
                      </a:cubicBezTo>
                      <a:cubicBezTo>
                        <a:pt x="16175" y="12762"/>
                        <a:pt x="16192" y="12762"/>
                        <a:pt x="16208" y="12761"/>
                      </a:cubicBezTo>
                      <a:lnTo>
                        <a:pt x="16208" y="12761"/>
                      </a:lnTo>
                      <a:cubicBezTo>
                        <a:pt x="15102" y="13154"/>
                        <a:pt x="13978" y="13573"/>
                        <a:pt x="12845" y="13850"/>
                      </a:cubicBezTo>
                      <a:cubicBezTo>
                        <a:pt x="12515" y="13930"/>
                        <a:pt x="12185" y="13966"/>
                        <a:pt x="11855" y="14001"/>
                      </a:cubicBezTo>
                      <a:cubicBezTo>
                        <a:pt x="11766" y="13975"/>
                        <a:pt x="11694" y="13939"/>
                        <a:pt x="11632" y="13850"/>
                      </a:cubicBezTo>
                      <a:cubicBezTo>
                        <a:pt x="11569" y="13760"/>
                        <a:pt x="11569" y="13618"/>
                        <a:pt x="11551" y="13511"/>
                      </a:cubicBezTo>
                      <a:cubicBezTo>
                        <a:pt x="11534" y="13350"/>
                        <a:pt x="11551" y="13172"/>
                        <a:pt x="11667" y="13065"/>
                      </a:cubicBezTo>
                      <a:cubicBezTo>
                        <a:pt x="11899" y="13118"/>
                        <a:pt x="12247" y="13493"/>
                        <a:pt x="12408" y="13529"/>
                      </a:cubicBezTo>
                      <a:cubicBezTo>
                        <a:pt x="12440" y="13536"/>
                        <a:pt x="12469" y="13540"/>
                        <a:pt x="12497" y="13540"/>
                      </a:cubicBezTo>
                      <a:cubicBezTo>
                        <a:pt x="12719" y="13540"/>
                        <a:pt x="12782" y="13296"/>
                        <a:pt x="12774" y="13074"/>
                      </a:cubicBezTo>
                      <a:cubicBezTo>
                        <a:pt x="12765" y="12744"/>
                        <a:pt x="12542" y="12449"/>
                        <a:pt x="12283" y="12280"/>
                      </a:cubicBezTo>
                      <a:cubicBezTo>
                        <a:pt x="12161" y="12200"/>
                        <a:pt x="12030" y="12168"/>
                        <a:pt x="11896" y="12168"/>
                      </a:cubicBezTo>
                      <a:cubicBezTo>
                        <a:pt x="11805" y="12168"/>
                        <a:pt x="11713" y="12183"/>
                        <a:pt x="11623" y="12208"/>
                      </a:cubicBezTo>
                      <a:cubicBezTo>
                        <a:pt x="11739" y="11789"/>
                        <a:pt x="11355" y="11593"/>
                        <a:pt x="11079" y="11325"/>
                      </a:cubicBezTo>
                      <a:cubicBezTo>
                        <a:pt x="11070" y="11316"/>
                        <a:pt x="11123" y="11236"/>
                        <a:pt x="11105" y="11173"/>
                      </a:cubicBezTo>
                      <a:cubicBezTo>
                        <a:pt x="11061" y="11013"/>
                        <a:pt x="10998" y="10906"/>
                        <a:pt x="10873" y="10790"/>
                      </a:cubicBezTo>
                      <a:cubicBezTo>
                        <a:pt x="10784" y="10710"/>
                        <a:pt x="10633" y="10602"/>
                        <a:pt x="10499" y="10594"/>
                      </a:cubicBezTo>
                      <a:cubicBezTo>
                        <a:pt x="10473" y="10591"/>
                        <a:pt x="10450" y="10590"/>
                        <a:pt x="10427" y="10590"/>
                      </a:cubicBezTo>
                      <a:cubicBezTo>
                        <a:pt x="10388" y="10590"/>
                        <a:pt x="10354" y="10593"/>
                        <a:pt x="10324" y="10593"/>
                      </a:cubicBezTo>
                      <a:cubicBezTo>
                        <a:pt x="10246" y="10593"/>
                        <a:pt x="10192" y="10577"/>
                        <a:pt x="10142" y="10460"/>
                      </a:cubicBezTo>
                      <a:cubicBezTo>
                        <a:pt x="10055" y="10279"/>
                        <a:pt x="9833" y="10109"/>
                        <a:pt x="9619" y="10109"/>
                      </a:cubicBezTo>
                      <a:cubicBezTo>
                        <a:pt x="9569" y="10109"/>
                        <a:pt x="9520" y="10118"/>
                        <a:pt x="9473" y="10139"/>
                      </a:cubicBezTo>
                      <a:cubicBezTo>
                        <a:pt x="9396" y="10177"/>
                        <a:pt x="9234" y="10321"/>
                        <a:pt x="9127" y="10321"/>
                      </a:cubicBezTo>
                      <a:cubicBezTo>
                        <a:pt x="9110" y="10321"/>
                        <a:pt x="9094" y="10317"/>
                        <a:pt x="9080" y="10308"/>
                      </a:cubicBezTo>
                      <a:cubicBezTo>
                        <a:pt x="9044" y="10289"/>
                        <a:pt x="8998" y="10281"/>
                        <a:pt x="8946" y="10281"/>
                      </a:cubicBezTo>
                      <a:cubicBezTo>
                        <a:pt x="8804" y="10281"/>
                        <a:pt x="8623" y="10338"/>
                        <a:pt x="8518" y="10371"/>
                      </a:cubicBezTo>
                      <a:cubicBezTo>
                        <a:pt x="7885" y="10584"/>
                        <a:pt x="8211" y="11313"/>
                        <a:pt x="8726" y="11313"/>
                      </a:cubicBezTo>
                      <a:cubicBezTo>
                        <a:pt x="8813" y="11313"/>
                        <a:pt x="8906" y="11293"/>
                        <a:pt x="9000" y="11245"/>
                      </a:cubicBezTo>
                      <a:cubicBezTo>
                        <a:pt x="9031" y="11241"/>
                        <a:pt x="9061" y="11239"/>
                        <a:pt x="9089" y="11239"/>
                      </a:cubicBezTo>
                      <a:cubicBezTo>
                        <a:pt x="9605" y="11239"/>
                        <a:pt x="9505" y="11920"/>
                        <a:pt x="9446" y="12199"/>
                      </a:cubicBezTo>
                      <a:cubicBezTo>
                        <a:pt x="9384" y="12458"/>
                        <a:pt x="9241" y="12690"/>
                        <a:pt x="9062" y="12886"/>
                      </a:cubicBezTo>
                      <a:cubicBezTo>
                        <a:pt x="8813" y="13172"/>
                        <a:pt x="8340" y="13341"/>
                        <a:pt x="7947" y="13421"/>
                      </a:cubicBezTo>
                      <a:cubicBezTo>
                        <a:pt x="6866" y="13015"/>
                        <a:pt x="5714" y="12749"/>
                        <a:pt x="4587" y="12749"/>
                      </a:cubicBezTo>
                      <a:cubicBezTo>
                        <a:pt x="4106" y="12749"/>
                        <a:pt x="3630" y="12797"/>
                        <a:pt x="3166" y="12904"/>
                      </a:cubicBezTo>
                      <a:cubicBezTo>
                        <a:pt x="3124" y="12912"/>
                        <a:pt x="3137" y="12967"/>
                        <a:pt x="3175" y="12967"/>
                      </a:cubicBezTo>
                      <a:cubicBezTo>
                        <a:pt x="3178" y="12967"/>
                        <a:pt x="3181" y="12967"/>
                        <a:pt x="3184" y="12967"/>
                      </a:cubicBezTo>
                      <a:cubicBezTo>
                        <a:pt x="3627" y="12871"/>
                        <a:pt x="4069" y="12828"/>
                        <a:pt x="4508" y="12828"/>
                      </a:cubicBezTo>
                      <a:cubicBezTo>
                        <a:pt x="6692" y="12828"/>
                        <a:pt x="8805" y="13900"/>
                        <a:pt x="10677" y="14947"/>
                      </a:cubicBezTo>
                      <a:cubicBezTo>
                        <a:pt x="12566" y="16000"/>
                        <a:pt x="14759" y="16870"/>
                        <a:pt x="16958" y="16870"/>
                      </a:cubicBezTo>
                      <a:cubicBezTo>
                        <a:pt x="17366" y="16870"/>
                        <a:pt x="17774" y="16840"/>
                        <a:pt x="18180" y="16776"/>
                      </a:cubicBezTo>
                      <a:cubicBezTo>
                        <a:pt x="18840" y="16731"/>
                        <a:pt x="19518" y="16588"/>
                        <a:pt x="20134" y="16437"/>
                      </a:cubicBezTo>
                      <a:cubicBezTo>
                        <a:pt x="20785" y="16285"/>
                        <a:pt x="21409" y="16044"/>
                        <a:pt x="22034" y="15803"/>
                      </a:cubicBezTo>
                      <a:cubicBezTo>
                        <a:pt x="22631" y="15580"/>
                        <a:pt x="23220" y="15268"/>
                        <a:pt x="23836" y="15090"/>
                      </a:cubicBezTo>
                      <a:cubicBezTo>
                        <a:pt x="25085" y="14733"/>
                        <a:pt x="26316" y="14233"/>
                        <a:pt x="27645" y="14215"/>
                      </a:cubicBezTo>
                      <a:cubicBezTo>
                        <a:pt x="28323" y="14207"/>
                        <a:pt x="29001" y="14153"/>
                        <a:pt x="29679" y="14135"/>
                      </a:cubicBezTo>
                      <a:cubicBezTo>
                        <a:pt x="29792" y="14129"/>
                        <a:pt x="29905" y="14127"/>
                        <a:pt x="30018" y="14127"/>
                      </a:cubicBezTo>
                      <a:cubicBezTo>
                        <a:pt x="30244" y="14127"/>
                        <a:pt x="30470" y="14135"/>
                        <a:pt x="30696" y="14135"/>
                      </a:cubicBezTo>
                      <a:cubicBezTo>
                        <a:pt x="31297" y="14209"/>
                        <a:pt x="31900" y="14256"/>
                        <a:pt x="32508" y="14256"/>
                      </a:cubicBezTo>
                      <a:cubicBezTo>
                        <a:pt x="33001" y="14256"/>
                        <a:pt x="33497" y="14225"/>
                        <a:pt x="33997" y="14153"/>
                      </a:cubicBezTo>
                      <a:cubicBezTo>
                        <a:pt x="34086" y="14144"/>
                        <a:pt x="34175" y="14126"/>
                        <a:pt x="34264" y="14108"/>
                      </a:cubicBezTo>
                      <a:lnTo>
                        <a:pt x="34264" y="14108"/>
                      </a:lnTo>
                      <a:cubicBezTo>
                        <a:pt x="33845" y="14367"/>
                        <a:pt x="33426" y="14644"/>
                        <a:pt x="32980" y="14876"/>
                      </a:cubicBezTo>
                      <a:cubicBezTo>
                        <a:pt x="32507" y="15125"/>
                        <a:pt x="32088" y="15438"/>
                        <a:pt x="31579" y="15616"/>
                      </a:cubicBezTo>
                      <a:cubicBezTo>
                        <a:pt x="31089" y="15794"/>
                        <a:pt x="30607" y="15919"/>
                        <a:pt x="30098" y="16026"/>
                      </a:cubicBezTo>
                      <a:cubicBezTo>
                        <a:pt x="30072" y="16035"/>
                        <a:pt x="30080" y="16071"/>
                        <a:pt x="30107" y="16071"/>
                      </a:cubicBezTo>
                      <a:cubicBezTo>
                        <a:pt x="30571" y="15991"/>
                        <a:pt x="31035" y="15919"/>
                        <a:pt x="31490" y="15777"/>
                      </a:cubicBezTo>
                      <a:cubicBezTo>
                        <a:pt x="31927" y="15634"/>
                        <a:pt x="32284" y="15420"/>
                        <a:pt x="32685" y="15206"/>
                      </a:cubicBezTo>
                      <a:cubicBezTo>
                        <a:pt x="33622" y="14688"/>
                        <a:pt x="34487" y="14046"/>
                        <a:pt x="35487" y="13636"/>
                      </a:cubicBezTo>
                      <a:cubicBezTo>
                        <a:pt x="36125" y="13373"/>
                        <a:pt x="36776" y="13268"/>
                        <a:pt x="37434" y="13268"/>
                      </a:cubicBezTo>
                      <a:cubicBezTo>
                        <a:pt x="37558" y="13268"/>
                        <a:pt x="37682" y="13272"/>
                        <a:pt x="37806" y="13279"/>
                      </a:cubicBezTo>
                      <a:cubicBezTo>
                        <a:pt x="37877" y="13288"/>
                        <a:pt x="37949" y="13297"/>
                        <a:pt x="38020" y="13297"/>
                      </a:cubicBezTo>
                      <a:cubicBezTo>
                        <a:pt x="38270" y="13314"/>
                        <a:pt x="38520" y="13350"/>
                        <a:pt x="38778" y="13404"/>
                      </a:cubicBezTo>
                      <a:cubicBezTo>
                        <a:pt x="39139" y="13467"/>
                        <a:pt x="39521" y="13519"/>
                        <a:pt x="39899" y="13519"/>
                      </a:cubicBezTo>
                      <a:cubicBezTo>
                        <a:pt x="40315" y="13519"/>
                        <a:pt x="40728" y="13456"/>
                        <a:pt x="41107" y="13279"/>
                      </a:cubicBezTo>
                      <a:cubicBezTo>
                        <a:pt x="41140" y="13262"/>
                        <a:pt x="41120" y="13215"/>
                        <a:pt x="41088" y="13215"/>
                      </a:cubicBezTo>
                      <a:cubicBezTo>
                        <a:pt x="41085" y="13215"/>
                        <a:pt x="41083" y="13216"/>
                        <a:pt x="41080" y="13216"/>
                      </a:cubicBezTo>
                      <a:cubicBezTo>
                        <a:pt x="40705" y="13295"/>
                        <a:pt x="40347" y="13326"/>
                        <a:pt x="39993" y="13326"/>
                      </a:cubicBezTo>
                      <a:cubicBezTo>
                        <a:pt x="39421" y="13326"/>
                        <a:pt x="38862" y="13244"/>
                        <a:pt x="38261" y="13145"/>
                      </a:cubicBezTo>
                      <a:cubicBezTo>
                        <a:pt x="38118" y="13118"/>
                        <a:pt x="37976" y="13100"/>
                        <a:pt x="37824" y="13091"/>
                      </a:cubicBezTo>
                      <a:cubicBezTo>
                        <a:pt x="37547" y="13011"/>
                        <a:pt x="37280" y="12913"/>
                        <a:pt x="37003" y="12797"/>
                      </a:cubicBezTo>
                      <a:cubicBezTo>
                        <a:pt x="36593" y="12619"/>
                        <a:pt x="36218" y="12369"/>
                        <a:pt x="35817" y="12155"/>
                      </a:cubicBezTo>
                      <a:cubicBezTo>
                        <a:pt x="35121" y="11780"/>
                        <a:pt x="34416" y="11432"/>
                        <a:pt x="33631" y="11298"/>
                      </a:cubicBezTo>
                      <a:cubicBezTo>
                        <a:pt x="33082" y="11206"/>
                        <a:pt x="32509" y="11138"/>
                        <a:pt x="31948" y="11138"/>
                      </a:cubicBezTo>
                      <a:cubicBezTo>
                        <a:pt x="31752" y="11138"/>
                        <a:pt x="31557" y="11146"/>
                        <a:pt x="31365" y="11164"/>
                      </a:cubicBezTo>
                      <a:cubicBezTo>
                        <a:pt x="30955" y="11200"/>
                        <a:pt x="30553" y="11280"/>
                        <a:pt x="30143" y="11334"/>
                      </a:cubicBezTo>
                      <a:cubicBezTo>
                        <a:pt x="29759" y="11388"/>
                        <a:pt x="29385" y="11503"/>
                        <a:pt x="28992" y="11566"/>
                      </a:cubicBezTo>
                      <a:cubicBezTo>
                        <a:pt x="28653" y="11477"/>
                        <a:pt x="28305" y="11388"/>
                        <a:pt x="27966" y="11307"/>
                      </a:cubicBezTo>
                      <a:cubicBezTo>
                        <a:pt x="27734" y="11138"/>
                        <a:pt x="27592" y="10915"/>
                        <a:pt x="27654" y="10638"/>
                      </a:cubicBezTo>
                      <a:lnTo>
                        <a:pt x="27654" y="10638"/>
                      </a:lnTo>
                      <a:cubicBezTo>
                        <a:pt x="27723" y="10666"/>
                        <a:pt x="27795" y="10682"/>
                        <a:pt x="27866" y="10682"/>
                      </a:cubicBezTo>
                      <a:cubicBezTo>
                        <a:pt x="27931" y="10682"/>
                        <a:pt x="27995" y="10668"/>
                        <a:pt x="28055" y="10638"/>
                      </a:cubicBezTo>
                      <a:cubicBezTo>
                        <a:pt x="28314" y="10531"/>
                        <a:pt x="28716" y="10156"/>
                        <a:pt x="28519" y="9844"/>
                      </a:cubicBezTo>
                      <a:cubicBezTo>
                        <a:pt x="28439" y="9710"/>
                        <a:pt x="28341" y="9639"/>
                        <a:pt x="28198" y="9585"/>
                      </a:cubicBezTo>
                      <a:cubicBezTo>
                        <a:pt x="28145" y="9568"/>
                        <a:pt x="28082" y="9550"/>
                        <a:pt x="28029" y="9550"/>
                      </a:cubicBezTo>
                      <a:cubicBezTo>
                        <a:pt x="28018" y="9548"/>
                        <a:pt x="28009" y="9547"/>
                        <a:pt x="28001" y="9547"/>
                      </a:cubicBezTo>
                      <a:cubicBezTo>
                        <a:pt x="27979" y="9547"/>
                        <a:pt x="27969" y="9554"/>
                        <a:pt x="27966" y="9558"/>
                      </a:cubicBezTo>
                      <a:lnTo>
                        <a:pt x="27966" y="9558"/>
                      </a:lnTo>
                      <a:cubicBezTo>
                        <a:pt x="27968" y="9553"/>
                        <a:pt x="27972" y="9541"/>
                        <a:pt x="27975" y="9514"/>
                      </a:cubicBezTo>
                      <a:cubicBezTo>
                        <a:pt x="27991" y="9311"/>
                        <a:pt x="27869" y="9238"/>
                        <a:pt x="27721" y="9238"/>
                      </a:cubicBezTo>
                      <a:cubicBezTo>
                        <a:pt x="27616" y="9238"/>
                        <a:pt x="27497" y="9275"/>
                        <a:pt x="27404" y="9327"/>
                      </a:cubicBezTo>
                      <a:cubicBezTo>
                        <a:pt x="27323" y="9097"/>
                        <a:pt x="27164" y="9000"/>
                        <a:pt x="27003" y="9000"/>
                      </a:cubicBezTo>
                      <a:cubicBezTo>
                        <a:pt x="26759" y="9000"/>
                        <a:pt x="26510" y="9223"/>
                        <a:pt x="26521" y="9541"/>
                      </a:cubicBezTo>
                      <a:cubicBezTo>
                        <a:pt x="26414" y="9354"/>
                        <a:pt x="26262" y="9184"/>
                        <a:pt x="26102" y="9068"/>
                      </a:cubicBezTo>
                      <a:cubicBezTo>
                        <a:pt x="25929" y="8941"/>
                        <a:pt x="25561" y="8754"/>
                        <a:pt x="25261" y="8754"/>
                      </a:cubicBezTo>
                      <a:cubicBezTo>
                        <a:pt x="25097" y="8754"/>
                        <a:pt x="24952" y="8810"/>
                        <a:pt x="24871" y="8961"/>
                      </a:cubicBezTo>
                      <a:cubicBezTo>
                        <a:pt x="24743" y="8767"/>
                        <a:pt x="24551" y="8688"/>
                        <a:pt x="24348" y="8688"/>
                      </a:cubicBezTo>
                      <a:cubicBezTo>
                        <a:pt x="24083" y="8688"/>
                        <a:pt x="23799" y="8823"/>
                        <a:pt x="23613" y="9015"/>
                      </a:cubicBezTo>
                      <a:cubicBezTo>
                        <a:pt x="23479" y="9148"/>
                        <a:pt x="23345" y="9425"/>
                        <a:pt x="23515" y="9585"/>
                      </a:cubicBezTo>
                      <a:cubicBezTo>
                        <a:pt x="23550" y="9621"/>
                        <a:pt x="23595" y="9648"/>
                        <a:pt x="23639" y="9657"/>
                      </a:cubicBezTo>
                      <a:cubicBezTo>
                        <a:pt x="23416" y="9764"/>
                        <a:pt x="23220" y="9907"/>
                        <a:pt x="23247" y="10121"/>
                      </a:cubicBezTo>
                      <a:cubicBezTo>
                        <a:pt x="23270" y="10347"/>
                        <a:pt x="23478" y="10422"/>
                        <a:pt x="23710" y="10422"/>
                      </a:cubicBezTo>
                      <a:cubicBezTo>
                        <a:pt x="23935" y="10422"/>
                        <a:pt x="24181" y="10352"/>
                        <a:pt x="24300" y="10281"/>
                      </a:cubicBezTo>
                      <a:cubicBezTo>
                        <a:pt x="24392" y="10353"/>
                        <a:pt x="24478" y="10404"/>
                        <a:pt x="24571" y="10404"/>
                      </a:cubicBezTo>
                      <a:cubicBezTo>
                        <a:pt x="24639" y="10404"/>
                        <a:pt x="24711" y="10376"/>
                        <a:pt x="24790" y="10308"/>
                      </a:cubicBezTo>
                      <a:cubicBezTo>
                        <a:pt x="24853" y="10255"/>
                        <a:pt x="24906" y="10192"/>
                        <a:pt x="24969" y="10139"/>
                      </a:cubicBezTo>
                      <a:lnTo>
                        <a:pt x="24969" y="10139"/>
                      </a:lnTo>
                      <a:cubicBezTo>
                        <a:pt x="24942" y="10424"/>
                        <a:pt x="24826" y="10665"/>
                        <a:pt x="24567" y="10781"/>
                      </a:cubicBezTo>
                      <a:cubicBezTo>
                        <a:pt x="24398" y="10773"/>
                        <a:pt x="24229" y="10769"/>
                        <a:pt x="24060" y="10769"/>
                      </a:cubicBezTo>
                      <a:cubicBezTo>
                        <a:pt x="23649" y="10769"/>
                        <a:pt x="23239" y="10793"/>
                        <a:pt x="22828" y="10843"/>
                      </a:cubicBezTo>
                      <a:cubicBezTo>
                        <a:pt x="22756" y="10852"/>
                        <a:pt x="22694" y="10861"/>
                        <a:pt x="22631" y="10870"/>
                      </a:cubicBezTo>
                      <a:cubicBezTo>
                        <a:pt x="22132" y="10763"/>
                        <a:pt x="21623" y="10718"/>
                        <a:pt x="21124" y="10594"/>
                      </a:cubicBezTo>
                      <a:cubicBezTo>
                        <a:pt x="20615" y="10460"/>
                        <a:pt x="20116" y="10272"/>
                        <a:pt x="19625" y="10085"/>
                      </a:cubicBezTo>
                      <a:cubicBezTo>
                        <a:pt x="19340" y="9978"/>
                        <a:pt x="19054" y="9862"/>
                        <a:pt x="18769" y="9755"/>
                      </a:cubicBezTo>
                      <a:lnTo>
                        <a:pt x="18769" y="9755"/>
                      </a:lnTo>
                      <a:cubicBezTo>
                        <a:pt x="18826" y="9758"/>
                        <a:pt x="18884" y="9759"/>
                        <a:pt x="18942" y="9759"/>
                      </a:cubicBezTo>
                      <a:cubicBezTo>
                        <a:pt x="19389" y="9759"/>
                        <a:pt x="19848" y="9675"/>
                        <a:pt x="20258" y="9612"/>
                      </a:cubicBezTo>
                      <a:cubicBezTo>
                        <a:pt x="21463" y="9416"/>
                        <a:pt x="22631" y="9077"/>
                        <a:pt x="23773" y="8640"/>
                      </a:cubicBezTo>
                      <a:cubicBezTo>
                        <a:pt x="24772" y="8256"/>
                        <a:pt x="25745" y="7766"/>
                        <a:pt x="26815" y="7578"/>
                      </a:cubicBezTo>
                      <a:cubicBezTo>
                        <a:pt x="27078" y="7533"/>
                        <a:pt x="27337" y="7511"/>
                        <a:pt x="27592" y="7511"/>
                      </a:cubicBezTo>
                      <a:cubicBezTo>
                        <a:pt x="28535" y="7511"/>
                        <a:pt x="29433" y="7801"/>
                        <a:pt x="30304" y="8229"/>
                      </a:cubicBezTo>
                      <a:cubicBezTo>
                        <a:pt x="31160" y="8658"/>
                        <a:pt x="31990" y="9122"/>
                        <a:pt x="32917" y="9380"/>
                      </a:cubicBezTo>
                      <a:cubicBezTo>
                        <a:pt x="33381" y="9514"/>
                        <a:pt x="33863" y="9612"/>
                        <a:pt x="34345" y="9675"/>
                      </a:cubicBezTo>
                      <a:cubicBezTo>
                        <a:pt x="34666" y="9716"/>
                        <a:pt x="35010" y="9743"/>
                        <a:pt x="35357" y="9743"/>
                      </a:cubicBezTo>
                      <a:cubicBezTo>
                        <a:pt x="36437" y="9743"/>
                        <a:pt x="37553" y="9478"/>
                        <a:pt x="38154" y="8533"/>
                      </a:cubicBezTo>
                      <a:cubicBezTo>
                        <a:pt x="38172" y="8509"/>
                        <a:pt x="38154" y="8489"/>
                        <a:pt x="38132" y="8489"/>
                      </a:cubicBezTo>
                      <a:cubicBezTo>
                        <a:pt x="38121" y="8489"/>
                        <a:pt x="38109" y="8494"/>
                        <a:pt x="38100" y="8506"/>
                      </a:cubicBezTo>
                      <a:cubicBezTo>
                        <a:pt x="37492" y="9349"/>
                        <a:pt x="36488" y="9593"/>
                        <a:pt x="35476" y="9593"/>
                      </a:cubicBezTo>
                      <a:cubicBezTo>
                        <a:pt x="34946" y="9593"/>
                        <a:pt x="34413" y="9526"/>
                        <a:pt x="33934" y="9443"/>
                      </a:cubicBezTo>
                      <a:cubicBezTo>
                        <a:pt x="33533" y="9371"/>
                        <a:pt x="33131" y="9273"/>
                        <a:pt x="32739" y="9166"/>
                      </a:cubicBezTo>
                      <a:cubicBezTo>
                        <a:pt x="31660" y="8854"/>
                        <a:pt x="30714" y="8212"/>
                        <a:pt x="29688" y="7783"/>
                      </a:cubicBezTo>
                      <a:cubicBezTo>
                        <a:pt x="29030" y="7508"/>
                        <a:pt x="28347" y="7374"/>
                        <a:pt x="27647" y="7374"/>
                      </a:cubicBezTo>
                      <a:cubicBezTo>
                        <a:pt x="27416" y="7374"/>
                        <a:pt x="27183" y="7389"/>
                        <a:pt x="26949" y="7418"/>
                      </a:cubicBezTo>
                      <a:cubicBezTo>
                        <a:pt x="26021" y="7534"/>
                        <a:pt x="25165" y="7926"/>
                        <a:pt x="24309" y="8283"/>
                      </a:cubicBezTo>
                      <a:cubicBezTo>
                        <a:pt x="23265" y="8702"/>
                        <a:pt x="22221" y="9041"/>
                        <a:pt x="21133" y="9309"/>
                      </a:cubicBezTo>
                      <a:cubicBezTo>
                        <a:pt x="20482" y="9473"/>
                        <a:pt x="19660" y="9707"/>
                        <a:pt x="18907" y="9707"/>
                      </a:cubicBezTo>
                      <a:cubicBezTo>
                        <a:pt x="18803" y="9707"/>
                        <a:pt x="18700" y="9702"/>
                        <a:pt x="18599" y="9693"/>
                      </a:cubicBezTo>
                      <a:cubicBezTo>
                        <a:pt x="18528" y="9657"/>
                        <a:pt x="18447" y="9630"/>
                        <a:pt x="18376" y="9603"/>
                      </a:cubicBezTo>
                      <a:lnTo>
                        <a:pt x="18376" y="9603"/>
                      </a:lnTo>
                      <a:cubicBezTo>
                        <a:pt x="18406" y="9605"/>
                        <a:pt x="18436" y="9606"/>
                        <a:pt x="18466" y="9606"/>
                      </a:cubicBezTo>
                      <a:cubicBezTo>
                        <a:pt x="19065" y="9606"/>
                        <a:pt x="19704" y="9278"/>
                        <a:pt x="20205" y="9023"/>
                      </a:cubicBezTo>
                      <a:cubicBezTo>
                        <a:pt x="21017" y="8613"/>
                        <a:pt x="21775" y="8096"/>
                        <a:pt x="22587" y="7659"/>
                      </a:cubicBezTo>
                      <a:cubicBezTo>
                        <a:pt x="23372" y="7230"/>
                        <a:pt x="24184" y="6847"/>
                        <a:pt x="24995" y="6472"/>
                      </a:cubicBezTo>
                      <a:cubicBezTo>
                        <a:pt x="25843" y="6088"/>
                        <a:pt x="26664" y="5776"/>
                        <a:pt x="27600" y="5749"/>
                      </a:cubicBezTo>
                      <a:cubicBezTo>
                        <a:pt x="27630" y="5749"/>
                        <a:pt x="27660" y="5748"/>
                        <a:pt x="27690" y="5748"/>
                      </a:cubicBezTo>
                      <a:cubicBezTo>
                        <a:pt x="29667" y="5748"/>
                        <a:pt x="31355" y="7199"/>
                        <a:pt x="33033" y="8060"/>
                      </a:cubicBezTo>
                      <a:cubicBezTo>
                        <a:pt x="33917" y="8511"/>
                        <a:pt x="35039" y="8983"/>
                        <a:pt x="36096" y="8983"/>
                      </a:cubicBezTo>
                      <a:cubicBezTo>
                        <a:pt x="36692" y="8983"/>
                        <a:pt x="37269" y="8833"/>
                        <a:pt x="37770" y="8444"/>
                      </a:cubicBezTo>
                      <a:cubicBezTo>
                        <a:pt x="37794" y="8428"/>
                        <a:pt x="37776" y="8398"/>
                        <a:pt x="37752" y="8398"/>
                      </a:cubicBezTo>
                      <a:cubicBezTo>
                        <a:pt x="37749" y="8398"/>
                        <a:pt x="37747" y="8398"/>
                        <a:pt x="37744" y="8399"/>
                      </a:cubicBezTo>
                      <a:cubicBezTo>
                        <a:pt x="37243" y="8699"/>
                        <a:pt x="36712" y="8820"/>
                        <a:pt x="36173" y="8820"/>
                      </a:cubicBezTo>
                      <a:cubicBezTo>
                        <a:pt x="34967" y="8820"/>
                        <a:pt x="33722" y="8214"/>
                        <a:pt x="32685" y="7659"/>
                      </a:cubicBezTo>
                      <a:cubicBezTo>
                        <a:pt x="31038" y="6782"/>
                        <a:pt x="29510" y="5561"/>
                        <a:pt x="27562" y="5561"/>
                      </a:cubicBezTo>
                      <a:cubicBezTo>
                        <a:pt x="27527" y="5561"/>
                        <a:pt x="27493" y="5561"/>
                        <a:pt x="27458" y="5562"/>
                      </a:cubicBezTo>
                      <a:cubicBezTo>
                        <a:pt x="25905" y="5589"/>
                        <a:pt x="24353" y="6526"/>
                        <a:pt x="23015" y="7221"/>
                      </a:cubicBezTo>
                      <a:cubicBezTo>
                        <a:pt x="22275" y="7605"/>
                        <a:pt x="21588" y="8051"/>
                        <a:pt x="20874" y="8470"/>
                      </a:cubicBezTo>
                      <a:cubicBezTo>
                        <a:pt x="20428" y="8738"/>
                        <a:pt x="19973" y="8979"/>
                        <a:pt x="19491" y="9193"/>
                      </a:cubicBezTo>
                      <a:cubicBezTo>
                        <a:pt x="19143" y="9349"/>
                        <a:pt x="18745" y="9529"/>
                        <a:pt x="18349" y="9529"/>
                      </a:cubicBezTo>
                      <a:cubicBezTo>
                        <a:pt x="18268" y="9529"/>
                        <a:pt x="18188" y="9522"/>
                        <a:pt x="18108" y="9505"/>
                      </a:cubicBezTo>
                      <a:cubicBezTo>
                        <a:pt x="18046" y="9487"/>
                        <a:pt x="17984" y="9461"/>
                        <a:pt x="17921" y="9443"/>
                      </a:cubicBezTo>
                      <a:cubicBezTo>
                        <a:pt x="18001" y="9425"/>
                        <a:pt x="18662" y="9166"/>
                        <a:pt x="19322" y="8676"/>
                      </a:cubicBezTo>
                      <a:cubicBezTo>
                        <a:pt x="20098" y="8096"/>
                        <a:pt x="20981" y="7302"/>
                        <a:pt x="21793" y="6811"/>
                      </a:cubicBezTo>
                      <a:cubicBezTo>
                        <a:pt x="21873" y="6766"/>
                        <a:pt x="21953" y="6713"/>
                        <a:pt x="22025" y="6668"/>
                      </a:cubicBezTo>
                      <a:cubicBezTo>
                        <a:pt x="22043" y="6668"/>
                        <a:pt x="22060" y="6650"/>
                        <a:pt x="22078" y="6642"/>
                      </a:cubicBezTo>
                      <a:cubicBezTo>
                        <a:pt x="23720" y="5633"/>
                        <a:pt x="25334" y="4402"/>
                        <a:pt x="27306" y="4179"/>
                      </a:cubicBezTo>
                      <a:cubicBezTo>
                        <a:pt x="27481" y="4159"/>
                        <a:pt x="27653" y="4149"/>
                        <a:pt x="27820" y="4149"/>
                      </a:cubicBezTo>
                      <a:cubicBezTo>
                        <a:pt x="31273" y="4149"/>
                        <a:pt x="33103" y="8273"/>
                        <a:pt x="36588" y="8273"/>
                      </a:cubicBezTo>
                      <a:cubicBezTo>
                        <a:pt x="36715" y="8273"/>
                        <a:pt x="36845" y="8268"/>
                        <a:pt x="36976" y="8256"/>
                      </a:cubicBezTo>
                      <a:cubicBezTo>
                        <a:pt x="37048" y="8256"/>
                        <a:pt x="37048" y="8158"/>
                        <a:pt x="36976" y="8158"/>
                      </a:cubicBezTo>
                      <a:cubicBezTo>
                        <a:pt x="35959" y="8078"/>
                        <a:pt x="35050" y="7882"/>
                        <a:pt x="34148" y="7391"/>
                      </a:cubicBezTo>
                      <a:cubicBezTo>
                        <a:pt x="33328" y="6954"/>
                        <a:pt x="32623" y="6320"/>
                        <a:pt x="31900" y="5723"/>
                      </a:cubicBezTo>
                      <a:cubicBezTo>
                        <a:pt x="30955" y="4955"/>
                        <a:pt x="29947" y="4322"/>
                        <a:pt x="28805" y="4072"/>
                      </a:cubicBezTo>
                      <a:cubicBezTo>
                        <a:pt x="28948" y="3805"/>
                        <a:pt x="29349" y="3662"/>
                        <a:pt x="29626" y="3635"/>
                      </a:cubicBezTo>
                      <a:cubicBezTo>
                        <a:pt x="29644" y="3634"/>
                        <a:pt x="29661" y="3633"/>
                        <a:pt x="29679" y="3633"/>
                      </a:cubicBezTo>
                      <a:cubicBezTo>
                        <a:pt x="29991" y="3633"/>
                        <a:pt x="30227" y="3851"/>
                        <a:pt x="30455" y="4046"/>
                      </a:cubicBezTo>
                      <a:cubicBezTo>
                        <a:pt x="30491" y="4081"/>
                        <a:pt x="30527" y="4117"/>
                        <a:pt x="30571" y="4144"/>
                      </a:cubicBezTo>
                      <a:cubicBezTo>
                        <a:pt x="30678" y="4212"/>
                        <a:pt x="30804" y="4248"/>
                        <a:pt x="30933" y="4248"/>
                      </a:cubicBezTo>
                      <a:cubicBezTo>
                        <a:pt x="31039" y="4248"/>
                        <a:pt x="31148" y="4223"/>
                        <a:pt x="31249" y="4170"/>
                      </a:cubicBezTo>
                      <a:cubicBezTo>
                        <a:pt x="31606" y="4001"/>
                        <a:pt x="31436" y="3608"/>
                        <a:pt x="31276" y="3323"/>
                      </a:cubicBezTo>
                      <a:cubicBezTo>
                        <a:pt x="31401" y="3323"/>
                        <a:pt x="31490" y="3260"/>
                        <a:pt x="31552" y="3100"/>
                      </a:cubicBezTo>
                      <a:cubicBezTo>
                        <a:pt x="31660" y="2814"/>
                        <a:pt x="31178" y="2395"/>
                        <a:pt x="31017" y="2235"/>
                      </a:cubicBezTo>
                      <a:cubicBezTo>
                        <a:pt x="30796" y="2026"/>
                        <a:pt x="30563" y="1941"/>
                        <a:pt x="30330" y="1941"/>
                      </a:cubicBezTo>
                      <a:cubicBezTo>
                        <a:pt x="29878" y="1941"/>
                        <a:pt x="29429" y="2262"/>
                        <a:pt x="29081" y="2609"/>
                      </a:cubicBezTo>
                      <a:cubicBezTo>
                        <a:pt x="29215" y="2145"/>
                        <a:pt x="29188" y="1646"/>
                        <a:pt x="28939" y="1253"/>
                      </a:cubicBezTo>
                      <a:cubicBezTo>
                        <a:pt x="28733" y="939"/>
                        <a:pt x="28195" y="610"/>
                        <a:pt x="27760" y="610"/>
                      </a:cubicBezTo>
                      <a:cubicBezTo>
                        <a:pt x="27591" y="610"/>
                        <a:pt x="27436" y="660"/>
                        <a:pt x="27324" y="780"/>
                      </a:cubicBezTo>
                      <a:cubicBezTo>
                        <a:pt x="27235" y="513"/>
                        <a:pt x="26949" y="299"/>
                        <a:pt x="26690" y="227"/>
                      </a:cubicBezTo>
                      <a:cubicBezTo>
                        <a:pt x="26582" y="197"/>
                        <a:pt x="26462" y="175"/>
                        <a:pt x="26344" y="175"/>
                      </a:cubicBezTo>
                      <a:cubicBezTo>
                        <a:pt x="26219" y="175"/>
                        <a:pt x="26095" y="199"/>
                        <a:pt x="25986" y="263"/>
                      </a:cubicBezTo>
                      <a:cubicBezTo>
                        <a:pt x="25772" y="388"/>
                        <a:pt x="25584" y="379"/>
                        <a:pt x="25361" y="468"/>
                      </a:cubicBezTo>
                      <a:cubicBezTo>
                        <a:pt x="25004" y="620"/>
                        <a:pt x="24621" y="1093"/>
                        <a:pt x="24969" y="1458"/>
                      </a:cubicBezTo>
                      <a:cubicBezTo>
                        <a:pt x="25131" y="1637"/>
                        <a:pt x="25301" y="1720"/>
                        <a:pt x="25532" y="1720"/>
                      </a:cubicBezTo>
                      <a:cubicBezTo>
                        <a:pt x="25555" y="1720"/>
                        <a:pt x="25578" y="1719"/>
                        <a:pt x="25602" y="1717"/>
                      </a:cubicBezTo>
                      <a:cubicBezTo>
                        <a:pt x="25745" y="1717"/>
                        <a:pt x="25798" y="1592"/>
                        <a:pt x="25879" y="1521"/>
                      </a:cubicBezTo>
                      <a:cubicBezTo>
                        <a:pt x="25919" y="1511"/>
                        <a:pt x="25959" y="1506"/>
                        <a:pt x="25998" y="1506"/>
                      </a:cubicBezTo>
                      <a:cubicBezTo>
                        <a:pt x="26265" y="1506"/>
                        <a:pt x="26515" y="1723"/>
                        <a:pt x="26717" y="1887"/>
                      </a:cubicBezTo>
                      <a:cubicBezTo>
                        <a:pt x="26931" y="2065"/>
                        <a:pt x="27021" y="2288"/>
                        <a:pt x="27083" y="2538"/>
                      </a:cubicBezTo>
                      <a:cubicBezTo>
                        <a:pt x="26860" y="2074"/>
                        <a:pt x="26289" y="1851"/>
                        <a:pt x="25772" y="1789"/>
                      </a:cubicBezTo>
                      <a:cubicBezTo>
                        <a:pt x="25728" y="1784"/>
                        <a:pt x="25684" y="1782"/>
                        <a:pt x="25640" y="1782"/>
                      </a:cubicBezTo>
                      <a:cubicBezTo>
                        <a:pt x="25128" y="1782"/>
                        <a:pt x="24586" y="2065"/>
                        <a:pt x="24799" y="2574"/>
                      </a:cubicBezTo>
                      <a:cubicBezTo>
                        <a:pt x="24704" y="2561"/>
                        <a:pt x="24593" y="2549"/>
                        <a:pt x="24484" y="2549"/>
                      </a:cubicBezTo>
                      <a:cubicBezTo>
                        <a:pt x="24287" y="2549"/>
                        <a:pt x="24098" y="2587"/>
                        <a:pt x="24023" y="2725"/>
                      </a:cubicBezTo>
                      <a:cubicBezTo>
                        <a:pt x="23898" y="2957"/>
                        <a:pt x="24050" y="3100"/>
                        <a:pt x="24255" y="3145"/>
                      </a:cubicBezTo>
                      <a:cubicBezTo>
                        <a:pt x="24005" y="3385"/>
                        <a:pt x="23889" y="3751"/>
                        <a:pt x="23952" y="4099"/>
                      </a:cubicBezTo>
                      <a:cubicBezTo>
                        <a:pt x="23993" y="4315"/>
                        <a:pt x="24151" y="4488"/>
                        <a:pt x="24331" y="4488"/>
                      </a:cubicBezTo>
                      <a:cubicBezTo>
                        <a:pt x="24427" y="4488"/>
                        <a:pt x="24528" y="4440"/>
                        <a:pt x="24621" y="4322"/>
                      </a:cubicBezTo>
                      <a:cubicBezTo>
                        <a:pt x="24799" y="4081"/>
                        <a:pt x="24772" y="3626"/>
                        <a:pt x="24978" y="3448"/>
                      </a:cubicBezTo>
                      <a:cubicBezTo>
                        <a:pt x="25147" y="3617"/>
                        <a:pt x="25245" y="3796"/>
                        <a:pt x="25245" y="4054"/>
                      </a:cubicBezTo>
                      <a:cubicBezTo>
                        <a:pt x="25245" y="4242"/>
                        <a:pt x="25165" y="4474"/>
                        <a:pt x="25031" y="4634"/>
                      </a:cubicBezTo>
                      <a:cubicBezTo>
                        <a:pt x="24317" y="4973"/>
                        <a:pt x="23639" y="5393"/>
                        <a:pt x="22979" y="5821"/>
                      </a:cubicBezTo>
                      <a:cubicBezTo>
                        <a:pt x="21846" y="5241"/>
                        <a:pt x="20678" y="4625"/>
                        <a:pt x="19464" y="4242"/>
                      </a:cubicBezTo>
                      <a:cubicBezTo>
                        <a:pt x="19482" y="4197"/>
                        <a:pt x="19491" y="4153"/>
                        <a:pt x="19527" y="4099"/>
                      </a:cubicBezTo>
                      <a:cubicBezTo>
                        <a:pt x="19589" y="4001"/>
                        <a:pt x="19696" y="3938"/>
                        <a:pt x="19803" y="3903"/>
                      </a:cubicBezTo>
                      <a:cubicBezTo>
                        <a:pt x="19839" y="3938"/>
                        <a:pt x="19866" y="3974"/>
                        <a:pt x="19893" y="4010"/>
                      </a:cubicBezTo>
                      <a:cubicBezTo>
                        <a:pt x="20035" y="4206"/>
                        <a:pt x="20196" y="4331"/>
                        <a:pt x="20437" y="4376"/>
                      </a:cubicBezTo>
                      <a:cubicBezTo>
                        <a:pt x="20465" y="4381"/>
                        <a:pt x="20491" y="4383"/>
                        <a:pt x="20516" y="4383"/>
                      </a:cubicBezTo>
                      <a:cubicBezTo>
                        <a:pt x="20805" y="4383"/>
                        <a:pt x="20915" y="4068"/>
                        <a:pt x="20874" y="3814"/>
                      </a:cubicBezTo>
                      <a:cubicBezTo>
                        <a:pt x="20838" y="3591"/>
                        <a:pt x="20704" y="3475"/>
                        <a:pt x="20838" y="3341"/>
                      </a:cubicBezTo>
                      <a:cubicBezTo>
                        <a:pt x="20981" y="3216"/>
                        <a:pt x="20919" y="3020"/>
                        <a:pt x="20838" y="2868"/>
                      </a:cubicBezTo>
                      <a:cubicBezTo>
                        <a:pt x="20727" y="2659"/>
                        <a:pt x="20405" y="2483"/>
                        <a:pt x="20128" y="2483"/>
                      </a:cubicBezTo>
                      <a:cubicBezTo>
                        <a:pt x="20050" y="2483"/>
                        <a:pt x="19975" y="2497"/>
                        <a:pt x="19910" y="2529"/>
                      </a:cubicBezTo>
                      <a:cubicBezTo>
                        <a:pt x="19839" y="2172"/>
                        <a:pt x="19536" y="1833"/>
                        <a:pt x="19161" y="1789"/>
                      </a:cubicBezTo>
                      <a:cubicBezTo>
                        <a:pt x="19124" y="1785"/>
                        <a:pt x="19087" y="1784"/>
                        <a:pt x="19052" y="1784"/>
                      </a:cubicBezTo>
                      <a:cubicBezTo>
                        <a:pt x="18707" y="1784"/>
                        <a:pt x="18453" y="1936"/>
                        <a:pt x="18242" y="2154"/>
                      </a:cubicBezTo>
                      <a:cubicBezTo>
                        <a:pt x="18278" y="1860"/>
                        <a:pt x="18198" y="1574"/>
                        <a:pt x="17894" y="1351"/>
                      </a:cubicBezTo>
                      <a:cubicBezTo>
                        <a:pt x="17814" y="1289"/>
                        <a:pt x="17662" y="1271"/>
                        <a:pt x="17564" y="1244"/>
                      </a:cubicBezTo>
                      <a:cubicBezTo>
                        <a:pt x="17377" y="1191"/>
                        <a:pt x="17306" y="1209"/>
                        <a:pt x="17279" y="1128"/>
                      </a:cubicBezTo>
                      <a:cubicBezTo>
                        <a:pt x="17172" y="834"/>
                        <a:pt x="16993" y="575"/>
                        <a:pt x="16699" y="450"/>
                      </a:cubicBezTo>
                      <a:cubicBezTo>
                        <a:pt x="16593" y="412"/>
                        <a:pt x="16455" y="355"/>
                        <a:pt x="16328" y="355"/>
                      </a:cubicBezTo>
                      <a:cubicBezTo>
                        <a:pt x="16305" y="355"/>
                        <a:pt x="16283" y="357"/>
                        <a:pt x="16262" y="361"/>
                      </a:cubicBezTo>
                      <a:cubicBezTo>
                        <a:pt x="16153" y="378"/>
                        <a:pt x="16070" y="400"/>
                        <a:pt x="15995" y="400"/>
                      </a:cubicBezTo>
                      <a:cubicBezTo>
                        <a:pt x="15909" y="400"/>
                        <a:pt x="15834" y="371"/>
                        <a:pt x="15744" y="272"/>
                      </a:cubicBezTo>
                      <a:cubicBezTo>
                        <a:pt x="15570" y="71"/>
                        <a:pt x="15386" y="1"/>
                        <a:pt x="151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9" name="Google Shape;13659;p76"/>
                <p:cNvSpPr/>
                <p:nvPr/>
              </p:nvSpPr>
              <p:spPr>
                <a:xfrm>
                  <a:off x="3553318" y="3838158"/>
                  <a:ext cx="724975" cy="201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9" h="2418" extrusionOk="0">
                      <a:moveTo>
                        <a:pt x="8182" y="1"/>
                      </a:moveTo>
                      <a:cubicBezTo>
                        <a:pt x="6817" y="1"/>
                        <a:pt x="5424" y="208"/>
                        <a:pt x="4139" y="679"/>
                      </a:cubicBezTo>
                      <a:cubicBezTo>
                        <a:pt x="3524" y="910"/>
                        <a:pt x="2944" y="1232"/>
                        <a:pt x="2382" y="1580"/>
                      </a:cubicBezTo>
                      <a:cubicBezTo>
                        <a:pt x="1795" y="1944"/>
                        <a:pt x="1146" y="2376"/>
                        <a:pt x="445" y="2376"/>
                      </a:cubicBezTo>
                      <a:cubicBezTo>
                        <a:pt x="305" y="2376"/>
                        <a:pt x="162" y="2359"/>
                        <a:pt x="18" y="2320"/>
                      </a:cubicBezTo>
                      <a:cubicBezTo>
                        <a:pt x="9" y="2320"/>
                        <a:pt x="0" y="2338"/>
                        <a:pt x="9" y="2338"/>
                      </a:cubicBezTo>
                      <a:cubicBezTo>
                        <a:pt x="182" y="2393"/>
                        <a:pt x="353" y="2417"/>
                        <a:pt x="521" y="2417"/>
                      </a:cubicBezTo>
                      <a:cubicBezTo>
                        <a:pt x="926" y="2417"/>
                        <a:pt x="1317" y="2277"/>
                        <a:pt x="1695" y="2088"/>
                      </a:cubicBezTo>
                      <a:cubicBezTo>
                        <a:pt x="2355" y="1749"/>
                        <a:pt x="2962" y="1330"/>
                        <a:pt x="3622" y="1000"/>
                      </a:cubicBezTo>
                      <a:cubicBezTo>
                        <a:pt x="5183" y="241"/>
                        <a:pt x="6967" y="143"/>
                        <a:pt x="8662" y="63"/>
                      </a:cubicBezTo>
                      <a:cubicBezTo>
                        <a:pt x="8698" y="63"/>
                        <a:pt x="8698" y="18"/>
                        <a:pt x="8662" y="9"/>
                      </a:cubicBezTo>
                      <a:cubicBezTo>
                        <a:pt x="8503" y="4"/>
                        <a:pt x="8342" y="1"/>
                        <a:pt x="818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0" name="Google Shape;13660;p76"/>
                <p:cNvSpPr/>
                <p:nvPr/>
              </p:nvSpPr>
              <p:spPr>
                <a:xfrm>
                  <a:off x="3692329" y="3888579"/>
                  <a:ext cx="534459" cy="17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3" h="2040" extrusionOk="0">
                      <a:moveTo>
                        <a:pt x="6378" y="0"/>
                      </a:moveTo>
                      <a:cubicBezTo>
                        <a:pt x="6375" y="0"/>
                        <a:pt x="6372" y="1"/>
                        <a:pt x="6370" y="2"/>
                      </a:cubicBezTo>
                      <a:cubicBezTo>
                        <a:pt x="5371" y="261"/>
                        <a:pt x="4300" y="305"/>
                        <a:pt x="3355" y="752"/>
                      </a:cubicBezTo>
                      <a:cubicBezTo>
                        <a:pt x="2240" y="1269"/>
                        <a:pt x="1303" y="1938"/>
                        <a:pt x="27" y="1992"/>
                      </a:cubicBezTo>
                      <a:cubicBezTo>
                        <a:pt x="0" y="2000"/>
                        <a:pt x="0" y="2036"/>
                        <a:pt x="27" y="2036"/>
                      </a:cubicBezTo>
                      <a:cubicBezTo>
                        <a:pt x="80" y="2038"/>
                        <a:pt x="131" y="2040"/>
                        <a:pt x="183" y="2040"/>
                      </a:cubicBezTo>
                      <a:cubicBezTo>
                        <a:pt x="1301" y="2040"/>
                        <a:pt x="2160" y="1496"/>
                        <a:pt x="3141" y="992"/>
                      </a:cubicBezTo>
                      <a:cubicBezTo>
                        <a:pt x="3801" y="653"/>
                        <a:pt x="4604" y="448"/>
                        <a:pt x="5344" y="359"/>
                      </a:cubicBezTo>
                      <a:cubicBezTo>
                        <a:pt x="5665" y="314"/>
                        <a:pt x="6183" y="323"/>
                        <a:pt x="6397" y="38"/>
                      </a:cubicBezTo>
                      <a:cubicBezTo>
                        <a:pt x="6412" y="22"/>
                        <a:pt x="6394" y="0"/>
                        <a:pt x="63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3661" name="Google Shape;13661;p76"/>
            <p:cNvSpPr/>
            <p:nvPr/>
          </p:nvSpPr>
          <p:spPr>
            <a:xfrm>
              <a:off x="2681899" y="3202369"/>
              <a:ext cx="120676" cy="56648"/>
            </a:xfrm>
            <a:custGeom>
              <a:avLst/>
              <a:gdLst/>
              <a:ahLst/>
              <a:cxnLst/>
              <a:rect l="l" t="t" r="r" b="b"/>
              <a:pathLst>
                <a:path w="1161" h="545" extrusionOk="0">
                  <a:moveTo>
                    <a:pt x="982" y="0"/>
                  </a:moveTo>
                  <a:cubicBezTo>
                    <a:pt x="812" y="18"/>
                    <a:pt x="634" y="27"/>
                    <a:pt x="482" y="72"/>
                  </a:cubicBezTo>
                  <a:cubicBezTo>
                    <a:pt x="348" y="107"/>
                    <a:pt x="179" y="152"/>
                    <a:pt x="81" y="268"/>
                  </a:cubicBezTo>
                  <a:cubicBezTo>
                    <a:pt x="36" y="322"/>
                    <a:pt x="18" y="402"/>
                    <a:pt x="0" y="473"/>
                  </a:cubicBezTo>
                  <a:cubicBezTo>
                    <a:pt x="116" y="491"/>
                    <a:pt x="241" y="518"/>
                    <a:pt x="357" y="545"/>
                  </a:cubicBezTo>
                  <a:cubicBezTo>
                    <a:pt x="366" y="384"/>
                    <a:pt x="527" y="277"/>
                    <a:pt x="705" y="197"/>
                  </a:cubicBezTo>
                  <a:cubicBezTo>
                    <a:pt x="811" y="156"/>
                    <a:pt x="969" y="115"/>
                    <a:pt x="1118" y="115"/>
                  </a:cubicBezTo>
                  <a:cubicBezTo>
                    <a:pt x="1132" y="115"/>
                    <a:pt x="1146" y="116"/>
                    <a:pt x="1160" y="116"/>
                  </a:cubicBezTo>
                  <a:cubicBezTo>
                    <a:pt x="1107" y="72"/>
                    <a:pt x="1044" y="36"/>
                    <a:pt x="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6"/>
            <p:cNvSpPr/>
            <p:nvPr/>
          </p:nvSpPr>
          <p:spPr>
            <a:xfrm>
              <a:off x="3573928" y="3912605"/>
              <a:ext cx="43655" cy="83569"/>
            </a:xfrm>
            <a:custGeom>
              <a:avLst/>
              <a:gdLst/>
              <a:ahLst/>
              <a:cxnLst/>
              <a:rect l="l" t="t" r="r" b="b"/>
              <a:pathLst>
                <a:path w="420" h="804" extrusionOk="0">
                  <a:moveTo>
                    <a:pt x="348" y="1"/>
                  </a:moveTo>
                  <a:cubicBezTo>
                    <a:pt x="223" y="45"/>
                    <a:pt x="107" y="179"/>
                    <a:pt x="63" y="286"/>
                  </a:cubicBezTo>
                  <a:cubicBezTo>
                    <a:pt x="0" y="438"/>
                    <a:pt x="18" y="590"/>
                    <a:pt x="63" y="741"/>
                  </a:cubicBezTo>
                  <a:cubicBezTo>
                    <a:pt x="63" y="741"/>
                    <a:pt x="63" y="750"/>
                    <a:pt x="54" y="759"/>
                  </a:cubicBezTo>
                  <a:cubicBezTo>
                    <a:pt x="143" y="768"/>
                    <a:pt x="223" y="786"/>
                    <a:pt x="304" y="804"/>
                  </a:cubicBezTo>
                  <a:cubicBezTo>
                    <a:pt x="268" y="759"/>
                    <a:pt x="250" y="706"/>
                    <a:pt x="250" y="652"/>
                  </a:cubicBezTo>
                  <a:cubicBezTo>
                    <a:pt x="268" y="483"/>
                    <a:pt x="304" y="242"/>
                    <a:pt x="420" y="108"/>
                  </a:cubicBezTo>
                  <a:cubicBezTo>
                    <a:pt x="393" y="72"/>
                    <a:pt x="366" y="37"/>
                    <a:pt x="3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6"/>
            <p:cNvSpPr/>
            <p:nvPr/>
          </p:nvSpPr>
          <p:spPr>
            <a:xfrm>
              <a:off x="2316543" y="2996460"/>
              <a:ext cx="247693" cy="258815"/>
            </a:xfrm>
            <a:custGeom>
              <a:avLst/>
              <a:gdLst/>
              <a:ahLst/>
              <a:cxnLst/>
              <a:rect l="l" t="t" r="r" b="b"/>
              <a:pathLst>
                <a:path w="2383" h="2490" extrusionOk="0">
                  <a:moveTo>
                    <a:pt x="462" y="0"/>
                  </a:moveTo>
                  <a:cubicBezTo>
                    <a:pt x="454" y="0"/>
                    <a:pt x="446" y="1"/>
                    <a:pt x="438" y="1"/>
                  </a:cubicBezTo>
                  <a:cubicBezTo>
                    <a:pt x="241" y="19"/>
                    <a:pt x="90" y="170"/>
                    <a:pt x="0" y="358"/>
                  </a:cubicBezTo>
                  <a:cubicBezTo>
                    <a:pt x="75" y="314"/>
                    <a:pt x="156" y="295"/>
                    <a:pt x="240" y="295"/>
                  </a:cubicBezTo>
                  <a:cubicBezTo>
                    <a:pt x="637" y="295"/>
                    <a:pt x="1096" y="722"/>
                    <a:pt x="1258" y="1009"/>
                  </a:cubicBezTo>
                  <a:cubicBezTo>
                    <a:pt x="1472" y="1401"/>
                    <a:pt x="1651" y="2079"/>
                    <a:pt x="1392" y="2490"/>
                  </a:cubicBezTo>
                  <a:cubicBezTo>
                    <a:pt x="1624" y="2445"/>
                    <a:pt x="1847" y="2410"/>
                    <a:pt x="2070" y="2392"/>
                  </a:cubicBezTo>
                  <a:cubicBezTo>
                    <a:pt x="2382" y="1482"/>
                    <a:pt x="1936" y="572"/>
                    <a:pt x="1044" y="179"/>
                  </a:cubicBezTo>
                  <a:cubicBezTo>
                    <a:pt x="881" y="102"/>
                    <a:pt x="661" y="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6"/>
            <p:cNvSpPr/>
            <p:nvPr/>
          </p:nvSpPr>
          <p:spPr>
            <a:xfrm>
              <a:off x="3355962" y="3884853"/>
              <a:ext cx="51139" cy="74214"/>
            </a:xfrm>
            <a:custGeom>
              <a:avLst/>
              <a:gdLst/>
              <a:ahLst/>
              <a:cxnLst/>
              <a:rect l="l" t="t" r="r" b="b"/>
              <a:pathLst>
                <a:path w="492" h="714" extrusionOk="0">
                  <a:moveTo>
                    <a:pt x="322" y="0"/>
                  </a:moveTo>
                  <a:cubicBezTo>
                    <a:pt x="277" y="0"/>
                    <a:pt x="233" y="0"/>
                    <a:pt x="188" y="27"/>
                  </a:cubicBezTo>
                  <a:cubicBezTo>
                    <a:pt x="197" y="36"/>
                    <a:pt x="197" y="45"/>
                    <a:pt x="197" y="54"/>
                  </a:cubicBezTo>
                  <a:cubicBezTo>
                    <a:pt x="206" y="259"/>
                    <a:pt x="161" y="562"/>
                    <a:pt x="1" y="714"/>
                  </a:cubicBezTo>
                  <a:cubicBezTo>
                    <a:pt x="135" y="678"/>
                    <a:pt x="251" y="625"/>
                    <a:pt x="358" y="518"/>
                  </a:cubicBezTo>
                  <a:cubicBezTo>
                    <a:pt x="492" y="366"/>
                    <a:pt x="465" y="134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6"/>
            <p:cNvSpPr/>
            <p:nvPr/>
          </p:nvSpPr>
          <p:spPr>
            <a:xfrm>
              <a:off x="3381012" y="3886724"/>
              <a:ext cx="76189" cy="81698"/>
            </a:xfrm>
            <a:custGeom>
              <a:avLst/>
              <a:gdLst/>
              <a:ahLst/>
              <a:cxnLst/>
              <a:rect l="l" t="t" r="r" b="b"/>
              <a:pathLst>
                <a:path w="733" h="786" extrusionOk="0">
                  <a:moveTo>
                    <a:pt x="152" y="0"/>
                  </a:moveTo>
                  <a:lnTo>
                    <a:pt x="152" y="0"/>
                  </a:lnTo>
                  <a:cubicBezTo>
                    <a:pt x="268" y="116"/>
                    <a:pt x="322" y="312"/>
                    <a:pt x="251" y="464"/>
                  </a:cubicBezTo>
                  <a:cubicBezTo>
                    <a:pt x="206" y="571"/>
                    <a:pt x="117" y="669"/>
                    <a:pt x="1" y="732"/>
                  </a:cubicBezTo>
                  <a:cubicBezTo>
                    <a:pt x="179" y="740"/>
                    <a:pt x="358" y="758"/>
                    <a:pt x="536" y="785"/>
                  </a:cubicBezTo>
                  <a:cubicBezTo>
                    <a:pt x="634" y="616"/>
                    <a:pt x="732" y="410"/>
                    <a:pt x="563" y="250"/>
                  </a:cubicBezTo>
                  <a:cubicBezTo>
                    <a:pt x="491" y="187"/>
                    <a:pt x="411" y="134"/>
                    <a:pt x="331" y="80"/>
                  </a:cubicBezTo>
                  <a:cubicBezTo>
                    <a:pt x="277" y="54"/>
                    <a:pt x="215" y="18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6"/>
            <p:cNvSpPr/>
            <p:nvPr/>
          </p:nvSpPr>
          <p:spPr>
            <a:xfrm>
              <a:off x="2732830" y="3227211"/>
              <a:ext cx="94691" cy="48541"/>
            </a:xfrm>
            <a:custGeom>
              <a:avLst/>
              <a:gdLst/>
              <a:ahLst/>
              <a:cxnLst/>
              <a:rect l="l" t="t" r="r" b="b"/>
              <a:pathLst>
                <a:path w="911" h="467" extrusionOk="0">
                  <a:moveTo>
                    <a:pt x="791" y="0"/>
                  </a:moveTo>
                  <a:cubicBezTo>
                    <a:pt x="728" y="0"/>
                    <a:pt x="661" y="21"/>
                    <a:pt x="608" y="29"/>
                  </a:cubicBezTo>
                  <a:cubicBezTo>
                    <a:pt x="518" y="38"/>
                    <a:pt x="420" y="47"/>
                    <a:pt x="322" y="83"/>
                  </a:cubicBezTo>
                  <a:cubicBezTo>
                    <a:pt x="170" y="136"/>
                    <a:pt x="54" y="207"/>
                    <a:pt x="1" y="332"/>
                  </a:cubicBezTo>
                  <a:cubicBezTo>
                    <a:pt x="170" y="377"/>
                    <a:pt x="331" y="413"/>
                    <a:pt x="492" y="466"/>
                  </a:cubicBezTo>
                  <a:cubicBezTo>
                    <a:pt x="501" y="439"/>
                    <a:pt x="509" y="413"/>
                    <a:pt x="518" y="386"/>
                  </a:cubicBezTo>
                  <a:cubicBezTo>
                    <a:pt x="608" y="234"/>
                    <a:pt x="741" y="136"/>
                    <a:pt x="911" y="91"/>
                  </a:cubicBezTo>
                  <a:cubicBezTo>
                    <a:pt x="875" y="56"/>
                    <a:pt x="848" y="29"/>
                    <a:pt x="822" y="2"/>
                  </a:cubicBezTo>
                  <a:cubicBezTo>
                    <a:pt x="812" y="1"/>
                    <a:pt x="802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6"/>
            <p:cNvSpPr/>
            <p:nvPr/>
          </p:nvSpPr>
          <p:spPr>
            <a:xfrm>
              <a:off x="2306356" y="3034399"/>
              <a:ext cx="156744" cy="236675"/>
            </a:xfrm>
            <a:custGeom>
              <a:avLst/>
              <a:gdLst/>
              <a:ahLst/>
              <a:cxnLst/>
              <a:rect l="l" t="t" r="r" b="b"/>
              <a:pathLst>
                <a:path w="1508" h="2277" extrusionOk="0">
                  <a:moveTo>
                    <a:pt x="272" y="1"/>
                  </a:moveTo>
                  <a:cubicBezTo>
                    <a:pt x="207" y="1"/>
                    <a:pt x="143" y="12"/>
                    <a:pt x="81" y="37"/>
                  </a:cubicBezTo>
                  <a:cubicBezTo>
                    <a:pt x="45" y="109"/>
                    <a:pt x="18" y="180"/>
                    <a:pt x="0" y="260"/>
                  </a:cubicBezTo>
                  <a:cubicBezTo>
                    <a:pt x="464" y="350"/>
                    <a:pt x="955" y="680"/>
                    <a:pt x="1035" y="1161"/>
                  </a:cubicBezTo>
                  <a:cubicBezTo>
                    <a:pt x="1098" y="1518"/>
                    <a:pt x="1151" y="1973"/>
                    <a:pt x="937" y="2277"/>
                  </a:cubicBezTo>
                  <a:cubicBezTo>
                    <a:pt x="1089" y="2223"/>
                    <a:pt x="1249" y="2178"/>
                    <a:pt x="1410" y="2143"/>
                  </a:cubicBezTo>
                  <a:cubicBezTo>
                    <a:pt x="1508" y="1732"/>
                    <a:pt x="1445" y="1268"/>
                    <a:pt x="1312" y="876"/>
                  </a:cubicBezTo>
                  <a:cubicBezTo>
                    <a:pt x="1195" y="526"/>
                    <a:pt x="713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6"/>
            <p:cNvSpPr/>
            <p:nvPr/>
          </p:nvSpPr>
          <p:spPr>
            <a:xfrm>
              <a:off x="1883521" y="3509726"/>
              <a:ext cx="1093362" cy="346438"/>
            </a:xfrm>
            <a:custGeom>
              <a:avLst/>
              <a:gdLst/>
              <a:ahLst/>
              <a:cxnLst/>
              <a:rect l="l" t="t" r="r" b="b"/>
              <a:pathLst>
                <a:path w="10519" h="3333" extrusionOk="0">
                  <a:moveTo>
                    <a:pt x="7899" y="0"/>
                  </a:moveTo>
                  <a:cubicBezTo>
                    <a:pt x="7007" y="0"/>
                    <a:pt x="6104" y="261"/>
                    <a:pt x="5290" y="585"/>
                  </a:cubicBezTo>
                  <a:cubicBezTo>
                    <a:pt x="4693" y="826"/>
                    <a:pt x="4149" y="1093"/>
                    <a:pt x="3595" y="1432"/>
                  </a:cubicBezTo>
                  <a:cubicBezTo>
                    <a:pt x="3158" y="1691"/>
                    <a:pt x="2730" y="1959"/>
                    <a:pt x="2275" y="2191"/>
                  </a:cubicBezTo>
                  <a:cubicBezTo>
                    <a:pt x="1838" y="2414"/>
                    <a:pt x="1392" y="2592"/>
                    <a:pt x="946" y="2788"/>
                  </a:cubicBezTo>
                  <a:cubicBezTo>
                    <a:pt x="643" y="2913"/>
                    <a:pt x="330" y="3065"/>
                    <a:pt x="0" y="3110"/>
                  </a:cubicBezTo>
                  <a:cubicBezTo>
                    <a:pt x="98" y="3181"/>
                    <a:pt x="197" y="3261"/>
                    <a:pt x="295" y="3333"/>
                  </a:cubicBezTo>
                  <a:cubicBezTo>
                    <a:pt x="1365" y="3047"/>
                    <a:pt x="2427" y="2673"/>
                    <a:pt x="3426" y="2191"/>
                  </a:cubicBezTo>
                  <a:cubicBezTo>
                    <a:pt x="4238" y="1807"/>
                    <a:pt x="5014" y="1370"/>
                    <a:pt x="5835" y="1022"/>
                  </a:cubicBezTo>
                  <a:cubicBezTo>
                    <a:pt x="6463" y="753"/>
                    <a:pt x="7230" y="584"/>
                    <a:pt x="7946" y="584"/>
                  </a:cubicBezTo>
                  <a:cubicBezTo>
                    <a:pt x="8083" y="584"/>
                    <a:pt x="8218" y="590"/>
                    <a:pt x="8350" y="603"/>
                  </a:cubicBezTo>
                  <a:cubicBezTo>
                    <a:pt x="8903" y="656"/>
                    <a:pt x="9448" y="835"/>
                    <a:pt x="9992" y="933"/>
                  </a:cubicBezTo>
                  <a:cubicBezTo>
                    <a:pt x="10170" y="799"/>
                    <a:pt x="10340" y="665"/>
                    <a:pt x="10518" y="540"/>
                  </a:cubicBezTo>
                  <a:cubicBezTo>
                    <a:pt x="9965" y="380"/>
                    <a:pt x="9385" y="237"/>
                    <a:pt x="8823" y="103"/>
                  </a:cubicBezTo>
                  <a:cubicBezTo>
                    <a:pt x="8519" y="32"/>
                    <a:pt x="8210" y="0"/>
                    <a:pt x="78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6"/>
            <p:cNvSpPr/>
            <p:nvPr/>
          </p:nvSpPr>
          <p:spPr>
            <a:xfrm>
              <a:off x="2304485" y="3065166"/>
              <a:ext cx="113192" cy="226281"/>
            </a:xfrm>
            <a:custGeom>
              <a:avLst/>
              <a:gdLst/>
              <a:ahLst/>
              <a:cxnLst/>
              <a:rect l="l" t="t" r="r" b="b"/>
              <a:pathLst>
                <a:path w="1089" h="2177" extrusionOk="0">
                  <a:moveTo>
                    <a:pt x="18" y="0"/>
                  </a:moveTo>
                  <a:cubicBezTo>
                    <a:pt x="0" y="62"/>
                    <a:pt x="0" y="125"/>
                    <a:pt x="0" y="178"/>
                  </a:cubicBezTo>
                  <a:cubicBezTo>
                    <a:pt x="0" y="214"/>
                    <a:pt x="0" y="259"/>
                    <a:pt x="0" y="294"/>
                  </a:cubicBezTo>
                  <a:cubicBezTo>
                    <a:pt x="384" y="535"/>
                    <a:pt x="571" y="1035"/>
                    <a:pt x="562" y="1472"/>
                  </a:cubicBezTo>
                  <a:cubicBezTo>
                    <a:pt x="562" y="1633"/>
                    <a:pt x="554" y="1963"/>
                    <a:pt x="446" y="2177"/>
                  </a:cubicBezTo>
                  <a:cubicBezTo>
                    <a:pt x="491" y="2159"/>
                    <a:pt x="545" y="2132"/>
                    <a:pt x="589" y="2114"/>
                  </a:cubicBezTo>
                  <a:cubicBezTo>
                    <a:pt x="670" y="2079"/>
                    <a:pt x="759" y="2052"/>
                    <a:pt x="839" y="2016"/>
                  </a:cubicBezTo>
                  <a:cubicBezTo>
                    <a:pt x="1089" y="1187"/>
                    <a:pt x="955" y="277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6"/>
            <p:cNvSpPr/>
            <p:nvPr/>
          </p:nvSpPr>
          <p:spPr>
            <a:xfrm>
              <a:off x="3373632" y="3188441"/>
              <a:ext cx="59455" cy="122547"/>
            </a:xfrm>
            <a:custGeom>
              <a:avLst/>
              <a:gdLst/>
              <a:ahLst/>
              <a:cxnLst/>
              <a:rect l="l" t="t" r="r" b="b"/>
              <a:pathLst>
                <a:path w="572" h="1179" extrusionOk="0">
                  <a:moveTo>
                    <a:pt x="170" y="1"/>
                  </a:moveTo>
                  <a:cubicBezTo>
                    <a:pt x="152" y="1"/>
                    <a:pt x="134" y="9"/>
                    <a:pt x="116" y="9"/>
                  </a:cubicBezTo>
                  <a:cubicBezTo>
                    <a:pt x="72" y="18"/>
                    <a:pt x="36" y="36"/>
                    <a:pt x="0" y="54"/>
                  </a:cubicBezTo>
                  <a:cubicBezTo>
                    <a:pt x="250" y="277"/>
                    <a:pt x="357" y="509"/>
                    <a:pt x="339" y="857"/>
                  </a:cubicBezTo>
                  <a:cubicBezTo>
                    <a:pt x="330" y="955"/>
                    <a:pt x="286" y="1080"/>
                    <a:pt x="206" y="1178"/>
                  </a:cubicBezTo>
                  <a:cubicBezTo>
                    <a:pt x="250" y="1160"/>
                    <a:pt x="286" y="1142"/>
                    <a:pt x="322" y="1134"/>
                  </a:cubicBezTo>
                  <a:cubicBezTo>
                    <a:pt x="402" y="1000"/>
                    <a:pt x="455" y="803"/>
                    <a:pt x="482" y="723"/>
                  </a:cubicBezTo>
                  <a:cubicBezTo>
                    <a:pt x="571" y="438"/>
                    <a:pt x="438" y="125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6"/>
            <p:cNvSpPr/>
            <p:nvPr/>
          </p:nvSpPr>
          <p:spPr>
            <a:xfrm>
              <a:off x="3612906" y="3930275"/>
              <a:ext cx="42720" cy="77021"/>
            </a:xfrm>
            <a:custGeom>
              <a:avLst/>
              <a:gdLst/>
              <a:ahLst/>
              <a:cxnLst/>
              <a:rect l="l" t="t" r="r" b="b"/>
              <a:pathLst>
                <a:path w="411" h="741" extrusionOk="0">
                  <a:moveTo>
                    <a:pt x="116" y="0"/>
                  </a:moveTo>
                  <a:cubicBezTo>
                    <a:pt x="36" y="116"/>
                    <a:pt x="0" y="313"/>
                    <a:pt x="0" y="429"/>
                  </a:cubicBezTo>
                  <a:cubicBezTo>
                    <a:pt x="0" y="509"/>
                    <a:pt x="45" y="598"/>
                    <a:pt x="107" y="678"/>
                  </a:cubicBezTo>
                  <a:cubicBezTo>
                    <a:pt x="214" y="696"/>
                    <a:pt x="312" y="723"/>
                    <a:pt x="410" y="741"/>
                  </a:cubicBezTo>
                  <a:cubicBezTo>
                    <a:pt x="357" y="678"/>
                    <a:pt x="312" y="616"/>
                    <a:pt x="286" y="545"/>
                  </a:cubicBezTo>
                  <a:cubicBezTo>
                    <a:pt x="214" y="402"/>
                    <a:pt x="232" y="250"/>
                    <a:pt x="286" y="107"/>
                  </a:cubicBezTo>
                  <a:cubicBezTo>
                    <a:pt x="223" y="81"/>
                    <a:pt x="170" y="45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6"/>
            <p:cNvSpPr/>
            <p:nvPr/>
          </p:nvSpPr>
          <p:spPr>
            <a:xfrm>
              <a:off x="3574863" y="3042818"/>
              <a:ext cx="79827" cy="212457"/>
            </a:xfrm>
            <a:custGeom>
              <a:avLst/>
              <a:gdLst/>
              <a:ahLst/>
              <a:cxnLst/>
              <a:rect l="l" t="t" r="r" b="b"/>
              <a:pathLst>
                <a:path w="768" h="2044" extrusionOk="0">
                  <a:moveTo>
                    <a:pt x="36" y="1"/>
                  </a:moveTo>
                  <a:lnTo>
                    <a:pt x="36" y="1"/>
                  </a:lnTo>
                  <a:cubicBezTo>
                    <a:pt x="152" y="162"/>
                    <a:pt x="241" y="331"/>
                    <a:pt x="286" y="483"/>
                  </a:cubicBezTo>
                  <a:cubicBezTo>
                    <a:pt x="393" y="938"/>
                    <a:pt x="420" y="1696"/>
                    <a:pt x="0" y="2044"/>
                  </a:cubicBezTo>
                  <a:cubicBezTo>
                    <a:pt x="116" y="2026"/>
                    <a:pt x="241" y="2017"/>
                    <a:pt x="366" y="1999"/>
                  </a:cubicBezTo>
                  <a:cubicBezTo>
                    <a:pt x="428" y="1999"/>
                    <a:pt x="500" y="1990"/>
                    <a:pt x="571" y="1990"/>
                  </a:cubicBezTo>
                  <a:cubicBezTo>
                    <a:pt x="767" y="1393"/>
                    <a:pt x="500" y="527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6"/>
            <p:cNvSpPr/>
            <p:nvPr/>
          </p:nvSpPr>
          <p:spPr>
            <a:xfrm>
              <a:off x="3399617" y="3186986"/>
              <a:ext cx="78892" cy="110074"/>
            </a:xfrm>
            <a:custGeom>
              <a:avLst/>
              <a:gdLst/>
              <a:ahLst/>
              <a:cxnLst/>
              <a:rect l="l" t="t" r="r" b="b"/>
              <a:pathLst>
                <a:path w="759" h="1059" extrusionOk="0">
                  <a:moveTo>
                    <a:pt x="100" y="0"/>
                  </a:moveTo>
                  <a:cubicBezTo>
                    <a:pt x="67" y="0"/>
                    <a:pt x="33" y="2"/>
                    <a:pt x="0" y="6"/>
                  </a:cubicBezTo>
                  <a:cubicBezTo>
                    <a:pt x="250" y="122"/>
                    <a:pt x="384" y="389"/>
                    <a:pt x="393" y="666"/>
                  </a:cubicBezTo>
                  <a:cubicBezTo>
                    <a:pt x="393" y="764"/>
                    <a:pt x="348" y="924"/>
                    <a:pt x="277" y="1058"/>
                  </a:cubicBezTo>
                  <a:cubicBezTo>
                    <a:pt x="411" y="1005"/>
                    <a:pt x="553" y="951"/>
                    <a:pt x="696" y="907"/>
                  </a:cubicBezTo>
                  <a:cubicBezTo>
                    <a:pt x="723" y="621"/>
                    <a:pt x="758" y="238"/>
                    <a:pt x="482" y="95"/>
                  </a:cubicBezTo>
                  <a:cubicBezTo>
                    <a:pt x="367" y="30"/>
                    <a:pt x="235" y="0"/>
                    <a:pt x="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6"/>
            <p:cNvSpPr/>
            <p:nvPr/>
          </p:nvSpPr>
          <p:spPr>
            <a:xfrm>
              <a:off x="2170920" y="4150944"/>
              <a:ext cx="24218" cy="21828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81" y="1"/>
                  </a:moveTo>
                  <a:cubicBezTo>
                    <a:pt x="36" y="54"/>
                    <a:pt x="1" y="143"/>
                    <a:pt x="54" y="188"/>
                  </a:cubicBezTo>
                  <a:cubicBezTo>
                    <a:pt x="70" y="203"/>
                    <a:pt x="87" y="210"/>
                    <a:pt x="105" y="210"/>
                  </a:cubicBezTo>
                  <a:cubicBezTo>
                    <a:pt x="149" y="210"/>
                    <a:pt x="193" y="170"/>
                    <a:pt x="206" y="125"/>
                  </a:cubicBezTo>
                  <a:cubicBezTo>
                    <a:pt x="215" y="90"/>
                    <a:pt x="233" y="45"/>
                    <a:pt x="188" y="27"/>
                  </a:cubicBezTo>
                  <a:cubicBezTo>
                    <a:pt x="161" y="9"/>
                    <a:pt x="126" y="9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6"/>
            <p:cNvSpPr/>
            <p:nvPr/>
          </p:nvSpPr>
          <p:spPr>
            <a:xfrm>
              <a:off x="2110634" y="3977049"/>
              <a:ext cx="639033" cy="89494"/>
            </a:xfrm>
            <a:custGeom>
              <a:avLst/>
              <a:gdLst/>
              <a:ahLst/>
              <a:cxnLst/>
              <a:rect l="l" t="t" r="r" b="b"/>
              <a:pathLst>
                <a:path w="6148" h="861" extrusionOk="0">
                  <a:moveTo>
                    <a:pt x="1957" y="0"/>
                  </a:moveTo>
                  <a:cubicBezTo>
                    <a:pt x="1817" y="0"/>
                    <a:pt x="1677" y="5"/>
                    <a:pt x="1535" y="14"/>
                  </a:cubicBezTo>
                  <a:cubicBezTo>
                    <a:pt x="1187" y="41"/>
                    <a:pt x="857" y="86"/>
                    <a:pt x="518" y="166"/>
                  </a:cubicBezTo>
                  <a:cubicBezTo>
                    <a:pt x="349" y="210"/>
                    <a:pt x="170" y="264"/>
                    <a:pt x="1" y="300"/>
                  </a:cubicBezTo>
                  <a:cubicBezTo>
                    <a:pt x="126" y="389"/>
                    <a:pt x="251" y="478"/>
                    <a:pt x="385" y="558"/>
                  </a:cubicBezTo>
                  <a:cubicBezTo>
                    <a:pt x="701" y="396"/>
                    <a:pt x="1061" y="389"/>
                    <a:pt x="1419" y="389"/>
                  </a:cubicBezTo>
                  <a:cubicBezTo>
                    <a:pt x="1455" y="389"/>
                    <a:pt x="1491" y="389"/>
                    <a:pt x="1526" y="389"/>
                  </a:cubicBezTo>
                  <a:cubicBezTo>
                    <a:pt x="1606" y="388"/>
                    <a:pt x="1686" y="387"/>
                    <a:pt x="1765" y="387"/>
                  </a:cubicBezTo>
                  <a:cubicBezTo>
                    <a:pt x="2199" y="387"/>
                    <a:pt x="2623" y="409"/>
                    <a:pt x="3061" y="469"/>
                  </a:cubicBezTo>
                  <a:cubicBezTo>
                    <a:pt x="3605" y="541"/>
                    <a:pt x="4140" y="639"/>
                    <a:pt x="4676" y="719"/>
                  </a:cubicBezTo>
                  <a:cubicBezTo>
                    <a:pt x="4909" y="752"/>
                    <a:pt x="5313" y="861"/>
                    <a:pt x="5651" y="861"/>
                  </a:cubicBezTo>
                  <a:cubicBezTo>
                    <a:pt x="5764" y="861"/>
                    <a:pt x="5870" y="849"/>
                    <a:pt x="5960" y="817"/>
                  </a:cubicBezTo>
                  <a:lnTo>
                    <a:pt x="5987" y="808"/>
                  </a:lnTo>
                  <a:cubicBezTo>
                    <a:pt x="6005" y="808"/>
                    <a:pt x="6023" y="799"/>
                    <a:pt x="6049" y="781"/>
                  </a:cubicBezTo>
                  <a:lnTo>
                    <a:pt x="6058" y="781"/>
                  </a:lnTo>
                  <a:cubicBezTo>
                    <a:pt x="6085" y="773"/>
                    <a:pt x="6121" y="764"/>
                    <a:pt x="6148" y="755"/>
                  </a:cubicBezTo>
                  <a:cubicBezTo>
                    <a:pt x="6085" y="755"/>
                    <a:pt x="6023" y="746"/>
                    <a:pt x="5978" y="737"/>
                  </a:cubicBezTo>
                  <a:cubicBezTo>
                    <a:pt x="5273" y="603"/>
                    <a:pt x="4595" y="389"/>
                    <a:pt x="3891" y="237"/>
                  </a:cubicBezTo>
                  <a:cubicBezTo>
                    <a:pt x="3244" y="98"/>
                    <a:pt x="2609" y="0"/>
                    <a:pt x="1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6"/>
            <p:cNvSpPr/>
            <p:nvPr/>
          </p:nvSpPr>
          <p:spPr>
            <a:xfrm>
              <a:off x="1951187" y="4224016"/>
              <a:ext cx="1834258" cy="264116"/>
            </a:xfrm>
            <a:custGeom>
              <a:avLst/>
              <a:gdLst/>
              <a:ahLst/>
              <a:cxnLst/>
              <a:rect l="l" t="t" r="r" b="b"/>
              <a:pathLst>
                <a:path w="17647" h="2541" extrusionOk="0">
                  <a:moveTo>
                    <a:pt x="13150" y="0"/>
                  </a:moveTo>
                  <a:cubicBezTo>
                    <a:pt x="12814" y="0"/>
                    <a:pt x="12478" y="19"/>
                    <a:pt x="12142" y="65"/>
                  </a:cubicBezTo>
                  <a:cubicBezTo>
                    <a:pt x="11116" y="199"/>
                    <a:pt x="10117" y="466"/>
                    <a:pt x="9100" y="689"/>
                  </a:cubicBezTo>
                  <a:cubicBezTo>
                    <a:pt x="7637" y="1001"/>
                    <a:pt x="6165" y="1260"/>
                    <a:pt x="4684" y="1501"/>
                  </a:cubicBezTo>
                  <a:cubicBezTo>
                    <a:pt x="3756" y="1662"/>
                    <a:pt x="2837" y="1849"/>
                    <a:pt x="1901" y="1902"/>
                  </a:cubicBezTo>
                  <a:cubicBezTo>
                    <a:pt x="1771" y="1909"/>
                    <a:pt x="1644" y="1913"/>
                    <a:pt x="1519" y="1913"/>
                  </a:cubicBezTo>
                  <a:cubicBezTo>
                    <a:pt x="1002" y="1913"/>
                    <a:pt x="510" y="1858"/>
                    <a:pt x="1" y="1786"/>
                  </a:cubicBezTo>
                  <a:lnTo>
                    <a:pt x="1" y="1786"/>
                  </a:lnTo>
                  <a:cubicBezTo>
                    <a:pt x="411" y="1992"/>
                    <a:pt x="821" y="2188"/>
                    <a:pt x="1249" y="2366"/>
                  </a:cubicBezTo>
                  <a:cubicBezTo>
                    <a:pt x="1615" y="2429"/>
                    <a:pt x="1999" y="2438"/>
                    <a:pt x="2347" y="2473"/>
                  </a:cubicBezTo>
                  <a:cubicBezTo>
                    <a:pt x="2840" y="2515"/>
                    <a:pt x="3333" y="2540"/>
                    <a:pt x="3827" y="2540"/>
                  </a:cubicBezTo>
                  <a:cubicBezTo>
                    <a:pt x="4083" y="2540"/>
                    <a:pt x="4339" y="2533"/>
                    <a:pt x="4595" y="2518"/>
                  </a:cubicBezTo>
                  <a:cubicBezTo>
                    <a:pt x="5879" y="2456"/>
                    <a:pt x="7137" y="2027"/>
                    <a:pt x="8368" y="1679"/>
                  </a:cubicBezTo>
                  <a:cubicBezTo>
                    <a:pt x="10764" y="990"/>
                    <a:pt x="13245" y="442"/>
                    <a:pt x="15739" y="442"/>
                  </a:cubicBezTo>
                  <a:cubicBezTo>
                    <a:pt x="16374" y="442"/>
                    <a:pt x="17010" y="477"/>
                    <a:pt x="17646" y="555"/>
                  </a:cubicBezTo>
                  <a:cubicBezTo>
                    <a:pt x="17058" y="466"/>
                    <a:pt x="16478" y="359"/>
                    <a:pt x="15889" y="279"/>
                  </a:cubicBezTo>
                  <a:cubicBezTo>
                    <a:pt x="14982" y="142"/>
                    <a:pt x="14066" y="0"/>
                    <a:pt x="13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77" name="Google Shape;13677;p76"/>
            <p:cNvGrpSpPr/>
            <p:nvPr/>
          </p:nvGrpSpPr>
          <p:grpSpPr>
            <a:xfrm>
              <a:off x="1314127" y="2856450"/>
              <a:ext cx="3150057" cy="1498635"/>
              <a:chOff x="1566186" y="3119918"/>
              <a:chExt cx="2525703" cy="1201600"/>
            </a:xfrm>
          </p:grpSpPr>
          <p:sp>
            <p:nvSpPr>
              <p:cNvPr id="13678" name="Google Shape;13678;p76"/>
              <p:cNvSpPr/>
              <p:nvPr/>
            </p:nvSpPr>
            <p:spPr>
              <a:xfrm>
                <a:off x="3084394" y="3840478"/>
                <a:ext cx="430534" cy="188098"/>
              </a:xfrm>
              <a:custGeom>
                <a:avLst/>
                <a:gdLst/>
                <a:ahLst/>
                <a:cxnLst/>
                <a:rect l="l" t="t" r="r" b="b"/>
                <a:pathLst>
                  <a:path w="5166" h="2257" extrusionOk="0">
                    <a:moveTo>
                      <a:pt x="973" y="1"/>
                    </a:moveTo>
                    <a:cubicBezTo>
                      <a:pt x="764" y="1"/>
                      <a:pt x="549" y="80"/>
                      <a:pt x="402" y="213"/>
                    </a:cubicBezTo>
                    <a:cubicBezTo>
                      <a:pt x="291" y="316"/>
                      <a:pt x="48" y="697"/>
                      <a:pt x="366" y="697"/>
                    </a:cubicBezTo>
                    <a:cubicBezTo>
                      <a:pt x="380" y="697"/>
                      <a:pt x="395" y="697"/>
                      <a:pt x="411" y="695"/>
                    </a:cubicBezTo>
                    <a:cubicBezTo>
                      <a:pt x="518" y="686"/>
                      <a:pt x="625" y="668"/>
                      <a:pt x="732" y="633"/>
                    </a:cubicBezTo>
                    <a:cubicBezTo>
                      <a:pt x="740" y="630"/>
                      <a:pt x="748" y="629"/>
                      <a:pt x="755" y="629"/>
                    </a:cubicBezTo>
                    <a:cubicBezTo>
                      <a:pt x="830" y="629"/>
                      <a:pt x="868" y="744"/>
                      <a:pt x="795" y="784"/>
                    </a:cubicBezTo>
                    <a:cubicBezTo>
                      <a:pt x="786" y="784"/>
                      <a:pt x="777" y="784"/>
                      <a:pt x="777" y="793"/>
                    </a:cubicBezTo>
                    <a:cubicBezTo>
                      <a:pt x="580" y="874"/>
                      <a:pt x="357" y="945"/>
                      <a:pt x="170" y="1052"/>
                    </a:cubicBezTo>
                    <a:cubicBezTo>
                      <a:pt x="18" y="1150"/>
                      <a:pt x="1" y="1409"/>
                      <a:pt x="206" y="1453"/>
                    </a:cubicBezTo>
                    <a:cubicBezTo>
                      <a:pt x="264" y="1463"/>
                      <a:pt x="323" y="1470"/>
                      <a:pt x="383" y="1470"/>
                    </a:cubicBezTo>
                    <a:cubicBezTo>
                      <a:pt x="433" y="1470"/>
                      <a:pt x="483" y="1465"/>
                      <a:pt x="536" y="1453"/>
                    </a:cubicBezTo>
                    <a:cubicBezTo>
                      <a:pt x="652" y="1436"/>
                      <a:pt x="759" y="1409"/>
                      <a:pt x="884" y="1391"/>
                    </a:cubicBezTo>
                    <a:lnTo>
                      <a:pt x="893" y="1391"/>
                    </a:lnTo>
                    <a:cubicBezTo>
                      <a:pt x="895" y="1388"/>
                      <a:pt x="899" y="1387"/>
                      <a:pt x="904" y="1387"/>
                    </a:cubicBezTo>
                    <a:cubicBezTo>
                      <a:pt x="916" y="1387"/>
                      <a:pt x="931" y="1394"/>
                      <a:pt x="937" y="1400"/>
                    </a:cubicBezTo>
                    <a:cubicBezTo>
                      <a:pt x="1007" y="1475"/>
                      <a:pt x="1070" y="1505"/>
                      <a:pt x="1129" y="1505"/>
                    </a:cubicBezTo>
                    <a:cubicBezTo>
                      <a:pt x="1350" y="1505"/>
                      <a:pt x="1511" y="1088"/>
                      <a:pt x="1722" y="1088"/>
                    </a:cubicBezTo>
                    <a:cubicBezTo>
                      <a:pt x="1865" y="1088"/>
                      <a:pt x="2079" y="1248"/>
                      <a:pt x="2195" y="1328"/>
                    </a:cubicBezTo>
                    <a:cubicBezTo>
                      <a:pt x="2463" y="1516"/>
                      <a:pt x="2507" y="1828"/>
                      <a:pt x="2311" y="2060"/>
                    </a:cubicBezTo>
                    <a:cubicBezTo>
                      <a:pt x="2721" y="2114"/>
                      <a:pt x="3123" y="2185"/>
                      <a:pt x="3524" y="2256"/>
                    </a:cubicBezTo>
                    <a:cubicBezTo>
                      <a:pt x="3391" y="2114"/>
                      <a:pt x="3346" y="1891"/>
                      <a:pt x="3462" y="1703"/>
                    </a:cubicBezTo>
                    <a:cubicBezTo>
                      <a:pt x="3551" y="1578"/>
                      <a:pt x="3676" y="1462"/>
                      <a:pt x="3819" y="1418"/>
                    </a:cubicBezTo>
                    <a:cubicBezTo>
                      <a:pt x="3810" y="1391"/>
                      <a:pt x="3801" y="1364"/>
                      <a:pt x="3801" y="1337"/>
                    </a:cubicBezTo>
                    <a:cubicBezTo>
                      <a:pt x="3794" y="1310"/>
                      <a:pt x="3814" y="1287"/>
                      <a:pt x="3836" y="1287"/>
                    </a:cubicBezTo>
                    <a:cubicBezTo>
                      <a:pt x="3842" y="1287"/>
                      <a:pt x="3849" y="1289"/>
                      <a:pt x="3854" y="1293"/>
                    </a:cubicBezTo>
                    <a:cubicBezTo>
                      <a:pt x="3961" y="1355"/>
                      <a:pt x="3988" y="1471"/>
                      <a:pt x="4095" y="1552"/>
                    </a:cubicBezTo>
                    <a:cubicBezTo>
                      <a:pt x="4149" y="1596"/>
                      <a:pt x="4202" y="1623"/>
                      <a:pt x="4256" y="1650"/>
                    </a:cubicBezTo>
                    <a:cubicBezTo>
                      <a:pt x="4261" y="1647"/>
                      <a:pt x="4265" y="1646"/>
                      <a:pt x="4270" y="1646"/>
                    </a:cubicBezTo>
                    <a:cubicBezTo>
                      <a:pt x="4282" y="1646"/>
                      <a:pt x="4292" y="1654"/>
                      <a:pt x="4292" y="1667"/>
                    </a:cubicBezTo>
                    <a:cubicBezTo>
                      <a:pt x="4349" y="1687"/>
                      <a:pt x="4405" y="1696"/>
                      <a:pt x="4461" y="1696"/>
                    </a:cubicBezTo>
                    <a:cubicBezTo>
                      <a:pt x="4587" y="1696"/>
                      <a:pt x="4709" y="1645"/>
                      <a:pt x="4827" y="1534"/>
                    </a:cubicBezTo>
                    <a:cubicBezTo>
                      <a:pt x="5166" y="1186"/>
                      <a:pt x="4871" y="865"/>
                      <a:pt x="4488" y="865"/>
                    </a:cubicBezTo>
                    <a:cubicBezTo>
                      <a:pt x="4452" y="865"/>
                      <a:pt x="4416" y="838"/>
                      <a:pt x="4416" y="793"/>
                    </a:cubicBezTo>
                    <a:cubicBezTo>
                      <a:pt x="4427" y="651"/>
                      <a:pt x="4331" y="586"/>
                      <a:pt x="4217" y="586"/>
                    </a:cubicBezTo>
                    <a:cubicBezTo>
                      <a:pt x="4146" y="586"/>
                      <a:pt x="4068" y="611"/>
                      <a:pt x="4006" y="659"/>
                    </a:cubicBezTo>
                    <a:cubicBezTo>
                      <a:pt x="3992" y="670"/>
                      <a:pt x="3974" y="676"/>
                      <a:pt x="3956" y="676"/>
                    </a:cubicBezTo>
                    <a:cubicBezTo>
                      <a:pt x="3928" y="676"/>
                      <a:pt x="3901" y="661"/>
                      <a:pt x="3890" y="624"/>
                    </a:cubicBezTo>
                    <a:cubicBezTo>
                      <a:pt x="3856" y="452"/>
                      <a:pt x="3705" y="364"/>
                      <a:pt x="3550" y="364"/>
                    </a:cubicBezTo>
                    <a:cubicBezTo>
                      <a:pt x="3423" y="364"/>
                      <a:pt x="3293" y="423"/>
                      <a:pt x="3221" y="543"/>
                    </a:cubicBezTo>
                    <a:cubicBezTo>
                      <a:pt x="3150" y="668"/>
                      <a:pt x="3150" y="722"/>
                      <a:pt x="3159" y="811"/>
                    </a:cubicBezTo>
                    <a:cubicBezTo>
                      <a:pt x="3257" y="1034"/>
                      <a:pt x="3283" y="1293"/>
                      <a:pt x="3159" y="1534"/>
                    </a:cubicBezTo>
                    <a:cubicBezTo>
                      <a:pt x="3151" y="1549"/>
                      <a:pt x="3136" y="1556"/>
                      <a:pt x="3121" y="1556"/>
                    </a:cubicBezTo>
                    <a:cubicBezTo>
                      <a:pt x="3102" y="1556"/>
                      <a:pt x="3083" y="1545"/>
                      <a:pt x="3078" y="1525"/>
                    </a:cubicBezTo>
                    <a:cubicBezTo>
                      <a:pt x="3007" y="1123"/>
                      <a:pt x="3105" y="793"/>
                      <a:pt x="2748" y="481"/>
                    </a:cubicBezTo>
                    <a:cubicBezTo>
                      <a:pt x="2597" y="347"/>
                      <a:pt x="2400" y="169"/>
                      <a:pt x="2186" y="124"/>
                    </a:cubicBezTo>
                    <a:cubicBezTo>
                      <a:pt x="2089" y="101"/>
                      <a:pt x="1942" y="66"/>
                      <a:pt x="1804" y="66"/>
                    </a:cubicBezTo>
                    <a:cubicBezTo>
                      <a:pt x="1676" y="66"/>
                      <a:pt x="1555" y="97"/>
                      <a:pt x="1490" y="196"/>
                    </a:cubicBezTo>
                    <a:cubicBezTo>
                      <a:pt x="1485" y="206"/>
                      <a:pt x="1477" y="210"/>
                      <a:pt x="1469" y="210"/>
                    </a:cubicBezTo>
                    <a:cubicBezTo>
                      <a:pt x="1464" y="210"/>
                      <a:pt x="1458" y="208"/>
                      <a:pt x="1455" y="204"/>
                    </a:cubicBezTo>
                    <a:cubicBezTo>
                      <a:pt x="1334" y="62"/>
                      <a:pt x="1156" y="1"/>
                      <a:pt x="9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9" name="Google Shape;13679;p76"/>
              <p:cNvSpPr/>
              <p:nvPr/>
            </p:nvSpPr>
            <p:spPr>
              <a:xfrm>
                <a:off x="2265827" y="3119918"/>
                <a:ext cx="595964" cy="333443"/>
              </a:xfrm>
              <a:custGeom>
                <a:avLst/>
                <a:gdLst/>
                <a:ahLst/>
                <a:cxnLst/>
                <a:rect l="l" t="t" r="r" b="b"/>
                <a:pathLst>
                  <a:path w="7151" h="4001" extrusionOk="0">
                    <a:moveTo>
                      <a:pt x="1455" y="1"/>
                    </a:moveTo>
                    <a:cubicBezTo>
                      <a:pt x="1310" y="1"/>
                      <a:pt x="1158" y="33"/>
                      <a:pt x="1000" y="90"/>
                    </a:cubicBezTo>
                    <a:cubicBezTo>
                      <a:pt x="545" y="251"/>
                      <a:pt x="0" y="607"/>
                      <a:pt x="54" y="1169"/>
                    </a:cubicBezTo>
                    <a:cubicBezTo>
                      <a:pt x="90" y="1526"/>
                      <a:pt x="197" y="1839"/>
                      <a:pt x="464" y="2088"/>
                    </a:cubicBezTo>
                    <a:cubicBezTo>
                      <a:pt x="500" y="2115"/>
                      <a:pt x="491" y="2178"/>
                      <a:pt x="464" y="2204"/>
                    </a:cubicBezTo>
                    <a:cubicBezTo>
                      <a:pt x="313" y="2365"/>
                      <a:pt x="116" y="2508"/>
                      <a:pt x="72" y="2740"/>
                    </a:cubicBezTo>
                    <a:cubicBezTo>
                      <a:pt x="17" y="3033"/>
                      <a:pt x="205" y="3174"/>
                      <a:pt x="417" y="3174"/>
                    </a:cubicBezTo>
                    <a:cubicBezTo>
                      <a:pt x="616" y="3174"/>
                      <a:pt x="836" y="3049"/>
                      <a:pt x="893" y="2811"/>
                    </a:cubicBezTo>
                    <a:cubicBezTo>
                      <a:pt x="964" y="2490"/>
                      <a:pt x="919" y="2115"/>
                      <a:pt x="1044" y="1812"/>
                    </a:cubicBezTo>
                    <a:cubicBezTo>
                      <a:pt x="1199" y="1445"/>
                      <a:pt x="1438" y="1218"/>
                      <a:pt x="1773" y="1218"/>
                    </a:cubicBezTo>
                    <a:cubicBezTo>
                      <a:pt x="1862" y="1218"/>
                      <a:pt x="1958" y="1234"/>
                      <a:pt x="2061" y="1268"/>
                    </a:cubicBezTo>
                    <a:cubicBezTo>
                      <a:pt x="3150" y="1642"/>
                      <a:pt x="3863" y="2641"/>
                      <a:pt x="3390" y="3730"/>
                    </a:cubicBezTo>
                    <a:cubicBezTo>
                      <a:pt x="3505" y="3723"/>
                      <a:pt x="3619" y="3719"/>
                      <a:pt x="3733" y="3719"/>
                    </a:cubicBezTo>
                    <a:cubicBezTo>
                      <a:pt x="4043" y="3719"/>
                      <a:pt x="4350" y="3744"/>
                      <a:pt x="4657" y="3783"/>
                    </a:cubicBezTo>
                    <a:cubicBezTo>
                      <a:pt x="4657" y="3587"/>
                      <a:pt x="4764" y="3444"/>
                      <a:pt x="4978" y="3328"/>
                    </a:cubicBezTo>
                    <a:cubicBezTo>
                      <a:pt x="5148" y="3239"/>
                      <a:pt x="5353" y="3230"/>
                      <a:pt x="5549" y="3230"/>
                    </a:cubicBezTo>
                    <a:cubicBezTo>
                      <a:pt x="5540" y="3212"/>
                      <a:pt x="5549" y="3186"/>
                      <a:pt x="5576" y="3177"/>
                    </a:cubicBezTo>
                    <a:cubicBezTo>
                      <a:pt x="5593" y="3173"/>
                      <a:pt x="5611" y="3171"/>
                      <a:pt x="5628" y="3171"/>
                    </a:cubicBezTo>
                    <a:cubicBezTo>
                      <a:pt x="5742" y="3171"/>
                      <a:pt x="5873" y="3239"/>
                      <a:pt x="6004" y="3293"/>
                    </a:cubicBezTo>
                    <a:cubicBezTo>
                      <a:pt x="6156" y="3346"/>
                      <a:pt x="6343" y="3578"/>
                      <a:pt x="6406" y="3667"/>
                    </a:cubicBezTo>
                    <a:cubicBezTo>
                      <a:pt x="6486" y="3783"/>
                      <a:pt x="6584" y="3926"/>
                      <a:pt x="6718" y="3989"/>
                    </a:cubicBezTo>
                    <a:cubicBezTo>
                      <a:pt x="6770" y="3996"/>
                      <a:pt x="6818" y="4000"/>
                      <a:pt x="6860" y="4000"/>
                    </a:cubicBezTo>
                    <a:cubicBezTo>
                      <a:pt x="7058" y="4000"/>
                      <a:pt x="7150" y="3915"/>
                      <a:pt x="7128" y="3739"/>
                    </a:cubicBezTo>
                    <a:cubicBezTo>
                      <a:pt x="7119" y="3596"/>
                      <a:pt x="6941" y="3319"/>
                      <a:pt x="7012" y="3203"/>
                    </a:cubicBezTo>
                    <a:cubicBezTo>
                      <a:pt x="7066" y="3114"/>
                      <a:pt x="7075" y="3132"/>
                      <a:pt x="7137" y="3052"/>
                    </a:cubicBezTo>
                    <a:cubicBezTo>
                      <a:pt x="7146" y="2847"/>
                      <a:pt x="7075" y="2704"/>
                      <a:pt x="6923" y="2624"/>
                    </a:cubicBezTo>
                    <a:cubicBezTo>
                      <a:pt x="6805" y="2558"/>
                      <a:pt x="6659" y="2466"/>
                      <a:pt x="6519" y="2466"/>
                    </a:cubicBezTo>
                    <a:cubicBezTo>
                      <a:pt x="6448" y="2466"/>
                      <a:pt x="6379" y="2489"/>
                      <a:pt x="6317" y="2552"/>
                    </a:cubicBezTo>
                    <a:cubicBezTo>
                      <a:pt x="6303" y="2566"/>
                      <a:pt x="6285" y="2572"/>
                      <a:pt x="6267" y="2572"/>
                    </a:cubicBezTo>
                    <a:cubicBezTo>
                      <a:pt x="6226" y="2572"/>
                      <a:pt x="6183" y="2539"/>
                      <a:pt x="6183" y="2490"/>
                    </a:cubicBezTo>
                    <a:cubicBezTo>
                      <a:pt x="6176" y="2026"/>
                      <a:pt x="5804" y="1769"/>
                      <a:pt x="5410" y="1769"/>
                    </a:cubicBezTo>
                    <a:cubicBezTo>
                      <a:pt x="5244" y="1769"/>
                      <a:pt x="5073" y="1815"/>
                      <a:pt x="4925" y="1910"/>
                    </a:cubicBezTo>
                    <a:cubicBezTo>
                      <a:pt x="4809" y="1981"/>
                      <a:pt x="4702" y="2070"/>
                      <a:pt x="4613" y="2169"/>
                    </a:cubicBezTo>
                    <a:cubicBezTo>
                      <a:pt x="4577" y="2294"/>
                      <a:pt x="4515" y="2418"/>
                      <a:pt x="4452" y="2543"/>
                    </a:cubicBezTo>
                    <a:cubicBezTo>
                      <a:pt x="4433" y="2578"/>
                      <a:pt x="4402" y="2592"/>
                      <a:pt x="4372" y="2592"/>
                    </a:cubicBezTo>
                    <a:cubicBezTo>
                      <a:pt x="4330" y="2592"/>
                      <a:pt x="4289" y="2566"/>
                      <a:pt x="4274" y="2525"/>
                    </a:cubicBezTo>
                    <a:cubicBezTo>
                      <a:pt x="4256" y="2525"/>
                      <a:pt x="4229" y="2508"/>
                      <a:pt x="4247" y="2481"/>
                    </a:cubicBezTo>
                    <a:cubicBezTo>
                      <a:pt x="4274" y="2454"/>
                      <a:pt x="4291" y="2418"/>
                      <a:pt x="4318" y="2383"/>
                    </a:cubicBezTo>
                    <a:cubicBezTo>
                      <a:pt x="4497" y="2070"/>
                      <a:pt x="4630" y="1660"/>
                      <a:pt x="4300" y="1384"/>
                    </a:cubicBezTo>
                    <a:cubicBezTo>
                      <a:pt x="4140" y="1250"/>
                      <a:pt x="3890" y="1214"/>
                      <a:pt x="3694" y="1169"/>
                    </a:cubicBezTo>
                    <a:cubicBezTo>
                      <a:pt x="3613" y="1152"/>
                      <a:pt x="3587" y="1143"/>
                      <a:pt x="3560" y="1062"/>
                    </a:cubicBezTo>
                    <a:cubicBezTo>
                      <a:pt x="3404" y="656"/>
                      <a:pt x="3124" y="366"/>
                      <a:pt x="2704" y="366"/>
                    </a:cubicBezTo>
                    <a:cubicBezTo>
                      <a:pt x="2644" y="366"/>
                      <a:pt x="2582" y="372"/>
                      <a:pt x="2516" y="384"/>
                    </a:cubicBezTo>
                    <a:cubicBezTo>
                      <a:pt x="2458" y="395"/>
                      <a:pt x="2366" y="424"/>
                      <a:pt x="2285" y="424"/>
                    </a:cubicBezTo>
                    <a:cubicBezTo>
                      <a:pt x="2230" y="424"/>
                      <a:pt x="2180" y="410"/>
                      <a:pt x="2150" y="367"/>
                    </a:cubicBezTo>
                    <a:cubicBezTo>
                      <a:pt x="1955" y="108"/>
                      <a:pt x="1718" y="1"/>
                      <a:pt x="14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0" name="Google Shape;13680;p76"/>
              <p:cNvSpPr/>
              <p:nvPr/>
            </p:nvSpPr>
            <p:spPr>
              <a:xfrm>
                <a:off x="2108980" y="3869064"/>
                <a:ext cx="848401" cy="176597"/>
              </a:xfrm>
              <a:custGeom>
                <a:avLst/>
                <a:gdLst/>
                <a:ahLst/>
                <a:cxnLst/>
                <a:rect l="l" t="t" r="r" b="b"/>
                <a:pathLst>
                  <a:path w="10180" h="2119" extrusionOk="0">
                    <a:moveTo>
                      <a:pt x="3847" y="1"/>
                    </a:moveTo>
                    <a:cubicBezTo>
                      <a:pt x="3439" y="1"/>
                      <a:pt x="3029" y="51"/>
                      <a:pt x="2614" y="165"/>
                    </a:cubicBezTo>
                    <a:cubicBezTo>
                      <a:pt x="1704" y="415"/>
                      <a:pt x="865" y="834"/>
                      <a:pt x="0" y="1209"/>
                    </a:cubicBezTo>
                    <a:cubicBezTo>
                      <a:pt x="107" y="1298"/>
                      <a:pt x="223" y="1378"/>
                      <a:pt x="330" y="1467"/>
                    </a:cubicBezTo>
                    <a:cubicBezTo>
                      <a:pt x="393" y="1512"/>
                      <a:pt x="455" y="1565"/>
                      <a:pt x="518" y="1610"/>
                    </a:cubicBezTo>
                    <a:cubicBezTo>
                      <a:pt x="518" y="1610"/>
                      <a:pt x="526" y="1601"/>
                      <a:pt x="535" y="1601"/>
                    </a:cubicBezTo>
                    <a:cubicBezTo>
                      <a:pt x="1196" y="1360"/>
                      <a:pt x="1891" y="977"/>
                      <a:pt x="2614" y="896"/>
                    </a:cubicBezTo>
                    <a:cubicBezTo>
                      <a:pt x="2926" y="859"/>
                      <a:pt x="3237" y="837"/>
                      <a:pt x="3547" y="837"/>
                    </a:cubicBezTo>
                    <a:cubicBezTo>
                      <a:pt x="3902" y="837"/>
                      <a:pt x="4256" y="865"/>
                      <a:pt x="4612" y="932"/>
                    </a:cubicBezTo>
                    <a:cubicBezTo>
                      <a:pt x="6049" y="1200"/>
                      <a:pt x="7351" y="1904"/>
                      <a:pt x="8805" y="2118"/>
                    </a:cubicBezTo>
                    <a:cubicBezTo>
                      <a:pt x="9260" y="2002"/>
                      <a:pt x="9715" y="1904"/>
                      <a:pt x="10179" y="1824"/>
                    </a:cubicBezTo>
                    <a:cubicBezTo>
                      <a:pt x="9546" y="1753"/>
                      <a:pt x="8903" y="1512"/>
                      <a:pt x="8350" y="1307"/>
                    </a:cubicBezTo>
                    <a:cubicBezTo>
                      <a:pt x="7431" y="968"/>
                      <a:pt x="6539" y="548"/>
                      <a:pt x="5594" y="272"/>
                    </a:cubicBezTo>
                    <a:cubicBezTo>
                      <a:pt x="5011" y="104"/>
                      <a:pt x="4431" y="1"/>
                      <a:pt x="38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1" name="Google Shape;13681;p76"/>
              <p:cNvSpPr/>
              <p:nvPr/>
            </p:nvSpPr>
            <p:spPr>
              <a:xfrm>
                <a:off x="3079977" y="3257513"/>
                <a:ext cx="30502" cy="2375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85" extrusionOk="0">
                    <a:moveTo>
                      <a:pt x="107" y="0"/>
                    </a:moveTo>
                    <a:cubicBezTo>
                      <a:pt x="54" y="36"/>
                      <a:pt x="0" y="116"/>
                      <a:pt x="18" y="170"/>
                    </a:cubicBezTo>
                    <a:cubicBezTo>
                      <a:pt x="32" y="242"/>
                      <a:pt x="81" y="284"/>
                      <a:pt x="146" y="284"/>
                    </a:cubicBezTo>
                    <a:cubicBezTo>
                      <a:pt x="162" y="284"/>
                      <a:pt x="179" y="282"/>
                      <a:pt x="196" y="277"/>
                    </a:cubicBezTo>
                    <a:cubicBezTo>
                      <a:pt x="268" y="250"/>
                      <a:pt x="366" y="188"/>
                      <a:pt x="303" y="98"/>
                    </a:cubicBezTo>
                    <a:cubicBezTo>
                      <a:pt x="268" y="27"/>
                      <a:pt x="187" y="9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2" name="Google Shape;13682;p76"/>
              <p:cNvSpPr/>
              <p:nvPr/>
            </p:nvSpPr>
            <p:spPr>
              <a:xfrm>
                <a:off x="2254659" y="3419526"/>
                <a:ext cx="25919" cy="25502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06" extrusionOk="0">
                    <a:moveTo>
                      <a:pt x="161" y="1"/>
                    </a:moveTo>
                    <a:cubicBezTo>
                      <a:pt x="158" y="1"/>
                      <a:pt x="155" y="1"/>
                      <a:pt x="152" y="1"/>
                    </a:cubicBezTo>
                    <a:cubicBezTo>
                      <a:pt x="99" y="28"/>
                      <a:pt x="63" y="46"/>
                      <a:pt x="27" y="90"/>
                    </a:cubicBezTo>
                    <a:cubicBezTo>
                      <a:pt x="1" y="126"/>
                      <a:pt x="1" y="188"/>
                      <a:pt x="18" y="215"/>
                    </a:cubicBezTo>
                    <a:cubicBezTo>
                      <a:pt x="45" y="255"/>
                      <a:pt x="112" y="305"/>
                      <a:pt x="167" y="305"/>
                    </a:cubicBezTo>
                    <a:cubicBezTo>
                      <a:pt x="185" y="305"/>
                      <a:pt x="201" y="300"/>
                      <a:pt x="215" y="286"/>
                    </a:cubicBezTo>
                    <a:cubicBezTo>
                      <a:pt x="311" y="199"/>
                      <a:pt x="296" y="1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3" name="Google Shape;13683;p76"/>
              <p:cNvSpPr/>
              <p:nvPr/>
            </p:nvSpPr>
            <p:spPr>
              <a:xfrm>
                <a:off x="3007054" y="3363772"/>
                <a:ext cx="50671" cy="3266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92" extrusionOk="0">
                    <a:moveTo>
                      <a:pt x="295" y="1"/>
                    </a:moveTo>
                    <a:cubicBezTo>
                      <a:pt x="170" y="37"/>
                      <a:pt x="1" y="108"/>
                      <a:pt x="81" y="251"/>
                    </a:cubicBezTo>
                    <a:cubicBezTo>
                      <a:pt x="129" y="339"/>
                      <a:pt x="207" y="391"/>
                      <a:pt x="297" y="391"/>
                    </a:cubicBezTo>
                    <a:cubicBezTo>
                      <a:pt x="326" y="391"/>
                      <a:pt x="355" y="386"/>
                      <a:pt x="384" y="376"/>
                    </a:cubicBezTo>
                    <a:cubicBezTo>
                      <a:pt x="518" y="340"/>
                      <a:pt x="607" y="215"/>
                      <a:pt x="482" y="108"/>
                    </a:cubicBezTo>
                    <a:cubicBezTo>
                      <a:pt x="429" y="63"/>
                      <a:pt x="358" y="37"/>
                      <a:pt x="2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4" name="Google Shape;13684;p76"/>
              <p:cNvSpPr/>
              <p:nvPr/>
            </p:nvSpPr>
            <p:spPr>
              <a:xfrm>
                <a:off x="3012305" y="3238178"/>
                <a:ext cx="11918" cy="9834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18" extrusionOk="0">
                    <a:moveTo>
                      <a:pt x="116" y="0"/>
                    </a:moveTo>
                    <a:cubicBezTo>
                      <a:pt x="107" y="0"/>
                      <a:pt x="98" y="0"/>
                      <a:pt x="89" y="9"/>
                    </a:cubicBezTo>
                    <a:lnTo>
                      <a:pt x="80" y="9"/>
                    </a:lnTo>
                    <a:cubicBezTo>
                      <a:pt x="63" y="18"/>
                      <a:pt x="54" y="45"/>
                      <a:pt x="36" y="54"/>
                    </a:cubicBezTo>
                    <a:cubicBezTo>
                      <a:pt x="18" y="63"/>
                      <a:pt x="9" y="72"/>
                      <a:pt x="9" y="81"/>
                    </a:cubicBezTo>
                    <a:cubicBezTo>
                      <a:pt x="0" y="89"/>
                      <a:pt x="0" y="89"/>
                      <a:pt x="9" y="98"/>
                    </a:cubicBezTo>
                    <a:cubicBezTo>
                      <a:pt x="20" y="109"/>
                      <a:pt x="28" y="117"/>
                      <a:pt x="38" y="117"/>
                    </a:cubicBezTo>
                    <a:cubicBezTo>
                      <a:pt x="45" y="117"/>
                      <a:pt x="52" y="114"/>
                      <a:pt x="63" y="107"/>
                    </a:cubicBezTo>
                    <a:cubicBezTo>
                      <a:pt x="80" y="89"/>
                      <a:pt x="98" y="72"/>
                      <a:pt x="116" y="45"/>
                    </a:cubicBezTo>
                    <a:cubicBezTo>
                      <a:pt x="116" y="36"/>
                      <a:pt x="143" y="0"/>
                      <a:pt x="1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5" name="Google Shape;13685;p76"/>
              <p:cNvSpPr/>
              <p:nvPr/>
            </p:nvSpPr>
            <p:spPr>
              <a:xfrm>
                <a:off x="3859125" y="3372689"/>
                <a:ext cx="40920" cy="33586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03" extrusionOk="0">
                    <a:moveTo>
                      <a:pt x="211" y="0"/>
                    </a:moveTo>
                    <a:cubicBezTo>
                      <a:pt x="162" y="0"/>
                      <a:pt x="110" y="5"/>
                      <a:pt x="72" y="37"/>
                    </a:cubicBezTo>
                    <a:cubicBezTo>
                      <a:pt x="0" y="117"/>
                      <a:pt x="45" y="233"/>
                      <a:pt x="98" y="313"/>
                    </a:cubicBezTo>
                    <a:cubicBezTo>
                      <a:pt x="142" y="371"/>
                      <a:pt x="209" y="403"/>
                      <a:pt x="275" y="403"/>
                    </a:cubicBezTo>
                    <a:cubicBezTo>
                      <a:pt x="332" y="403"/>
                      <a:pt x="388" y="380"/>
                      <a:pt x="428" y="331"/>
                    </a:cubicBezTo>
                    <a:cubicBezTo>
                      <a:pt x="491" y="269"/>
                      <a:pt x="491" y="197"/>
                      <a:pt x="464" y="144"/>
                    </a:cubicBezTo>
                    <a:cubicBezTo>
                      <a:pt x="455" y="144"/>
                      <a:pt x="455" y="135"/>
                      <a:pt x="455" y="135"/>
                    </a:cubicBezTo>
                    <a:cubicBezTo>
                      <a:pt x="411" y="72"/>
                      <a:pt x="348" y="10"/>
                      <a:pt x="268" y="1"/>
                    </a:cubicBezTo>
                    <a:cubicBezTo>
                      <a:pt x="250" y="1"/>
                      <a:pt x="231" y="0"/>
                      <a:pt x="2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686;p76"/>
              <p:cNvSpPr/>
              <p:nvPr/>
            </p:nvSpPr>
            <p:spPr>
              <a:xfrm>
                <a:off x="3759450" y="3149670"/>
                <a:ext cx="2758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43" extrusionOk="0">
                    <a:moveTo>
                      <a:pt x="161" y="1"/>
                    </a:moveTo>
                    <a:cubicBezTo>
                      <a:pt x="135" y="19"/>
                      <a:pt x="117" y="45"/>
                      <a:pt x="99" y="63"/>
                    </a:cubicBezTo>
                    <a:cubicBezTo>
                      <a:pt x="72" y="90"/>
                      <a:pt x="28" y="108"/>
                      <a:pt x="19" y="143"/>
                    </a:cubicBezTo>
                    <a:cubicBezTo>
                      <a:pt x="10" y="179"/>
                      <a:pt x="1" y="215"/>
                      <a:pt x="10" y="250"/>
                    </a:cubicBezTo>
                    <a:cubicBezTo>
                      <a:pt x="28" y="277"/>
                      <a:pt x="54" y="295"/>
                      <a:pt x="81" y="313"/>
                    </a:cubicBezTo>
                    <a:cubicBezTo>
                      <a:pt x="99" y="333"/>
                      <a:pt x="129" y="342"/>
                      <a:pt x="161" y="342"/>
                    </a:cubicBezTo>
                    <a:cubicBezTo>
                      <a:pt x="228" y="342"/>
                      <a:pt x="307" y="304"/>
                      <a:pt x="313" y="250"/>
                    </a:cubicBezTo>
                    <a:cubicBezTo>
                      <a:pt x="331" y="143"/>
                      <a:pt x="242" y="54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687;p76"/>
              <p:cNvSpPr/>
              <p:nvPr/>
            </p:nvSpPr>
            <p:spPr>
              <a:xfrm>
                <a:off x="3659108" y="3162338"/>
                <a:ext cx="13501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37" extrusionOk="0">
                    <a:moveTo>
                      <a:pt x="90" y="0"/>
                    </a:moveTo>
                    <a:lnTo>
                      <a:pt x="90" y="0"/>
                    </a:lnTo>
                    <a:cubicBezTo>
                      <a:pt x="54" y="9"/>
                      <a:pt x="27" y="36"/>
                      <a:pt x="18" y="63"/>
                    </a:cubicBezTo>
                    <a:cubicBezTo>
                      <a:pt x="1" y="90"/>
                      <a:pt x="1" y="98"/>
                      <a:pt x="18" y="116"/>
                    </a:cubicBezTo>
                    <a:cubicBezTo>
                      <a:pt x="26" y="124"/>
                      <a:pt x="39" y="137"/>
                      <a:pt x="53" y="137"/>
                    </a:cubicBezTo>
                    <a:cubicBezTo>
                      <a:pt x="56" y="137"/>
                      <a:pt x="60" y="136"/>
                      <a:pt x="63" y="134"/>
                    </a:cubicBezTo>
                    <a:cubicBezTo>
                      <a:pt x="108" y="125"/>
                      <a:pt x="161" y="9"/>
                      <a:pt x="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688;p76"/>
              <p:cNvSpPr/>
              <p:nvPr/>
            </p:nvSpPr>
            <p:spPr>
              <a:xfrm>
                <a:off x="3134232" y="3266097"/>
                <a:ext cx="261771" cy="194516"/>
              </a:xfrm>
              <a:custGeom>
                <a:avLst/>
                <a:gdLst/>
                <a:ahLst/>
                <a:cxnLst/>
                <a:rect l="l" t="t" r="r" b="b"/>
                <a:pathLst>
                  <a:path w="3141" h="2334" extrusionOk="0">
                    <a:moveTo>
                      <a:pt x="1813" y="1"/>
                    </a:moveTo>
                    <a:cubicBezTo>
                      <a:pt x="1387" y="1"/>
                      <a:pt x="635" y="141"/>
                      <a:pt x="1017" y="718"/>
                    </a:cubicBezTo>
                    <a:cubicBezTo>
                      <a:pt x="1057" y="774"/>
                      <a:pt x="1004" y="837"/>
                      <a:pt x="948" y="837"/>
                    </a:cubicBezTo>
                    <a:cubicBezTo>
                      <a:pt x="941" y="837"/>
                      <a:pt x="935" y="836"/>
                      <a:pt x="928" y="834"/>
                    </a:cubicBezTo>
                    <a:cubicBezTo>
                      <a:pt x="804" y="813"/>
                      <a:pt x="674" y="792"/>
                      <a:pt x="551" y="792"/>
                    </a:cubicBezTo>
                    <a:cubicBezTo>
                      <a:pt x="516" y="792"/>
                      <a:pt x="480" y="794"/>
                      <a:pt x="446" y="798"/>
                    </a:cubicBezTo>
                    <a:cubicBezTo>
                      <a:pt x="81" y="834"/>
                      <a:pt x="161" y="1084"/>
                      <a:pt x="446" y="1084"/>
                    </a:cubicBezTo>
                    <a:cubicBezTo>
                      <a:pt x="536" y="1084"/>
                      <a:pt x="553" y="1191"/>
                      <a:pt x="491" y="1235"/>
                    </a:cubicBezTo>
                    <a:cubicBezTo>
                      <a:pt x="179" y="1423"/>
                      <a:pt x="0" y="1869"/>
                      <a:pt x="125" y="2226"/>
                    </a:cubicBezTo>
                    <a:cubicBezTo>
                      <a:pt x="224" y="2297"/>
                      <a:pt x="310" y="2333"/>
                      <a:pt x="381" y="2333"/>
                    </a:cubicBezTo>
                    <a:cubicBezTo>
                      <a:pt x="469" y="2333"/>
                      <a:pt x="536" y="2277"/>
                      <a:pt x="580" y="2163"/>
                    </a:cubicBezTo>
                    <a:cubicBezTo>
                      <a:pt x="616" y="2083"/>
                      <a:pt x="643" y="2003"/>
                      <a:pt x="669" y="1913"/>
                    </a:cubicBezTo>
                    <a:cubicBezTo>
                      <a:pt x="696" y="1806"/>
                      <a:pt x="714" y="1681"/>
                      <a:pt x="750" y="1574"/>
                    </a:cubicBezTo>
                    <a:cubicBezTo>
                      <a:pt x="812" y="1360"/>
                      <a:pt x="928" y="1325"/>
                      <a:pt x="1151" y="1307"/>
                    </a:cubicBezTo>
                    <a:cubicBezTo>
                      <a:pt x="1208" y="1299"/>
                      <a:pt x="1263" y="1296"/>
                      <a:pt x="1315" y="1296"/>
                    </a:cubicBezTo>
                    <a:cubicBezTo>
                      <a:pt x="1899" y="1296"/>
                      <a:pt x="2173" y="1741"/>
                      <a:pt x="2025" y="2306"/>
                    </a:cubicBezTo>
                    <a:cubicBezTo>
                      <a:pt x="2275" y="2226"/>
                      <a:pt x="2525" y="2163"/>
                      <a:pt x="2784" y="2110"/>
                    </a:cubicBezTo>
                    <a:cubicBezTo>
                      <a:pt x="2891" y="2003"/>
                      <a:pt x="2989" y="1815"/>
                      <a:pt x="3051" y="1610"/>
                    </a:cubicBezTo>
                    <a:cubicBezTo>
                      <a:pt x="3114" y="1414"/>
                      <a:pt x="3140" y="1262"/>
                      <a:pt x="3060" y="887"/>
                    </a:cubicBezTo>
                    <a:cubicBezTo>
                      <a:pt x="2980" y="513"/>
                      <a:pt x="2480" y="40"/>
                      <a:pt x="1927" y="4"/>
                    </a:cubicBezTo>
                    <a:cubicBezTo>
                      <a:pt x="1893" y="2"/>
                      <a:pt x="1855" y="1"/>
                      <a:pt x="1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9" name="Google Shape;13689;p76"/>
              <p:cNvSpPr/>
              <p:nvPr/>
            </p:nvSpPr>
            <p:spPr>
              <a:xfrm>
                <a:off x="2144650" y="3249345"/>
                <a:ext cx="24585" cy="2533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04" extrusionOk="0">
                    <a:moveTo>
                      <a:pt x="214" y="0"/>
                    </a:moveTo>
                    <a:cubicBezTo>
                      <a:pt x="170" y="0"/>
                      <a:pt x="134" y="27"/>
                      <a:pt x="107" y="45"/>
                    </a:cubicBezTo>
                    <a:cubicBezTo>
                      <a:pt x="107" y="54"/>
                      <a:pt x="107" y="63"/>
                      <a:pt x="98" y="63"/>
                    </a:cubicBezTo>
                    <a:cubicBezTo>
                      <a:pt x="54" y="89"/>
                      <a:pt x="0" y="196"/>
                      <a:pt x="36" y="241"/>
                    </a:cubicBezTo>
                    <a:cubicBezTo>
                      <a:pt x="57" y="284"/>
                      <a:pt x="88" y="304"/>
                      <a:pt x="123" y="304"/>
                    </a:cubicBezTo>
                    <a:cubicBezTo>
                      <a:pt x="146" y="304"/>
                      <a:pt x="171" y="295"/>
                      <a:pt x="197" y="277"/>
                    </a:cubicBezTo>
                    <a:cubicBezTo>
                      <a:pt x="259" y="232"/>
                      <a:pt x="295" y="178"/>
                      <a:pt x="277" y="98"/>
                    </a:cubicBezTo>
                    <a:cubicBezTo>
                      <a:pt x="268" y="54"/>
                      <a:pt x="268" y="0"/>
                      <a:pt x="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13690;p76"/>
              <p:cNvSpPr/>
              <p:nvPr/>
            </p:nvSpPr>
            <p:spPr>
              <a:xfrm>
                <a:off x="2025640" y="3337519"/>
                <a:ext cx="65589" cy="5117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4" extrusionOk="0">
                    <a:moveTo>
                      <a:pt x="434" y="1"/>
                    </a:moveTo>
                    <a:cubicBezTo>
                      <a:pt x="414" y="1"/>
                      <a:pt x="395" y="2"/>
                      <a:pt x="376" y="4"/>
                    </a:cubicBezTo>
                    <a:cubicBezTo>
                      <a:pt x="376" y="13"/>
                      <a:pt x="376" y="13"/>
                      <a:pt x="367" y="22"/>
                    </a:cubicBezTo>
                    <a:cubicBezTo>
                      <a:pt x="242" y="84"/>
                      <a:pt x="1" y="289"/>
                      <a:pt x="117" y="450"/>
                    </a:cubicBezTo>
                    <a:cubicBezTo>
                      <a:pt x="185" y="542"/>
                      <a:pt x="295" y="613"/>
                      <a:pt x="404" y="613"/>
                    </a:cubicBezTo>
                    <a:cubicBezTo>
                      <a:pt x="452" y="613"/>
                      <a:pt x="501" y="599"/>
                      <a:pt x="545" y="566"/>
                    </a:cubicBezTo>
                    <a:cubicBezTo>
                      <a:pt x="679" y="468"/>
                      <a:pt x="786" y="200"/>
                      <a:pt x="625" y="57"/>
                    </a:cubicBezTo>
                    <a:cubicBezTo>
                      <a:pt x="576" y="15"/>
                      <a:pt x="505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691;p76"/>
              <p:cNvSpPr/>
              <p:nvPr/>
            </p:nvSpPr>
            <p:spPr>
              <a:xfrm>
                <a:off x="3196320" y="3133086"/>
                <a:ext cx="558795" cy="314108"/>
              </a:xfrm>
              <a:custGeom>
                <a:avLst/>
                <a:gdLst/>
                <a:ahLst/>
                <a:cxnLst/>
                <a:rect l="l" t="t" r="r" b="b"/>
                <a:pathLst>
                  <a:path w="6705" h="3769" extrusionOk="0">
                    <a:moveTo>
                      <a:pt x="1591" y="1"/>
                    </a:moveTo>
                    <a:cubicBezTo>
                      <a:pt x="1466" y="1"/>
                      <a:pt x="1355" y="32"/>
                      <a:pt x="1280" y="102"/>
                    </a:cubicBezTo>
                    <a:cubicBezTo>
                      <a:pt x="1197" y="177"/>
                      <a:pt x="1121" y="236"/>
                      <a:pt x="1009" y="236"/>
                    </a:cubicBezTo>
                    <a:cubicBezTo>
                      <a:pt x="1002" y="236"/>
                      <a:pt x="994" y="236"/>
                      <a:pt x="986" y="235"/>
                    </a:cubicBezTo>
                    <a:cubicBezTo>
                      <a:pt x="966" y="233"/>
                      <a:pt x="945" y="231"/>
                      <a:pt x="923" y="231"/>
                    </a:cubicBezTo>
                    <a:cubicBezTo>
                      <a:pt x="739" y="231"/>
                      <a:pt x="526" y="331"/>
                      <a:pt x="406" y="467"/>
                    </a:cubicBezTo>
                    <a:cubicBezTo>
                      <a:pt x="0" y="913"/>
                      <a:pt x="404" y="1231"/>
                      <a:pt x="781" y="1231"/>
                    </a:cubicBezTo>
                    <a:cubicBezTo>
                      <a:pt x="826" y="1231"/>
                      <a:pt x="871" y="1226"/>
                      <a:pt x="915" y="1217"/>
                    </a:cubicBezTo>
                    <a:cubicBezTo>
                      <a:pt x="915" y="1208"/>
                      <a:pt x="915" y="1199"/>
                      <a:pt x="923" y="1199"/>
                    </a:cubicBezTo>
                    <a:cubicBezTo>
                      <a:pt x="1047" y="1105"/>
                      <a:pt x="1178" y="1065"/>
                      <a:pt x="1310" y="1065"/>
                    </a:cubicBezTo>
                    <a:cubicBezTo>
                      <a:pt x="1493" y="1065"/>
                      <a:pt x="1677" y="1142"/>
                      <a:pt x="1842" y="1261"/>
                    </a:cubicBezTo>
                    <a:cubicBezTo>
                      <a:pt x="2556" y="1573"/>
                      <a:pt x="3261" y="2885"/>
                      <a:pt x="2868" y="3625"/>
                    </a:cubicBezTo>
                    <a:cubicBezTo>
                      <a:pt x="2908" y="3624"/>
                      <a:pt x="2948" y="3624"/>
                      <a:pt x="2988" y="3624"/>
                    </a:cubicBezTo>
                    <a:cubicBezTo>
                      <a:pt x="3346" y="3624"/>
                      <a:pt x="3690" y="3660"/>
                      <a:pt x="4019" y="3732"/>
                    </a:cubicBezTo>
                    <a:cubicBezTo>
                      <a:pt x="4117" y="3393"/>
                      <a:pt x="4554" y="3206"/>
                      <a:pt x="4876" y="3188"/>
                    </a:cubicBezTo>
                    <a:cubicBezTo>
                      <a:pt x="4901" y="3186"/>
                      <a:pt x="4927" y="3185"/>
                      <a:pt x="4952" y="3185"/>
                    </a:cubicBezTo>
                    <a:cubicBezTo>
                      <a:pt x="5270" y="3185"/>
                      <a:pt x="5506" y="3340"/>
                      <a:pt x="5696" y="3572"/>
                    </a:cubicBezTo>
                    <a:cubicBezTo>
                      <a:pt x="5840" y="3659"/>
                      <a:pt x="6022" y="3768"/>
                      <a:pt x="6198" y="3768"/>
                    </a:cubicBezTo>
                    <a:cubicBezTo>
                      <a:pt x="6274" y="3768"/>
                      <a:pt x="6349" y="3748"/>
                      <a:pt x="6419" y="3697"/>
                    </a:cubicBezTo>
                    <a:cubicBezTo>
                      <a:pt x="6704" y="3474"/>
                      <a:pt x="6374" y="3090"/>
                      <a:pt x="6249" y="2912"/>
                    </a:cubicBezTo>
                    <a:cubicBezTo>
                      <a:pt x="6209" y="2847"/>
                      <a:pt x="6272" y="2767"/>
                      <a:pt x="6337" y="2767"/>
                    </a:cubicBezTo>
                    <a:cubicBezTo>
                      <a:pt x="6344" y="2767"/>
                      <a:pt x="6350" y="2767"/>
                      <a:pt x="6356" y="2769"/>
                    </a:cubicBezTo>
                    <a:cubicBezTo>
                      <a:pt x="6392" y="2787"/>
                      <a:pt x="6423" y="2796"/>
                      <a:pt x="6448" y="2796"/>
                    </a:cubicBezTo>
                    <a:cubicBezTo>
                      <a:pt x="6536" y="2796"/>
                      <a:pt x="6559" y="2687"/>
                      <a:pt x="6517" y="2466"/>
                    </a:cubicBezTo>
                    <a:cubicBezTo>
                      <a:pt x="6437" y="2341"/>
                      <a:pt x="6347" y="2225"/>
                      <a:pt x="6240" y="2118"/>
                    </a:cubicBezTo>
                    <a:cubicBezTo>
                      <a:pt x="6050" y="1927"/>
                      <a:pt x="5789" y="1767"/>
                      <a:pt x="5510" y="1767"/>
                    </a:cubicBezTo>
                    <a:cubicBezTo>
                      <a:pt x="5489" y="1767"/>
                      <a:pt x="5468" y="1768"/>
                      <a:pt x="5446" y="1770"/>
                    </a:cubicBezTo>
                    <a:cubicBezTo>
                      <a:pt x="5009" y="1823"/>
                      <a:pt x="4608" y="2127"/>
                      <a:pt x="4287" y="2439"/>
                    </a:cubicBezTo>
                    <a:cubicBezTo>
                      <a:pt x="4144" y="2822"/>
                      <a:pt x="3903" y="3161"/>
                      <a:pt x="3582" y="3376"/>
                    </a:cubicBezTo>
                    <a:cubicBezTo>
                      <a:pt x="3576" y="3380"/>
                      <a:pt x="3570" y="3382"/>
                      <a:pt x="3564" y="3382"/>
                    </a:cubicBezTo>
                    <a:cubicBezTo>
                      <a:pt x="3536" y="3382"/>
                      <a:pt x="3515" y="3335"/>
                      <a:pt x="3537" y="3313"/>
                    </a:cubicBezTo>
                    <a:cubicBezTo>
                      <a:pt x="3894" y="2894"/>
                      <a:pt x="4198" y="2260"/>
                      <a:pt x="4198" y="1707"/>
                    </a:cubicBezTo>
                    <a:cubicBezTo>
                      <a:pt x="4198" y="1279"/>
                      <a:pt x="4019" y="878"/>
                      <a:pt x="3635" y="664"/>
                    </a:cubicBezTo>
                    <a:cubicBezTo>
                      <a:pt x="3465" y="566"/>
                      <a:pt x="3220" y="461"/>
                      <a:pt x="3006" y="461"/>
                    </a:cubicBezTo>
                    <a:cubicBezTo>
                      <a:pt x="2829" y="461"/>
                      <a:pt x="2673" y="533"/>
                      <a:pt x="2601" y="744"/>
                    </a:cubicBezTo>
                    <a:cubicBezTo>
                      <a:pt x="2592" y="753"/>
                      <a:pt x="2592" y="771"/>
                      <a:pt x="2592" y="780"/>
                    </a:cubicBezTo>
                    <a:cubicBezTo>
                      <a:pt x="2583" y="788"/>
                      <a:pt x="2583" y="797"/>
                      <a:pt x="2583" y="815"/>
                    </a:cubicBezTo>
                    <a:lnTo>
                      <a:pt x="2574" y="815"/>
                    </a:lnTo>
                    <a:cubicBezTo>
                      <a:pt x="2574" y="815"/>
                      <a:pt x="2574" y="824"/>
                      <a:pt x="2574" y="833"/>
                    </a:cubicBezTo>
                    <a:cubicBezTo>
                      <a:pt x="2559" y="862"/>
                      <a:pt x="2536" y="874"/>
                      <a:pt x="2512" y="874"/>
                    </a:cubicBezTo>
                    <a:cubicBezTo>
                      <a:pt x="2463" y="874"/>
                      <a:pt x="2410" y="824"/>
                      <a:pt x="2422" y="771"/>
                    </a:cubicBezTo>
                    <a:cubicBezTo>
                      <a:pt x="2431" y="726"/>
                      <a:pt x="2440" y="681"/>
                      <a:pt x="2458" y="646"/>
                    </a:cubicBezTo>
                    <a:cubicBezTo>
                      <a:pt x="2498" y="295"/>
                      <a:pt x="1979" y="1"/>
                      <a:pt x="15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692;p76"/>
              <p:cNvSpPr/>
              <p:nvPr/>
            </p:nvSpPr>
            <p:spPr>
              <a:xfrm>
                <a:off x="1881462" y="3446529"/>
                <a:ext cx="1151009" cy="428868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146" extrusionOk="0">
                    <a:moveTo>
                      <a:pt x="8358" y="1"/>
                    </a:moveTo>
                    <a:cubicBezTo>
                      <a:pt x="7557" y="1"/>
                      <a:pt x="6749" y="180"/>
                      <a:pt x="5942" y="623"/>
                    </a:cubicBezTo>
                    <a:cubicBezTo>
                      <a:pt x="3863" y="1756"/>
                      <a:pt x="2418" y="3959"/>
                      <a:pt x="0" y="4450"/>
                    </a:cubicBezTo>
                    <a:cubicBezTo>
                      <a:pt x="420" y="4646"/>
                      <a:pt x="839" y="4869"/>
                      <a:pt x="1222" y="5137"/>
                    </a:cubicBezTo>
                    <a:cubicBezTo>
                      <a:pt x="1231" y="5137"/>
                      <a:pt x="1231" y="5146"/>
                      <a:pt x="1240" y="5146"/>
                    </a:cubicBezTo>
                    <a:cubicBezTo>
                      <a:pt x="1883" y="4807"/>
                      <a:pt x="2543" y="4494"/>
                      <a:pt x="3176" y="4137"/>
                    </a:cubicBezTo>
                    <a:cubicBezTo>
                      <a:pt x="4229" y="3549"/>
                      <a:pt x="5166" y="2808"/>
                      <a:pt x="6174" y="2148"/>
                    </a:cubicBezTo>
                    <a:cubicBezTo>
                      <a:pt x="6985" y="1621"/>
                      <a:pt x="7848" y="1300"/>
                      <a:pt x="8817" y="1300"/>
                    </a:cubicBezTo>
                    <a:cubicBezTo>
                      <a:pt x="8913" y="1300"/>
                      <a:pt x="9010" y="1303"/>
                      <a:pt x="9109" y="1310"/>
                    </a:cubicBezTo>
                    <a:cubicBezTo>
                      <a:pt x="10465" y="1399"/>
                      <a:pt x="11731" y="1889"/>
                      <a:pt x="12998" y="2371"/>
                    </a:cubicBezTo>
                    <a:cubicBezTo>
                      <a:pt x="13079" y="2318"/>
                      <a:pt x="13159" y="2264"/>
                      <a:pt x="13239" y="2211"/>
                    </a:cubicBezTo>
                    <a:cubicBezTo>
                      <a:pt x="13426" y="2095"/>
                      <a:pt x="13623" y="1979"/>
                      <a:pt x="13810" y="1854"/>
                    </a:cubicBezTo>
                    <a:cubicBezTo>
                      <a:pt x="12748" y="1318"/>
                      <a:pt x="11633" y="739"/>
                      <a:pt x="10500" y="373"/>
                    </a:cubicBezTo>
                    <a:cubicBezTo>
                      <a:pt x="10474" y="373"/>
                      <a:pt x="10456" y="364"/>
                      <a:pt x="10438" y="355"/>
                    </a:cubicBezTo>
                    <a:cubicBezTo>
                      <a:pt x="10233" y="293"/>
                      <a:pt x="10036" y="230"/>
                      <a:pt x="9831" y="185"/>
                    </a:cubicBezTo>
                    <a:cubicBezTo>
                      <a:pt x="9822" y="185"/>
                      <a:pt x="9813" y="185"/>
                      <a:pt x="9805" y="177"/>
                    </a:cubicBezTo>
                    <a:cubicBezTo>
                      <a:pt x="9644" y="141"/>
                      <a:pt x="9492" y="114"/>
                      <a:pt x="9332" y="87"/>
                    </a:cubicBezTo>
                    <a:cubicBezTo>
                      <a:pt x="9328" y="91"/>
                      <a:pt x="9323" y="93"/>
                      <a:pt x="9317" y="93"/>
                    </a:cubicBezTo>
                    <a:cubicBezTo>
                      <a:pt x="9310" y="93"/>
                      <a:pt x="9301" y="89"/>
                      <a:pt x="9296" y="78"/>
                    </a:cubicBezTo>
                    <a:cubicBezTo>
                      <a:pt x="8985" y="28"/>
                      <a:pt x="8672" y="1"/>
                      <a:pt x="8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693;p76"/>
              <p:cNvSpPr/>
              <p:nvPr/>
            </p:nvSpPr>
            <p:spPr>
              <a:xfrm>
                <a:off x="3636773" y="3876815"/>
                <a:ext cx="14251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93" extrusionOk="0">
                    <a:moveTo>
                      <a:pt x="99" y="0"/>
                    </a:moveTo>
                    <a:cubicBezTo>
                      <a:pt x="90" y="9"/>
                      <a:pt x="90" y="9"/>
                      <a:pt x="81" y="9"/>
                    </a:cubicBezTo>
                    <a:cubicBezTo>
                      <a:pt x="63" y="18"/>
                      <a:pt x="1" y="72"/>
                      <a:pt x="45" y="90"/>
                    </a:cubicBezTo>
                    <a:cubicBezTo>
                      <a:pt x="54" y="92"/>
                      <a:pt x="63" y="93"/>
                      <a:pt x="72" y="93"/>
                    </a:cubicBezTo>
                    <a:cubicBezTo>
                      <a:pt x="98" y="93"/>
                      <a:pt x="124" y="83"/>
                      <a:pt x="144" y="63"/>
                    </a:cubicBezTo>
                    <a:cubicBezTo>
                      <a:pt x="170" y="36"/>
                      <a:pt x="135" y="18"/>
                      <a:pt x="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694;p76"/>
              <p:cNvSpPr/>
              <p:nvPr/>
            </p:nvSpPr>
            <p:spPr>
              <a:xfrm>
                <a:off x="1778870" y="4048579"/>
                <a:ext cx="24585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95" extrusionOk="0">
                    <a:moveTo>
                      <a:pt x="107" y="0"/>
                    </a:moveTo>
                    <a:cubicBezTo>
                      <a:pt x="9" y="80"/>
                      <a:pt x="0" y="321"/>
                      <a:pt x="107" y="384"/>
                    </a:cubicBezTo>
                    <a:cubicBezTo>
                      <a:pt x="120" y="391"/>
                      <a:pt x="132" y="394"/>
                      <a:pt x="144" y="394"/>
                    </a:cubicBezTo>
                    <a:cubicBezTo>
                      <a:pt x="219" y="394"/>
                      <a:pt x="261" y="258"/>
                      <a:pt x="277" y="196"/>
                    </a:cubicBezTo>
                    <a:cubicBezTo>
                      <a:pt x="286" y="134"/>
                      <a:pt x="295" y="54"/>
                      <a:pt x="232" y="18"/>
                    </a:cubicBezTo>
                    <a:cubicBezTo>
                      <a:pt x="188" y="0"/>
                      <a:pt x="143" y="0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13695;p76"/>
              <p:cNvSpPr/>
              <p:nvPr/>
            </p:nvSpPr>
            <p:spPr>
              <a:xfrm>
                <a:off x="1566186" y="3952404"/>
                <a:ext cx="52171" cy="46337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56" extrusionOk="0">
                    <a:moveTo>
                      <a:pt x="333" y="0"/>
                    </a:moveTo>
                    <a:cubicBezTo>
                      <a:pt x="309" y="0"/>
                      <a:pt x="284" y="4"/>
                      <a:pt x="259" y="12"/>
                    </a:cubicBezTo>
                    <a:cubicBezTo>
                      <a:pt x="143" y="75"/>
                      <a:pt x="1" y="262"/>
                      <a:pt x="90" y="396"/>
                    </a:cubicBezTo>
                    <a:cubicBezTo>
                      <a:pt x="142" y="480"/>
                      <a:pt x="222" y="555"/>
                      <a:pt x="314" y="555"/>
                    </a:cubicBezTo>
                    <a:cubicBezTo>
                      <a:pt x="348" y="555"/>
                      <a:pt x="384" y="545"/>
                      <a:pt x="420" y="521"/>
                    </a:cubicBezTo>
                    <a:cubicBezTo>
                      <a:pt x="536" y="440"/>
                      <a:pt x="625" y="253"/>
                      <a:pt x="536" y="119"/>
                    </a:cubicBezTo>
                    <a:cubicBezTo>
                      <a:pt x="488" y="44"/>
                      <a:pt x="414" y="0"/>
                      <a:pt x="3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13696;p76"/>
              <p:cNvSpPr/>
              <p:nvPr/>
            </p:nvSpPr>
            <p:spPr>
              <a:xfrm>
                <a:off x="1740283" y="3957822"/>
                <a:ext cx="23002" cy="23419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81" extrusionOk="0">
                    <a:moveTo>
                      <a:pt x="142" y="1"/>
                    </a:moveTo>
                    <a:lnTo>
                      <a:pt x="142" y="1"/>
                    </a:lnTo>
                    <a:cubicBezTo>
                      <a:pt x="80" y="28"/>
                      <a:pt x="26" y="117"/>
                      <a:pt x="8" y="170"/>
                    </a:cubicBezTo>
                    <a:cubicBezTo>
                      <a:pt x="0" y="225"/>
                      <a:pt x="20" y="280"/>
                      <a:pt x="74" y="280"/>
                    </a:cubicBezTo>
                    <a:cubicBezTo>
                      <a:pt x="81" y="280"/>
                      <a:pt x="89" y="279"/>
                      <a:pt x="97" y="277"/>
                    </a:cubicBezTo>
                    <a:cubicBezTo>
                      <a:pt x="196" y="242"/>
                      <a:pt x="276" y="36"/>
                      <a:pt x="1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697;p76"/>
              <p:cNvSpPr/>
              <p:nvPr/>
            </p:nvSpPr>
            <p:spPr>
              <a:xfrm>
                <a:off x="3557266" y="3899150"/>
                <a:ext cx="28336" cy="2400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88" extrusionOk="0">
                    <a:moveTo>
                      <a:pt x="188" y="0"/>
                    </a:moveTo>
                    <a:cubicBezTo>
                      <a:pt x="125" y="18"/>
                      <a:pt x="45" y="98"/>
                      <a:pt x="27" y="161"/>
                    </a:cubicBezTo>
                    <a:cubicBezTo>
                      <a:pt x="0" y="241"/>
                      <a:pt x="90" y="268"/>
                      <a:pt x="152" y="285"/>
                    </a:cubicBezTo>
                    <a:cubicBezTo>
                      <a:pt x="161" y="287"/>
                      <a:pt x="169" y="287"/>
                      <a:pt x="178" y="287"/>
                    </a:cubicBezTo>
                    <a:cubicBezTo>
                      <a:pt x="238" y="287"/>
                      <a:pt x="289" y="259"/>
                      <a:pt x="313" y="196"/>
                    </a:cubicBezTo>
                    <a:cubicBezTo>
                      <a:pt x="339" y="107"/>
                      <a:pt x="259" y="36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698;p76"/>
              <p:cNvSpPr/>
              <p:nvPr/>
            </p:nvSpPr>
            <p:spPr>
              <a:xfrm>
                <a:off x="3041307" y="3893899"/>
                <a:ext cx="6751" cy="7501"/>
              </a:xfrm>
              <a:custGeom>
                <a:avLst/>
                <a:gdLst/>
                <a:ahLst/>
                <a:cxnLst/>
                <a:rect l="l" t="t" r="r" b="b"/>
                <a:pathLst>
                  <a:path w="81" h="90" extrusionOk="0">
                    <a:moveTo>
                      <a:pt x="54" y="1"/>
                    </a:moveTo>
                    <a:cubicBezTo>
                      <a:pt x="45" y="9"/>
                      <a:pt x="36" y="9"/>
                      <a:pt x="27" y="27"/>
                    </a:cubicBezTo>
                    <a:cubicBezTo>
                      <a:pt x="27" y="45"/>
                      <a:pt x="0" y="72"/>
                      <a:pt x="9" y="90"/>
                    </a:cubicBezTo>
                    <a:lnTo>
                      <a:pt x="27" y="90"/>
                    </a:lnTo>
                    <a:cubicBezTo>
                      <a:pt x="36" y="90"/>
                      <a:pt x="45" y="81"/>
                      <a:pt x="54" y="72"/>
                    </a:cubicBezTo>
                    <a:cubicBezTo>
                      <a:pt x="71" y="54"/>
                      <a:pt x="80" y="45"/>
                      <a:pt x="71" y="27"/>
                    </a:cubicBezTo>
                    <a:cubicBezTo>
                      <a:pt x="71" y="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699;p76"/>
              <p:cNvSpPr/>
              <p:nvPr/>
            </p:nvSpPr>
            <p:spPr>
              <a:xfrm>
                <a:off x="3494095" y="3833644"/>
                <a:ext cx="10918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7" extrusionOk="0">
                    <a:moveTo>
                      <a:pt x="71" y="1"/>
                    </a:moveTo>
                    <a:cubicBezTo>
                      <a:pt x="62" y="1"/>
                      <a:pt x="54" y="10"/>
                      <a:pt x="45" y="10"/>
                    </a:cubicBezTo>
                    <a:cubicBezTo>
                      <a:pt x="27" y="19"/>
                      <a:pt x="18" y="19"/>
                      <a:pt x="9" y="19"/>
                    </a:cubicBezTo>
                    <a:lnTo>
                      <a:pt x="0" y="19"/>
                    </a:lnTo>
                    <a:cubicBezTo>
                      <a:pt x="0" y="28"/>
                      <a:pt x="9" y="63"/>
                      <a:pt x="18" y="72"/>
                    </a:cubicBezTo>
                    <a:cubicBezTo>
                      <a:pt x="27" y="90"/>
                      <a:pt x="36" y="117"/>
                      <a:pt x="54" y="126"/>
                    </a:cubicBezTo>
                    <a:cubicBezTo>
                      <a:pt x="63" y="133"/>
                      <a:pt x="72" y="136"/>
                      <a:pt x="80" y="136"/>
                    </a:cubicBezTo>
                    <a:cubicBezTo>
                      <a:pt x="111" y="136"/>
                      <a:pt x="130" y="90"/>
                      <a:pt x="116" y="55"/>
                    </a:cubicBezTo>
                    <a:cubicBezTo>
                      <a:pt x="107" y="37"/>
                      <a:pt x="89" y="19"/>
                      <a:pt x="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700;p76"/>
              <p:cNvSpPr/>
              <p:nvPr/>
            </p:nvSpPr>
            <p:spPr>
              <a:xfrm>
                <a:off x="2989220" y="3928819"/>
                <a:ext cx="12751" cy="15168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82" extrusionOk="0">
                    <a:moveTo>
                      <a:pt x="63" y="1"/>
                    </a:moveTo>
                    <a:cubicBezTo>
                      <a:pt x="63" y="10"/>
                      <a:pt x="54" y="10"/>
                      <a:pt x="54" y="19"/>
                    </a:cubicBezTo>
                    <a:cubicBezTo>
                      <a:pt x="27" y="37"/>
                      <a:pt x="18" y="54"/>
                      <a:pt x="10" y="90"/>
                    </a:cubicBezTo>
                    <a:cubicBezTo>
                      <a:pt x="1" y="108"/>
                      <a:pt x="1" y="144"/>
                      <a:pt x="10" y="161"/>
                    </a:cubicBezTo>
                    <a:cubicBezTo>
                      <a:pt x="24" y="176"/>
                      <a:pt x="39" y="182"/>
                      <a:pt x="54" y="182"/>
                    </a:cubicBezTo>
                    <a:cubicBezTo>
                      <a:pt x="85" y="182"/>
                      <a:pt x="113" y="156"/>
                      <a:pt x="126" y="126"/>
                    </a:cubicBezTo>
                    <a:cubicBezTo>
                      <a:pt x="152" y="63"/>
                      <a:pt x="108" y="28"/>
                      <a:pt x="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701;p76"/>
              <p:cNvSpPr/>
              <p:nvPr/>
            </p:nvSpPr>
            <p:spPr>
              <a:xfrm>
                <a:off x="1804122" y="4051496"/>
                <a:ext cx="188182" cy="203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2446" extrusionOk="0">
                    <a:moveTo>
                      <a:pt x="1517" y="1"/>
                    </a:moveTo>
                    <a:lnTo>
                      <a:pt x="1517" y="1"/>
                    </a:lnTo>
                    <a:cubicBezTo>
                      <a:pt x="1651" y="251"/>
                      <a:pt x="1615" y="634"/>
                      <a:pt x="1544" y="884"/>
                    </a:cubicBezTo>
                    <a:cubicBezTo>
                      <a:pt x="1303" y="1633"/>
                      <a:pt x="732" y="1990"/>
                      <a:pt x="0" y="2106"/>
                    </a:cubicBezTo>
                    <a:cubicBezTo>
                      <a:pt x="277" y="2213"/>
                      <a:pt x="545" y="2329"/>
                      <a:pt x="803" y="2445"/>
                    </a:cubicBezTo>
                    <a:cubicBezTo>
                      <a:pt x="1794" y="2115"/>
                      <a:pt x="2258" y="768"/>
                      <a:pt x="15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702;p76"/>
              <p:cNvSpPr/>
              <p:nvPr/>
            </p:nvSpPr>
            <p:spPr>
              <a:xfrm>
                <a:off x="1816540" y="3960572"/>
                <a:ext cx="369780" cy="33411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4009" extrusionOk="0">
                    <a:moveTo>
                      <a:pt x="1444" y="1"/>
                    </a:moveTo>
                    <a:cubicBezTo>
                      <a:pt x="1389" y="1"/>
                      <a:pt x="1328" y="20"/>
                      <a:pt x="1261" y="66"/>
                    </a:cubicBezTo>
                    <a:cubicBezTo>
                      <a:pt x="1154" y="128"/>
                      <a:pt x="1092" y="226"/>
                      <a:pt x="976" y="280"/>
                    </a:cubicBezTo>
                    <a:cubicBezTo>
                      <a:pt x="965" y="285"/>
                      <a:pt x="949" y="290"/>
                      <a:pt x="934" y="290"/>
                    </a:cubicBezTo>
                    <a:cubicBezTo>
                      <a:pt x="922" y="290"/>
                      <a:pt x="912" y="288"/>
                      <a:pt x="904" y="280"/>
                    </a:cubicBezTo>
                    <a:cubicBezTo>
                      <a:pt x="826" y="223"/>
                      <a:pt x="770" y="194"/>
                      <a:pt x="687" y="194"/>
                    </a:cubicBezTo>
                    <a:cubicBezTo>
                      <a:pt x="666" y="194"/>
                      <a:pt x="644" y="196"/>
                      <a:pt x="619" y="200"/>
                    </a:cubicBezTo>
                    <a:cubicBezTo>
                      <a:pt x="0" y="272"/>
                      <a:pt x="98" y="958"/>
                      <a:pt x="598" y="958"/>
                    </a:cubicBezTo>
                    <a:cubicBezTo>
                      <a:pt x="654" y="958"/>
                      <a:pt x="714" y="950"/>
                      <a:pt x="779" y="931"/>
                    </a:cubicBezTo>
                    <a:cubicBezTo>
                      <a:pt x="851" y="863"/>
                      <a:pt x="930" y="832"/>
                      <a:pt x="1007" y="832"/>
                    </a:cubicBezTo>
                    <a:cubicBezTo>
                      <a:pt x="1093" y="832"/>
                      <a:pt x="1177" y="870"/>
                      <a:pt x="1252" y="940"/>
                    </a:cubicBezTo>
                    <a:lnTo>
                      <a:pt x="1261" y="940"/>
                    </a:lnTo>
                    <a:cubicBezTo>
                      <a:pt x="1475" y="1092"/>
                      <a:pt x="1618" y="1270"/>
                      <a:pt x="1716" y="1467"/>
                    </a:cubicBezTo>
                    <a:cubicBezTo>
                      <a:pt x="1725" y="1467"/>
                      <a:pt x="1734" y="1475"/>
                      <a:pt x="1734" y="1484"/>
                    </a:cubicBezTo>
                    <a:cubicBezTo>
                      <a:pt x="1850" y="1814"/>
                      <a:pt x="2189" y="2011"/>
                      <a:pt x="2233" y="2385"/>
                    </a:cubicBezTo>
                    <a:cubicBezTo>
                      <a:pt x="2260" y="2626"/>
                      <a:pt x="2207" y="2831"/>
                      <a:pt x="2117" y="3054"/>
                    </a:cubicBezTo>
                    <a:cubicBezTo>
                      <a:pt x="1948" y="3456"/>
                      <a:pt x="1636" y="3741"/>
                      <a:pt x="1234" y="3822"/>
                    </a:cubicBezTo>
                    <a:cubicBezTo>
                      <a:pt x="1350" y="3884"/>
                      <a:pt x="1466" y="3947"/>
                      <a:pt x="1582" y="4009"/>
                    </a:cubicBezTo>
                    <a:cubicBezTo>
                      <a:pt x="2019" y="3929"/>
                      <a:pt x="2456" y="3848"/>
                      <a:pt x="2894" y="3804"/>
                    </a:cubicBezTo>
                    <a:cubicBezTo>
                      <a:pt x="2760" y="3563"/>
                      <a:pt x="2778" y="3260"/>
                      <a:pt x="2920" y="3010"/>
                    </a:cubicBezTo>
                    <a:cubicBezTo>
                      <a:pt x="3015" y="2837"/>
                      <a:pt x="3152" y="2706"/>
                      <a:pt x="3331" y="2706"/>
                    </a:cubicBezTo>
                    <a:cubicBezTo>
                      <a:pt x="3337" y="2706"/>
                      <a:pt x="3343" y="2706"/>
                      <a:pt x="3349" y="2707"/>
                    </a:cubicBezTo>
                    <a:cubicBezTo>
                      <a:pt x="3380" y="2672"/>
                      <a:pt x="3421" y="2657"/>
                      <a:pt x="3467" y="2657"/>
                    </a:cubicBezTo>
                    <a:cubicBezTo>
                      <a:pt x="3673" y="2657"/>
                      <a:pt x="3991" y="2939"/>
                      <a:pt x="4107" y="3019"/>
                    </a:cubicBezTo>
                    <a:cubicBezTo>
                      <a:pt x="4146" y="3041"/>
                      <a:pt x="4238" y="3116"/>
                      <a:pt x="4312" y="3116"/>
                    </a:cubicBezTo>
                    <a:cubicBezTo>
                      <a:pt x="4356" y="3116"/>
                      <a:pt x="4394" y="3090"/>
                      <a:pt x="4410" y="3010"/>
                    </a:cubicBezTo>
                    <a:cubicBezTo>
                      <a:pt x="4428" y="2903"/>
                      <a:pt x="4437" y="2796"/>
                      <a:pt x="4410" y="2689"/>
                    </a:cubicBezTo>
                    <a:cubicBezTo>
                      <a:pt x="4366" y="2537"/>
                      <a:pt x="4303" y="2376"/>
                      <a:pt x="4187" y="2260"/>
                    </a:cubicBezTo>
                    <a:cubicBezTo>
                      <a:pt x="4015" y="2089"/>
                      <a:pt x="3812" y="2007"/>
                      <a:pt x="3597" y="2007"/>
                    </a:cubicBezTo>
                    <a:cubicBezTo>
                      <a:pt x="3533" y="2007"/>
                      <a:pt x="3468" y="2014"/>
                      <a:pt x="3402" y="2029"/>
                    </a:cubicBezTo>
                    <a:cubicBezTo>
                      <a:pt x="3286" y="2305"/>
                      <a:pt x="3001" y="2439"/>
                      <a:pt x="2715" y="2457"/>
                    </a:cubicBezTo>
                    <a:cubicBezTo>
                      <a:pt x="2712" y="2457"/>
                      <a:pt x="2709" y="2458"/>
                      <a:pt x="2707" y="2458"/>
                    </a:cubicBezTo>
                    <a:cubicBezTo>
                      <a:pt x="2670" y="2458"/>
                      <a:pt x="2664" y="2401"/>
                      <a:pt x="2697" y="2376"/>
                    </a:cubicBezTo>
                    <a:cubicBezTo>
                      <a:pt x="2911" y="2243"/>
                      <a:pt x="3580" y="1966"/>
                      <a:pt x="3152" y="1547"/>
                    </a:cubicBezTo>
                    <a:cubicBezTo>
                      <a:pt x="3010" y="1404"/>
                      <a:pt x="2858" y="1279"/>
                      <a:pt x="2715" y="1136"/>
                    </a:cubicBezTo>
                    <a:cubicBezTo>
                      <a:pt x="2519" y="940"/>
                      <a:pt x="3072" y="922"/>
                      <a:pt x="2483" y="592"/>
                    </a:cubicBezTo>
                    <a:cubicBezTo>
                      <a:pt x="2409" y="551"/>
                      <a:pt x="2324" y="544"/>
                      <a:pt x="2239" y="544"/>
                    </a:cubicBezTo>
                    <a:cubicBezTo>
                      <a:pt x="2197" y="544"/>
                      <a:pt x="2155" y="545"/>
                      <a:pt x="2114" y="545"/>
                    </a:cubicBezTo>
                    <a:cubicBezTo>
                      <a:pt x="1993" y="545"/>
                      <a:pt x="1885" y="530"/>
                      <a:pt x="1832" y="405"/>
                    </a:cubicBezTo>
                    <a:cubicBezTo>
                      <a:pt x="1769" y="258"/>
                      <a:pt x="1645" y="1"/>
                      <a:pt x="14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703;p76"/>
              <p:cNvSpPr/>
              <p:nvPr/>
            </p:nvSpPr>
            <p:spPr>
              <a:xfrm>
                <a:off x="1958801" y="4020243"/>
                <a:ext cx="2133087" cy="301274"/>
              </a:xfrm>
              <a:custGeom>
                <a:avLst/>
                <a:gdLst/>
                <a:ahLst/>
                <a:cxnLst/>
                <a:rect l="l" t="t" r="r" b="b"/>
                <a:pathLst>
                  <a:path w="25595" h="3615" extrusionOk="0">
                    <a:moveTo>
                      <a:pt x="14200" y="1"/>
                    </a:moveTo>
                    <a:cubicBezTo>
                      <a:pt x="13827" y="1"/>
                      <a:pt x="13455" y="20"/>
                      <a:pt x="13087" y="64"/>
                    </a:cubicBezTo>
                    <a:cubicBezTo>
                      <a:pt x="12347" y="153"/>
                      <a:pt x="11615" y="322"/>
                      <a:pt x="10884" y="492"/>
                    </a:cubicBezTo>
                    <a:cubicBezTo>
                      <a:pt x="10340" y="626"/>
                      <a:pt x="9786" y="733"/>
                      <a:pt x="9269" y="920"/>
                    </a:cubicBezTo>
                    <a:cubicBezTo>
                      <a:pt x="8752" y="1098"/>
                      <a:pt x="8234" y="1250"/>
                      <a:pt x="7726" y="1446"/>
                    </a:cubicBezTo>
                    <a:cubicBezTo>
                      <a:pt x="7217" y="1652"/>
                      <a:pt x="6718" y="1875"/>
                      <a:pt x="6191" y="2026"/>
                    </a:cubicBezTo>
                    <a:cubicBezTo>
                      <a:pt x="5076" y="2365"/>
                      <a:pt x="3988" y="2838"/>
                      <a:pt x="2837" y="3061"/>
                    </a:cubicBezTo>
                    <a:cubicBezTo>
                      <a:pt x="1909" y="3239"/>
                      <a:pt x="946" y="3248"/>
                      <a:pt x="0" y="3364"/>
                    </a:cubicBezTo>
                    <a:cubicBezTo>
                      <a:pt x="45" y="3391"/>
                      <a:pt x="89" y="3409"/>
                      <a:pt x="134" y="3436"/>
                    </a:cubicBezTo>
                    <a:cubicBezTo>
                      <a:pt x="232" y="3498"/>
                      <a:pt x="339" y="3552"/>
                      <a:pt x="437" y="3614"/>
                    </a:cubicBezTo>
                    <a:cubicBezTo>
                      <a:pt x="1713" y="3462"/>
                      <a:pt x="2980" y="3436"/>
                      <a:pt x="4246" y="3177"/>
                    </a:cubicBezTo>
                    <a:cubicBezTo>
                      <a:pt x="5433" y="2927"/>
                      <a:pt x="6637" y="2767"/>
                      <a:pt x="7815" y="2472"/>
                    </a:cubicBezTo>
                    <a:cubicBezTo>
                      <a:pt x="9055" y="2169"/>
                      <a:pt x="10286" y="1839"/>
                      <a:pt x="11517" y="1536"/>
                    </a:cubicBezTo>
                    <a:cubicBezTo>
                      <a:pt x="12748" y="1223"/>
                      <a:pt x="14033" y="929"/>
                      <a:pt x="15309" y="929"/>
                    </a:cubicBezTo>
                    <a:cubicBezTo>
                      <a:pt x="15323" y="929"/>
                      <a:pt x="15338" y="929"/>
                      <a:pt x="15353" y="929"/>
                    </a:cubicBezTo>
                    <a:cubicBezTo>
                      <a:pt x="17168" y="929"/>
                      <a:pt x="19016" y="1468"/>
                      <a:pt x="20768" y="1901"/>
                    </a:cubicBezTo>
                    <a:cubicBezTo>
                      <a:pt x="21616" y="2107"/>
                      <a:pt x="22454" y="2383"/>
                      <a:pt x="23329" y="2535"/>
                    </a:cubicBezTo>
                    <a:cubicBezTo>
                      <a:pt x="23700" y="2600"/>
                      <a:pt x="24061" y="2633"/>
                      <a:pt x="24418" y="2633"/>
                    </a:cubicBezTo>
                    <a:cubicBezTo>
                      <a:pt x="24798" y="2633"/>
                      <a:pt x="25173" y="2595"/>
                      <a:pt x="25550" y="2517"/>
                    </a:cubicBezTo>
                    <a:cubicBezTo>
                      <a:pt x="25568" y="2508"/>
                      <a:pt x="25577" y="2508"/>
                      <a:pt x="25595" y="2499"/>
                    </a:cubicBezTo>
                    <a:lnTo>
                      <a:pt x="25595" y="2499"/>
                    </a:lnTo>
                    <a:cubicBezTo>
                      <a:pt x="25577" y="2499"/>
                      <a:pt x="25559" y="2499"/>
                      <a:pt x="25542" y="2499"/>
                    </a:cubicBezTo>
                    <a:cubicBezTo>
                      <a:pt x="24898" y="2499"/>
                      <a:pt x="24231" y="2343"/>
                      <a:pt x="23641" y="2187"/>
                    </a:cubicBezTo>
                    <a:cubicBezTo>
                      <a:pt x="22651" y="1919"/>
                      <a:pt x="21669" y="1616"/>
                      <a:pt x="20706" y="1268"/>
                    </a:cubicBezTo>
                    <a:cubicBezTo>
                      <a:pt x="20099" y="1045"/>
                      <a:pt x="19448" y="920"/>
                      <a:pt x="18823" y="742"/>
                    </a:cubicBezTo>
                    <a:cubicBezTo>
                      <a:pt x="18217" y="572"/>
                      <a:pt x="17592" y="403"/>
                      <a:pt x="16968" y="287"/>
                    </a:cubicBezTo>
                    <a:cubicBezTo>
                      <a:pt x="16070" y="121"/>
                      <a:pt x="15131" y="1"/>
                      <a:pt x="142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04" name="Google Shape;13704;p76"/>
            <p:cNvSpPr/>
            <p:nvPr/>
          </p:nvSpPr>
          <p:spPr>
            <a:xfrm>
              <a:off x="1925201" y="4196367"/>
              <a:ext cx="57584" cy="103006"/>
            </a:xfrm>
            <a:custGeom>
              <a:avLst/>
              <a:gdLst/>
              <a:ahLst/>
              <a:cxnLst/>
              <a:rect l="l" t="t" r="r" b="b"/>
              <a:pathLst>
                <a:path w="554" h="991" extrusionOk="0">
                  <a:moveTo>
                    <a:pt x="500" y="1"/>
                  </a:moveTo>
                  <a:cubicBezTo>
                    <a:pt x="500" y="1"/>
                    <a:pt x="366" y="27"/>
                    <a:pt x="251" y="143"/>
                  </a:cubicBezTo>
                  <a:cubicBezTo>
                    <a:pt x="117" y="277"/>
                    <a:pt x="1" y="536"/>
                    <a:pt x="108" y="991"/>
                  </a:cubicBezTo>
                  <a:cubicBezTo>
                    <a:pt x="259" y="982"/>
                    <a:pt x="411" y="964"/>
                    <a:pt x="554" y="955"/>
                  </a:cubicBezTo>
                  <a:cubicBezTo>
                    <a:pt x="545" y="946"/>
                    <a:pt x="527" y="928"/>
                    <a:pt x="509" y="911"/>
                  </a:cubicBezTo>
                  <a:cubicBezTo>
                    <a:pt x="393" y="795"/>
                    <a:pt x="366" y="643"/>
                    <a:pt x="366" y="491"/>
                  </a:cubicBezTo>
                  <a:cubicBezTo>
                    <a:pt x="358" y="313"/>
                    <a:pt x="500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6"/>
            <p:cNvSpPr/>
            <p:nvPr/>
          </p:nvSpPr>
          <p:spPr>
            <a:xfrm>
              <a:off x="3809460" y="4012598"/>
              <a:ext cx="829039" cy="212457"/>
            </a:xfrm>
            <a:custGeom>
              <a:avLst/>
              <a:gdLst/>
              <a:ahLst/>
              <a:cxnLst/>
              <a:rect l="l" t="t" r="r" b="b"/>
              <a:pathLst>
                <a:path w="7976" h="2044" extrusionOk="0">
                  <a:moveTo>
                    <a:pt x="2741" y="0"/>
                  </a:moveTo>
                  <a:cubicBezTo>
                    <a:pt x="2489" y="0"/>
                    <a:pt x="2239" y="15"/>
                    <a:pt x="1999" y="47"/>
                  </a:cubicBezTo>
                  <a:cubicBezTo>
                    <a:pt x="1508" y="118"/>
                    <a:pt x="982" y="118"/>
                    <a:pt x="500" y="243"/>
                  </a:cubicBezTo>
                  <a:cubicBezTo>
                    <a:pt x="330" y="279"/>
                    <a:pt x="170" y="315"/>
                    <a:pt x="0" y="323"/>
                  </a:cubicBezTo>
                  <a:cubicBezTo>
                    <a:pt x="393" y="431"/>
                    <a:pt x="768" y="538"/>
                    <a:pt x="1151" y="645"/>
                  </a:cubicBezTo>
                  <a:cubicBezTo>
                    <a:pt x="2159" y="921"/>
                    <a:pt x="3132" y="1323"/>
                    <a:pt x="4149" y="1599"/>
                  </a:cubicBezTo>
                  <a:cubicBezTo>
                    <a:pt x="4897" y="1803"/>
                    <a:pt x="5698" y="2043"/>
                    <a:pt x="6483" y="2043"/>
                  </a:cubicBezTo>
                  <a:cubicBezTo>
                    <a:pt x="6558" y="2043"/>
                    <a:pt x="6634" y="2041"/>
                    <a:pt x="6709" y="2036"/>
                  </a:cubicBezTo>
                  <a:cubicBezTo>
                    <a:pt x="7119" y="1911"/>
                    <a:pt x="7547" y="1831"/>
                    <a:pt x="7976" y="1795"/>
                  </a:cubicBezTo>
                  <a:cubicBezTo>
                    <a:pt x="7619" y="1644"/>
                    <a:pt x="7280" y="1430"/>
                    <a:pt x="6977" y="1251"/>
                  </a:cubicBezTo>
                  <a:cubicBezTo>
                    <a:pt x="6272" y="841"/>
                    <a:pt x="5496" y="395"/>
                    <a:pt x="4693" y="225"/>
                  </a:cubicBezTo>
                  <a:cubicBezTo>
                    <a:pt x="4075" y="97"/>
                    <a:pt x="3396" y="0"/>
                    <a:pt x="2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6"/>
            <p:cNvSpPr/>
            <p:nvPr/>
          </p:nvSpPr>
          <p:spPr>
            <a:xfrm>
              <a:off x="1710146" y="4088787"/>
              <a:ext cx="145622" cy="207883"/>
            </a:xfrm>
            <a:custGeom>
              <a:avLst/>
              <a:gdLst/>
              <a:ahLst/>
              <a:cxnLst/>
              <a:rect l="l" t="t" r="r" b="b"/>
              <a:pathLst>
                <a:path w="1401" h="2000" extrusionOk="0">
                  <a:moveTo>
                    <a:pt x="1017" y="1"/>
                  </a:moveTo>
                  <a:cubicBezTo>
                    <a:pt x="1079" y="304"/>
                    <a:pt x="1044" y="643"/>
                    <a:pt x="919" y="964"/>
                  </a:cubicBezTo>
                  <a:cubicBezTo>
                    <a:pt x="758" y="1384"/>
                    <a:pt x="428" y="1740"/>
                    <a:pt x="0" y="1839"/>
                  </a:cubicBezTo>
                  <a:cubicBezTo>
                    <a:pt x="107" y="1892"/>
                    <a:pt x="223" y="1946"/>
                    <a:pt x="330" y="1999"/>
                  </a:cubicBezTo>
                  <a:cubicBezTo>
                    <a:pt x="785" y="1874"/>
                    <a:pt x="1169" y="1419"/>
                    <a:pt x="1285" y="973"/>
                  </a:cubicBezTo>
                  <a:cubicBezTo>
                    <a:pt x="1401" y="554"/>
                    <a:pt x="1178" y="304"/>
                    <a:pt x="10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7" name="Picture 15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99229" y="-870944"/>
            <a:ext cx="5455664" cy="5143500"/>
          </a:xfrm>
          <a:prstGeom prst="rect">
            <a:avLst/>
          </a:prstGeom>
        </p:spPr>
      </p:pic>
      <p:pic>
        <p:nvPicPr>
          <p:cNvPr id="158" name="Picture 157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527" y="56563"/>
            <a:ext cx="2965410" cy="279573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912248" y="577716"/>
            <a:ext cx="3288766" cy="75939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93" name="Google Shape;12393;p43"/>
          <p:cNvSpPr txBox="1">
            <a:spLocks noGrp="1"/>
          </p:cNvSpPr>
          <p:nvPr>
            <p:ph type="title"/>
          </p:nvPr>
        </p:nvSpPr>
        <p:spPr>
          <a:xfrm>
            <a:off x="1894113" y="260237"/>
            <a:ext cx="5325035" cy="11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>
                <a:solidFill>
                  <a:schemeClr val="l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sz="4000" dirty="0">
              <a:solidFill>
                <a:schemeClr val="l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06608" y="-827474"/>
            <a:ext cx="5455664" cy="51435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943" y="0"/>
            <a:ext cx="2949388" cy="278062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990600" y="1513593"/>
            <a:ext cx="747656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50000"/>
              </a:lnSpc>
              <a:buFontTx/>
              <a:buChar char="-"/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video AI “</a:t>
            </a:r>
            <a:r>
              <a:rPr lang="en-US" sz="2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Mây</a:t>
            </a:r>
            <a:r>
              <a:rPr 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sóng</a:t>
            </a:r>
            <a:r>
              <a:rPr 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marL="285750" indent="-285750" algn="just">
              <a:lnSpc>
                <a:spcPct val="150000"/>
              </a:lnSpc>
              <a:buFontTx/>
              <a:buChar char="-"/>
            </a:pP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video, HS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bè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9" name="Google Shape;12399;p44"/>
          <p:cNvSpPr txBox="1">
            <a:spLocks noGrp="1"/>
          </p:cNvSpPr>
          <p:nvPr>
            <p:ph type="title"/>
          </p:nvPr>
        </p:nvSpPr>
        <p:spPr>
          <a:xfrm>
            <a:off x="4534724" y="2785135"/>
            <a:ext cx="3548880" cy="9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KHÁM PHÁ VĂN BẢN</a:t>
            </a:r>
            <a:endParaRPr sz="4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00" name="Google Shape;12400;p44"/>
          <p:cNvSpPr txBox="1">
            <a:spLocks noGrp="1"/>
          </p:cNvSpPr>
          <p:nvPr>
            <p:ph type="title" idx="2"/>
          </p:nvPr>
        </p:nvSpPr>
        <p:spPr>
          <a:xfrm>
            <a:off x="2832792" y="2256705"/>
            <a:ext cx="1887300" cy="12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II.</a:t>
            </a:r>
            <a:endParaRPr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500" y="-472909"/>
            <a:ext cx="5455664" cy="51435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66875" l="3125" r="6928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0122" y="-54375"/>
            <a:ext cx="3531157" cy="332911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8104" y="0"/>
            <a:ext cx="3874033" cy="500230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30413" y="399570"/>
            <a:ext cx="3972646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8582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5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716" y="829875"/>
            <a:ext cx="7299832" cy="3688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52927" y="115261"/>
            <a:ext cx="311971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Gợi</a:t>
            </a:r>
            <a:r>
              <a:rPr lang="en-US" sz="3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ý: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5347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9" name="Google Shape;12419;p47"/>
          <p:cNvSpPr txBox="1">
            <a:spLocks noGrp="1"/>
          </p:cNvSpPr>
          <p:nvPr>
            <p:ph type="title"/>
          </p:nvPr>
        </p:nvSpPr>
        <p:spPr>
          <a:xfrm>
            <a:off x="4071700" y="764525"/>
            <a:ext cx="4266900" cy="66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4" r="5414"/>
          <a:stretch>
            <a:fillRect/>
          </a:stretch>
        </p:blipFill>
        <p:spPr/>
      </p:pic>
      <p:sp>
        <p:nvSpPr>
          <p:cNvPr id="3" name="Rectangle 2"/>
          <p:cNvSpPr/>
          <p:nvPr/>
        </p:nvSpPr>
        <p:spPr>
          <a:xfrm>
            <a:off x="4071700" y="1280328"/>
            <a:ext cx="4572000" cy="2400657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a/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Thái</a:t>
            </a:r>
            <a:r>
              <a:rPr lang="en-BZ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độ</a:t>
            </a:r>
            <a:r>
              <a:rPr lang="en-BZ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BZ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BZ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bé</a:t>
            </a:r>
            <a:r>
              <a:rPr lang="en-BZ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BZ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tr</a:t>
            </a:r>
            <a:r>
              <a:rPr lang="vi-VN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ư</a:t>
            </a:r>
            <a:r>
              <a:rPr lang="en-SG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ớc</a:t>
            </a:r>
            <a:r>
              <a:rPr lang="en-SG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SG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lời</a:t>
            </a:r>
            <a:r>
              <a:rPr lang="en-SG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SG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mời</a:t>
            </a:r>
            <a:r>
              <a:rPr lang="en-SG" sz="20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SG" sz="20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gọi</a:t>
            </a:r>
            <a:endParaRPr lang="en-US" sz="2000" kern="1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 Con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: “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Nhưng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lên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đó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?”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 Con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: “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Nhưng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ngoài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đó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?”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6" name="Google Shape;12426;p48"/>
          <p:cNvSpPr txBox="1">
            <a:spLocks noGrp="1"/>
          </p:cNvSpPr>
          <p:nvPr>
            <p:ph type="title"/>
          </p:nvPr>
        </p:nvSpPr>
        <p:spPr>
          <a:xfrm>
            <a:off x="720000" y="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chối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endParaRPr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29" name="Google Shape;12429;p48"/>
          <p:cNvSpPr txBox="1">
            <a:spLocks noGrp="1"/>
          </p:cNvSpPr>
          <p:nvPr>
            <p:ph type="subTitle" idx="3"/>
          </p:nvPr>
        </p:nvSpPr>
        <p:spPr>
          <a:xfrm>
            <a:off x="312902" y="832087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chối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mây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sz="2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30" name="Google Shape;12430;p48"/>
          <p:cNvSpPr txBox="1">
            <a:spLocks noGrp="1"/>
          </p:cNvSpPr>
          <p:nvPr>
            <p:ph type="subTitle" idx="4"/>
          </p:nvPr>
        </p:nvSpPr>
        <p:spPr>
          <a:xfrm>
            <a:off x="4806900" y="832087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chối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sóng</a:t>
            </a:r>
            <a:r>
              <a:rPr lang="en-US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sz="2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Placeholder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4" r="5414"/>
          <a:stretch>
            <a:fillRect/>
          </a:stretch>
        </p:blipFill>
        <p:spPr>
          <a:xfrm>
            <a:off x="720000" y="1238287"/>
            <a:ext cx="2860760" cy="1669202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3563" y="1238286"/>
            <a:ext cx="2820040" cy="1669203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630414" y="3039461"/>
            <a:ext cx="3449983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200" i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“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đang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đợi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nhà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”</a:t>
            </a:r>
            <a:endParaRPr lang="en-US" sz="2200" dirty="0"/>
          </a:p>
        </p:txBody>
      </p:sp>
      <p:sp>
        <p:nvSpPr>
          <p:cNvPr id="7" name="Rectangle 6"/>
          <p:cNvSpPr/>
          <p:nvPr/>
        </p:nvSpPr>
        <p:spPr>
          <a:xfrm>
            <a:off x="630414" y="3470348"/>
            <a:ext cx="392127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i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“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sao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rời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mà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?” </a:t>
            </a:r>
            <a:endParaRPr lang="en-US" sz="2200" dirty="0"/>
          </a:p>
        </p:txBody>
      </p:sp>
      <p:sp>
        <p:nvSpPr>
          <p:cNvPr id="8" name="Rectangle 7"/>
          <p:cNvSpPr/>
          <p:nvPr/>
        </p:nvSpPr>
        <p:spPr>
          <a:xfrm>
            <a:off x="5089129" y="2907489"/>
            <a:ext cx="3334871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200" i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- “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Buổi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chiều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luôn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muốn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nhà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sao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rời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mẹ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mà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200" i="1" dirty="0">
                <a:latin typeface="Times New Roman" panose="02020603050405020304" pitchFamily="18" charset="0"/>
                <a:ea typeface="Calibri" panose="020F0502020204030204" pitchFamily="34" charset="0"/>
              </a:rPr>
              <a:t>?” </a:t>
            </a:r>
            <a:endParaRPr lang="en-US" sz="2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0" name="Google Shape;12850;p55"/>
          <p:cNvSpPr txBox="1">
            <a:spLocks noGrp="1"/>
          </p:cNvSpPr>
          <p:nvPr>
            <p:ph type="title"/>
          </p:nvPr>
        </p:nvSpPr>
        <p:spPr>
          <a:xfrm>
            <a:off x="290478" y="-601950"/>
            <a:ext cx="4559100" cy="1203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endParaRPr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Placeholder 3"/>
          <p:cNvPicPr>
            <a:picLocks noGrp="1" noChangeAspect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86" r="22486"/>
          <a:stretch>
            <a:fillRect/>
          </a:stretch>
        </p:blipFill>
        <p:spPr>
          <a:xfrm>
            <a:off x="5611226" y="691193"/>
            <a:ext cx="3096300" cy="3096300"/>
          </a:xfrm>
        </p:spPr>
      </p:pic>
      <p:sp>
        <p:nvSpPr>
          <p:cNvPr id="5" name="Rectangle 4"/>
          <p:cNvSpPr/>
          <p:nvPr/>
        </p:nvSpPr>
        <p:spPr>
          <a:xfrm>
            <a:off x="290478" y="494284"/>
            <a:ext cx="5320748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it-IT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- Trò chơi “sắm vai”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+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C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on 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mây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; 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mẹ 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trăng ; mái nhà – bầu trời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it-IT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-&gt; Hai bàn tay con ôm lấy mẹ 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it-IT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-&gt; em được ôm ấp trong tình mẹ dịu dàng.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+ Con 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 sóng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; 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mẹ 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 bến 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bờ </a:t>
            </a:r>
            <a:r>
              <a:rPr lang="vi-VN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kì lạ</a:t>
            </a:r>
            <a:r>
              <a:rPr lang="pt-B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it-IT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-&gt; Con lăn, lăn, lăn mãi rồi sẽ cười vang vỡ tan vào lòng mẹ 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30000"/>
              </a:lnSpc>
              <a:tabLst>
                <a:tab pos="2971800" algn="ctr"/>
                <a:tab pos="5943600" algn="r"/>
              </a:tabLst>
            </a:pPr>
            <a:r>
              <a:rPr lang="it-IT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-&gt; em được lòng mẹ bao dung, rộng mở đón nhận</a:t>
            </a:r>
            <a:r>
              <a:rPr lang="it-IT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6" name="Google Shape;12406;p45"/>
          <p:cNvSpPr txBox="1">
            <a:spLocks noGrp="1"/>
          </p:cNvSpPr>
          <p:nvPr>
            <p:ph type="title"/>
          </p:nvPr>
        </p:nvSpPr>
        <p:spPr>
          <a:xfrm>
            <a:off x="2172294" y="136598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III. TỔNG KẾT</a:t>
            </a:r>
            <a:endParaRPr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49300" y="634338"/>
            <a:ext cx="8049025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hoạt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động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3000" dirty="0">
                <a:latin typeface="Times New Roman" panose="02020603050405020304" pitchFamily="18" charset="0"/>
                <a:ea typeface="Calibri" panose="020F0502020204030204" pitchFamily="34" charset="0"/>
              </a:rPr>
              <a:t>:  </a:t>
            </a:r>
            <a:endParaRPr lang="en-US" sz="3000" kern="1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>
              <a:lnSpc>
                <a:spcPct val="200000"/>
              </a:lnSpc>
            </a:pP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Vẽ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sơ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đồ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tư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duy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quát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đặc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điểm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qua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bản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mà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vừa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?</a:t>
            </a:r>
            <a:endParaRPr lang="en-US" sz="3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anguage Arts Subject for High School: The Odyssey by Slidesgo">
  <a:themeElements>
    <a:clrScheme name="Simple Light">
      <a:dk1>
        <a:srgbClr val="181E1C"/>
      </a:dk1>
      <a:lt1>
        <a:srgbClr val="EBFAFF"/>
      </a:lt1>
      <a:dk2>
        <a:srgbClr val="529FCE"/>
      </a:dk2>
      <a:lt2>
        <a:srgbClr val="043C62"/>
      </a:lt2>
      <a:accent1>
        <a:srgbClr val="E5F4F9"/>
      </a:accent1>
      <a:accent2>
        <a:srgbClr val="DFF1F7"/>
      </a:accent2>
      <a:accent3>
        <a:srgbClr val="C5EFFE"/>
      </a:accent3>
      <a:accent4>
        <a:srgbClr val="63B9EC"/>
      </a:accent4>
      <a:accent5>
        <a:srgbClr val="FFFFFF"/>
      </a:accent5>
      <a:accent6>
        <a:srgbClr val="FFFFFF"/>
      </a:accent6>
      <a:hlink>
        <a:srgbClr val="181E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</TotalTime>
  <Words>442</Words>
  <Application>Microsoft Office PowerPoint</Application>
  <PresentationFormat>On-screen Show (16:9)</PresentationFormat>
  <Paragraphs>41</Paragraphs>
  <Slides>15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3" baseType="lpstr">
      <vt:lpstr>Domine</vt:lpstr>
      <vt:lpstr>Barlow Medium</vt:lpstr>
      <vt:lpstr>Calibri</vt:lpstr>
      <vt:lpstr>Times New Roman</vt:lpstr>
      <vt:lpstr>Arial</vt:lpstr>
      <vt:lpstr>Tahoma</vt:lpstr>
      <vt:lpstr>Roboto Condensed Light</vt:lpstr>
      <vt:lpstr>Language Arts Subject for High School: The Odyssey by Slidesgo</vt:lpstr>
      <vt:lpstr> Chuyên đề: Ứng dụng một số phần mềm vào dạy học đọc hiểu văn bản thơ theo chương trình giáo dục phổ thông 2018  </vt:lpstr>
      <vt:lpstr>KHỞI ĐỘNG</vt:lpstr>
      <vt:lpstr>KHÁM PHÁ VĂN BẢN</vt:lpstr>
      <vt:lpstr>PowerPoint Presentation</vt:lpstr>
      <vt:lpstr>PowerPoint Presentation</vt:lpstr>
      <vt:lpstr>2. Thái độ của em bé</vt:lpstr>
      <vt:lpstr>b) Lời từ chối của em bé</vt:lpstr>
      <vt:lpstr>3. Trò chơi của em bé</vt:lpstr>
      <vt:lpstr>III. TỔNG KẾT</vt:lpstr>
      <vt:lpstr>III. TỔNG KẾT</vt:lpstr>
      <vt:lpstr>Luyện tập, vận dụng</vt:lpstr>
      <vt:lpstr>PowerPoint Presentation</vt:lpstr>
      <vt:lpstr>Bài thơ “Mây và Sóng”</vt:lpstr>
      <vt:lpstr>PowerPoint Presentation</vt:lpstr>
      <vt:lpstr>CHÂN THÀNH CẢM ƠN  QUÝ THẦY CÔ CÙNG CÁC EM HỌC SINH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Chuyên đề: Ứng dụng một số phần mềm vào dạy học đọc hiểu văn bản thơ theo chương trình giáo dục phổ thông 2018  </dc:title>
  <cp:lastModifiedBy>do que</cp:lastModifiedBy>
  <cp:revision>17</cp:revision>
  <dcterms:modified xsi:type="dcterms:W3CDTF">2025-02-26T07:38:18Z</dcterms:modified>
</cp:coreProperties>
</file>