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5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1F63-DD0E-3081-4D53-D378BF395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C0637-E38B-0500-0FED-BE5639B85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69410-645E-1821-E4B6-41F3FFA8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ADB91-E2C1-4EC3-7D80-43364D20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8F4D7-0B68-BE14-D889-9A82ABB7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52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AC43-6EA0-7303-6BAA-FC5B8E6C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77832-DED3-9965-436B-511B0D8F8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B5153-0F38-3695-EDB1-F272EB98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1D371-A840-4131-64F4-31B2FBFF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F9B3-98D5-0E92-FF33-76D6279D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828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0583A-E18F-2030-7E16-66449D35A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CF93F-6710-494B-1370-A18C8F760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18206-48D3-E414-B699-F67EA899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B511-85B7-9657-DEB1-8A15AAC3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BEF75-6A1A-662D-8A75-403E2D5E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65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FA89-A8EE-67F4-DD27-AD71E4B1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6A7F1-E28A-BD02-16B7-C66D4B71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8C19F-FFF3-0F6E-D244-B11091D7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AF907-036F-2A99-B77B-20853738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03109-FF5B-9E60-A530-6E097D1D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77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D9D9-13BC-CF10-9E76-9C317DA8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AC847-DC66-FC8E-F329-AC0D235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384D8-7902-B51C-88E1-AC8DC32E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B9DAF-22FA-7DB6-6510-3D864AE6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D2478-CF82-BE6F-A743-7E3B7482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308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F694-0F57-5721-42C6-047C551D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E8B4E-3932-77AC-ACF7-660650A62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045C1-3684-A0C8-B241-C60BFC2DD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942E3-92FC-54B2-65DC-E3C5EDA4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4E841-C0B8-2B53-E22F-29B16375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CEA37-29A6-8988-D45C-AAE4656F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96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53B1-2903-01C7-3F17-E807F454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2CF76-615A-6185-644F-8C1901CD3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888EA-1C64-2A5E-48DD-B6D5EF793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F0B61-EDA1-B232-7761-2A4BD0633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7D07E-DC6E-AF1D-BD65-FB3968501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468AC7-F82D-D3E1-A289-A2B921B3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3E456-6CC8-F80F-496E-1FF5E006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36245-5EEE-7993-008E-BA7AD711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51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4D8B-A314-9B59-4C7F-D7465CB1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A925C-829B-2348-5F3A-1B9BE32F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54A61-6644-59C4-0FEE-94236585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F849F-2B34-4E31-602C-27B0F1E9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75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EB506-2A7F-C05E-543B-4F9C976F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38C87-82C5-FD7C-A3F9-4B6A373E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FC7CF-2422-636D-7FDC-3B545B6F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99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1C66-71AA-7134-B42D-928C3AD4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AEDC-AE59-A08D-0D53-22E24190A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DCB58-5375-8DCE-4AB8-473C53B67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BF11-0DE5-62FA-ABCB-5B8F13CF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B463C-5742-7C9F-0A66-E423582F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EC30D-F41B-19EA-0CAA-79812CBF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740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BFBF-1DC4-3875-F964-74AB708F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1B87F1-001F-9C6B-8330-2C850DB96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AA04D-DD88-526E-B118-73BB13356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C0860-A0AC-532E-2F4C-7882D70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5FF7-9E90-0010-6688-0573ADB4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2514-A698-20C9-0FFD-6587D0EB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888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E0BF2-8A39-3670-D7CE-C6C73CE7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0351F-32C2-5E36-63AF-241D58BAF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32140-E9E1-D8EC-84D8-E1C3A499A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F16CD-419B-4DFF-BF94-49F2E46AA53F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83587-EF44-94AA-9571-0F12536A0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6F058-A627-4884-BC64-31A120142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9099-C59B-4F07-80A9-AFD827D245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3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loa-podcast.com/our-stories/hung-vuo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7735-10C9-2CF1-042F-D606B866E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87" y="139988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21: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4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HỘI XUÂN QUÊ HƯƠNG (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1)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CC578-EF45-0122-E04C-609230B05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4786" y="1892371"/>
            <a:ext cx="7803401" cy="3975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4A0C1-3295-5737-75D4-1D151CD60018}"/>
              </a:ext>
            </a:extLst>
          </p:cNvPr>
          <p:cNvSpPr txBox="1"/>
          <p:nvPr/>
        </p:nvSpPr>
        <p:spPr>
          <a:xfrm>
            <a:off x="2272037" y="6627168"/>
            <a:ext cx="7803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">
                <a:hlinkClick r:id="rId4" tooltip="https://www.loa-podcast.com/our-stories/hung-vuong"/>
              </a:rPr>
              <a:t>This Photo</a:t>
            </a:r>
            <a:r>
              <a:rPr lang="vi-VN" sz="900"/>
              <a:t> by Unknown Author is licensed under </a:t>
            </a:r>
            <a:r>
              <a:rPr lang="vi-VN" sz="900">
                <a:hlinkClick r:id="rId5" tooltip="https://creativecommons.org/licenses/by-nc-sa/3.0/"/>
              </a:rPr>
              <a:t>CC BY-SA-NC</a:t>
            </a:r>
            <a:endParaRPr lang="vi-VN" sz="900"/>
          </a:p>
        </p:txBody>
      </p:sp>
    </p:spTree>
    <p:extLst>
      <p:ext uri="{BB962C8B-B14F-4D97-AF65-F5344CB8AC3E}">
        <p14:creationId xmlns:p14="http://schemas.microsoft.com/office/powerpoint/2010/main" val="147219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7F81A7-E9D0-783F-982B-A3AA09DF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593" y="-24216"/>
            <a:ext cx="4670918" cy="7471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21: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4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HỘI XUÂN QUÊ HƯƠNG (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1)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DDB7CE-476C-1DD9-A395-1E6FBB635154}"/>
              </a:ext>
            </a:extLst>
          </p:cNvPr>
          <p:cNvSpPr txBox="1">
            <a:spLocks/>
          </p:cNvSpPr>
          <p:nvPr/>
        </p:nvSpPr>
        <p:spPr>
          <a:xfrm>
            <a:off x="1281202" y="1863587"/>
            <a:ext cx="10327702" cy="120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DC6C7F-01B4-F119-3C3D-EBE96935803B}"/>
              </a:ext>
            </a:extLst>
          </p:cNvPr>
          <p:cNvSpPr txBox="1">
            <a:spLocks/>
          </p:cNvSpPr>
          <p:nvPr/>
        </p:nvSpPr>
        <p:spPr>
          <a:xfrm>
            <a:off x="3289284" y="770967"/>
            <a:ext cx="6035419" cy="78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B59A9F-6B2F-A24B-B9CB-E2FC010921F9}"/>
              </a:ext>
            </a:extLst>
          </p:cNvPr>
          <p:cNvSpPr txBox="1">
            <a:spLocks/>
          </p:cNvSpPr>
          <p:nvPr/>
        </p:nvSpPr>
        <p:spPr>
          <a:xfrm>
            <a:off x="1100995" y="2931900"/>
            <a:ext cx="8550730" cy="80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9086D9-7C9D-36C4-8CC0-E8C80581B740}"/>
              </a:ext>
            </a:extLst>
          </p:cNvPr>
          <p:cNvSpPr txBox="1">
            <a:spLocks/>
          </p:cNvSpPr>
          <p:nvPr/>
        </p:nvSpPr>
        <p:spPr>
          <a:xfrm>
            <a:off x="1281202" y="3674247"/>
            <a:ext cx="9799509" cy="120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CF563D-79A3-4605-08A2-3CF996B9DDD1}"/>
              </a:ext>
            </a:extLst>
          </p:cNvPr>
          <p:cNvSpPr txBox="1">
            <a:spLocks/>
          </p:cNvSpPr>
          <p:nvPr/>
        </p:nvSpPr>
        <p:spPr>
          <a:xfrm>
            <a:off x="1281202" y="4742560"/>
            <a:ext cx="9952855" cy="1768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5BF28A6F-7D0A-8424-2B99-3F68D78DD1CC}"/>
              </a:ext>
            </a:extLst>
          </p:cNvPr>
          <p:cNvSpPr/>
          <p:nvPr/>
        </p:nvSpPr>
        <p:spPr>
          <a:xfrm>
            <a:off x="1628067" y="1493630"/>
            <a:ext cx="9559728" cy="128436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79A2FEC1-B090-5AE6-56E0-410B4F83856F}"/>
              </a:ext>
            </a:extLst>
          </p:cNvPr>
          <p:cNvSpPr/>
          <p:nvPr/>
        </p:nvSpPr>
        <p:spPr>
          <a:xfrm>
            <a:off x="1628067" y="4407219"/>
            <a:ext cx="9799509" cy="868821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509E4548-42C6-CC14-0C2C-6E71567C6FA5}"/>
              </a:ext>
            </a:extLst>
          </p:cNvPr>
          <p:cNvSpPr/>
          <p:nvPr/>
        </p:nvSpPr>
        <p:spPr>
          <a:xfrm>
            <a:off x="1628067" y="2833219"/>
            <a:ext cx="9506746" cy="143443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E0A8DFC-706C-7793-4F39-403F31923EF1}"/>
              </a:ext>
            </a:extLst>
          </p:cNvPr>
          <p:cNvSpPr/>
          <p:nvPr/>
        </p:nvSpPr>
        <p:spPr>
          <a:xfrm>
            <a:off x="1665189" y="5415361"/>
            <a:ext cx="9559727" cy="134334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8A122C-4463-BCF9-2916-5AABE323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234" y="-82142"/>
            <a:ext cx="4746171" cy="7847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sz="2200" b="1" dirty="0" err="1">
                <a:solidFill>
                  <a:srgbClr val="FF0000"/>
                </a:solidFill>
              </a:rPr>
              <a:t>Tiết</a:t>
            </a:r>
            <a:r>
              <a:rPr lang="en-US" sz="2200" b="1" dirty="0">
                <a:solidFill>
                  <a:srgbClr val="FF0000"/>
                </a:solidFill>
              </a:rPr>
              <a:t> 21: </a:t>
            </a:r>
            <a:r>
              <a:rPr lang="en-US" sz="2200" b="1" dirty="0" err="1">
                <a:solidFill>
                  <a:srgbClr val="FF0000"/>
                </a:solidFill>
              </a:rPr>
              <a:t>Bài</a:t>
            </a:r>
            <a:r>
              <a:rPr lang="en-US" sz="2200" b="1" dirty="0">
                <a:solidFill>
                  <a:srgbClr val="FF0000"/>
                </a:solidFill>
              </a:rPr>
              <a:t> 4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HỘI XUÂN QUÊ HƯƠNG (</a:t>
            </a:r>
            <a:r>
              <a:rPr lang="en-US" sz="2200" b="1" dirty="0" err="1">
                <a:solidFill>
                  <a:srgbClr val="FF0000"/>
                </a:solidFill>
              </a:rPr>
              <a:t>Tiết</a:t>
            </a:r>
            <a:r>
              <a:rPr lang="en-US" sz="2200" b="1" dirty="0">
                <a:solidFill>
                  <a:srgbClr val="FF0000"/>
                </a:solidFill>
              </a:rPr>
              <a:t> 1)</a:t>
            </a:r>
            <a:endParaRPr lang="vi-VN" sz="22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322A87-10EE-3EE3-A8A2-4701988574A8}"/>
              </a:ext>
            </a:extLst>
          </p:cNvPr>
          <p:cNvSpPr txBox="1">
            <a:spLocks/>
          </p:cNvSpPr>
          <p:nvPr/>
        </p:nvSpPr>
        <p:spPr>
          <a:xfrm>
            <a:off x="4291149" y="709539"/>
            <a:ext cx="3609702" cy="78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3A0078C-DBE4-EB90-A53B-21F1C1D3AE71}"/>
              </a:ext>
            </a:extLst>
          </p:cNvPr>
          <p:cNvSpPr/>
          <p:nvPr/>
        </p:nvSpPr>
        <p:spPr>
          <a:xfrm>
            <a:off x="126275" y="1359421"/>
            <a:ext cx="11939449" cy="894806"/>
          </a:xfrm>
          <a:prstGeom prst="flowChartConnector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1 –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dáng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lễ</a:t>
            </a:r>
            <a:r>
              <a:rPr lang="en-US" sz="2800" b="1" dirty="0"/>
              <a:t> </a:t>
            </a:r>
            <a:r>
              <a:rPr lang="en-US" sz="2800" b="1" dirty="0" err="1"/>
              <a:t>hội</a:t>
            </a:r>
            <a:endParaRPr lang="vi-VN" sz="2800" b="1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9359090D-267E-19CE-A213-DEB29A26E38A}"/>
              </a:ext>
            </a:extLst>
          </p:cNvPr>
          <p:cNvSpPr/>
          <p:nvPr/>
        </p:nvSpPr>
        <p:spPr>
          <a:xfrm>
            <a:off x="126274" y="2360835"/>
            <a:ext cx="11939449" cy="894806"/>
          </a:xfrm>
          <a:prstGeom prst="flowChartConnector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 –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đề</a:t>
            </a:r>
            <a:r>
              <a:rPr lang="en-US" sz="2800" b="1" dirty="0"/>
              <a:t> </a:t>
            </a:r>
            <a:r>
              <a:rPr lang="en-US" sz="2800" b="1" dirty="0" err="1"/>
              <a:t>tài</a:t>
            </a:r>
            <a:r>
              <a:rPr lang="en-US" sz="2800" b="1" dirty="0"/>
              <a:t> </a:t>
            </a:r>
            <a:r>
              <a:rPr lang="en-US" sz="2800" b="1" dirty="0" err="1"/>
              <a:t>Lễ</a:t>
            </a:r>
            <a:r>
              <a:rPr lang="en-US" sz="2800" b="1" dirty="0"/>
              <a:t> </a:t>
            </a:r>
            <a:r>
              <a:rPr lang="en-US" sz="2800" b="1" dirty="0" err="1"/>
              <a:t>hội</a:t>
            </a:r>
            <a:r>
              <a:rPr lang="en-US" sz="2800" b="1" dirty="0"/>
              <a:t> </a:t>
            </a:r>
            <a:r>
              <a:rPr lang="en-US" sz="2800" b="1" dirty="0" err="1"/>
              <a:t>quê</a:t>
            </a:r>
            <a:r>
              <a:rPr lang="en-US" sz="2800" b="1" dirty="0"/>
              <a:t> </a:t>
            </a:r>
            <a:r>
              <a:rPr lang="en-US" sz="2800" b="1" dirty="0" err="1"/>
              <a:t>hương</a:t>
            </a:r>
            <a:endParaRPr lang="vi-VN" sz="2800" b="1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60B5049-DA7D-E751-E479-9DC3F943A4AB}"/>
              </a:ext>
            </a:extLst>
          </p:cNvPr>
          <p:cNvSpPr/>
          <p:nvPr/>
        </p:nvSpPr>
        <p:spPr>
          <a:xfrm>
            <a:off x="126275" y="3372795"/>
            <a:ext cx="11939449" cy="894806"/>
          </a:xfrm>
          <a:prstGeom prst="flowChartConnector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3 –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bức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đề</a:t>
            </a:r>
            <a:r>
              <a:rPr lang="en-US" sz="2800" b="1" dirty="0"/>
              <a:t> </a:t>
            </a:r>
            <a:r>
              <a:rPr lang="en-US" sz="2800" b="1" dirty="0" err="1"/>
              <a:t>tài</a:t>
            </a:r>
            <a:r>
              <a:rPr lang="en-US" sz="2800" b="1" dirty="0"/>
              <a:t> </a:t>
            </a:r>
            <a:r>
              <a:rPr lang="en-US" sz="2800" b="1" dirty="0" err="1"/>
              <a:t>Lễ</a:t>
            </a:r>
            <a:r>
              <a:rPr lang="en-US" sz="2800" b="1" dirty="0"/>
              <a:t> </a:t>
            </a:r>
            <a:r>
              <a:rPr lang="en-US" sz="2800" b="1" dirty="0" err="1"/>
              <a:t>hội</a:t>
            </a:r>
            <a:r>
              <a:rPr lang="en-US" sz="2800" b="1" dirty="0"/>
              <a:t> </a:t>
            </a:r>
            <a:r>
              <a:rPr lang="en-US" sz="2800" b="1" dirty="0" err="1"/>
              <a:t>quê</a:t>
            </a:r>
            <a:r>
              <a:rPr lang="en-US" sz="2800" b="1" dirty="0"/>
              <a:t> </a:t>
            </a:r>
            <a:r>
              <a:rPr lang="en-US" sz="2800" b="1" dirty="0" err="1"/>
              <a:t>hương</a:t>
            </a:r>
            <a:endParaRPr lang="vi-VN" sz="2800" b="1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DD942CA-3374-D980-D02B-0A8FFD184E82}"/>
              </a:ext>
            </a:extLst>
          </p:cNvPr>
          <p:cNvSpPr/>
          <p:nvPr/>
        </p:nvSpPr>
        <p:spPr>
          <a:xfrm>
            <a:off x="126276" y="4379580"/>
            <a:ext cx="11939449" cy="894806"/>
          </a:xfrm>
          <a:prstGeom prst="flowChartConnector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4 – </a:t>
            </a:r>
            <a:r>
              <a:rPr lang="en-US" sz="2800" b="1" dirty="0" err="1"/>
              <a:t>Trưng</a:t>
            </a:r>
            <a:r>
              <a:rPr lang="en-US" sz="2800" b="1" dirty="0"/>
              <a:t> </a:t>
            </a:r>
            <a:r>
              <a:rPr lang="en-US" sz="2800" b="1" dirty="0" err="1"/>
              <a:t>bày</a:t>
            </a:r>
            <a:r>
              <a:rPr lang="en-US" sz="2800" b="1" dirty="0"/>
              <a:t> </a:t>
            </a:r>
            <a:r>
              <a:rPr lang="en-US" sz="2800" b="1" dirty="0" err="1"/>
              <a:t>sản</a:t>
            </a:r>
            <a:r>
              <a:rPr lang="en-US" sz="2800" b="1" dirty="0"/>
              <a:t> </a:t>
            </a:r>
            <a:r>
              <a:rPr lang="en-US" sz="2800" b="1" dirty="0" err="1"/>
              <a:t>phẩm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chia </a:t>
            </a:r>
            <a:r>
              <a:rPr lang="en-US" sz="2800" b="1" dirty="0" err="1"/>
              <a:t>sẻ</a:t>
            </a:r>
            <a:endParaRPr lang="vi-VN" sz="2800" b="1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1EAF95A-9463-DA2B-CA85-91DC75CB7181}"/>
              </a:ext>
            </a:extLst>
          </p:cNvPr>
          <p:cNvSpPr/>
          <p:nvPr/>
        </p:nvSpPr>
        <p:spPr>
          <a:xfrm>
            <a:off x="126276" y="5348908"/>
            <a:ext cx="11939449" cy="894806"/>
          </a:xfrm>
          <a:prstGeom prst="flowChartConnector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5 –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hiểu</a:t>
            </a:r>
            <a:r>
              <a:rPr lang="en-US" sz="2800" b="1" dirty="0"/>
              <a:t> </a:t>
            </a:r>
            <a:r>
              <a:rPr lang="en-US" sz="2800" b="1" dirty="0" err="1"/>
              <a:t>đề</a:t>
            </a:r>
            <a:r>
              <a:rPr lang="en-US" sz="2800" b="1" dirty="0"/>
              <a:t> </a:t>
            </a:r>
            <a:r>
              <a:rPr lang="en-US" sz="2800" b="1" dirty="0" err="1"/>
              <a:t>tài</a:t>
            </a:r>
            <a:r>
              <a:rPr lang="en-US" sz="2800" b="1" dirty="0"/>
              <a:t> </a:t>
            </a:r>
            <a:r>
              <a:rPr lang="en-US" sz="2800" b="1" dirty="0" err="1"/>
              <a:t>Lễ</a:t>
            </a:r>
            <a:r>
              <a:rPr lang="en-US" sz="2800" b="1" dirty="0"/>
              <a:t> </a:t>
            </a:r>
            <a:r>
              <a:rPr lang="en-US" sz="2800" b="1" dirty="0" err="1"/>
              <a:t>hội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 </a:t>
            </a:r>
            <a:r>
              <a:rPr lang="en-US" sz="2800" b="1" dirty="0" err="1"/>
              <a:t>Đông</a:t>
            </a:r>
            <a:r>
              <a:rPr lang="en-US" sz="2800" b="1" dirty="0"/>
              <a:t> </a:t>
            </a:r>
            <a:r>
              <a:rPr lang="en-US" sz="2800" b="1" dirty="0" err="1"/>
              <a:t>Hồ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4179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61BE4D-7442-6624-CC23-718AA68D3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3" y="1459050"/>
            <a:ext cx="7323364" cy="403183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34A8C5-7644-C35D-1CA0-9A97E2B3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508" y="-156754"/>
            <a:ext cx="3818709" cy="10702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sz="2200" b="1" dirty="0" err="1">
                <a:solidFill>
                  <a:srgbClr val="FF0000"/>
                </a:solidFill>
              </a:rPr>
              <a:t>Tiết</a:t>
            </a:r>
            <a:r>
              <a:rPr lang="en-US" sz="2200" b="1" dirty="0">
                <a:solidFill>
                  <a:srgbClr val="FF0000"/>
                </a:solidFill>
              </a:rPr>
              <a:t> 21: </a:t>
            </a:r>
            <a:r>
              <a:rPr lang="en-US" sz="2200" b="1" dirty="0" err="1">
                <a:solidFill>
                  <a:srgbClr val="FF0000"/>
                </a:solidFill>
              </a:rPr>
              <a:t>Bài</a:t>
            </a:r>
            <a:r>
              <a:rPr lang="en-US" sz="2200" b="1" dirty="0">
                <a:solidFill>
                  <a:srgbClr val="FF0000"/>
                </a:solidFill>
              </a:rPr>
              <a:t> 4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HỘI XUÂN QUÊ HƯƠNG (</a:t>
            </a:r>
            <a:r>
              <a:rPr lang="en-US" sz="2200" b="1" dirty="0" err="1">
                <a:solidFill>
                  <a:srgbClr val="FF0000"/>
                </a:solidFill>
              </a:rPr>
              <a:t>Tiết</a:t>
            </a:r>
            <a:r>
              <a:rPr lang="en-US" sz="2200" b="1" dirty="0">
                <a:solidFill>
                  <a:srgbClr val="FF0000"/>
                </a:solidFill>
              </a:rPr>
              <a:t> 1)</a:t>
            </a:r>
            <a:endParaRPr lang="vi-VN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A8DD7-A383-E03A-C244-88397CA0F92E}"/>
              </a:ext>
            </a:extLst>
          </p:cNvPr>
          <p:cNvSpPr txBox="1"/>
          <p:nvPr/>
        </p:nvSpPr>
        <p:spPr>
          <a:xfrm>
            <a:off x="1069522" y="782148"/>
            <a:ext cx="7323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 –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dáng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lễ</a:t>
            </a:r>
            <a:r>
              <a:rPr lang="en-US" sz="2800" b="1" dirty="0"/>
              <a:t> </a:t>
            </a:r>
            <a:r>
              <a:rPr lang="en-US" sz="2800" b="1" dirty="0" err="1"/>
              <a:t>hội</a:t>
            </a:r>
            <a:endParaRPr lang="vi-VN" sz="2800" b="1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273DA81-CF42-5FD5-F80D-1434683C0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684" y="1793282"/>
            <a:ext cx="3581266" cy="3363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E85323-3D9B-36EC-4AAE-68BCB0F81399}"/>
              </a:ext>
            </a:extLst>
          </p:cNvPr>
          <p:cNvSpPr txBox="1"/>
          <p:nvPr/>
        </p:nvSpPr>
        <p:spPr>
          <a:xfrm>
            <a:off x="1336766" y="5558143"/>
            <a:ext cx="104192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Lễ</a:t>
            </a:r>
            <a:r>
              <a:rPr lang="en-US" sz="2800" b="1" dirty="0"/>
              <a:t> </a:t>
            </a:r>
            <a:r>
              <a:rPr lang="en-US" sz="2800" b="1" dirty="0" err="1"/>
              <a:t>hội</a:t>
            </a:r>
            <a:r>
              <a:rPr lang="en-US" sz="2800" b="1" dirty="0"/>
              <a:t>,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lễ</a:t>
            </a:r>
            <a:r>
              <a:rPr lang="en-US" sz="2800" b="1" dirty="0"/>
              <a:t> </a:t>
            </a:r>
            <a:r>
              <a:rPr lang="en-US" sz="2800" b="1" dirty="0" err="1"/>
              <a:t>hội</a:t>
            </a:r>
            <a:r>
              <a:rPr lang="en-US" sz="2800" b="1" dirty="0"/>
              <a:t>, </a:t>
            </a:r>
            <a:r>
              <a:rPr lang="en-US" sz="2800" b="1" dirty="0" err="1"/>
              <a:t>nơi</a:t>
            </a:r>
            <a:r>
              <a:rPr lang="en-US" sz="2800" b="1" dirty="0"/>
              <a:t> </a:t>
            </a:r>
            <a:r>
              <a:rPr lang="en-US" sz="2800" b="1" dirty="0" err="1"/>
              <a:t>diễn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lễ</a:t>
            </a:r>
            <a:r>
              <a:rPr lang="en-US" sz="2800" b="1" dirty="0"/>
              <a:t> </a:t>
            </a:r>
            <a:r>
              <a:rPr lang="en-US" sz="2800" b="1" dirty="0" err="1"/>
              <a:t>hội</a:t>
            </a:r>
            <a:r>
              <a:rPr lang="en-US" sz="2800" b="1" dirty="0"/>
              <a:t>, </a:t>
            </a:r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tư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tư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61119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B474DC-6F23-921B-AFBD-E5E871742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62" y="1561161"/>
            <a:ext cx="3500772" cy="271555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10F2F5-33C2-B3EB-C48D-031D043C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445" y="-84909"/>
            <a:ext cx="3864429" cy="8742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sz="2200" b="1" dirty="0" err="1">
                <a:solidFill>
                  <a:srgbClr val="FF0000"/>
                </a:solidFill>
              </a:rPr>
              <a:t>Tiết</a:t>
            </a:r>
            <a:r>
              <a:rPr lang="en-US" sz="2200" b="1" dirty="0">
                <a:solidFill>
                  <a:srgbClr val="FF0000"/>
                </a:solidFill>
              </a:rPr>
              <a:t> 21: </a:t>
            </a:r>
            <a:r>
              <a:rPr lang="en-US" sz="2200" b="1" dirty="0" err="1">
                <a:solidFill>
                  <a:srgbClr val="FF0000"/>
                </a:solidFill>
              </a:rPr>
              <a:t>Bài</a:t>
            </a:r>
            <a:r>
              <a:rPr lang="en-US" sz="2200" b="1" dirty="0">
                <a:solidFill>
                  <a:srgbClr val="FF0000"/>
                </a:solidFill>
              </a:rPr>
              <a:t> 4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HỘI XUÂN QUÊ HƯƠNG (</a:t>
            </a:r>
            <a:r>
              <a:rPr lang="en-US" sz="2200" b="1" dirty="0" err="1">
                <a:solidFill>
                  <a:srgbClr val="FF0000"/>
                </a:solidFill>
              </a:rPr>
              <a:t>Tiết</a:t>
            </a:r>
            <a:r>
              <a:rPr lang="en-US" sz="2200" b="1" dirty="0">
                <a:solidFill>
                  <a:srgbClr val="FF0000"/>
                </a:solidFill>
              </a:rPr>
              <a:t> 1)</a:t>
            </a:r>
            <a:endParaRPr lang="vi-VN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7E86D-0446-328C-19DF-5AA40C117815}"/>
              </a:ext>
            </a:extLst>
          </p:cNvPr>
          <p:cNvSpPr txBox="1"/>
          <p:nvPr/>
        </p:nvSpPr>
        <p:spPr>
          <a:xfrm>
            <a:off x="442504" y="729149"/>
            <a:ext cx="10340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II – </a:t>
            </a:r>
            <a:r>
              <a:rPr lang="en-US" sz="3200" b="1" dirty="0" err="1">
                <a:solidFill>
                  <a:srgbClr val="0070C0"/>
                </a:solidFill>
              </a:rPr>
              <a:t>Cách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vẽ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theo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đề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Lễ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hội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quê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hương</a:t>
            </a:r>
            <a:endParaRPr lang="vi-VN" sz="3200" b="1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446BCE-B8F5-3CC2-8644-7B1B6332A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42" y="1549403"/>
            <a:ext cx="3848205" cy="2727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359E14-6DC9-1246-F892-CEBEEC3B8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9" y="1561161"/>
            <a:ext cx="3732755" cy="2729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C12C46-1B63-D1FF-47D3-7236CD02E63D}"/>
              </a:ext>
            </a:extLst>
          </p:cNvPr>
          <p:cNvSpPr txBox="1"/>
          <p:nvPr/>
        </p:nvSpPr>
        <p:spPr>
          <a:xfrm>
            <a:off x="1266736" y="4290738"/>
            <a:ext cx="1673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Bước</a:t>
            </a:r>
            <a:r>
              <a:rPr lang="en-US" sz="3200" b="1" dirty="0">
                <a:solidFill>
                  <a:srgbClr val="0070C0"/>
                </a:solidFill>
              </a:rPr>
              <a:t> 1: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3E139D-40AF-1938-3B9A-3EB5071DDF88}"/>
              </a:ext>
            </a:extLst>
          </p:cNvPr>
          <p:cNvSpPr txBox="1"/>
          <p:nvPr/>
        </p:nvSpPr>
        <p:spPr>
          <a:xfrm>
            <a:off x="5181908" y="4276713"/>
            <a:ext cx="1673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Bước</a:t>
            </a:r>
            <a:r>
              <a:rPr lang="en-US" sz="3200" b="1" dirty="0">
                <a:solidFill>
                  <a:srgbClr val="0070C0"/>
                </a:solidFill>
              </a:rPr>
              <a:t> 2: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E378F9-391A-19C1-19AB-773CD9C8CB9C}"/>
              </a:ext>
            </a:extLst>
          </p:cNvPr>
          <p:cNvSpPr txBox="1"/>
          <p:nvPr/>
        </p:nvSpPr>
        <p:spPr>
          <a:xfrm>
            <a:off x="9279496" y="4219804"/>
            <a:ext cx="1673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Bước</a:t>
            </a:r>
            <a:r>
              <a:rPr lang="en-US" sz="3200" b="1" dirty="0">
                <a:solidFill>
                  <a:srgbClr val="0070C0"/>
                </a:solidFill>
              </a:rPr>
              <a:t> 3: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B852FE-A5FA-8BDA-0A14-655DCF4168BD}"/>
              </a:ext>
            </a:extLst>
          </p:cNvPr>
          <p:cNvSpPr txBox="1"/>
          <p:nvPr/>
        </p:nvSpPr>
        <p:spPr>
          <a:xfrm>
            <a:off x="1117434" y="4858936"/>
            <a:ext cx="19722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Vẽ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sơ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phụ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C90F8-6D7F-44B8-9E61-8B89D33EC1E4}"/>
              </a:ext>
            </a:extLst>
          </p:cNvPr>
          <p:cNvSpPr txBox="1"/>
          <p:nvPr/>
        </p:nvSpPr>
        <p:spPr>
          <a:xfrm>
            <a:off x="5116850" y="4911489"/>
            <a:ext cx="19722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Vẽ</a:t>
            </a:r>
            <a:r>
              <a:rPr lang="en-US" sz="2800" b="1" dirty="0">
                <a:solidFill>
                  <a:srgbClr val="0070C0"/>
                </a:solidFill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</a:rPr>
              <a:t>tiết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ảnh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nhân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vật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cảnh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vật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2CC36D-AAE0-CFDA-8EE5-09D0B94192EE}"/>
              </a:ext>
            </a:extLst>
          </p:cNvPr>
          <p:cNvSpPr txBox="1"/>
          <p:nvPr/>
        </p:nvSpPr>
        <p:spPr>
          <a:xfrm>
            <a:off x="9219848" y="4875513"/>
            <a:ext cx="19722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Vẽ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màu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hoàn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thiện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bài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vẽ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B451D5-3027-5977-07B0-EF618C7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60" y="-70077"/>
            <a:ext cx="3688080" cy="10096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sz="2200" b="1" dirty="0" err="1">
                <a:solidFill>
                  <a:srgbClr val="FF0000"/>
                </a:solidFill>
              </a:rPr>
              <a:t>Tiết</a:t>
            </a:r>
            <a:r>
              <a:rPr lang="en-US" sz="2200" b="1" dirty="0">
                <a:solidFill>
                  <a:srgbClr val="FF0000"/>
                </a:solidFill>
              </a:rPr>
              <a:t> 21: </a:t>
            </a:r>
            <a:r>
              <a:rPr lang="en-US" sz="2200" b="1" dirty="0" err="1">
                <a:solidFill>
                  <a:srgbClr val="FF0000"/>
                </a:solidFill>
              </a:rPr>
              <a:t>Bài</a:t>
            </a:r>
            <a:r>
              <a:rPr lang="en-US" sz="2200" b="1" dirty="0">
                <a:solidFill>
                  <a:srgbClr val="FF0000"/>
                </a:solidFill>
              </a:rPr>
              <a:t> 4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HỘI XUÂN QUÊ HƯƠNG (</a:t>
            </a:r>
            <a:r>
              <a:rPr lang="en-US" sz="2200" b="1" dirty="0" err="1">
                <a:solidFill>
                  <a:srgbClr val="FF0000"/>
                </a:solidFill>
              </a:rPr>
              <a:t>Tiết</a:t>
            </a:r>
            <a:r>
              <a:rPr lang="en-US" sz="2200" b="1" dirty="0">
                <a:solidFill>
                  <a:srgbClr val="FF0000"/>
                </a:solidFill>
              </a:rPr>
              <a:t> 1)</a:t>
            </a:r>
            <a:endParaRPr lang="vi-VN" sz="2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32A99-6AA9-E84F-19E3-859AE4F2CCE7}"/>
              </a:ext>
            </a:extLst>
          </p:cNvPr>
          <p:cNvSpPr txBox="1"/>
          <p:nvPr/>
        </p:nvSpPr>
        <p:spPr>
          <a:xfrm>
            <a:off x="370658" y="859778"/>
            <a:ext cx="10340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II –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  <a:r>
              <a:rPr lang="en-US" sz="3200" b="1" dirty="0" err="1"/>
              <a:t>tài</a:t>
            </a:r>
            <a:r>
              <a:rPr lang="en-US" sz="3200" b="1" dirty="0"/>
              <a:t> </a:t>
            </a:r>
            <a:r>
              <a:rPr lang="en-US" sz="3200" b="1" dirty="0" err="1"/>
              <a:t>Lễ</a:t>
            </a:r>
            <a:r>
              <a:rPr lang="en-US" sz="3200" b="1" dirty="0"/>
              <a:t> </a:t>
            </a:r>
            <a:r>
              <a:rPr lang="en-US" sz="3200" b="1" dirty="0" err="1"/>
              <a:t>hội</a:t>
            </a:r>
            <a:r>
              <a:rPr lang="en-US" sz="3200" b="1" dirty="0"/>
              <a:t> </a:t>
            </a:r>
            <a:r>
              <a:rPr lang="en-US" sz="3200" b="1" dirty="0" err="1"/>
              <a:t>quê</a:t>
            </a:r>
            <a:r>
              <a:rPr lang="en-US" sz="3200" b="1" dirty="0"/>
              <a:t> </a:t>
            </a:r>
            <a:r>
              <a:rPr lang="en-US" sz="3200" b="1" dirty="0" err="1"/>
              <a:t>hương</a:t>
            </a:r>
            <a:endParaRPr lang="vi-VN" sz="32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C92347-04F7-CC97-6ABB-28F64B6E4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5" y="1721121"/>
            <a:ext cx="6139690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375273-D26B-C0DB-F171-BF732800DB7B}"/>
              </a:ext>
            </a:extLst>
          </p:cNvPr>
          <p:cNvSpPr txBox="1"/>
          <p:nvPr/>
        </p:nvSpPr>
        <p:spPr>
          <a:xfrm>
            <a:off x="8215409" y="1588244"/>
            <a:ext cx="1606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Ghi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nhớ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7EFDA-CD21-684C-ECC9-EF7AF578A22E}"/>
              </a:ext>
            </a:extLst>
          </p:cNvPr>
          <p:cNvSpPr txBox="1"/>
          <p:nvPr/>
        </p:nvSpPr>
        <p:spPr>
          <a:xfrm>
            <a:off x="7393577" y="2290361"/>
            <a:ext cx="37490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Kết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hợp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vẽ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dáng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người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cảnh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vật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sắc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sáng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trong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thể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diễn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tả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được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không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khí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vui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tươi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nhộn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nhịp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của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lễ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hội</a:t>
            </a:r>
            <a:endParaRPr lang="vi-VN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0F5B2-434D-E953-8183-126A3DCA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451" y="1675402"/>
            <a:ext cx="9553303" cy="1616438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tâp</a:t>
            </a:r>
            <a:r>
              <a:rPr lang="en-US" sz="3600" b="1" u="sng" dirty="0">
                <a:solidFill>
                  <a:srgbClr val="FF0000"/>
                </a:solidFill>
              </a:rPr>
              <a:t>:  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hãy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vẽ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lại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hoạt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động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tiêu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biểu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lễ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hội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quê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tạo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bức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tranh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với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Lễ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hội</a:t>
            </a:r>
            <a:endParaRPr lang="vi-VN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BB485-C8D9-66EC-4B75-B38DAF30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225" y="-141923"/>
            <a:ext cx="3681549" cy="10096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sz="2200" b="1" dirty="0" err="1">
                <a:solidFill>
                  <a:srgbClr val="FF0000"/>
                </a:solidFill>
              </a:rPr>
              <a:t>Tiết</a:t>
            </a:r>
            <a:r>
              <a:rPr lang="en-US" sz="2200" b="1" dirty="0">
                <a:solidFill>
                  <a:srgbClr val="FF0000"/>
                </a:solidFill>
              </a:rPr>
              <a:t> 21: </a:t>
            </a:r>
            <a:r>
              <a:rPr lang="en-US" sz="2200" b="1" dirty="0" err="1">
                <a:solidFill>
                  <a:srgbClr val="FF0000"/>
                </a:solidFill>
              </a:rPr>
              <a:t>Bài</a:t>
            </a:r>
            <a:r>
              <a:rPr lang="en-US" sz="2200" b="1" dirty="0">
                <a:solidFill>
                  <a:srgbClr val="FF0000"/>
                </a:solidFill>
              </a:rPr>
              <a:t> 4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HỘI XUÂN QUÊ HƯƠNG (</a:t>
            </a:r>
            <a:r>
              <a:rPr lang="en-US" sz="2200" b="1" dirty="0" err="1">
                <a:solidFill>
                  <a:srgbClr val="FF0000"/>
                </a:solidFill>
              </a:rPr>
              <a:t>Tiết</a:t>
            </a:r>
            <a:r>
              <a:rPr lang="en-US" sz="2200" b="1" dirty="0">
                <a:solidFill>
                  <a:srgbClr val="FF0000"/>
                </a:solidFill>
              </a:rPr>
              <a:t> 1)</a:t>
            </a:r>
            <a:endParaRPr lang="vi-VN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0B357-95BA-55C3-287B-D7857F7E8D92}"/>
              </a:ext>
            </a:extLst>
          </p:cNvPr>
          <p:cNvSpPr txBox="1"/>
          <p:nvPr/>
        </p:nvSpPr>
        <p:spPr>
          <a:xfrm>
            <a:off x="651508" y="867728"/>
            <a:ext cx="9178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III – </a:t>
            </a:r>
            <a:r>
              <a:rPr lang="en-US" sz="3600" b="1" dirty="0" err="1"/>
              <a:t>Tạo</a:t>
            </a:r>
            <a:r>
              <a:rPr lang="en-US" sz="3600" b="1" dirty="0"/>
              <a:t> </a:t>
            </a:r>
            <a:r>
              <a:rPr lang="en-US" sz="3600" b="1" dirty="0" err="1"/>
              <a:t>bức</a:t>
            </a:r>
            <a:r>
              <a:rPr lang="en-US" sz="3600" b="1" dirty="0"/>
              <a:t> </a:t>
            </a:r>
            <a:r>
              <a:rPr lang="en-US" sz="3600" b="1" dirty="0" err="1"/>
              <a:t>tranh</a:t>
            </a:r>
            <a:r>
              <a:rPr lang="en-US" sz="3600" b="1" dirty="0"/>
              <a:t> </a:t>
            </a:r>
            <a:r>
              <a:rPr lang="en-US" sz="3600" b="1" dirty="0" err="1"/>
              <a:t>đề</a:t>
            </a:r>
            <a:r>
              <a:rPr lang="en-US" sz="3600" b="1" dirty="0"/>
              <a:t> </a:t>
            </a:r>
            <a:r>
              <a:rPr lang="en-US" sz="3600" b="1" dirty="0" err="1"/>
              <a:t>tài</a:t>
            </a:r>
            <a:r>
              <a:rPr lang="en-US" sz="3600" b="1" dirty="0"/>
              <a:t> </a:t>
            </a:r>
            <a:r>
              <a:rPr lang="en-US" sz="3600" b="1" dirty="0" err="1"/>
              <a:t>Lễ</a:t>
            </a:r>
            <a:r>
              <a:rPr lang="en-US" sz="3600" b="1" dirty="0"/>
              <a:t> </a:t>
            </a:r>
            <a:r>
              <a:rPr lang="en-US" sz="3600" b="1" dirty="0" err="1"/>
              <a:t>hội</a:t>
            </a:r>
            <a:r>
              <a:rPr lang="en-US" sz="3600" b="1" dirty="0"/>
              <a:t> </a:t>
            </a:r>
            <a:r>
              <a:rPr lang="en-US" sz="3600" b="1" dirty="0" err="1"/>
              <a:t>quê</a:t>
            </a:r>
            <a:r>
              <a:rPr lang="en-US" sz="3600" b="1" dirty="0"/>
              <a:t> </a:t>
            </a:r>
            <a:r>
              <a:rPr lang="en-US" sz="3600" b="1" dirty="0" err="1"/>
              <a:t>hương</a:t>
            </a:r>
            <a:endParaRPr lang="vi-VN" sz="36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54F092-9251-BE84-78DD-8E985F75445B}"/>
              </a:ext>
            </a:extLst>
          </p:cNvPr>
          <p:cNvSpPr txBox="1">
            <a:spLocks/>
          </p:cNvSpPr>
          <p:nvPr/>
        </p:nvSpPr>
        <p:spPr>
          <a:xfrm>
            <a:off x="890451" y="3373574"/>
            <a:ext cx="9553303" cy="1198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</a:rPr>
              <a:t>Chất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liệu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màu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nước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màu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sáp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hoặc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màu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dạ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……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trên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giấy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A4</a:t>
            </a:r>
            <a:endParaRPr lang="vi-VN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4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C819-AF67-04E6-2C42-4A6E7B5E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132" y="77356"/>
            <a:ext cx="2148840" cy="594360"/>
          </a:xfrm>
        </p:spPr>
        <p:txBody>
          <a:bodyPr>
            <a:normAutofit/>
          </a:bodyPr>
          <a:lstStyle/>
          <a:p>
            <a:r>
              <a:rPr lang="en-US" sz="3600" b="1" dirty="0"/>
              <a:t>TỔNG KẾT</a:t>
            </a:r>
            <a:endParaRPr lang="vi-VN" sz="36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B05244-D413-1877-0DED-F37D1D0C1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72" y="1368842"/>
            <a:ext cx="3678854" cy="206015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BBCF431-C540-79E8-E8CB-E9B4B13464C7}"/>
              </a:ext>
            </a:extLst>
          </p:cNvPr>
          <p:cNvSpPr txBox="1">
            <a:spLocks/>
          </p:cNvSpPr>
          <p:nvPr/>
        </p:nvSpPr>
        <p:spPr>
          <a:xfrm>
            <a:off x="3794764" y="516002"/>
            <a:ext cx="4187735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endParaRPr lang="vi-VN" sz="32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3A4E34-FCC5-0E20-88BC-825E2E62C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34" y="1270739"/>
            <a:ext cx="3360020" cy="22563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CE3C44-DB6E-0800-6212-4BB365AD3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7" y="1209425"/>
            <a:ext cx="3274180" cy="231767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17A1DF3-1BD6-A9CD-060A-746804CBDBD8}"/>
              </a:ext>
            </a:extLst>
          </p:cNvPr>
          <p:cNvSpPr txBox="1">
            <a:spLocks/>
          </p:cNvSpPr>
          <p:nvPr/>
        </p:nvSpPr>
        <p:spPr>
          <a:xfrm>
            <a:off x="240873" y="3934846"/>
            <a:ext cx="5522024" cy="90889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</a:rPr>
              <a:t>- </a:t>
            </a:r>
            <a:r>
              <a:rPr lang="en-US" sz="3200" b="1" dirty="0" err="1">
                <a:solidFill>
                  <a:srgbClr val="7030A0"/>
                </a:solidFill>
              </a:rPr>
              <a:t>Cách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bố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cục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của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bạn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cân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đối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chưa</a:t>
            </a:r>
            <a:r>
              <a:rPr lang="en-US" sz="3200" b="1" dirty="0">
                <a:solidFill>
                  <a:srgbClr val="7030A0"/>
                </a:solidFill>
              </a:rPr>
              <a:t>?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30C9DD1-8229-FCED-1C11-C9D03BE9C8DD}"/>
              </a:ext>
            </a:extLst>
          </p:cNvPr>
          <p:cNvSpPr txBox="1">
            <a:spLocks/>
          </p:cNvSpPr>
          <p:nvPr/>
        </p:nvSpPr>
        <p:spPr>
          <a:xfrm>
            <a:off x="240873" y="5188370"/>
            <a:ext cx="5522024" cy="908890"/>
          </a:xfrm>
          <a:prstGeom prst="rect">
            <a:avLst/>
          </a:prstGeom>
          <a:blipFill dpi="0" rotWithShape="1">
            <a:blip r:embed="rId6">
              <a:alphaModFix amt="42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</a:rPr>
              <a:t>-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ảnh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nhân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phù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hợp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với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nội</a:t>
            </a:r>
            <a:r>
              <a:rPr lang="en-US" sz="3200" b="1" dirty="0">
                <a:solidFill>
                  <a:srgbClr val="7030A0"/>
                </a:solidFill>
              </a:rPr>
              <a:t> dung </a:t>
            </a:r>
            <a:r>
              <a:rPr lang="en-US" sz="3200" b="1" dirty="0" err="1">
                <a:solidFill>
                  <a:srgbClr val="7030A0"/>
                </a:solidFill>
              </a:rPr>
              <a:t>chủ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đề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r>
              <a:rPr lang="en-US" sz="3200" b="1" dirty="0">
                <a:solidFill>
                  <a:srgbClr val="7030A0"/>
                </a:solidFill>
              </a:rPr>
              <a:t>?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F606F54-6649-469B-0A02-FC6EB1E78FA3}"/>
              </a:ext>
            </a:extLst>
          </p:cNvPr>
          <p:cNvSpPr txBox="1">
            <a:spLocks/>
          </p:cNvSpPr>
          <p:nvPr/>
        </p:nvSpPr>
        <p:spPr>
          <a:xfrm>
            <a:off x="6422572" y="3957931"/>
            <a:ext cx="5366657" cy="90889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</a:rPr>
              <a:t>-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ảnh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nhân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phù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hợp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với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nội</a:t>
            </a:r>
            <a:r>
              <a:rPr lang="en-US" sz="3200" b="1" dirty="0">
                <a:solidFill>
                  <a:srgbClr val="7030A0"/>
                </a:solidFill>
              </a:rPr>
              <a:t> dung </a:t>
            </a:r>
            <a:r>
              <a:rPr lang="en-US" sz="3200" b="1" dirty="0" err="1">
                <a:solidFill>
                  <a:srgbClr val="7030A0"/>
                </a:solidFill>
              </a:rPr>
              <a:t>chủ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đề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r>
              <a:rPr lang="en-US" sz="3200" b="1" dirty="0">
                <a:solidFill>
                  <a:srgbClr val="7030A0"/>
                </a:solidFill>
              </a:rPr>
              <a:t>?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BFD60E1-CCCE-FE37-EF12-A6684155D26E}"/>
              </a:ext>
            </a:extLst>
          </p:cNvPr>
          <p:cNvSpPr txBox="1">
            <a:spLocks/>
          </p:cNvSpPr>
          <p:nvPr/>
        </p:nvSpPr>
        <p:spPr>
          <a:xfrm>
            <a:off x="6422572" y="5211455"/>
            <a:ext cx="5366657" cy="908890"/>
          </a:xfrm>
          <a:prstGeom prst="rect">
            <a:avLst/>
          </a:prstGeom>
          <a:blipFill>
            <a:blip r:embed="rId7">
              <a:alphaModFix amt="42000"/>
            </a:blip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</a:rPr>
              <a:t>-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ảnh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nhân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phù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hợp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với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nội</a:t>
            </a:r>
            <a:r>
              <a:rPr lang="en-US" sz="3200" b="1" dirty="0">
                <a:solidFill>
                  <a:srgbClr val="7030A0"/>
                </a:solidFill>
              </a:rPr>
              <a:t> dung </a:t>
            </a:r>
            <a:r>
              <a:rPr lang="en-US" sz="3200" b="1" dirty="0" err="1">
                <a:solidFill>
                  <a:srgbClr val="7030A0"/>
                </a:solidFill>
              </a:rPr>
              <a:t>chủ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đề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r>
              <a:rPr lang="en-US" sz="3200" b="1" dirty="0">
                <a:solidFill>
                  <a:srgbClr val="7030A0"/>
                </a:solidFill>
              </a:rPr>
              <a:t>?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8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E7D7-4EE9-E388-BFF4-766248FC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202" y="67082"/>
            <a:ext cx="2001596" cy="1643508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Dặn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dò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F8C54-1D3C-040C-F6E8-1D347F63A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525" y="1655808"/>
            <a:ext cx="10023566" cy="2491649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Về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tiếp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tục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làm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bài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và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hoàn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thiện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bài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chuẩn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bị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cho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tiết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sau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trưng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bày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sản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phẩm</a:t>
            </a:r>
            <a:endParaRPr lang="en-US" sz="4400" b="1" dirty="0">
              <a:solidFill>
                <a:srgbClr val="002060"/>
              </a:solidFill>
            </a:endParaRPr>
          </a:p>
          <a:p>
            <a:r>
              <a:rPr lang="en-US" sz="4400" b="1" dirty="0" err="1">
                <a:solidFill>
                  <a:srgbClr val="002060"/>
                </a:solidFill>
              </a:rPr>
              <a:t>Chuẩn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bị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nội</a:t>
            </a:r>
            <a:r>
              <a:rPr lang="en-US" sz="4400" b="1" dirty="0">
                <a:solidFill>
                  <a:srgbClr val="002060"/>
                </a:solidFill>
              </a:rPr>
              <a:t> dung </a:t>
            </a:r>
            <a:r>
              <a:rPr lang="en-US" sz="4400" b="1" dirty="0" err="1">
                <a:solidFill>
                  <a:srgbClr val="002060"/>
                </a:solidFill>
              </a:rPr>
              <a:t>phần</a:t>
            </a:r>
            <a:r>
              <a:rPr lang="en-US" sz="4400" b="1" dirty="0">
                <a:solidFill>
                  <a:srgbClr val="002060"/>
                </a:solidFill>
              </a:rPr>
              <a:t> V </a:t>
            </a:r>
            <a:r>
              <a:rPr lang="en-US" sz="4400" b="1" dirty="0" err="1">
                <a:solidFill>
                  <a:srgbClr val="002060"/>
                </a:solidFill>
              </a:rPr>
              <a:t>của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bài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học</a:t>
            </a:r>
            <a:endParaRPr lang="vi-VN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552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Tiết 21: Bài 4 HỘI XUÂN QUÊ HƯƠNG (Tiết 1)</vt:lpstr>
      <vt:lpstr>          Tiết 21: Bài 4 HỘI XUÂN QUÊ HƯƠNG (Tiết 1)</vt:lpstr>
      <vt:lpstr>          Tiết 21: Bài 4 HỘI XUÂN QUÊ HƯƠNG (Tiết 1)</vt:lpstr>
      <vt:lpstr>          Tiết 21: Bài 4 HỘI XUÂN QUÊ HƯƠNG (Tiết 1)</vt:lpstr>
      <vt:lpstr>          Tiết 21: Bài 4 HỘI XUÂN QUÊ HƯƠNG (Tiết 1)</vt:lpstr>
      <vt:lpstr>          Tiết 21: Bài 4 HỘI XUÂN QUÊ HƯƠNG (Tiết 1)</vt:lpstr>
      <vt:lpstr>          Tiết 21: Bài 4 HỘI XUÂN QUÊ HƯƠNG (Tiết 1)</vt:lpstr>
      <vt:lpstr>TỔNG KẾT</vt:lpstr>
      <vt:lpstr>Dặn dò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21: Bài 4 HỘI XUÂN QUÊ HƯƠNG (Tiết 1)</dc:title>
  <dc:creator>Hi</dc:creator>
  <cp:lastModifiedBy>Hi</cp:lastModifiedBy>
  <cp:revision>22</cp:revision>
  <dcterms:created xsi:type="dcterms:W3CDTF">2024-12-14T18:04:09Z</dcterms:created>
  <dcterms:modified xsi:type="dcterms:W3CDTF">2025-02-14T19:06:27Z</dcterms:modified>
</cp:coreProperties>
</file>