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2"/>
  </p:notesMasterIdLst>
  <p:sldIdLst>
    <p:sldId id="256" r:id="rId2"/>
    <p:sldId id="257" r:id="rId3"/>
    <p:sldId id="260" r:id="rId4"/>
    <p:sldId id="259" r:id="rId5"/>
    <p:sldId id="272" r:id="rId6"/>
    <p:sldId id="263" r:id="rId7"/>
    <p:sldId id="276" r:id="rId8"/>
    <p:sldId id="262" r:id="rId9"/>
    <p:sldId id="264" r:id="rId10"/>
    <p:sldId id="266" r:id="rId11"/>
    <p:sldId id="261" r:id="rId12"/>
    <p:sldId id="277" r:id="rId13"/>
    <p:sldId id="278" r:id="rId14"/>
    <p:sldId id="279" r:id="rId15"/>
    <p:sldId id="280" r:id="rId16"/>
    <p:sldId id="281" r:id="rId17"/>
    <p:sldId id="282" r:id="rId18"/>
    <p:sldId id="283" r:id="rId19"/>
    <p:sldId id="284" r:id="rId20"/>
    <p:sldId id="285" r:id="rId21"/>
  </p:sldIdLst>
  <p:sldSz cx="9144000" cy="5143500" type="screen16x9"/>
  <p:notesSz cx="6858000" cy="9144000"/>
  <p:embeddedFontLst>
    <p:embeddedFont>
      <p:font typeface="Gantari" panose="020B0604020202020204" charset="0"/>
      <p:regular r:id="rId23"/>
      <p:bold r:id="rId24"/>
      <p:italic r:id="rId25"/>
      <p:boldItalic r:id="rId26"/>
    </p:embeddedFont>
    <p:embeddedFont>
      <p:font typeface="Gantari ExtraBold" panose="020B0604020202020204" charset="0"/>
      <p:bold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A96759-EC06-4029-878A-3137460FF80F}">
  <a:tblStyle styleId="{04A96759-EC06-4029-878A-3137460FF8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762970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1"/>
        <p:cNvGrpSpPr/>
        <p:nvPr/>
      </p:nvGrpSpPr>
      <p:grpSpPr>
        <a:xfrm>
          <a:off x="0" y="0"/>
          <a:ext cx="0" cy="0"/>
          <a:chOff x="0" y="0"/>
          <a:chExt cx="0" cy="0"/>
        </a:xfrm>
      </p:grpSpPr>
      <p:sp>
        <p:nvSpPr>
          <p:cNvPr id="9812" name="Google Shape;9812;g1450b2fcb6e_0_1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3" name="Google Shape;9813;g1450b2fcb6e_0_1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5025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6"/>
        <p:cNvGrpSpPr/>
        <p:nvPr/>
      </p:nvGrpSpPr>
      <p:grpSpPr>
        <a:xfrm>
          <a:off x="0" y="0"/>
          <a:ext cx="0" cy="0"/>
          <a:chOff x="0" y="0"/>
          <a:chExt cx="0" cy="0"/>
        </a:xfrm>
      </p:grpSpPr>
      <p:sp>
        <p:nvSpPr>
          <p:cNvPr id="9967" name="Google Shape;9967;gfdf1b3117e_0_1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8" name="Google Shape;9968;gfdf1b3117e_0_1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679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3"/>
        <p:cNvGrpSpPr/>
        <p:nvPr/>
      </p:nvGrpSpPr>
      <p:grpSpPr>
        <a:xfrm>
          <a:off x="0" y="0"/>
          <a:ext cx="0" cy="0"/>
          <a:chOff x="0" y="0"/>
          <a:chExt cx="0" cy="0"/>
        </a:xfrm>
      </p:grpSpPr>
      <p:sp>
        <p:nvSpPr>
          <p:cNvPr id="9894" name="Google Shape;9894;g143d23f59b0_1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5" name="Google Shape;9895;g143d23f59b0_1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4804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6"/>
        <p:cNvGrpSpPr/>
        <p:nvPr/>
      </p:nvGrpSpPr>
      <p:grpSpPr>
        <a:xfrm>
          <a:off x="0" y="0"/>
          <a:ext cx="0" cy="0"/>
          <a:chOff x="0" y="0"/>
          <a:chExt cx="0" cy="0"/>
        </a:xfrm>
      </p:grpSpPr>
      <p:sp>
        <p:nvSpPr>
          <p:cNvPr id="9967" name="Google Shape;9967;gfdf1b3117e_0_1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8" name="Google Shape;9968;gfdf1b3117e_0_1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9387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6"/>
        <p:cNvGrpSpPr/>
        <p:nvPr/>
      </p:nvGrpSpPr>
      <p:grpSpPr>
        <a:xfrm>
          <a:off x="0" y="0"/>
          <a:ext cx="0" cy="0"/>
          <a:chOff x="0" y="0"/>
          <a:chExt cx="0" cy="0"/>
        </a:xfrm>
      </p:grpSpPr>
      <p:sp>
        <p:nvSpPr>
          <p:cNvPr id="9967" name="Google Shape;9967;gfdf1b3117e_0_1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8" name="Google Shape;9968;gfdf1b3117e_0_1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903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953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8"/>
        <p:cNvGrpSpPr/>
        <p:nvPr/>
      </p:nvGrpSpPr>
      <p:grpSpPr>
        <a:xfrm>
          <a:off x="0" y="0"/>
          <a:ext cx="0" cy="0"/>
          <a:chOff x="0" y="0"/>
          <a:chExt cx="0" cy="0"/>
        </a:xfrm>
      </p:grpSpPr>
      <p:sp>
        <p:nvSpPr>
          <p:cNvPr id="9879" name="Google Shape;9879;g1450b2fcb6e_0_4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0" name="Google Shape;9880;g1450b2fcb6e_0_4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4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8"/>
        <p:cNvGrpSpPr/>
        <p:nvPr/>
      </p:nvGrpSpPr>
      <p:grpSpPr>
        <a:xfrm>
          <a:off x="0" y="0"/>
          <a:ext cx="0" cy="0"/>
          <a:chOff x="0" y="0"/>
          <a:chExt cx="0" cy="0"/>
        </a:xfrm>
      </p:grpSpPr>
      <p:sp>
        <p:nvSpPr>
          <p:cNvPr id="9869" name="Google Shape;9869;g1450b2fcb6e_0_4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0" name="Google Shape;9870;g1450b2fcb6e_0_4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459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1"/>
        <p:cNvGrpSpPr/>
        <p:nvPr/>
      </p:nvGrpSpPr>
      <p:grpSpPr>
        <a:xfrm>
          <a:off x="0" y="0"/>
          <a:ext cx="0" cy="0"/>
          <a:chOff x="0" y="0"/>
          <a:chExt cx="0" cy="0"/>
        </a:xfrm>
      </p:grpSpPr>
      <p:sp>
        <p:nvSpPr>
          <p:cNvPr id="10062" name="Google Shape;10062;g1466be8df3d_3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3" name="Google Shape;10063;g1466be8df3d_3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1189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2"/>
        <p:cNvGrpSpPr/>
        <p:nvPr/>
      </p:nvGrpSpPr>
      <p:grpSpPr>
        <a:xfrm>
          <a:off x="0" y="0"/>
          <a:ext cx="0" cy="0"/>
          <a:chOff x="0" y="0"/>
          <a:chExt cx="0" cy="0"/>
        </a:xfrm>
      </p:grpSpPr>
      <p:sp>
        <p:nvSpPr>
          <p:cNvPr id="9923" name="Google Shape;9923;g143d23f59b0_1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4" name="Google Shape;9924;g143d23f59b0_1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594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2"/>
        <p:cNvGrpSpPr/>
        <p:nvPr/>
      </p:nvGrpSpPr>
      <p:grpSpPr>
        <a:xfrm>
          <a:off x="0" y="0"/>
          <a:ext cx="0" cy="0"/>
          <a:chOff x="0" y="0"/>
          <a:chExt cx="0" cy="0"/>
        </a:xfrm>
      </p:grpSpPr>
      <p:sp>
        <p:nvSpPr>
          <p:cNvPr id="9923" name="Google Shape;9923;g143d23f59b0_1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4" name="Google Shape;9924;g143d23f59b0_1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65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6"/>
        <p:cNvGrpSpPr/>
        <p:nvPr/>
      </p:nvGrpSpPr>
      <p:grpSpPr>
        <a:xfrm>
          <a:off x="0" y="0"/>
          <a:ext cx="0" cy="0"/>
          <a:chOff x="0" y="0"/>
          <a:chExt cx="0" cy="0"/>
        </a:xfrm>
      </p:grpSpPr>
      <p:sp>
        <p:nvSpPr>
          <p:cNvPr id="9907" name="Google Shape;9907;g1439b8e704c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8" name="Google Shape;9908;g1439b8e704c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3943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1"/>
        <p:cNvGrpSpPr/>
        <p:nvPr/>
      </p:nvGrpSpPr>
      <p:grpSpPr>
        <a:xfrm>
          <a:off x="0" y="0"/>
          <a:ext cx="0" cy="0"/>
          <a:chOff x="0" y="0"/>
          <a:chExt cx="0" cy="0"/>
        </a:xfrm>
      </p:grpSpPr>
      <p:sp>
        <p:nvSpPr>
          <p:cNvPr id="9942" name="Google Shape;9942;g1466be8df3d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43" name="Google Shape;9943;g1466be8df3d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5406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0"/>
            <a:ext cx="9144125" cy="5143391"/>
            <a:chOff x="0" y="0"/>
            <a:chExt cx="9144125" cy="5143391"/>
          </a:xfrm>
        </p:grpSpPr>
        <p:sp>
          <p:nvSpPr>
            <p:cNvPr id="10" name="Google Shape;10;p2"/>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2"/>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553048" y="535000"/>
            <a:ext cx="8105852" cy="4302000"/>
            <a:chOff x="553048" y="535000"/>
            <a:chExt cx="8105852" cy="4302000"/>
          </a:xfrm>
        </p:grpSpPr>
        <p:sp>
          <p:nvSpPr>
            <p:cNvPr id="372" name="Google Shape;372;p2"/>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2"/>
          <p:cNvSpPr txBox="1">
            <a:spLocks noGrp="1"/>
          </p:cNvSpPr>
          <p:nvPr>
            <p:ph type="ctrTitle"/>
          </p:nvPr>
        </p:nvSpPr>
        <p:spPr>
          <a:xfrm>
            <a:off x="1562700" y="1526150"/>
            <a:ext cx="6018600" cy="14160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91" name="Google Shape;391;p2"/>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rot="-3990277">
            <a:off x="1794368" y="4095249"/>
            <a:ext cx="585838" cy="623458"/>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6258538" y="11658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7779875" y="81416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5766725" y="3739000"/>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494125" y="941313"/>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7906938" y="41509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820000" y="4014063"/>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680113" y="12115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txBox="1">
            <a:spLocks noGrp="1"/>
          </p:cNvSpPr>
          <p:nvPr>
            <p:ph type="body" idx="1"/>
          </p:nvPr>
        </p:nvSpPr>
        <p:spPr>
          <a:xfrm>
            <a:off x="1959450" y="2942150"/>
            <a:ext cx="5225100" cy="610500"/>
          </a:xfrm>
          <a:prstGeom prst="rect">
            <a:avLst/>
          </a:prstGeom>
          <a:ln>
            <a:noFill/>
          </a:ln>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3517"/>
        <p:cNvGrpSpPr/>
        <p:nvPr/>
      </p:nvGrpSpPr>
      <p:grpSpPr>
        <a:xfrm>
          <a:off x="0" y="0"/>
          <a:ext cx="0" cy="0"/>
          <a:chOff x="0" y="0"/>
          <a:chExt cx="0" cy="0"/>
        </a:xfrm>
      </p:grpSpPr>
      <p:grpSp>
        <p:nvGrpSpPr>
          <p:cNvPr id="3518" name="Google Shape;3518;p11"/>
          <p:cNvGrpSpPr/>
          <p:nvPr/>
        </p:nvGrpSpPr>
        <p:grpSpPr>
          <a:xfrm>
            <a:off x="0" y="0"/>
            <a:ext cx="9144125" cy="5143391"/>
            <a:chOff x="0" y="0"/>
            <a:chExt cx="9144125" cy="5143391"/>
          </a:xfrm>
        </p:grpSpPr>
        <p:sp>
          <p:nvSpPr>
            <p:cNvPr id="3519" name="Google Shape;3519;p1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9" name="Google Shape;3879;p11"/>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0" name="Google Shape;3880;p11"/>
          <p:cNvGrpSpPr/>
          <p:nvPr/>
        </p:nvGrpSpPr>
        <p:grpSpPr>
          <a:xfrm>
            <a:off x="553048" y="535000"/>
            <a:ext cx="8105852" cy="4302000"/>
            <a:chOff x="553048" y="535000"/>
            <a:chExt cx="8105852" cy="4302000"/>
          </a:xfrm>
        </p:grpSpPr>
        <p:sp>
          <p:nvSpPr>
            <p:cNvPr id="3881" name="Google Shape;3881;p1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9" name="Google Shape;389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900" name="Google Shape;390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0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2">
    <p:bg>
      <p:bgPr>
        <a:solidFill>
          <a:schemeClr val="lt1"/>
        </a:solidFill>
        <a:effectLst/>
      </p:bgPr>
    </p:bg>
    <p:spTree>
      <p:nvGrpSpPr>
        <p:cNvPr id="1" name="Shape 3902"/>
        <p:cNvGrpSpPr/>
        <p:nvPr/>
      </p:nvGrpSpPr>
      <p:grpSpPr>
        <a:xfrm>
          <a:off x="0" y="0"/>
          <a:ext cx="0" cy="0"/>
          <a:chOff x="0" y="0"/>
          <a:chExt cx="0" cy="0"/>
        </a:xfrm>
      </p:grpSpPr>
      <p:grpSp>
        <p:nvGrpSpPr>
          <p:cNvPr id="3903" name="Google Shape;3903;p13"/>
          <p:cNvGrpSpPr/>
          <p:nvPr/>
        </p:nvGrpSpPr>
        <p:grpSpPr>
          <a:xfrm>
            <a:off x="0" y="0"/>
            <a:ext cx="9144125" cy="5143391"/>
            <a:chOff x="0" y="0"/>
            <a:chExt cx="9144125" cy="5143391"/>
          </a:xfrm>
        </p:grpSpPr>
        <p:sp>
          <p:nvSpPr>
            <p:cNvPr id="3904" name="Google Shape;3904;p1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1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1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1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1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1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1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1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1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1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1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1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1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1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1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1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1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1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1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1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1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1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1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1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1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1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1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1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1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1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1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1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1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1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1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1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1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1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1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1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1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1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1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1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1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1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1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1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1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1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1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1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1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1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1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1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1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1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1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1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1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1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1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1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1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1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1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1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1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1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1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1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1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1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1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1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1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1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1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1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1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1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1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1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1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1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1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1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1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1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1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1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1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1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1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1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1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1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1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1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1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1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1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1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1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1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1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1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1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1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1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1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1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4" name="Google Shape;4264;p1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5" name="Google Shape;4265;p13"/>
          <p:cNvGrpSpPr/>
          <p:nvPr/>
        </p:nvGrpSpPr>
        <p:grpSpPr>
          <a:xfrm>
            <a:off x="553048" y="535000"/>
            <a:ext cx="8105852" cy="4302000"/>
            <a:chOff x="553048" y="535000"/>
            <a:chExt cx="8105852" cy="4302000"/>
          </a:xfrm>
        </p:grpSpPr>
        <p:sp>
          <p:nvSpPr>
            <p:cNvPr id="4266" name="Google Shape;4266;p1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1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1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1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1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1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1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1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1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1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1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1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1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1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1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4" name="Google Shape;4284;p13"/>
          <p:cNvSpPr txBox="1">
            <a:spLocks noGrp="1"/>
          </p:cNvSpPr>
          <p:nvPr>
            <p:ph type="title"/>
          </p:nvPr>
        </p:nvSpPr>
        <p:spPr>
          <a:xfrm>
            <a:off x="3116850" y="2170925"/>
            <a:ext cx="4541400" cy="772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85" name="Google Shape;4285;p13"/>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286" name="Google Shape;4286;p13"/>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13"/>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13"/>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3"/>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3"/>
          <p:cNvSpPr/>
          <p:nvPr/>
        </p:nvSpPr>
        <p:spPr>
          <a:xfrm>
            <a:off x="7117438" y="3821663"/>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1" name="Google Shape;4291;p13"/>
          <p:cNvGrpSpPr/>
          <p:nvPr/>
        </p:nvGrpSpPr>
        <p:grpSpPr>
          <a:xfrm>
            <a:off x="2061088" y="4050081"/>
            <a:ext cx="1055760" cy="753780"/>
            <a:chOff x="3308425" y="649500"/>
            <a:chExt cx="947975" cy="676825"/>
          </a:xfrm>
        </p:grpSpPr>
        <p:sp>
          <p:nvSpPr>
            <p:cNvPr id="4292" name="Google Shape;4292;p13"/>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13"/>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13"/>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5" name="Google Shape;4295;p13"/>
          <p:cNvSpPr/>
          <p:nvPr/>
        </p:nvSpPr>
        <p:spPr>
          <a:xfrm>
            <a:off x="1810938" y="37115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13"/>
          <p:cNvSpPr/>
          <p:nvPr/>
        </p:nvSpPr>
        <p:spPr>
          <a:xfrm>
            <a:off x="7894325" y="96418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13"/>
          <p:cNvSpPr/>
          <p:nvPr/>
        </p:nvSpPr>
        <p:spPr>
          <a:xfrm>
            <a:off x="1631175" y="102878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13"/>
          <p:cNvSpPr/>
          <p:nvPr/>
        </p:nvSpPr>
        <p:spPr>
          <a:xfrm>
            <a:off x="2652263" y="13879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3"/>
          <p:cNvSpPr/>
          <p:nvPr/>
        </p:nvSpPr>
        <p:spPr>
          <a:xfrm>
            <a:off x="3697400" y="395913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3"/>
          <p:cNvSpPr/>
          <p:nvPr/>
        </p:nvSpPr>
        <p:spPr>
          <a:xfrm>
            <a:off x="6501613" y="36909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CUSTOM_2_1">
    <p:bg>
      <p:bgPr>
        <a:solidFill>
          <a:schemeClr val="lt1"/>
        </a:solidFill>
        <a:effectLst/>
      </p:bgPr>
    </p:bg>
    <p:spTree>
      <p:nvGrpSpPr>
        <p:cNvPr id="1" name="Shape 4301"/>
        <p:cNvGrpSpPr/>
        <p:nvPr/>
      </p:nvGrpSpPr>
      <p:grpSpPr>
        <a:xfrm>
          <a:off x="0" y="0"/>
          <a:ext cx="0" cy="0"/>
          <a:chOff x="0" y="0"/>
          <a:chExt cx="0" cy="0"/>
        </a:xfrm>
      </p:grpSpPr>
      <p:grpSp>
        <p:nvGrpSpPr>
          <p:cNvPr id="4302" name="Google Shape;4302;p14"/>
          <p:cNvGrpSpPr/>
          <p:nvPr/>
        </p:nvGrpSpPr>
        <p:grpSpPr>
          <a:xfrm>
            <a:off x="0" y="0"/>
            <a:ext cx="9144125" cy="5143391"/>
            <a:chOff x="0" y="0"/>
            <a:chExt cx="9144125" cy="5143391"/>
          </a:xfrm>
        </p:grpSpPr>
        <p:sp>
          <p:nvSpPr>
            <p:cNvPr id="4303" name="Google Shape;4303;p1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1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1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1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1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1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1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1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1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1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1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1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1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1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1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1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1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1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1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1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1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1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1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1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1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1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1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1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1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1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1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1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1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1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1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1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1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1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1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1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1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1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1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1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1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1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1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1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1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1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1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1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1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1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1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1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1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1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1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1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1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1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1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1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1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1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1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1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1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1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1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1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1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1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1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1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1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1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1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1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1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1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1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1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1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1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1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1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1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1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1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1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1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1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1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1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1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1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1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1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1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1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1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1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1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1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1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1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1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1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1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1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1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1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1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1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1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1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1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1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1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1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1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1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1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1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1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1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1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1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1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1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1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1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1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1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1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1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1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1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1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1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1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1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1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1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1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1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1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1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1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1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1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1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1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1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1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1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1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1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1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1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1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1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1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1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1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1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1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1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1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1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1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1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1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1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1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1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1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1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1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1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1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1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1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1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1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1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1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1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1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1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1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1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1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1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1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1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1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1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1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1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1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1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1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1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1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1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1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1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1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1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1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1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1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1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1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1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1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1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1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1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1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1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1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1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1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1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1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1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1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1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1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1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1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1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1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1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1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1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1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1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1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1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1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1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1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1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1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1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1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1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1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1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1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1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1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1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1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1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1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1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1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1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1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1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1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1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1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1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1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1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1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1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1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1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1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1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1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1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1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1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1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1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1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1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1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1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1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1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1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1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1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1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1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1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1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1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1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1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1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1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1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1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1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1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1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1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1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1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1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1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1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1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1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1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1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1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1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1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1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1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1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1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1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1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1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1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1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1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1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1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1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1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1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1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1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1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1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1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1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1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1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1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1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1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1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1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1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1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1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1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1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1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1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1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1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1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1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1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3" name="Google Shape;4663;p14"/>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4" name="Google Shape;4664;p14"/>
          <p:cNvGrpSpPr/>
          <p:nvPr/>
        </p:nvGrpSpPr>
        <p:grpSpPr>
          <a:xfrm>
            <a:off x="553048" y="535000"/>
            <a:ext cx="8105852" cy="4302000"/>
            <a:chOff x="553048" y="535000"/>
            <a:chExt cx="8105852" cy="4302000"/>
          </a:xfrm>
        </p:grpSpPr>
        <p:sp>
          <p:nvSpPr>
            <p:cNvPr id="4665" name="Google Shape;4665;p1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1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1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1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1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1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1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1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1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1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1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1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1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1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1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1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1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1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3" name="Google Shape;4683;p14"/>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14"/>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14"/>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14"/>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14"/>
          <p:cNvSpPr/>
          <p:nvPr/>
        </p:nvSpPr>
        <p:spPr>
          <a:xfrm rot="-4076016">
            <a:off x="1754650" y="4153749"/>
            <a:ext cx="585765" cy="623409"/>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14"/>
          <p:cNvSpPr/>
          <p:nvPr/>
        </p:nvSpPr>
        <p:spPr>
          <a:xfrm>
            <a:off x="1553150" y="3671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14"/>
          <p:cNvSpPr/>
          <p:nvPr/>
        </p:nvSpPr>
        <p:spPr>
          <a:xfrm>
            <a:off x="2754375" y="40885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14"/>
          <p:cNvSpPr/>
          <p:nvPr/>
        </p:nvSpPr>
        <p:spPr>
          <a:xfrm>
            <a:off x="5982663" y="944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1" name="Google Shape;4691;p14"/>
          <p:cNvGrpSpPr/>
          <p:nvPr/>
        </p:nvGrpSpPr>
        <p:grpSpPr>
          <a:xfrm>
            <a:off x="6340450" y="4088531"/>
            <a:ext cx="1055760" cy="753780"/>
            <a:chOff x="3308425" y="649500"/>
            <a:chExt cx="947975" cy="676825"/>
          </a:xfrm>
        </p:grpSpPr>
        <p:sp>
          <p:nvSpPr>
            <p:cNvPr id="4692" name="Google Shape;4692;p14"/>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14"/>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14"/>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5" name="Google Shape;4695;p14"/>
          <p:cNvSpPr/>
          <p:nvPr/>
        </p:nvSpPr>
        <p:spPr>
          <a:xfrm>
            <a:off x="7894025" y="4116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6" name="Google Shape;4696;p14"/>
          <p:cNvGrpSpPr/>
          <p:nvPr/>
        </p:nvGrpSpPr>
        <p:grpSpPr>
          <a:xfrm rot="-6299880" flipH="1">
            <a:off x="1406840" y="476245"/>
            <a:ext cx="708049" cy="444266"/>
            <a:chOff x="1445125" y="3867675"/>
            <a:chExt cx="803300" cy="502950"/>
          </a:xfrm>
        </p:grpSpPr>
        <p:sp>
          <p:nvSpPr>
            <p:cNvPr id="4697" name="Google Shape;4697;p14"/>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14"/>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14"/>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0" name="Google Shape;4700;p14"/>
          <p:cNvSpPr/>
          <p:nvPr/>
        </p:nvSpPr>
        <p:spPr>
          <a:xfrm>
            <a:off x="285955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14"/>
          <p:cNvSpPr/>
          <p:nvPr/>
        </p:nvSpPr>
        <p:spPr>
          <a:xfrm>
            <a:off x="160102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14"/>
          <p:cNvSpPr txBox="1">
            <a:spLocks noGrp="1"/>
          </p:cNvSpPr>
          <p:nvPr>
            <p:ph type="title"/>
          </p:nvPr>
        </p:nvSpPr>
        <p:spPr>
          <a:xfrm>
            <a:off x="3116850" y="1880650"/>
            <a:ext cx="4541400" cy="13533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703" name="Google Shape;4703;p14"/>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3">
  <p:cSld name="CUSTOM_2_1_1">
    <p:bg>
      <p:bgPr>
        <a:solidFill>
          <a:schemeClr val="lt1"/>
        </a:solidFill>
        <a:effectLst/>
      </p:bgPr>
    </p:bg>
    <p:spTree>
      <p:nvGrpSpPr>
        <p:cNvPr id="1" name="Shape 4704"/>
        <p:cNvGrpSpPr/>
        <p:nvPr/>
      </p:nvGrpSpPr>
      <p:grpSpPr>
        <a:xfrm>
          <a:off x="0" y="0"/>
          <a:ext cx="0" cy="0"/>
          <a:chOff x="0" y="0"/>
          <a:chExt cx="0" cy="0"/>
        </a:xfrm>
      </p:grpSpPr>
      <p:grpSp>
        <p:nvGrpSpPr>
          <p:cNvPr id="4705" name="Google Shape;4705;p15"/>
          <p:cNvGrpSpPr/>
          <p:nvPr/>
        </p:nvGrpSpPr>
        <p:grpSpPr>
          <a:xfrm>
            <a:off x="0" y="0"/>
            <a:ext cx="9144125" cy="5143391"/>
            <a:chOff x="0" y="0"/>
            <a:chExt cx="9144125" cy="5143391"/>
          </a:xfrm>
        </p:grpSpPr>
        <p:sp>
          <p:nvSpPr>
            <p:cNvPr id="4706" name="Google Shape;4706;p1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6" name="Google Shape;5066;p1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7" name="Google Shape;5067;p15"/>
          <p:cNvGrpSpPr/>
          <p:nvPr/>
        </p:nvGrpSpPr>
        <p:grpSpPr>
          <a:xfrm>
            <a:off x="553048" y="535000"/>
            <a:ext cx="8105852" cy="4302000"/>
            <a:chOff x="553048" y="535000"/>
            <a:chExt cx="8105852" cy="4302000"/>
          </a:xfrm>
        </p:grpSpPr>
        <p:sp>
          <p:nvSpPr>
            <p:cNvPr id="5068" name="Google Shape;5068;p1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6" name="Google Shape;5086;p15"/>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5"/>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5"/>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5"/>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5"/>
          <p:cNvSpPr txBox="1">
            <a:spLocks noGrp="1"/>
          </p:cNvSpPr>
          <p:nvPr>
            <p:ph type="title"/>
          </p:nvPr>
        </p:nvSpPr>
        <p:spPr>
          <a:xfrm>
            <a:off x="1474650" y="2280900"/>
            <a:ext cx="6194700" cy="135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91" name="Google Shape;5091;p15"/>
          <p:cNvSpPr txBox="1">
            <a:spLocks noGrp="1"/>
          </p:cNvSpPr>
          <p:nvPr>
            <p:ph type="title" idx="2" hasCustomPrompt="1"/>
          </p:nvPr>
        </p:nvSpPr>
        <p:spPr>
          <a:xfrm>
            <a:off x="3995250" y="12832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92" name="Google Shape;5092;p15"/>
          <p:cNvSpPr txBox="1">
            <a:spLocks noGrp="1"/>
          </p:cNvSpPr>
          <p:nvPr>
            <p:ph type="subTitle" idx="1"/>
          </p:nvPr>
        </p:nvSpPr>
        <p:spPr>
          <a:xfrm>
            <a:off x="1474650" y="3558000"/>
            <a:ext cx="6194700" cy="39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highlight>
                  <a:schemeClr val="accent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93" name="Google Shape;5093;p15"/>
          <p:cNvSpPr/>
          <p:nvPr/>
        </p:nvSpPr>
        <p:spPr>
          <a:xfrm>
            <a:off x="3005100" y="175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5"/>
          <p:cNvSpPr/>
          <p:nvPr/>
        </p:nvSpPr>
        <p:spPr>
          <a:xfrm>
            <a:off x="7887788" y="12020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5"/>
          <p:cNvSpPr/>
          <p:nvPr/>
        </p:nvSpPr>
        <p:spPr>
          <a:xfrm>
            <a:off x="1670575" y="10581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15"/>
          <p:cNvSpPr/>
          <p:nvPr/>
        </p:nvSpPr>
        <p:spPr>
          <a:xfrm>
            <a:off x="7972938" y="4210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15"/>
          <p:cNvSpPr/>
          <p:nvPr/>
        </p:nvSpPr>
        <p:spPr>
          <a:xfrm>
            <a:off x="7126775" y="9925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4">
  <p:cSld name="CUSTOM_2_1_1_1">
    <p:bg>
      <p:bgPr>
        <a:solidFill>
          <a:schemeClr val="lt1"/>
        </a:solidFill>
        <a:effectLst/>
      </p:bgPr>
    </p:bg>
    <p:spTree>
      <p:nvGrpSpPr>
        <p:cNvPr id="1" name="Shape 5098"/>
        <p:cNvGrpSpPr/>
        <p:nvPr/>
      </p:nvGrpSpPr>
      <p:grpSpPr>
        <a:xfrm>
          <a:off x="0" y="0"/>
          <a:ext cx="0" cy="0"/>
          <a:chOff x="0" y="0"/>
          <a:chExt cx="0" cy="0"/>
        </a:xfrm>
      </p:grpSpPr>
      <p:grpSp>
        <p:nvGrpSpPr>
          <p:cNvPr id="5099" name="Google Shape;5099;p16"/>
          <p:cNvGrpSpPr/>
          <p:nvPr/>
        </p:nvGrpSpPr>
        <p:grpSpPr>
          <a:xfrm>
            <a:off x="0" y="0"/>
            <a:ext cx="9144125" cy="5143391"/>
            <a:chOff x="0" y="0"/>
            <a:chExt cx="9144125" cy="5143391"/>
          </a:xfrm>
        </p:grpSpPr>
        <p:sp>
          <p:nvSpPr>
            <p:cNvPr id="5100" name="Google Shape;5100;p1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1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1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1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1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1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1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1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1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1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1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1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1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1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1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1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1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1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1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1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1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1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1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1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1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1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1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1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1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1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1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1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1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1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1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1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1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1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1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1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1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1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1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1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1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1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1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1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1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1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1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1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1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1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1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1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1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1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1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1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1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1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1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1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1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1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1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1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1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1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1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1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1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1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1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1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1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1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1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1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1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1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1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1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1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1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1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1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1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1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1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1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1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1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1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1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1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1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1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1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1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1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1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1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1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1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1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1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1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1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1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1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1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1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1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1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1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1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1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1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1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1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1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1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1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1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1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1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1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1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1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1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1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1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1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1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1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1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1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1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1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1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1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1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1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1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1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1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1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1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1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1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1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1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1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1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1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1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1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1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1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1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1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1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1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1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1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1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1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1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1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1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1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1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1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1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1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1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1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1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1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1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1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1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1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1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1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1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1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1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1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1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1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1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1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1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1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1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1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1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1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1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1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1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1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1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1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1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1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1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1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1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1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1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1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1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1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1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1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1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1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1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1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1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1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1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1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1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1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1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1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1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1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1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1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1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1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1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1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1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1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1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1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1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1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1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1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1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1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1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1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1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1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1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1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1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1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1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1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1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1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1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1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1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1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1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1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1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1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1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1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1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1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1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1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1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1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1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1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1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1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1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1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1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1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1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1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1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1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1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1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1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1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1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1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1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1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1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1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1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1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1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1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1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1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1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1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1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1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1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1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1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1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1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1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1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1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1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1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1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1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1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1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1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1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1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1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1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1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1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1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1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1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1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1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1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1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1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1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1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1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1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1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1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1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1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1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1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1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1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1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1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1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1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1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1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1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1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1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1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0" name="Google Shape;5460;p1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1" name="Google Shape;5461;p16"/>
          <p:cNvGrpSpPr/>
          <p:nvPr/>
        </p:nvGrpSpPr>
        <p:grpSpPr>
          <a:xfrm>
            <a:off x="553048" y="535000"/>
            <a:ext cx="8105852" cy="4302000"/>
            <a:chOff x="553048" y="535000"/>
            <a:chExt cx="8105852" cy="4302000"/>
          </a:xfrm>
        </p:grpSpPr>
        <p:sp>
          <p:nvSpPr>
            <p:cNvPr id="5462" name="Google Shape;5462;p1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1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1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1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1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1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1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1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1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1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1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1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1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1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1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1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1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1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0" name="Google Shape;5480;p16"/>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16"/>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16"/>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16"/>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16"/>
          <p:cNvSpPr txBox="1">
            <a:spLocks noGrp="1"/>
          </p:cNvSpPr>
          <p:nvPr>
            <p:ph type="title"/>
          </p:nvPr>
        </p:nvSpPr>
        <p:spPr>
          <a:xfrm>
            <a:off x="1474650" y="2575875"/>
            <a:ext cx="6194700" cy="773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85" name="Google Shape;5485;p16"/>
          <p:cNvSpPr txBox="1">
            <a:spLocks noGrp="1"/>
          </p:cNvSpPr>
          <p:nvPr>
            <p:ph type="title" idx="2" hasCustomPrompt="1"/>
          </p:nvPr>
        </p:nvSpPr>
        <p:spPr>
          <a:xfrm>
            <a:off x="3995250" y="1578225"/>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486" name="Google Shape;5486;p16"/>
          <p:cNvSpPr/>
          <p:nvPr/>
        </p:nvSpPr>
        <p:spPr>
          <a:xfrm>
            <a:off x="2949725" y="40885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16"/>
          <p:cNvSpPr/>
          <p:nvPr/>
        </p:nvSpPr>
        <p:spPr>
          <a:xfrm rot="-900008">
            <a:off x="1858649"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16"/>
          <p:cNvSpPr/>
          <p:nvPr/>
        </p:nvSpPr>
        <p:spPr>
          <a:xfrm>
            <a:off x="7655050" y="8453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16"/>
          <p:cNvSpPr/>
          <p:nvPr/>
        </p:nvSpPr>
        <p:spPr>
          <a:xfrm>
            <a:off x="7551813" y="40885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0" name="Google Shape;5490;p16"/>
          <p:cNvGrpSpPr/>
          <p:nvPr/>
        </p:nvGrpSpPr>
        <p:grpSpPr>
          <a:xfrm rot="-6299880" flipH="1">
            <a:off x="1406840" y="476245"/>
            <a:ext cx="708049" cy="444266"/>
            <a:chOff x="1445125" y="3867675"/>
            <a:chExt cx="803300" cy="502950"/>
          </a:xfrm>
        </p:grpSpPr>
        <p:sp>
          <p:nvSpPr>
            <p:cNvPr id="5491" name="Google Shape;5491;p16"/>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16"/>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16"/>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4" name="Google Shape;5494;p16"/>
          <p:cNvSpPr/>
          <p:nvPr/>
        </p:nvSpPr>
        <p:spPr>
          <a:xfrm>
            <a:off x="2712775" y="83128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3">
    <p:bg>
      <p:bgPr>
        <a:solidFill>
          <a:schemeClr val="lt1"/>
        </a:solidFill>
        <a:effectLst/>
      </p:bgPr>
    </p:bg>
    <p:spTree>
      <p:nvGrpSpPr>
        <p:cNvPr id="1" name="Shape 6292"/>
        <p:cNvGrpSpPr/>
        <p:nvPr/>
      </p:nvGrpSpPr>
      <p:grpSpPr>
        <a:xfrm>
          <a:off x="0" y="0"/>
          <a:ext cx="0" cy="0"/>
          <a:chOff x="0" y="0"/>
          <a:chExt cx="0" cy="0"/>
        </a:xfrm>
      </p:grpSpPr>
      <p:grpSp>
        <p:nvGrpSpPr>
          <p:cNvPr id="6293" name="Google Shape;6293;p19"/>
          <p:cNvGrpSpPr/>
          <p:nvPr/>
        </p:nvGrpSpPr>
        <p:grpSpPr>
          <a:xfrm>
            <a:off x="0" y="0"/>
            <a:ext cx="9144125" cy="5143391"/>
            <a:chOff x="0" y="0"/>
            <a:chExt cx="9144125" cy="5143391"/>
          </a:xfrm>
        </p:grpSpPr>
        <p:sp>
          <p:nvSpPr>
            <p:cNvPr id="6294" name="Google Shape;6294;p1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1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4" name="Google Shape;6654;p1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5" name="Google Shape;6655;p19"/>
          <p:cNvGrpSpPr/>
          <p:nvPr/>
        </p:nvGrpSpPr>
        <p:grpSpPr>
          <a:xfrm>
            <a:off x="553048" y="535000"/>
            <a:ext cx="8105852" cy="4302000"/>
            <a:chOff x="553048" y="535000"/>
            <a:chExt cx="8105852" cy="4302000"/>
          </a:xfrm>
        </p:grpSpPr>
        <p:sp>
          <p:nvSpPr>
            <p:cNvPr id="6656" name="Google Shape;6656;p1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4" name="Google Shape;6674;p19"/>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6675" name="Google Shape;6675;p19"/>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6676" name="Google Shape;6676;p19"/>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77" name="Google Shape;6677;p19"/>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9"/>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9"/>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9"/>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3_1">
    <p:bg>
      <p:bgPr>
        <a:solidFill>
          <a:schemeClr val="lt1"/>
        </a:solidFill>
        <a:effectLst/>
      </p:bgPr>
    </p:bg>
    <p:spTree>
      <p:nvGrpSpPr>
        <p:cNvPr id="1" name="Shape 6681"/>
        <p:cNvGrpSpPr/>
        <p:nvPr/>
      </p:nvGrpSpPr>
      <p:grpSpPr>
        <a:xfrm>
          <a:off x="0" y="0"/>
          <a:ext cx="0" cy="0"/>
          <a:chOff x="0" y="0"/>
          <a:chExt cx="0" cy="0"/>
        </a:xfrm>
      </p:grpSpPr>
      <p:grpSp>
        <p:nvGrpSpPr>
          <p:cNvPr id="6682" name="Google Shape;6682;p20"/>
          <p:cNvGrpSpPr/>
          <p:nvPr/>
        </p:nvGrpSpPr>
        <p:grpSpPr>
          <a:xfrm>
            <a:off x="0" y="0"/>
            <a:ext cx="9144125" cy="5143391"/>
            <a:chOff x="0" y="0"/>
            <a:chExt cx="9144125" cy="5143391"/>
          </a:xfrm>
        </p:grpSpPr>
        <p:sp>
          <p:nvSpPr>
            <p:cNvPr id="6683" name="Google Shape;6683;p2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2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2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2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2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2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2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2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2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2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2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2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2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2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2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2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2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2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2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2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2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2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2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2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2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2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2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2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2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2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2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2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2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2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2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2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2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2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2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2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2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2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2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2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2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2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2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2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2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2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2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2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2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2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2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2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2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2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2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2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2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2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2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2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2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2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2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2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2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2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2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2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2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2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2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2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2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2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2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2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2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2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2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2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2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2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2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2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2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2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2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2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2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2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2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2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2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2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2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2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2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2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2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2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2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2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2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2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2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2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2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2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2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2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2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2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2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2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2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2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2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2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2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2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2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2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2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2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2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2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2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2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2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2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2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2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2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2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2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2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2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2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2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2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2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2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2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2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2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2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2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2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2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2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2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2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2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2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2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2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2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2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2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2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2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2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2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2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2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2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2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2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2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2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2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2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2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2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2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2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2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2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2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2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2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2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2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2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2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2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2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2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2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2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2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2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2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2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2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2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2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2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2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2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2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2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2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2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2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2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2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2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2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2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2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2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2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2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2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2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2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2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2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2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2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2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2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2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2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2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2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2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2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2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2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2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2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2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2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2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2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2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2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2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2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2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2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2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2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2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2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2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2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2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2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2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2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2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2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2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2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2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2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2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2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2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2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2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2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2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2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2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2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2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2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2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2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2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2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2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2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2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2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2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2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2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2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2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2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2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2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2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2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2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2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2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2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2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2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2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2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2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2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2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2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2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2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2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2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2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2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2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2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2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2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2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2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2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2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2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2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2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2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2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2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2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2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2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2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2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2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2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2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2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2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2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2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2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2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2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2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2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2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2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2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2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2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2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2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2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2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2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2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2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2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2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2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2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2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2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43" name="Google Shape;7043;p20"/>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44" name="Google Shape;7044;p20"/>
          <p:cNvGrpSpPr/>
          <p:nvPr/>
        </p:nvGrpSpPr>
        <p:grpSpPr>
          <a:xfrm>
            <a:off x="553048" y="535000"/>
            <a:ext cx="8105852" cy="4302000"/>
            <a:chOff x="553048" y="535000"/>
            <a:chExt cx="8105852" cy="4302000"/>
          </a:xfrm>
        </p:grpSpPr>
        <p:sp>
          <p:nvSpPr>
            <p:cNvPr id="7045" name="Google Shape;7045;p2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2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2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2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2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2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2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2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2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2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2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2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2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2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2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2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2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2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63" name="Google Shape;7063;p20"/>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7064" name="Google Shape;7064;p20"/>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7065" name="Google Shape;7065;p20"/>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66" name="Google Shape;7066;p20"/>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20"/>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20"/>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20"/>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lt1"/>
        </a:solidFill>
        <a:effectLst/>
      </p:bgPr>
    </p:bg>
    <p:spTree>
      <p:nvGrpSpPr>
        <p:cNvPr id="1" name="Shape 7848"/>
        <p:cNvGrpSpPr/>
        <p:nvPr/>
      </p:nvGrpSpPr>
      <p:grpSpPr>
        <a:xfrm>
          <a:off x="0" y="0"/>
          <a:ext cx="0" cy="0"/>
          <a:chOff x="0" y="0"/>
          <a:chExt cx="0" cy="0"/>
        </a:xfrm>
      </p:grpSpPr>
      <p:grpSp>
        <p:nvGrpSpPr>
          <p:cNvPr id="7849" name="Google Shape;7849;p23"/>
          <p:cNvGrpSpPr/>
          <p:nvPr/>
        </p:nvGrpSpPr>
        <p:grpSpPr>
          <a:xfrm>
            <a:off x="0" y="0"/>
            <a:ext cx="9144125" cy="5143391"/>
            <a:chOff x="0" y="0"/>
            <a:chExt cx="9144125" cy="5143391"/>
          </a:xfrm>
        </p:grpSpPr>
        <p:sp>
          <p:nvSpPr>
            <p:cNvPr id="7850" name="Google Shape;7850;p2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2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2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2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2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2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2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2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2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2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2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2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2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2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2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2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2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2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2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2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2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2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2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2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2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2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2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2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2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2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2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2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2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2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2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2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2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2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2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2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2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2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2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2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2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2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2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2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2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2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2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2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2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2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2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2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2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2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2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2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2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2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2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2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2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2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2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2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2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2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2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2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2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2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2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2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2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2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2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2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2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2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2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2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2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2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2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2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2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2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2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2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2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2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2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2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2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2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2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2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2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2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2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2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2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2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2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2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2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2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2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2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2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2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2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2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2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2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2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2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2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2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2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2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2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2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2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2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2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2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2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2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2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2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2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2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2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2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2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2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2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2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2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2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2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2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2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2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2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2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2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2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2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2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2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2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2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2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2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2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2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2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2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2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2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2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2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2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2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2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2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2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2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2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2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2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2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2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2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2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2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2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2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2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2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2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2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2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2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2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2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2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2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2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2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2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2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2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2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2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2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2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2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2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2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2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2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2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2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2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2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2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2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2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2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2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2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2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2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2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2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2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2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2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2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2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2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2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2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2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2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2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2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2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2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2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2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2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2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2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2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2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2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2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2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2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2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2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2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2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2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2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2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2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2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2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2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2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2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2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2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2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2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2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2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2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2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2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2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2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2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2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2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2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2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2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2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2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2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2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2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2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2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2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2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2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2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2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2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2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2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2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2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2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2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2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2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2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2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2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2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2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2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2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2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2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2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2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2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2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2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2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2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2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2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2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2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2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2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2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2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2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2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2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2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2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2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2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2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2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2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2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2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2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2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2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2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2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2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2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2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2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2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2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2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2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2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2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2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2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2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2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2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2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2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2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2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2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2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2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10" name="Google Shape;8210;p2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1" name="Google Shape;8211;p23"/>
          <p:cNvGrpSpPr/>
          <p:nvPr/>
        </p:nvGrpSpPr>
        <p:grpSpPr>
          <a:xfrm>
            <a:off x="553048" y="535000"/>
            <a:ext cx="8105852" cy="4302000"/>
            <a:chOff x="553048" y="535000"/>
            <a:chExt cx="8105852" cy="4302000"/>
          </a:xfrm>
        </p:grpSpPr>
        <p:sp>
          <p:nvSpPr>
            <p:cNvPr id="8212" name="Google Shape;8212;p2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2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2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2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2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2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2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2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2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2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2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2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2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2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2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2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2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2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0" name="Google Shape;8230;p23"/>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23"/>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23"/>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23"/>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23"/>
          <p:cNvSpPr txBox="1">
            <a:spLocks noGrp="1"/>
          </p:cNvSpPr>
          <p:nvPr>
            <p:ph type="title"/>
          </p:nvPr>
        </p:nvSpPr>
        <p:spPr>
          <a:xfrm>
            <a:off x="1270650" y="629375"/>
            <a:ext cx="7020000" cy="12042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79CDBE"/>
        </a:solidFill>
        <a:effectLst/>
      </p:bgPr>
    </p:bg>
    <p:spTree>
      <p:nvGrpSpPr>
        <p:cNvPr id="1" name="Shape 9021"/>
        <p:cNvGrpSpPr/>
        <p:nvPr/>
      </p:nvGrpSpPr>
      <p:grpSpPr>
        <a:xfrm>
          <a:off x="0" y="0"/>
          <a:ext cx="0" cy="0"/>
          <a:chOff x="0" y="0"/>
          <a:chExt cx="0" cy="0"/>
        </a:xfrm>
      </p:grpSpPr>
      <p:grpSp>
        <p:nvGrpSpPr>
          <p:cNvPr id="9022" name="Google Shape;9022;p26"/>
          <p:cNvGrpSpPr/>
          <p:nvPr/>
        </p:nvGrpSpPr>
        <p:grpSpPr>
          <a:xfrm>
            <a:off x="0" y="0"/>
            <a:ext cx="9144125" cy="5143391"/>
            <a:chOff x="0" y="0"/>
            <a:chExt cx="9144125" cy="5143391"/>
          </a:xfrm>
        </p:grpSpPr>
        <p:sp>
          <p:nvSpPr>
            <p:cNvPr id="9023" name="Google Shape;9023;p2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2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2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2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2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2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2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2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2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2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2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2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2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2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2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2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2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2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2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2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2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2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2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2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2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2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2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2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2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2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2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2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2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2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2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2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2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2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2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2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2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2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2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2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2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2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2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2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2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2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2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2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2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2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2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2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2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2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2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2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2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2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2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2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2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2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2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2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2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2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2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2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2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2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2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2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2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2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2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2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2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2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2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2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2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2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2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2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2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2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2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2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2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2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2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2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2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2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2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2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2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2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2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2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2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2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2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2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2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2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2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2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2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2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2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2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2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2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2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2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2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2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2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2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2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2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2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2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2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2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2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2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2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2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2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2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2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2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2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2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2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2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2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2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2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2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2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2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2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2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2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2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2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2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2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2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2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2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2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2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2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2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2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2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2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2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2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2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2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2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2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2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2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2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2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2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2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2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2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2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2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2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2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2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2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2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2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2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2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2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2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2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2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2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2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2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2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2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2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2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2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2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2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2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2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2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2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2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2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2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2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2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2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2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2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2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2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2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2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2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2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2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2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2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2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2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2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2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2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2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2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2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2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2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2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2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2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2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2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2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2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2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2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2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2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2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2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2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2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2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2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2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2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2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2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2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2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2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2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2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2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2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2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2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2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2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2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2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2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2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2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2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2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2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2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2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2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2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2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2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2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2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2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2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2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2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2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2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2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2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2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2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2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2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2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2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2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2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2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2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2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2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2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2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2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2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2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2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2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2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2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2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2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2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2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2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2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2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2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2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2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2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3" name="Google Shape;9383;p2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4" name="Google Shape;9384;p26"/>
          <p:cNvGrpSpPr/>
          <p:nvPr/>
        </p:nvGrpSpPr>
        <p:grpSpPr>
          <a:xfrm>
            <a:off x="553048" y="535000"/>
            <a:ext cx="8105852" cy="4302000"/>
            <a:chOff x="553048" y="535000"/>
            <a:chExt cx="8105852" cy="4302000"/>
          </a:xfrm>
        </p:grpSpPr>
        <p:sp>
          <p:nvSpPr>
            <p:cNvPr id="9385" name="Google Shape;9385;p2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2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2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2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2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2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2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2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2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2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2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2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2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2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2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2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2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2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03" name="Google Shape;9403;p26"/>
          <p:cNvSpPr/>
          <p:nvPr/>
        </p:nvSpPr>
        <p:spPr>
          <a:xfrm>
            <a:off x="1509950" y="39133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26"/>
          <p:cNvSpPr/>
          <p:nvPr/>
        </p:nvSpPr>
        <p:spPr>
          <a:xfrm>
            <a:off x="1509950" y="34273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26"/>
          <p:cNvSpPr/>
          <p:nvPr/>
        </p:nvSpPr>
        <p:spPr>
          <a:xfrm>
            <a:off x="2416525" y="41084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6" name="Google Shape;9406;p26"/>
          <p:cNvGrpSpPr/>
          <p:nvPr/>
        </p:nvGrpSpPr>
        <p:grpSpPr>
          <a:xfrm>
            <a:off x="6538223" y="163649"/>
            <a:ext cx="1356637" cy="1528669"/>
            <a:chOff x="6638425" y="262025"/>
            <a:chExt cx="1356637" cy="1528669"/>
          </a:xfrm>
        </p:grpSpPr>
        <p:sp>
          <p:nvSpPr>
            <p:cNvPr id="9407" name="Google Shape;9407;p26"/>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26"/>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26"/>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26"/>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1" name="Google Shape;9411;p26"/>
          <p:cNvSpPr/>
          <p:nvPr/>
        </p:nvSpPr>
        <p:spPr>
          <a:xfrm>
            <a:off x="5865550" y="10105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26"/>
          <p:cNvSpPr/>
          <p:nvPr/>
        </p:nvSpPr>
        <p:spPr>
          <a:xfrm>
            <a:off x="7934475" y="805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26"/>
          <p:cNvSpPr/>
          <p:nvPr/>
        </p:nvSpPr>
        <p:spPr>
          <a:xfrm>
            <a:off x="6876475" y="19974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404"/>
        <p:cNvGrpSpPr/>
        <p:nvPr/>
      </p:nvGrpSpPr>
      <p:grpSpPr>
        <a:xfrm>
          <a:off x="0" y="0"/>
          <a:ext cx="0" cy="0"/>
          <a:chOff x="0" y="0"/>
          <a:chExt cx="0" cy="0"/>
        </a:xfrm>
      </p:grpSpPr>
      <p:grpSp>
        <p:nvGrpSpPr>
          <p:cNvPr id="405" name="Google Shape;405;p3"/>
          <p:cNvGrpSpPr/>
          <p:nvPr/>
        </p:nvGrpSpPr>
        <p:grpSpPr>
          <a:xfrm>
            <a:off x="0" y="0"/>
            <a:ext cx="9144125" cy="5143391"/>
            <a:chOff x="0" y="0"/>
            <a:chExt cx="9144125" cy="5143391"/>
          </a:xfrm>
        </p:grpSpPr>
        <p:sp>
          <p:nvSpPr>
            <p:cNvPr id="406" name="Google Shape;406;p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7" name="Google Shape;767;p3"/>
          <p:cNvGrpSpPr/>
          <p:nvPr/>
        </p:nvGrpSpPr>
        <p:grpSpPr>
          <a:xfrm>
            <a:off x="553048" y="535000"/>
            <a:ext cx="8105852" cy="4302000"/>
            <a:chOff x="553048" y="535000"/>
            <a:chExt cx="8105852" cy="4302000"/>
          </a:xfrm>
        </p:grpSpPr>
        <p:sp>
          <p:nvSpPr>
            <p:cNvPr id="768" name="Google Shape;768;p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3"/>
          <p:cNvSpPr txBox="1">
            <a:spLocks noGrp="1"/>
          </p:cNvSpPr>
          <p:nvPr>
            <p:ph type="title"/>
          </p:nvPr>
        </p:nvSpPr>
        <p:spPr>
          <a:xfrm>
            <a:off x="3116850" y="1880650"/>
            <a:ext cx="4541400" cy="13533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3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87" name="Google Shape;787;p3"/>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8" name="Google Shape;788;p3"/>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rot="-900008">
            <a:off x="1715274"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5588200" y="106437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7974050" y="78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1644575" y="3671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845800" y="40885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7" name="Google Shape;797;p3"/>
          <p:cNvGrpSpPr/>
          <p:nvPr/>
        </p:nvGrpSpPr>
        <p:grpSpPr>
          <a:xfrm>
            <a:off x="6294838" y="4058031"/>
            <a:ext cx="1055760" cy="753780"/>
            <a:chOff x="3308425" y="649500"/>
            <a:chExt cx="947975" cy="676825"/>
          </a:xfrm>
        </p:grpSpPr>
        <p:sp>
          <p:nvSpPr>
            <p:cNvPr id="798" name="Google Shape;798;p3"/>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
          <p:cNvGrpSpPr/>
          <p:nvPr/>
        </p:nvGrpSpPr>
        <p:grpSpPr>
          <a:xfrm rot="-6299880" flipH="1">
            <a:off x="1763090" y="476245"/>
            <a:ext cx="708049" cy="444266"/>
            <a:chOff x="1445125" y="3867675"/>
            <a:chExt cx="803300" cy="502950"/>
          </a:xfrm>
        </p:grpSpPr>
        <p:sp>
          <p:nvSpPr>
            <p:cNvPr id="802" name="Google Shape;802;p3"/>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3"/>
          <p:cNvSpPr/>
          <p:nvPr/>
        </p:nvSpPr>
        <p:spPr>
          <a:xfrm>
            <a:off x="195727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321580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7826025" y="4116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79CDBE"/>
        </a:solidFill>
        <a:effectLst/>
      </p:bgPr>
    </p:bg>
    <p:spTree>
      <p:nvGrpSpPr>
        <p:cNvPr id="1" name="Shape 9414"/>
        <p:cNvGrpSpPr/>
        <p:nvPr/>
      </p:nvGrpSpPr>
      <p:grpSpPr>
        <a:xfrm>
          <a:off x="0" y="0"/>
          <a:ext cx="0" cy="0"/>
          <a:chOff x="0" y="0"/>
          <a:chExt cx="0" cy="0"/>
        </a:xfrm>
      </p:grpSpPr>
      <p:grpSp>
        <p:nvGrpSpPr>
          <p:cNvPr id="9415" name="Google Shape;9415;p27"/>
          <p:cNvGrpSpPr/>
          <p:nvPr/>
        </p:nvGrpSpPr>
        <p:grpSpPr>
          <a:xfrm>
            <a:off x="0" y="0"/>
            <a:ext cx="9144125" cy="5143391"/>
            <a:chOff x="0" y="0"/>
            <a:chExt cx="9144125" cy="5143391"/>
          </a:xfrm>
        </p:grpSpPr>
        <p:sp>
          <p:nvSpPr>
            <p:cNvPr id="9416" name="Google Shape;9416;p2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2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2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2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2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2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2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2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2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2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2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2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2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2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2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2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2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2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2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2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2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2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2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2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2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2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2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2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2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6" name="Google Shape;9776;p2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7" name="Google Shape;9777;p27"/>
          <p:cNvGrpSpPr/>
          <p:nvPr/>
        </p:nvGrpSpPr>
        <p:grpSpPr>
          <a:xfrm>
            <a:off x="553048" y="535000"/>
            <a:ext cx="8105852" cy="4302000"/>
            <a:chOff x="553048" y="535000"/>
            <a:chExt cx="8105852" cy="4302000"/>
          </a:xfrm>
        </p:grpSpPr>
        <p:sp>
          <p:nvSpPr>
            <p:cNvPr id="9778" name="Google Shape;9778;p2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6" name="Google Shape;9796;p27"/>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7"/>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7"/>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7"/>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0" name="Google Shape;9800;p27"/>
          <p:cNvGrpSpPr/>
          <p:nvPr/>
        </p:nvGrpSpPr>
        <p:grpSpPr>
          <a:xfrm>
            <a:off x="2061088" y="4050081"/>
            <a:ext cx="1055760" cy="753780"/>
            <a:chOff x="3308425" y="649500"/>
            <a:chExt cx="947975" cy="676825"/>
          </a:xfrm>
        </p:grpSpPr>
        <p:sp>
          <p:nvSpPr>
            <p:cNvPr id="9801" name="Google Shape;9801;p27"/>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7"/>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7"/>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4" name="Google Shape;9804;p27"/>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08"/>
        <p:cNvGrpSpPr/>
        <p:nvPr/>
      </p:nvGrpSpPr>
      <p:grpSpPr>
        <a:xfrm>
          <a:off x="0" y="0"/>
          <a:ext cx="0" cy="0"/>
          <a:chOff x="0" y="0"/>
          <a:chExt cx="0" cy="0"/>
        </a:xfrm>
      </p:grpSpPr>
      <p:grpSp>
        <p:nvGrpSpPr>
          <p:cNvPr id="809" name="Google Shape;809;p4"/>
          <p:cNvGrpSpPr/>
          <p:nvPr/>
        </p:nvGrpSpPr>
        <p:grpSpPr>
          <a:xfrm>
            <a:off x="0" y="0"/>
            <a:ext cx="9144125" cy="5143391"/>
            <a:chOff x="0" y="0"/>
            <a:chExt cx="9144125" cy="5143391"/>
          </a:xfrm>
        </p:grpSpPr>
        <p:sp>
          <p:nvSpPr>
            <p:cNvPr id="810" name="Google Shape;810;p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0" name="Google Shape;1170;p4"/>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4"/>
          <p:cNvGrpSpPr/>
          <p:nvPr/>
        </p:nvGrpSpPr>
        <p:grpSpPr>
          <a:xfrm>
            <a:off x="553048" y="535000"/>
            <a:ext cx="8105852" cy="4302000"/>
            <a:chOff x="553048" y="535000"/>
            <a:chExt cx="8105852" cy="4302000"/>
          </a:xfrm>
        </p:grpSpPr>
        <p:sp>
          <p:nvSpPr>
            <p:cNvPr id="1172" name="Google Shape;1172;p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0" name="Google Shape;1190;p4"/>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191" name="Google Shape;1191;p4"/>
          <p:cNvSpPr txBox="1">
            <a:spLocks noGrp="1"/>
          </p:cNvSpPr>
          <p:nvPr>
            <p:ph type="body" idx="1"/>
          </p:nvPr>
        </p:nvSpPr>
        <p:spPr>
          <a:xfrm>
            <a:off x="1270650" y="1202075"/>
            <a:ext cx="70200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192"/>
        <p:cNvGrpSpPr/>
        <p:nvPr/>
      </p:nvGrpSpPr>
      <p:grpSpPr>
        <a:xfrm>
          <a:off x="0" y="0"/>
          <a:ext cx="0" cy="0"/>
          <a:chOff x="0" y="0"/>
          <a:chExt cx="0" cy="0"/>
        </a:xfrm>
      </p:grpSpPr>
      <p:grpSp>
        <p:nvGrpSpPr>
          <p:cNvPr id="1193" name="Google Shape;1193;p5"/>
          <p:cNvGrpSpPr/>
          <p:nvPr/>
        </p:nvGrpSpPr>
        <p:grpSpPr>
          <a:xfrm>
            <a:off x="0" y="0"/>
            <a:ext cx="9144125" cy="5143391"/>
            <a:chOff x="0" y="0"/>
            <a:chExt cx="9144125" cy="5143391"/>
          </a:xfrm>
        </p:grpSpPr>
        <p:sp>
          <p:nvSpPr>
            <p:cNvPr id="1194" name="Google Shape;1194;p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4" name="Google Shape;1554;p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5"/>
          <p:cNvGrpSpPr/>
          <p:nvPr/>
        </p:nvGrpSpPr>
        <p:grpSpPr>
          <a:xfrm>
            <a:off x="553048" y="535000"/>
            <a:ext cx="8105852" cy="4302000"/>
            <a:chOff x="553048" y="535000"/>
            <a:chExt cx="8105852" cy="4302000"/>
          </a:xfrm>
        </p:grpSpPr>
        <p:sp>
          <p:nvSpPr>
            <p:cNvPr id="1556" name="Google Shape;1556;p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4" name="Google Shape;1574;p5"/>
          <p:cNvSpPr txBox="1">
            <a:spLocks noGrp="1"/>
          </p:cNvSpPr>
          <p:nvPr>
            <p:ph type="title"/>
          </p:nvPr>
        </p:nvSpPr>
        <p:spPr>
          <a:xfrm>
            <a:off x="12706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5" name="Google Shape;1575;p5"/>
          <p:cNvSpPr txBox="1">
            <a:spLocks noGrp="1"/>
          </p:cNvSpPr>
          <p:nvPr>
            <p:ph type="subTitle" idx="1"/>
          </p:nvPr>
        </p:nvSpPr>
        <p:spPr>
          <a:xfrm>
            <a:off x="12706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6" name="Google Shape;1576;p5"/>
          <p:cNvSpPr txBox="1">
            <a:spLocks noGrp="1"/>
          </p:cNvSpPr>
          <p:nvPr>
            <p:ph type="subTitle" idx="2"/>
          </p:nvPr>
        </p:nvSpPr>
        <p:spPr>
          <a:xfrm>
            <a:off x="12706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5"/>
          <p:cNvSpPr txBox="1">
            <a:spLocks noGrp="1"/>
          </p:cNvSpPr>
          <p:nvPr>
            <p:ph type="title" idx="3"/>
          </p:nvPr>
        </p:nvSpPr>
        <p:spPr>
          <a:xfrm>
            <a:off x="47710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8" name="Google Shape;1578;p5"/>
          <p:cNvSpPr txBox="1">
            <a:spLocks noGrp="1"/>
          </p:cNvSpPr>
          <p:nvPr>
            <p:ph type="subTitle" idx="4"/>
          </p:nvPr>
        </p:nvSpPr>
        <p:spPr>
          <a:xfrm>
            <a:off x="47710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9" name="Google Shape;1579;p5"/>
          <p:cNvSpPr txBox="1">
            <a:spLocks noGrp="1"/>
          </p:cNvSpPr>
          <p:nvPr>
            <p:ph type="subTitle" idx="5"/>
          </p:nvPr>
        </p:nvSpPr>
        <p:spPr>
          <a:xfrm>
            <a:off x="47710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1580"/>
        <p:cNvGrpSpPr/>
        <p:nvPr/>
      </p:nvGrpSpPr>
      <p:grpSpPr>
        <a:xfrm>
          <a:off x="0" y="0"/>
          <a:ext cx="0" cy="0"/>
          <a:chOff x="0" y="0"/>
          <a:chExt cx="0" cy="0"/>
        </a:xfrm>
      </p:grpSpPr>
      <p:grpSp>
        <p:nvGrpSpPr>
          <p:cNvPr id="1581" name="Google Shape;1581;p6"/>
          <p:cNvGrpSpPr/>
          <p:nvPr/>
        </p:nvGrpSpPr>
        <p:grpSpPr>
          <a:xfrm>
            <a:off x="0" y="0"/>
            <a:ext cx="9144125" cy="5143391"/>
            <a:chOff x="0" y="0"/>
            <a:chExt cx="9144125" cy="5143391"/>
          </a:xfrm>
        </p:grpSpPr>
        <p:sp>
          <p:nvSpPr>
            <p:cNvPr id="1582" name="Google Shape;1582;p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2" name="Google Shape;1942;p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6"/>
          <p:cNvGrpSpPr/>
          <p:nvPr/>
        </p:nvGrpSpPr>
        <p:grpSpPr>
          <a:xfrm>
            <a:off x="553048" y="535000"/>
            <a:ext cx="8105852" cy="4302000"/>
            <a:chOff x="553048" y="535000"/>
            <a:chExt cx="8105852" cy="4302000"/>
          </a:xfrm>
        </p:grpSpPr>
        <p:sp>
          <p:nvSpPr>
            <p:cNvPr id="1944" name="Google Shape;1944;p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2" name="Google Shape;1962;p6"/>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1967"/>
        <p:cNvGrpSpPr/>
        <p:nvPr/>
      </p:nvGrpSpPr>
      <p:grpSpPr>
        <a:xfrm>
          <a:off x="0" y="0"/>
          <a:ext cx="0" cy="0"/>
          <a:chOff x="0" y="0"/>
          <a:chExt cx="0" cy="0"/>
        </a:xfrm>
      </p:grpSpPr>
      <p:grpSp>
        <p:nvGrpSpPr>
          <p:cNvPr id="1968" name="Google Shape;1968;p7"/>
          <p:cNvGrpSpPr/>
          <p:nvPr/>
        </p:nvGrpSpPr>
        <p:grpSpPr>
          <a:xfrm>
            <a:off x="0" y="0"/>
            <a:ext cx="9144125" cy="5143391"/>
            <a:chOff x="0" y="0"/>
            <a:chExt cx="9144125" cy="5143391"/>
          </a:xfrm>
        </p:grpSpPr>
        <p:sp>
          <p:nvSpPr>
            <p:cNvPr id="1969" name="Google Shape;1969;p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9" name="Google Shape;2329;p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0" name="Google Shape;2330;p7"/>
          <p:cNvGrpSpPr/>
          <p:nvPr/>
        </p:nvGrpSpPr>
        <p:grpSpPr>
          <a:xfrm>
            <a:off x="553048" y="535000"/>
            <a:ext cx="8105852" cy="4302000"/>
            <a:chOff x="553048" y="535000"/>
            <a:chExt cx="8105852" cy="4302000"/>
          </a:xfrm>
        </p:grpSpPr>
        <p:sp>
          <p:nvSpPr>
            <p:cNvPr id="2331" name="Google Shape;2331;p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9" name="Google Shape;2349;p7"/>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2350" name="Google Shape;2350;p7"/>
          <p:cNvSpPr txBox="1">
            <a:spLocks noGrp="1"/>
          </p:cNvSpPr>
          <p:nvPr>
            <p:ph type="body" idx="1"/>
          </p:nvPr>
        </p:nvSpPr>
        <p:spPr>
          <a:xfrm>
            <a:off x="1270650" y="1202075"/>
            <a:ext cx="33015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2351"/>
        <p:cNvGrpSpPr/>
        <p:nvPr/>
      </p:nvGrpSpPr>
      <p:grpSpPr>
        <a:xfrm>
          <a:off x="0" y="0"/>
          <a:ext cx="0" cy="0"/>
          <a:chOff x="0" y="0"/>
          <a:chExt cx="0" cy="0"/>
        </a:xfrm>
      </p:grpSpPr>
      <p:grpSp>
        <p:nvGrpSpPr>
          <p:cNvPr id="2352" name="Google Shape;2352;p8"/>
          <p:cNvGrpSpPr/>
          <p:nvPr/>
        </p:nvGrpSpPr>
        <p:grpSpPr>
          <a:xfrm>
            <a:off x="0" y="0"/>
            <a:ext cx="9144125" cy="5143391"/>
            <a:chOff x="0" y="0"/>
            <a:chExt cx="9144125" cy="5143391"/>
          </a:xfrm>
        </p:grpSpPr>
        <p:sp>
          <p:nvSpPr>
            <p:cNvPr id="2353" name="Google Shape;2353;p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3" name="Google Shape;2713;p8"/>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 name="Google Shape;2714;p8"/>
          <p:cNvGrpSpPr/>
          <p:nvPr/>
        </p:nvGrpSpPr>
        <p:grpSpPr>
          <a:xfrm>
            <a:off x="553048" y="535000"/>
            <a:ext cx="8105852" cy="4302000"/>
            <a:chOff x="553048" y="535000"/>
            <a:chExt cx="8105852" cy="4302000"/>
          </a:xfrm>
        </p:grpSpPr>
        <p:sp>
          <p:nvSpPr>
            <p:cNvPr id="2715" name="Google Shape;2715;p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3" name="Google Shape;2733;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2734"/>
        <p:cNvGrpSpPr/>
        <p:nvPr/>
      </p:nvGrpSpPr>
      <p:grpSpPr>
        <a:xfrm>
          <a:off x="0" y="0"/>
          <a:ext cx="0" cy="0"/>
          <a:chOff x="0" y="0"/>
          <a:chExt cx="0" cy="0"/>
        </a:xfrm>
      </p:grpSpPr>
      <p:grpSp>
        <p:nvGrpSpPr>
          <p:cNvPr id="2735" name="Google Shape;2735;p9"/>
          <p:cNvGrpSpPr/>
          <p:nvPr/>
        </p:nvGrpSpPr>
        <p:grpSpPr>
          <a:xfrm>
            <a:off x="0" y="0"/>
            <a:ext cx="9144125" cy="5143391"/>
            <a:chOff x="0" y="0"/>
            <a:chExt cx="9144125" cy="5143391"/>
          </a:xfrm>
        </p:grpSpPr>
        <p:sp>
          <p:nvSpPr>
            <p:cNvPr id="2736" name="Google Shape;2736;p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6" name="Google Shape;3096;p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7" name="Google Shape;3097;p9"/>
          <p:cNvGrpSpPr/>
          <p:nvPr/>
        </p:nvGrpSpPr>
        <p:grpSpPr>
          <a:xfrm>
            <a:off x="553048" y="535000"/>
            <a:ext cx="8105852" cy="4302000"/>
            <a:chOff x="553048" y="535000"/>
            <a:chExt cx="8105852" cy="4302000"/>
          </a:xfrm>
        </p:grpSpPr>
        <p:sp>
          <p:nvSpPr>
            <p:cNvPr id="3098" name="Google Shape;3098;p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6" name="Google Shape;3116;p9"/>
          <p:cNvSpPr txBox="1">
            <a:spLocks noGrp="1"/>
          </p:cNvSpPr>
          <p:nvPr>
            <p:ph type="title"/>
          </p:nvPr>
        </p:nvSpPr>
        <p:spPr>
          <a:xfrm>
            <a:off x="1747800" y="1924800"/>
            <a:ext cx="5648400" cy="129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117" name="Google Shape;3117;p9"/>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9"/>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9"/>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9"/>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9"/>
          <p:cNvSpPr/>
          <p:nvPr/>
        </p:nvSpPr>
        <p:spPr>
          <a:xfrm rot="-900008">
            <a:off x="1818499"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2" name="Google Shape;3122;p9"/>
          <p:cNvGrpSpPr/>
          <p:nvPr/>
        </p:nvGrpSpPr>
        <p:grpSpPr>
          <a:xfrm>
            <a:off x="6340450" y="4088531"/>
            <a:ext cx="1055760" cy="753780"/>
            <a:chOff x="3308425" y="649500"/>
            <a:chExt cx="947975" cy="676825"/>
          </a:xfrm>
        </p:grpSpPr>
        <p:sp>
          <p:nvSpPr>
            <p:cNvPr id="3123" name="Google Shape;3123;p9"/>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9"/>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9"/>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6" name="Google Shape;3126;p9"/>
          <p:cNvSpPr/>
          <p:nvPr/>
        </p:nvSpPr>
        <p:spPr>
          <a:xfrm>
            <a:off x="7725050" y="8453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9"/>
          <p:cNvSpPr/>
          <p:nvPr/>
        </p:nvSpPr>
        <p:spPr>
          <a:xfrm>
            <a:off x="7962600" y="39784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9"/>
          <p:cNvSpPr/>
          <p:nvPr/>
        </p:nvSpPr>
        <p:spPr>
          <a:xfrm>
            <a:off x="7578925" y="3242625"/>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9" name="Google Shape;3129;p9"/>
          <p:cNvGrpSpPr/>
          <p:nvPr/>
        </p:nvGrpSpPr>
        <p:grpSpPr>
          <a:xfrm rot="-6299880" flipH="1">
            <a:off x="1406840" y="476245"/>
            <a:ext cx="708049" cy="444266"/>
            <a:chOff x="1445125" y="3867675"/>
            <a:chExt cx="803300" cy="502950"/>
          </a:xfrm>
        </p:grpSpPr>
        <p:sp>
          <p:nvSpPr>
            <p:cNvPr id="3130" name="Google Shape;3130;p9"/>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9"/>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9"/>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3" name="Google Shape;3133;p9"/>
          <p:cNvSpPr/>
          <p:nvPr/>
        </p:nvSpPr>
        <p:spPr>
          <a:xfrm>
            <a:off x="285955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3134"/>
        <p:cNvGrpSpPr/>
        <p:nvPr/>
      </p:nvGrpSpPr>
      <p:grpSpPr>
        <a:xfrm>
          <a:off x="0" y="0"/>
          <a:ext cx="0" cy="0"/>
          <a:chOff x="0" y="0"/>
          <a:chExt cx="0" cy="0"/>
        </a:xfrm>
      </p:grpSpPr>
      <p:grpSp>
        <p:nvGrpSpPr>
          <p:cNvPr id="3135" name="Google Shape;3135;p10"/>
          <p:cNvGrpSpPr/>
          <p:nvPr/>
        </p:nvGrpSpPr>
        <p:grpSpPr>
          <a:xfrm>
            <a:off x="0" y="0"/>
            <a:ext cx="9144125" cy="5143391"/>
            <a:chOff x="0" y="0"/>
            <a:chExt cx="9144125" cy="5143391"/>
          </a:xfrm>
        </p:grpSpPr>
        <p:sp>
          <p:nvSpPr>
            <p:cNvPr id="3136" name="Google Shape;3136;p1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6" name="Google Shape;3496;p10"/>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7" name="Google Shape;3497;p10"/>
          <p:cNvGrpSpPr/>
          <p:nvPr/>
        </p:nvGrpSpPr>
        <p:grpSpPr>
          <a:xfrm>
            <a:off x="553048" y="535000"/>
            <a:ext cx="8105852" cy="4302000"/>
            <a:chOff x="553048" y="535000"/>
            <a:chExt cx="8105852" cy="4302000"/>
          </a:xfrm>
        </p:grpSpPr>
        <p:sp>
          <p:nvSpPr>
            <p:cNvPr id="3498" name="Google Shape;3498;p1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6" name="Google Shape;3516;p10"/>
          <p:cNvSpPr txBox="1">
            <a:spLocks noGrp="1"/>
          </p:cNvSpPr>
          <p:nvPr>
            <p:ph type="title"/>
          </p:nvPr>
        </p:nvSpPr>
        <p:spPr>
          <a:xfrm>
            <a:off x="1270650" y="2317450"/>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70650" y="629375"/>
            <a:ext cx="7020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7" name="Google Shape;7;p1"/>
          <p:cNvSpPr txBox="1">
            <a:spLocks noGrp="1"/>
          </p:cNvSpPr>
          <p:nvPr>
            <p:ph type="body" idx="1"/>
          </p:nvPr>
        </p:nvSpPr>
        <p:spPr>
          <a:xfrm>
            <a:off x="1270650" y="1202075"/>
            <a:ext cx="7020000" cy="3406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5" r:id="rId16"/>
    <p:sldLayoutId id="2147483666" r:id="rId17"/>
    <p:sldLayoutId id="2147483669" r:id="rId18"/>
    <p:sldLayoutId id="2147483672" r:id="rId19"/>
    <p:sldLayoutId id="2147483673"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800">
          <p15:clr>
            <a:srgbClr val="EA4335"/>
          </p15:clr>
        </p15:guide>
        <p15:guide id="2" pos="5222">
          <p15:clr>
            <a:srgbClr val="EA4335"/>
          </p15:clr>
        </p15:guide>
        <p15:guide id="3" orient="horz" pos="2903">
          <p15:clr>
            <a:srgbClr val="EA4335"/>
          </p15:clr>
        </p15:guide>
        <p15:guide id="4" orient="horz" pos="396">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9CDBE"/>
        </a:solidFill>
        <a:effectLst/>
      </p:bgPr>
    </p:bg>
    <p:spTree>
      <p:nvGrpSpPr>
        <p:cNvPr id="1" name="Shape 9814"/>
        <p:cNvGrpSpPr/>
        <p:nvPr/>
      </p:nvGrpSpPr>
      <p:grpSpPr>
        <a:xfrm>
          <a:off x="0" y="0"/>
          <a:ext cx="0" cy="0"/>
          <a:chOff x="0" y="0"/>
          <a:chExt cx="0" cy="0"/>
        </a:xfrm>
      </p:grpSpPr>
      <p:sp>
        <p:nvSpPr>
          <p:cNvPr id="9815" name="Google Shape;9815;p31"/>
          <p:cNvSpPr txBox="1">
            <a:spLocks noGrp="1"/>
          </p:cNvSpPr>
          <p:nvPr>
            <p:ph type="ctrTitle"/>
          </p:nvPr>
        </p:nvSpPr>
        <p:spPr>
          <a:xfrm>
            <a:off x="1562700" y="1786204"/>
            <a:ext cx="6018600" cy="141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300" b="1" dirty="0" smtClean="0">
                <a:latin typeface="Times New Roman" panose="02020603050405020304" pitchFamily="18" charset="0"/>
                <a:cs typeface="Times New Roman" panose="02020603050405020304" pitchFamily="18" charset="0"/>
              </a:rPr>
              <a:t>TIẾT 7: THỰC HÀNH TIẾNG VIỆT</a:t>
            </a:r>
            <a:endParaRPr sz="4300" b="1" dirty="0">
              <a:latin typeface="Times New Roman" panose="02020603050405020304" pitchFamily="18" charset="0"/>
              <a:cs typeface="Times New Roman" panose="02020603050405020304" pitchFamily="18" charset="0"/>
            </a:endParaRPr>
          </a:p>
        </p:txBody>
      </p:sp>
      <p:grpSp>
        <p:nvGrpSpPr>
          <p:cNvPr id="9816" name="Google Shape;9816;p31"/>
          <p:cNvGrpSpPr/>
          <p:nvPr/>
        </p:nvGrpSpPr>
        <p:grpSpPr>
          <a:xfrm rot="-8670542">
            <a:off x="7057461" y="3011986"/>
            <a:ext cx="398109" cy="2141153"/>
            <a:chOff x="5686500" y="2272225"/>
            <a:chExt cx="481425" cy="2589250"/>
          </a:xfrm>
        </p:grpSpPr>
        <p:sp>
          <p:nvSpPr>
            <p:cNvPr id="9817" name="Google Shape;9817;p31"/>
            <p:cNvSpPr/>
            <p:nvPr/>
          </p:nvSpPr>
          <p:spPr>
            <a:xfrm>
              <a:off x="5686500" y="3674725"/>
              <a:ext cx="260950" cy="1082650"/>
            </a:xfrm>
            <a:custGeom>
              <a:avLst/>
              <a:gdLst/>
              <a:ahLst/>
              <a:cxnLst/>
              <a:rect l="l" t="t" r="r" b="b"/>
              <a:pathLst>
                <a:path w="10438" h="43306" extrusionOk="0">
                  <a:moveTo>
                    <a:pt x="7833" y="1"/>
                  </a:moveTo>
                  <a:cubicBezTo>
                    <a:pt x="7371" y="1"/>
                    <a:pt x="6972" y="354"/>
                    <a:pt x="6919" y="826"/>
                  </a:cubicBezTo>
                  <a:lnTo>
                    <a:pt x="6917" y="856"/>
                  </a:lnTo>
                  <a:cubicBezTo>
                    <a:pt x="6721" y="2624"/>
                    <a:pt x="6364" y="4312"/>
                    <a:pt x="5698" y="5866"/>
                  </a:cubicBezTo>
                  <a:cubicBezTo>
                    <a:pt x="5050" y="7434"/>
                    <a:pt x="4084" y="8863"/>
                    <a:pt x="3088" y="10468"/>
                  </a:cubicBezTo>
                  <a:cubicBezTo>
                    <a:pt x="2589" y="11280"/>
                    <a:pt x="2092" y="12124"/>
                    <a:pt x="1654" y="13039"/>
                  </a:cubicBezTo>
                  <a:cubicBezTo>
                    <a:pt x="1226" y="13954"/>
                    <a:pt x="864" y="14928"/>
                    <a:pt x="605" y="15926"/>
                  </a:cubicBezTo>
                  <a:cubicBezTo>
                    <a:pt x="331" y="16927"/>
                    <a:pt x="189" y="17942"/>
                    <a:pt x="83" y="18960"/>
                  </a:cubicBezTo>
                  <a:cubicBezTo>
                    <a:pt x="49" y="19968"/>
                    <a:pt x="0" y="20983"/>
                    <a:pt x="91" y="21967"/>
                  </a:cubicBezTo>
                  <a:cubicBezTo>
                    <a:pt x="306" y="25901"/>
                    <a:pt x="1297" y="29668"/>
                    <a:pt x="2718" y="33243"/>
                  </a:cubicBezTo>
                  <a:cubicBezTo>
                    <a:pt x="3455" y="35019"/>
                    <a:pt x="4316" y="36736"/>
                    <a:pt x="5302" y="38373"/>
                  </a:cubicBezTo>
                  <a:cubicBezTo>
                    <a:pt x="6303" y="40015"/>
                    <a:pt x="7369" y="41561"/>
                    <a:pt x="8712" y="43012"/>
                  </a:cubicBezTo>
                  <a:lnTo>
                    <a:pt x="8710" y="43012"/>
                  </a:lnTo>
                  <a:cubicBezTo>
                    <a:pt x="8886" y="43202"/>
                    <a:pt x="9133" y="43306"/>
                    <a:pt x="9386" y="43306"/>
                  </a:cubicBezTo>
                  <a:cubicBezTo>
                    <a:pt x="9540" y="43306"/>
                    <a:pt x="9697" y="43267"/>
                    <a:pt x="9840" y="43185"/>
                  </a:cubicBezTo>
                  <a:cubicBezTo>
                    <a:pt x="10281" y="42933"/>
                    <a:pt x="10437" y="42368"/>
                    <a:pt x="10185" y="41923"/>
                  </a:cubicBezTo>
                  <a:lnTo>
                    <a:pt x="10158" y="41872"/>
                  </a:lnTo>
                  <a:cubicBezTo>
                    <a:pt x="8416" y="38782"/>
                    <a:pt x="6936" y="35440"/>
                    <a:pt x="5813" y="32078"/>
                  </a:cubicBezTo>
                  <a:cubicBezTo>
                    <a:pt x="4693" y="28709"/>
                    <a:pt x="3905" y="25206"/>
                    <a:pt x="3643" y="21742"/>
                  </a:cubicBezTo>
                  <a:cubicBezTo>
                    <a:pt x="3499" y="20024"/>
                    <a:pt x="3580" y="18346"/>
                    <a:pt x="3929" y="16751"/>
                  </a:cubicBezTo>
                  <a:cubicBezTo>
                    <a:pt x="4282" y="15151"/>
                    <a:pt x="4942" y="13636"/>
                    <a:pt x="5789" y="12041"/>
                  </a:cubicBezTo>
                  <a:cubicBezTo>
                    <a:pt x="6645" y="10453"/>
                    <a:pt x="7602" y="8689"/>
                    <a:pt x="8169" y="6752"/>
                  </a:cubicBezTo>
                  <a:cubicBezTo>
                    <a:pt x="8749" y="4816"/>
                    <a:pt x="8903" y="2791"/>
                    <a:pt x="8752" y="856"/>
                  </a:cubicBezTo>
                  <a:cubicBezTo>
                    <a:pt x="8720" y="420"/>
                    <a:pt x="8382" y="58"/>
                    <a:pt x="7934" y="7"/>
                  </a:cubicBezTo>
                  <a:cubicBezTo>
                    <a:pt x="7900" y="3"/>
                    <a:pt x="7866" y="1"/>
                    <a:pt x="7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31"/>
            <p:cNvSpPr/>
            <p:nvPr/>
          </p:nvSpPr>
          <p:spPr>
            <a:xfrm>
              <a:off x="5880875" y="2440175"/>
              <a:ext cx="287050" cy="2421300"/>
            </a:xfrm>
            <a:custGeom>
              <a:avLst/>
              <a:gdLst/>
              <a:ahLst/>
              <a:cxnLst/>
              <a:rect l="l" t="t" r="r" b="b"/>
              <a:pathLst>
                <a:path w="11482" h="96852" extrusionOk="0">
                  <a:moveTo>
                    <a:pt x="1659" y="1"/>
                  </a:moveTo>
                  <a:cubicBezTo>
                    <a:pt x="668" y="15235"/>
                    <a:pt x="123" y="30274"/>
                    <a:pt x="66" y="45102"/>
                  </a:cubicBezTo>
                  <a:cubicBezTo>
                    <a:pt x="0" y="61213"/>
                    <a:pt x="514" y="77076"/>
                    <a:pt x="1659" y="92663"/>
                  </a:cubicBezTo>
                  <a:cubicBezTo>
                    <a:pt x="1659" y="93820"/>
                    <a:pt x="2124" y="94870"/>
                    <a:pt x="2877" y="95626"/>
                  </a:cubicBezTo>
                  <a:cubicBezTo>
                    <a:pt x="3631" y="96384"/>
                    <a:pt x="4673" y="96851"/>
                    <a:pt x="5823" y="96851"/>
                  </a:cubicBezTo>
                  <a:cubicBezTo>
                    <a:pt x="8128" y="96851"/>
                    <a:pt x="9990" y="94972"/>
                    <a:pt x="9990" y="92663"/>
                  </a:cubicBezTo>
                  <a:cubicBezTo>
                    <a:pt x="10968" y="77015"/>
                    <a:pt x="11470" y="61472"/>
                    <a:pt x="11477" y="46007"/>
                  </a:cubicBezTo>
                  <a:cubicBezTo>
                    <a:pt x="11482" y="30575"/>
                    <a:pt x="10993" y="15242"/>
                    <a:pt x="9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31"/>
            <p:cNvSpPr/>
            <p:nvPr/>
          </p:nvSpPr>
          <p:spPr>
            <a:xfrm>
              <a:off x="5922350" y="2272225"/>
              <a:ext cx="208275" cy="167975"/>
            </a:xfrm>
            <a:custGeom>
              <a:avLst/>
              <a:gdLst/>
              <a:ahLst/>
              <a:cxnLst/>
              <a:rect l="l" t="t" r="r" b="b"/>
              <a:pathLst>
                <a:path w="8331" h="6719" extrusionOk="0">
                  <a:moveTo>
                    <a:pt x="4165" y="0"/>
                  </a:moveTo>
                  <a:cubicBezTo>
                    <a:pt x="3993" y="0"/>
                    <a:pt x="3820" y="86"/>
                    <a:pt x="3721" y="257"/>
                  </a:cubicBezTo>
                  <a:lnTo>
                    <a:pt x="0" y="6719"/>
                  </a:lnTo>
                  <a:lnTo>
                    <a:pt x="8331" y="6719"/>
                  </a:lnTo>
                  <a:lnTo>
                    <a:pt x="4607" y="257"/>
                  </a:lnTo>
                  <a:cubicBezTo>
                    <a:pt x="4509" y="86"/>
                    <a:pt x="4337" y="0"/>
                    <a:pt x="4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31"/>
            <p:cNvSpPr/>
            <p:nvPr/>
          </p:nvSpPr>
          <p:spPr>
            <a:xfrm>
              <a:off x="5880875" y="3567725"/>
              <a:ext cx="286925" cy="1293750"/>
            </a:xfrm>
            <a:custGeom>
              <a:avLst/>
              <a:gdLst/>
              <a:ahLst/>
              <a:cxnLst/>
              <a:rect l="l" t="t" r="r" b="b"/>
              <a:pathLst>
                <a:path w="11477" h="51750" extrusionOk="0">
                  <a:moveTo>
                    <a:pt x="66" y="0"/>
                  </a:moveTo>
                  <a:lnTo>
                    <a:pt x="66" y="0"/>
                  </a:lnTo>
                  <a:cubicBezTo>
                    <a:pt x="0" y="16111"/>
                    <a:pt x="514" y="31974"/>
                    <a:pt x="1659" y="47561"/>
                  </a:cubicBezTo>
                  <a:cubicBezTo>
                    <a:pt x="1659" y="48718"/>
                    <a:pt x="2124" y="49768"/>
                    <a:pt x="2877" y="50524"/>
                  </a:cubicBezTo>
                  <a:cubicBezTo>
                    <a:pt x="3631" y="51282"/>
                    <a:pt x="4673" y="51749"/>
                    <a:pt x="5823" y="51749"/>
                  </a:cubicBezTo>
                  <a:cubicBezTo>
                    <a:pt x="8128" y="51749"/>
                    <a:pt x="9990" y="49870"/>
                    <a:pt x="9990" y="47561"/>
                  </a:cubicBezTo>
                  <a:cubicBezTo>
                    <a:pt x="10968" y="31913"/>
                    <a:pt x="11470" y="16370"/>
                    <a:pt x="11477" y="905"/>
                  </a:cubicBezTo>
                  <a:lnTo>
                    <a:pt x="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31"/>
            <p:cNvSpPr/>
            <p:nvPr/>
          </p:nvSpPr>
          <p:spPr>
            <a:xfrm>
              <a:off x="5954500" y="3306675"/>
              <a:ext cx="150975" cy="825125"/>
            </a:xfrm>
            <a:custGeom>
              <a:avLst/>
              <a:gdLst/>
              <a:ahLst/>
              <a:cxnLst/>
              <a:rect l="l" t="t" r="r" b="b"/>
              <a:pathLst>
                <a:path w="6039" h="33005" extrusionOk="0">
                  <a:moveTo>
                    <a:pt x="3020" y="0"/>
                  </a:moveTo>
                  <a:cubicBezTo>
                    <a:pt x="2220" y="0"/>
                    <a:pt x="1452" y="1740"/>
                    <a:pt x="887" y="4835"/>
                  </a:cubicBezTo>
                  <a:cubicBezTo>
                    <a:pt x="319" y="7930"/>
                    <a:pt x="1" y="12125"/>
                    <a:pt x="1" y="16502"/>
                  </a:cubicBezTo>
                  <a:cubicBezTo>
                    <a:pt x="1" y="20879"/>
                    <a:pt x="319" y="25077"/>
                    <a:pt x="887" y="28172"/>
                  </a:cubicBezTo>
                  <a:cubicBezTo>
                    <a:pt x="1452" y="31267"/>
                    <a:pt x="2220" y="33004"/>
                    <a:pt x="3020" y="33004"/>
                  </a:cubicBezTo>
                  <a:cubicBezTo>
                    <a:pt x="3820" y="33004"/>
                    <a:pt x="4588" y="31267"/>
                    <a:pt x="5153" y="28172"/>
                  </a:cubicBezTo>
                  <a:cubicBezTo>
                    <a:pt x="5721" y="25077"/>
                    <a:pt x="6039" y="20879"/>
                    <a:pt x="6039" y="16502"/>
                  </a:cubicBezTo>
                  <a:cubicBezTo>
                    <a:pt x="6039" y="12125"/>
                    <a:pt x="5721" y="7930"/>
                    <a:pt x="5153" y="4835"/>
                  </a:cubicBezTo>
                  <a:cubicBezTo>
                    <a:pt x="4588" y="1740"/>
                    <a:pt x="3820" y="0"/>
                    <a:pt x="3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22" name="Google Shape;9822;p31"/>
          <p:cNvSpPr/>
          <p:nvPr/>
        </p:nvSpPr>
        <p:spPr>
          <a:xfrm rot="-4499992">
            <a:off x="6964849" y="103111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23" name="Google Shape;9823;p31"/>
          <p:cNvGrpSpPr/>
          <p:nvPr/>
        </p:nvGrpSpPr>
        <p:grpSpPr>
          <a:xfrm flipH="1">
            <a:off x="1753230" y="283224"/>
            <a:ext cx="1356637" cy="1528669"/>
            <a:chOff x="6638425" y="262025"/>
            <a:chExt cx="1356637" cy="1528669"/>
          </a:xfrm>
        </p:grpSpPr>
        <p:sp>
          <p:nvSpPr>
            <p:cNvPr id="9824" name="Google Shape;9824;p31"/>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31"/>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31"/>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31"/>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28" name="Google Shape;9828;p31"/>
          <p:cNvSpPr/>
          <p:nvPr/>
        </p:nvSpPr>
        <p:spPr>
          <a:xfrm>
            <a:off x="1508413" y="349588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31"/>
          <p:cNvSpPr txBox="1">
            <a:spLocks noGrp="1"/>
          </p:cNvSpPr>
          <p:nvPr>
            <p:ph type="body" idx="1"/>
          </p:nvPr>
        </p:nvSpPr>
        <p:spPr>
          <a:xfrm>
            <a:off x="1959450" y="2995488"/>
            <a:ext cx="5225100" cy="6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3200" dirty="0" smtClean="0">
                <a:latin typeface="Times New Roman" panose="02020603050405020304" pitchFamily="18" charset="0"/>
                <a:cs typeface="Times New Roman" panose="02020603050405020304" pitchFamily="18" charset="0"/>
              </a:rPr>
              <a:t>(Giải nghĩa của từ, BPTT)</a:t>
            </a:r>
            <a:endParaRPr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69"/>
        <p:cNvGrpSpPr/>
        <p:nvPr/>
      </p:nvGrpSpPr>
      <p:grpSpPr>
        <a:xfrm>
          <a:off x="0" y="0"/>
          <a:ext cx="0" cy="0"/>
          <a:chOff x="0" y="0"/>
          <a:chExt cx="0" cy="0"/>
        </a:xfrm>
      </p:grpSpPr>
      <p:sp>
        <p:nvSpPr>
          <p:cNvPr id="9970" name="Google Shape;9970;p41"/>
          <p:cNvSpPr/>
          <p:nvPr/>
        </p:nvSpPr>
        <p:spPr>
          <a:xfrm>
            <a:off x="3263900" y="1422375"/>
            <a:ext cx="2520950" cy="1153500"/>
          </a:xfrm>
          <a:prstGeom prst="roundRect">
            <a:avLst>
              <a:gd name="adj" fmla="val 8532"/>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a:solidFill>
                <a:schemeClr val="lt2"/>
              </a:solidFill>
              <a:latin typeface="Gantari ExtraBold"/>
              <a:ea typeface="Gantari ExtraBold"/>
              <a:cs typeface="Gantari ExtraBold"/>
              <a:sym typeface="Gantari ExtraBold"/>
            </a:endParaRPr>
          </a:p>
        </p:txBody>
      </p:sp>
      <p:sp>
        <p:nvSpPr>
          <p:cNvPr id="9971" name="Google Shape;9971;p41"/>
          <p:cNvSpPr txBox="1">
            <a:spLocks noGrp="1"/>
          </p:cNvSpPr>
          <p:nvPr>
            <p:ph type="title"/>
          </p:nvPr>
        </p:nvSpPr>
        <p:spPr>
          <a:xfrm>
            <a:off x="1474650" y="2794238"/>
            <a:ext cx="6194700" cy="77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b="1" dirty="0" smtClean="0">
                <a:latin typeface="Times New Roman" panose="02020603050405020304" pitchFamily="18" charset="0"/>
                <a:cs typeface="Times New Roman" panose="02020603050405020304" pitchFamily="18" charset="0"/>
              </a:rPr>
              <a:t>AI NHANH HƠN ?</a:t>
            </a:r>
            <a:endParaRPr sz="4000" b="1" dirty="0">
              <a:latin typeface="Times New Roman" panose="02020603050405020304" pitchFamily="18" charset="0"/>
              <a:cs typeface="Times New Roman" panose="02020603050405020304" pitchFamily="18" charset="0"/>
            </a:endParaRPr>
          </a:p>
        </p:txBody>
      </p:sp>
      <p:sp>
        <p:nvSpPr>
          <p:cNvPr id="9972" name="Google Shape;9972;p41"/>
          <p:cNvSpPr txBox="1">
            <a:spLocks noGrp="1"/>
          </p:cNvSpPr>
          <p:nvPr>
            <p:ph type="title" idx="2"/>
          </p:nvPr>
        </p:nvSpPr>
        <p:spPr>
          <a:xfrm>
            <a:off x="3502025" y="1578225"/>
            <a:ext cx="2044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smtClean="0"/>
              <a:t>Vòng 1</a:t>
            </a:r>
            <a:endParaRPr dirty="0"/>
          </a:p>
        </p:txBody>
      </p:sp>
      <p:grpSp>
        <p:nvGrpSpPr>
          <p:cNvPr id="9973" name="Google Shape;9973;p41"/>
          <p:cNvGrpSpPr/>
          <p:nvPr/>
        </p:nvGrpSpPr>
        <p:grpSpPr>
          <a:xfrm rot="-8100000">
            <a:off x="5913539" y="941732"/>
            <a:ext cx="2270043" cy="183536"/>
            <a:chOff x="5419725" y="2413000"/>
            <a:chExt cx="2169725" cy="175425"/>
          </a:xfrm>
        </p:grpSpPr>
        <p:sp>
          <p:nvSpPr>
            <p:cNvPr id="9974" name="Google Shape;9974;p41"/>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5" name="Google Shape;9975;p41"/>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41"/>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7" name="Google Shape;9977;p41"/>
          <p:cNvSpPr/>
          <p:nvPr/>
        </p:nvSpPr>
        <p:spPr>
          <a:xfrm>
            <a:off x="1611913" y="355138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41"/>
          <p:cNvSpPr/>
          <p:nvPr/>
        </p:nvSpPr>
        <p:spPr>
          <a:xfrm>
            <a:off x="1869725" y="18084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9" name="Google Shape;9979;p41"/>
          <p:cNvGrpSpPr/>
          <p:nvPr/>
        </p:nvGrpSpPr>
        <p:grpSpPr>
          <a:xfrm>
            <a:off x="6181088" y="3966493"/>
            <a:ext cx="1055760" cy="753780"/>
            <a:chOff x="3308425" y="649500"/>
            <a:chExt cx="947975" cy="676825"/>
          </a:xfrm>
        </p:grpSpPr>
        <p:sp>
          <p:nvSpPr>
            <p:cNvPr id="9980" name="Google Shape;9980;p41"/>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1" name="Google Shape;9981;p41"/>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2" name="Google Shape;9982;p41"/>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83" name="Google Shape;9983;p41"/>
          <p:cNvSpPr/>
          <p:nvPr/>
        </p:nvSpPr>
        <p:spPr>
          <a:xfrm>
            <a:off x="6386175" y="14757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4" name="Google Shape;9984;p41"/>
          <p:cNvSpPr/>
          <p:nvPr/>
        </p:nvSpPr>
        <p:spPr>
          <a:xfrm>
            <a:off x="7921263" y="340288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96"/>
        <p:cNvGrpSpPr/>
        <p:nvPr/>
      </p:nvGrpSpPr>
      <p:grpSpPr>
        <a:xfrm>
          <a:off x="0" y="0"/>
          <a:ext cx="0" cy="0"/>
          <a:chOff x="0" y="0"/>
          <a:chExt cx="0" cy="0"/>
        </a:xfrm>
      </p:grpSpPr>
      <p:sp>
        <p:nvSpPr>
          <p:cNvPr id="9901" name="Google Shape;9901;p36"/>
          <p:cNvSpPr/>
          <p:nvPr/>
        </p:nvSpPr>
        <p:spPr>
          <a:xfrm>
            <a:off x="6518075" y="83320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02" name="Google Shape;9902;p36"/>
          <p:cNvGrpSpPr/>
          <p:nvPr/>
        </p:nvGrpSpPr>
        <p:grpSpPr>
          <a:xfrm rot="6300357">
            <a:off x="7074685" y="581435"/>
            <a:ext cx="707993" cy="442801"/>
            <a:chOff x="1445125" y="3867675"/>
            <a:chExt cx="803300" cy="502950"/>
          </a:xfrm>
        </p:grpSpPr>
        <p:sp>
          <p:nvSpPr>
            <p:cNvPr id="9903" name="Google Shape;9903;p36"/>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36"/>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36"/>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1358900" y="1245925"/>
            <a:ext cx="6769100" cy="1323439"/>
          </a:xfrm>
          <a:prstGeom prst="rect">
            <a:avLst/>
          </a:prstGeom>
        </p:spPr>
        <p:txBody>
          <a:bodyPr wrap="square">
            <a:spAutoFit/>
          </a:bodyPr>
          <a:lstStyle/>
          <a:p>
            <a:pPr algn="just"/>
            <a:r>
              <a:rPr lang="en-US" sz="2000" b="1" dirty="0" err="1" smtClean="0">
                <a:latin typeface="Times New Roman" panose="02020603050405020304" pitchFamily="18" charset="0"/>
                <a:ea typeface="Calibri" panose="020F0502020204030204" pitchFamily="34" charset="0"/>
              </a:rPr>
              <a:t>Câu</a:t>
            </a:r>
            <a:r>
              <a:rPr lang="en-US" sz="2000" b="1" dirty="0" smtClean="0">
                <a:latin typeface="Times New Roman" panose="02020603050405020304" pitchFamily="18" charset="0"/>
                <a:ea typeface="Calibri" panose="020F0502020204030204" pitchFamily="34" charset="0"/>
              </a:rPr>
              <a:t> 1</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Hóa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trong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cảm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hóa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là</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yếu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tố</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thường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sau</a:t>
            </a:r>
            <a:r>
              <a:rPr lang="en-US" sz="2000" b="1" dirty="0">
                <a:latin typeface="Times New Roman" panose="02020603050405020304" pitchFamily="18" charset="0"/>
                <a:ea typeface="Calibri" panose="020F0502020204030204" pitchFamily="34" charset="0"/>
              </a:rPr>
              <a:t> 1 </a:t>
            </a:r>
            <a:r>
              <a:rPr lang="en-US" sz="2000" b="1" dirty="0" err="1">
                <a:latin typeface="Times New Roman" panose="02020603050405020304" pitchFamily="18" charset="0"/>
                <a:ea typeface="Calibri" panose="020F0502020204030204" pitchFamily="34" charset="0"/>
              </a:rPr>
              <a:t>yếu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tố</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khác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có</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nghĩa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là</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trở</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thành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làm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cho</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trở</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thành</a:t>
            </a:r>
            <a:r>
              <a:rPr lang="en-US" sz="2000" b="1" dirty="0">
                <a:latin typeface="Times New Roman" panose="02020603050405020304" pitchFamily="18" charset="0"/>
                <a:ea typeface="Calibri" panose="020F0502020204030204" pitchFamily="34" charset="0"/>
              </a:rPr>
              <a:t> hay </a:t>
            </a:r>
            <a:r>
              <a:rPr lang="en-US" sz="2000" b="1" dirty="0" err="1">
                <a:latin typeface="Times New Roman" panose="02020603050405020304" pitchFamily="18" charset="0"/>
                <a:ea typeface="Calibri" panose="020F0502020204030204" pitchFamily="34" charset="0"/>
              </a:rPr>
              <a:t>làm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cho</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có</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tính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chất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mà</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trước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đó</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chưa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có</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Hãy</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tìm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các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từ</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có</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yếu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tố</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hóa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được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dùng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theo</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cách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như</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vậy</a:t>
            </a:r>
            <a:endParaRPr lang="en-US" sz="2000" b="1" dirty="0"/>
          </a:p>
        </p:txBody>
      </p:sp>
      <p:sp>
        <p:nvSpPr>
          <p:cNvPr id="6" name="Rectangle 5"/>
          <p:cNvSpPr/>
          <p:nvPr/>
        </p:nvSpPr>
        <p:spPr>
          <a:xfrm>
            <a:off x="1428750" y="2817039"/>
            <a:ext cx="6572250" cy="852606"/>
          </a:xfrm>
          <a:prstGeom prst="rect">
            <a:avLst/>
          </a:prstGeom>
        </p:spPr>
        <p:txBody>
          <a:bodyPr wrap="square">
            <a:spAutoFit/>
          </a:bodyPr>
          <a:lstStyle/>
          <a:p>
            <a:pPr algn="just">
              <a:lnSpc>
                <a:spcPct val="130000"/>
              </a:lnSpc>
              <a:tabLst>
                <a:tab pos="90170" algn="l"/>
                <a:tab pos="180340" algn="l"/>
                <a:tab pos="270510" algn="l"/>
              </a:tabLst>
            </a:pPr>
            <a:r>
              <a:rPr lang="en-US" sz="2000" b="1" dirty="0" err="1">
                <a:solidFill>
                  <a:srgbClr val="FF0000"/>
                </a:solidFill>
                <a:latin typeface="Times New Roman" panose="02020603050405020304" pitchFamily="18" charset="0"/>
                <a:ea typeface="Calibri" panose="020F0502020204030204" pitchFamily="34" charset="0"/>
              </a:rPr>
              <a:t>Tha</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hóa</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xã</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hội</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hóa</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nhân</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cách</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hóa</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đồng</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hóa</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hiện</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đại</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hóa</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trẻ</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hóa</a:t>
            </a:r>
            <a:r>
              <a:rPr lang="en-US" sz="2000" b="1" dirty="0">
                <a:solidFill>
                  <a:srgbClr val="FF0000"/>
                </a:solidFill>
                <a:latin typeface="Times New Roman" panose="02020603050405020304" pitchFamily="18" charset="0"/>
                <a:ea typeface="Calibri" panose="020F0502020204030204" pitchFamily="34" charset="0"/>
              </a:rPr>
              <a:t> …</a:t>
            </a:r>
            <a:endParaRPr lang="en-US" sz="2000" b="1" kern="100" dirty="0">
              <a:solidFill>
                <a:srgbClr val="FF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8912" y="836145"/>
            <a:ext cx="5742278" cy="542584"/>
          </a:xfrm>
          <a:prstGeom prst="rect">
            <a:avLst/>
          </a:prstGeom>
        </p:spPr>
        <p:txBody>
          <a:bodyPr wrap="none">
            <a:spAutoFit/>
          </a:bodyPr>
          <a:lstStyle/>
          <a:p>
            <a:pPr algn="just">
              <a:lnSpc>
                <a:spcPct val="130000"/>
              </a:lnSpc>
              <a:tabLst>
                <a:tab pos="90170" algn="l"/>
                <a:tab pos="180340" algn="l"/>
                <a:tab pos="270510" algn="l"/>
              </a:tabLst>
            </a:pPr>
            <a:r>
              <a:rPr lang="en-US" sz="2500" b="1" dirty="0" err="1" smtClean="0">
                <a:latin typeface="Times New Roman" panose="02020603050405020304" pitchFamily="18" charset="0"/>
                <a:ea typeface="Calibri" panose="020F0502020204030204" pitchFamily="34" charset="0"/>
              </a:rPr>
              <a:t>Câu</a:t>
            </a:r>
            <a:r>
              <a:rPr lang="en-US" sz="2500" b="1" dirty="0" smtClean="0">
                <a:latin typeface="Times New Roman" panose="02020603050405020304" pitchFamily="18" charset="0"/>
                <a:ea typeface="Calibri" panose="020F0502020204030204" pitchFamily="34" charset="0"/>
              </a:rPr>
              <a:t> 2</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Giải</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thích</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nghĩa</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của</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từ</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tha</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hóa</a:t>
            </a:r>
            <a:r>
              <a:rPr lang="en-US" sz="2500" b="1" dirty="0">
                <a:latin typeface="Times New Roman" panose="02020603050405020304" pitchFamily="18" charset="0"/>
                <a:ea typeface="Calibri" panose="020F0502020204030204" pitchFamily="34" charset="0"/>
              </a:rPr>
              <a:t>”</a:t>
            </a:r>
            <a:endParaRPr lang="en-US" sz="2500" b="1" kern="100" dirty="0">
              <a:latin typeface="Times New Roman" panose="02020603050405020304" pitchFamily="18" charset="0"/>
              <a:ea typeface="Calibri" panose="020F0502020204030204" pitchFamily="34" charset="0"/>
            </a:endParaRPr>
          </a:p>
        </p:txBody>
      </p:sp>
      <p:sp>
        <p:nvSpPr>
          <p:cNvPr id="6" name="Rectangle 5"/>
          <p:cNvSpPr/>
          <p:nvPr/>
        </p:nvSpPr>
        <p:spPr>
          <a:xfrm>
            <a:off x="1338912" y="1439057"/>
            <a:ext cx="6649388" cy="1092607"/>
          </a:xfrm>
          <a:prstGeom prst="rect">
            <a:avLst/>
          </a:prstGeom>
        </p:spPr>
        <p:txBody>
          <a:bodyPr wrap="square">
            <a:spAutoFit/>
          </a:bodyPr>
          <a:lstStyle/>
          <a:p>
            <a:pPr>
              <a:lnSpc>
                <a:spcPct val="130000"/>
              </a:lnSpc>
              <a:tabLst>
                <a:tab pos="90170" algn="l"/>
                <a:tab pos="180340" algn="l"/>
                <a:tab pos="270510" algn="l"/>
              </a:tabLst>
            </a:pPr>
            <a:r>
              <a:rPr lang="nl-NL" sz="2500" dirty="0" smtClean="0">
                <a:solidFill>
                  <a:srgbClr val="FF0000"/>
                </a:solidFill>
                <a:latin typeface="Times New Roman" panose="02020603050405020304" pitchFamily="18" charset="0"/>
                <a:ea typeface="Calibri" panose="020F0502020204030204" pitchFamily="34" charset="0"/>
              </a:rPr>
              <a:t>Tha </a:t>
            </a:r>
            <a:r>
              <a:rPr lang="nl-NL" sz="2500" dirty="0">
                <a:solidFill>
                  <a:srgbClr val="FF0000"/>
                </a:solidFill>
                <a:latin typeface="Times New Roman" panose="02020603050405020304" pitchFamily="18" charset="0"/>
                <a:ea typeface="Calibri" panose="020F0502020204030204" pitchFamily="34" charset="0"/>
              </a:rPr>
              <a:t>hoá: biến thành cái khác, mang đặc điểm trái ngược với bản chất vốn có.</a:t>
            </a:r>
            <a:endParaRPr lang="en-US" sz="2500" kern="100"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8304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45420" y="721845"/>
            <a:ext cx="6694461" cy="542584"/>
          </a:xfrm>
          <a:prstGeom prst="rect">
            <a:avLst/>
          </a:prstGeom>
        </p:spPr>
        <p:txBody>
          <a:bodyPr wrap="none">
            <a:spAutoFit/>
          </a:bodyPr>
          <a:lstStyle/>
          <a:p>
            <a:pPr algn="just">
              <a:lnSpc>
                <a:spcPct val="130000"/>
              </a:lnSpc>
              <a:tabLst>
                <a:tab pos="90170" algn="l"/>
                <a:tab pos="180340" algn="l"/>
                <a:tab pos="270510" algn="l"/>
              </a:tabLst>
            </a:pPr>
            <a:r>
              <a:rPr lang="en-US" sz="2500" b="1" dirty="0" err="1" smtClean="0">
                <a:solidFill>
                  <a:schemeClr val="tx1"/>
                </a:solidFill>
                <a:latin typeface="Times New Roman" panose="02020603050405020304" pitchFamily="18" charset="0"/>
                <a:ea typeface="Calibri" panose="020F0502020204030204" pitchFamily="34" charset="0"/>
              </a:rPr>
              <a:t>Câu</a:t>
            </a:r>
            <a:r>
              <a:rPr lang="en-US" sz="2500" b="1" dirty="0" smtClean="0">
                <a:solidFill>
                  <a:schemeClr val="tx1"/>
                </a:solidFill>
                <a:latin typeface="Times New Roman" panose="02020603050405020304" pitchFamily="18" charset="0"/>
                <a:ea typeface="Calibri" panose="020F0502020204030204" pitchFamily="34" charset="0"/>
              </a:rPr>
              <a:t> 3/ </a:t>
            </a:r>
            <a:r>
              <a:rPr lang="en-US" sz="2500" b="1" dirty="0" err="1">
                <a:solidFill>
                  <a:schemeClr val="tx1"/>
                </a:solidFill>
                <a:latin typeface="Times New Roman" panose="02020603050405020304" pitchFamily="18" charset="0"/>
                <a:ea typeface="Calibri" panose="020F0502020204030204" pitchFamily="34" charset="0"/>
              </a:rPr>
              <a:t>Giải</a:t>
            </a:r>
            <a:r>
              <a:rPr lang="en-US" sz="2500" b="1" dirty="0">
                <a:solidFill>
                  <a:schemeClr val="tx1"/>
                </a:solidFill>
                <a:latin typeface="Times New Roman" panose="02020603050405020304" pitchFamily="18" charset="0"/>
                <a:ea typeface="Calibri" panose="020F0502020204030204" pitchFamily="34" charset="0"/>
              </a:rPr>
              <a:t> </a:t>
            </a:r>
            <a:r>
              <a:rPr lang="en-US" sz="2500" b="1" dirty="0" err="1">
                <a:solidFill>
                  <a:schemeClr val="tx1"/>
                </a:solidFill>
                <a:latin typeface="Times New Roman" panose="02020603050405020304" pitchFamily="18" charset="0"/>
                <a:ea typeface="Calibri" panose="020F0502020204030204" pitchFamily="34" charset="0"/>
              </a:rPr>
              <a:t>thích</a:t>
            </a:r>
            <a:r>
              <a:rPr lang="en-US" sz="2500" b="1" dirty="0">
                <a:solidFill>
                  <a:schemeClr val="tx1"/>
                </a:solidFill>
                <a:latin typeface="Times New Roman" panose="02020603050405020304" pitchFamily="18" charset="0"/>
                <a:ea typeface="Calibri" panose="020F0502020204030204" pitchFamily="34" charset="0"/>
              </a:rPr>
              <a:t> </a:t>
            </a:r>
            <a:r>
              <a:rPr lang="en-US" sz="2500" b="1" dirty="0" err="1">
                <a:solidFill>
                  <a:schemeClr val="tx1"/>
                </a:solidFill>
                <a:latin typeface="Times New Roman" panose="02020603050405020304" pitchFamily="18" charset="0"/>
                <a:ea typeface="Calibri" panose="020F0502020204030204" pitchFamily="34" charset="0"/>
              </a:rPr>
              <a:t>nghĩa</a:t>
            </a:r>
            <a:r>
              <a:rPr lang="en-US" sz="2500" b="1" dirty="0">
                <a:solidFill>
                  <a:schemeClr val="tx1"/>
                </a:solidFill>
                <a:latin typeface="Times New Roman" panose="02020603050405020304" pitchFamily="18" charset="0"/>
                <a:ea typeface="Calibri" panose="020F0502020204030204" pitchFamily="34" charset="0"/>
              </a:rPr>
              <a:t> </a:t>
            </a:r>
            <a:r>
              <a:rPr lang="en-US" sz="2500" b="1" dirty="0" err="1">
                <a:solidFill>
                  <a:schemeClr val="tx1"/>
                </a:solidFill>
                <a:latin typeface="Times New Roman" panose="02020603050405020304" pitchFamily="18" charset="0"/>
                <a:ea typeface="Calibri" panose="020F0502020204030204" pitchFamily="34" charset="0"/>
              </a:rPr>
              <a:t>của</a:t>
            </a:r>
            <a:r>
              <a:rPr lang="en-US" sz="2500" b="1" dirty="0">
                <a:solidFill>
                  <a:schemeClr val="tx1"/>
                </a:solidFill>
                <a:latin typeface="Times New Roman" panose="02020603050405020304" pitchFamily="18" charset="0"/>
                <a:ea typeface="Calibri" panose="020F0502020204030204" pitchFamily="34" charset="0"/>
              </a:rPr>
              <a:t> </a:t>
            </a:r>
            <a:r>
              <a:rPr lang="en-US" sz="2500" b="1" dirty="0" err="1">
                <a:solidFill>
                  <a:schemeClr val="tx1"/>
                </a:solidFill>
                <a:latin typeface="Times New Roman" panose="02020603050405020304" pitchFamily="18" charset="0"/>
                <a:ea typeface="Calibri" panose="020F0502020204030204" pitchFamily="34" charset="0"/>
              </a:rPr>
              <a:t>từ</a:t>
            </a:r>
            <a:r>
              <a:rPr lang="en-US" sz="2500" b="1" dirty="0">
                <a:solidFill>
                  <a:schemeClr val="tx1"/>
                </a:solidFill>
                <a:latin typeface="Times New Roman" panose="02020603050405020304" pitchFamily="18" charset="0"/>
                <a:ea typeface="Calibri" panose="020F0502020204030204" pitchFamily="34" charset="0"/>
              </a:rPr>
              <a:t> “</a:t>
            </a:r>
            <a:r>
              <a:rPr lang="en-US" sz="2500" b="1" dirty="0" err="1">
                <a:solidFill>
                  <a:schemeClr val="tx1"/>
                </a:solidFill>
                <a:latin typeface="Times New Roman" panose="02020603050405020304" pitchFamily="18" charset="0"/>
                <a:ea typeface="Calibri" panose="020F0502020204030204" pitchFamily="34" charset="0"/>
              </a:rPr>
              <a:t>nhân</a:t>
            </a:r>
            <a:r>
              <a:rPr lang="en-US" sz="2500" b="1" dirty="0">
                <a:solidFill>
                  <a:schemeClr val="tx1"/>
                </a:solidFill>
                <a:latin typeface="Times New Roman" panose="02020603050405020304" pitchFamily="18" charset="0"/>
                <a:ea typeface="Calibri" panose="020F0502020204030204" pitchFamily="34" charset="0"/>
              </a:rPr>
              <a:t> </a:t>
            </a:r>
            <a:r>
              <a:rPr lang="en-US" sz="2500" b="1" dirty="0" err="1">
                <a:solidFill>
                  <a:schemeClr val="tx1"/>
                </a:solidFill>
                <a:latin typeface="Times New Roman" panose="02020603050405020304" pitchFamily="18" charset="0"/>
                <a:ea typeface="Calibri" panose="020F0502020204030204" pitchFamily="34" charset="0"/>
              </a:rPr>
              <a:t>cách</a:t>
            </a:r>
            <a:r>
              <a:rPr lang="en-US" sz="2500" b="1" dirty="0">
                <a:solidFill>
                  <a:schemeClr val="tx1"/>
                </a:solidFill>
                <a:latin typeface="Times New Roman" panose="02020603050405020304" pitchFamily="18" charset="0"/>
                <a:ea typeface="Calibri" panose="020F0502020204030204" pitchFamily="34" charset="0"/>
              </a:rPr>
              <a:t> </a:t>
            </a:r>
            <a:r>
              <a:rPr lang="en-US" sz="2500" b="1" dirty="0" err="1">
                <a:solidFill>
                  <a:schemeClr val="tx1"/>
                </a:solidFill>
                <a:latin typeface="Times New Roman" panose="02020603050405020304" pitchFamily="18" charset="0"/>
                <a:ea typeface="Calibri" panose="020F0502020204030204" pitchFamily="34" charset="0"/>
              </a:rPr>
              <a:t>hóa</a:t>
            </a:r>
            <a:r>
              <a:rPr lang="en-US" sz="2500" b="1" dirty="0">
                <a:solidFill>
                  <a:schemeClr val="tx1"/>
                </a:solidFill>
                <a:latin typeface="Times New Roman" panose="02020603050405020304" pitchFamily="18" charset="0"/>
                <a:ea typeface="Calibri" panose="020F0502020204030204" pitchFamily="34" charset="0"/>
              </a:rPr>
              <a:t>”</a:t>
            </a:r>
            <a:endParaRPr lang="en-US" sz="2500" b="1" kern="100" dirty="0">
              <a:solidFill>
                <a:schemeClr val="tx1"/>
              </a:solidFill>
              <a:latin typeface="Times New Roman" panose="02020603050405020304" pitchFamily="18" charset="0"/>
              <a:ea typeface="Calibri" panose="020F0502020204030204" pitchFamily="34" charset="0"/>
            </a:endParaRPr>
          </a:p>
        </p:txBody>
      </p:sp>
      <p:sp>
        <p:nvSpPr>
          <p:cNvPr id="6" name="Rectangle 5"/>
          <p:cNvSpPr/>
          <p:nvPr/>
        </p:nvSpPr>
        <p:spPr>
          <a:xfrm>
            <a:off x="1345419" y="1331107"/>
            <a:ext cx="6694461" cy="1542858"/>
          </a:xfrm>
          <a:prstGeom prst="rect">
            <a:avLst/>
          </a:prstGeom>
        </p:spPr>
        <p:txBody>
          <a:bodyPr wrap="square">
            <a:spAutoFit/>
          </a:bodyPr>
          <a:lstStyle/>
          <a:p>
            <a:pPr algn="just">
              <a:lnSpc>
                <a:spcPct val="130000"/>
              </a:lnSpc>
              <a:tabLst>
                <a:tab pos="90170" algn="l"/>
                <a:tab pos="180340" algn="l"/>
                <a:tab pos="270510" algn="l"/>
              </a:tabLst>
            </a:pPr>
            <a:r>
              <a:rPr lang="nl-NL" sz="2500" b="1" dirty="0" smtClean="0">
                <a:solidFill>
                  <a:srgbClr val="FF0000"/>
                </a:solidFill>
                <a:latin typeface="Times New Roman" panose="02020603050405020304" pitchFamily="18" charset="0"/>
                <a:ea typeface="Calibri" panose="020F0502020204030204" pitchFamily="34" charset="0"/>
              </a:rPr>
              <a:t>Nhân </a:t>
            </a:r>
            <a:r>
              <a:rPr lang="nl-NL" sz="2500" b="1" dirty="0">
                <a:solidFill>
                  <a:srgbClr val="FF0000"/>
                </a:solidFill>
                <a:latin typeface="Times New Roman" panose="02020603050405020304" pitchFamily="18" charset="0"/>
                <a:ea typeface="Calibri" panose="020F0502020204030204" pitchFamily="34" charset="0"/>
              </a:rPr>
              <a:t>cách hoá: gán cho loài vật hoặc vật vô tri hình dáng, tính cách hoặc ngôn ngữ của con người.</a:t>
            </a:r>
            <a:endParaRPr lang="en-US" sz="2500" b="1" kern="100"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3856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45785" y="766295"/>
            <a:ext cx="6944530" cy="542584"/>
          </a:xfrm>
          <a:prstGeom prst="rect">
            <a:avLst/>
          </a:prstGeom>
        </p:spPr>
        <p:txBody>
          <a:bodyPr wrap="none">
            <a:spAutoFit/>
          </a:bodyPr>
          <a:lstStyle/>
          <a:p>
            <a:pPr algn="just">
              <a:lnSpc>
                <a:spcPct val="130000"/>
              </a:lnSpc>
              <a:tabLst>
                <a:tab pos="90170" algn="l"/>
                <a:tab pos="180340" algn="l"/>
                <a:tab pos="270510" algn="l"/>
              </a:tabLst>
            </a:pPr>
            <a:r>
              <a:rPr lang="en-US" sz="2500" b="1" dirty="0" err="1" smtClean="0">
                <a:latin typeface="Times New Roman" panose="02020603050405020304" pitchFamily="18" charset="0"/>
                <a:ea typeface="Calibri" panose="020F0502020204030204" pitchFamily="34" charset="0"/>
              </a:rPr>
              <a:t>Câu</a:t>
            </a:r>
            <a:r>
              <a:rPr lang="en-US" sz="2500" b="1" dirty="0" smtClean="0">
                <a:latin typeface="Times New Roman" panose="02020603050405020304" pitchFamily="18" charset="0"/>
                <a:ea typeface="Calibri" panose="020F0502020204030204" pitchFamily="34" charset="0"/>
              </a:rPr>
              <a:t> 4</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Giải</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thích</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nghĩa</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của</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từ</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công</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nghiệp</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hóa</a:t>
            </a:r>
            <a:r>
              <a:rPr lang="en-US" sz="2500" b="1" dirty="0">
                <a:latin typeface="Times New Roman" panose="02020603050405020304" pitchFamily="18" charset="0"/>
                <a:ea typeface="Calibri" panose="020F0502020204030204" pitchFamily="34" charset="0"/>
              </a:rPr>
              <a:t>”</a:t>
            </a:r>
            <a:endParaRPr lang="en-US" sz="2500" b="1" kern="100" dirty="0">
              <a:latin typeface="Times New Roman" panose="02020603050405020304" pitchFamily="18" charset="0"/>
              <a:ea typeface="Calibri" panose="020F0502020204030204" pitchFamily="34" charset="0"/>
            </a:endParaRPr>
          </a:p>
        </p:txBody>
      </p:sp>
      <p:sp>
        <p:nvSpPr>
          <p:cNvPr id="6" name="Rectangle 5"/>
          <p:cNvSpPr/>
          <p:nvPr/>
        </p:nvSpPr>
        <p:spPr>
          <a:xfrm>
            <a:off x="1245784" y="1376690"/>
            <a:ext cx="7072715" cy="861774"/>
          </a:xfrm>
          <a:prstGeom prst="rect">
            <a:avLst/>
          </a:prstGeom>
        </p:spPr>
        <p:txBody>
          <a:bodyPr wrap="square">
            <a:spAutoFit/>
          </a:bodyPr>
          <a:lstStyle/>
          <a:p>
            <a:pPr algn="just"/>
            <a:r>
              <a:rPr lang="nl-NL" sz="2500" b="1" dirty="0">
                <a:solidFill>
                  <a:srgbClr val="FF0000"/>
                </a:solidFill>
                <a:latin typeface="Times New Roman" panose="02020603050405020304" pitchFamily="18" charset="0"/>
                <a:ea typeface="Calibri" panose="020F0502020204030204" pitchFamily="34" charset="0"/>
              </a:rPr>
              <a:t>Công nghiệp hoá là quá trình phát triển, nâng cao tỉ trọng ngành công nghiệp ở 1 vùng / 1 quốc gia. </a:t>
            </a:r>
            <a:endParaRPr lang="en-US" sz="2500" b="1" dirty="0">
              <a:solidFill>
                <a:srgbClr val="FF0000"/>
              </a:solidFill>
            </a:endParaRPr>
          </a:p>
        </p:txBody>
      </p:sp>
      <p:sp>
        <p:nvSpPr>
          <p:cNvPr id="7" name="Rectangle 6"/>
          <p:cNvSpPr/>
          <p:nvPr/>
        </p:nvSpPr>
        <p:spPr>
          <a:xfrm>
            <a:off x="1245784" y="2306275"/>
            <a:ext cx="4708967" cy="592470"/>
          </a:xfrm>
          <a:prstGeom prst="rect">
            <a:avLst/>
          </a:prstGeom>
        </p:spPr>
        <p:txBody>
          <a:bodyPr wrap="square">
            <a:spAutoFit/>
          </a:bodyPr>
          <a:lstStyle/>
          <a:p>
            <a:pPr algn="just">
              <a:lnSpc>
                <a:spcPct val="130000"/>
              </a:lnSpc>
              <a:tabLst>
                <a:tab pos="90170" algn="l"/>
                <a:tab pos="180340" algn="l"/>
                <a:tab pos="270510" algn="l"/>
              </a:tabLst>
            </a:pPr>
            <a:r>
              <a:rPr lang="en-US" sz="2500" b="1" dirty="0" err="1" smtClean="0">
                <a:latin typeface="Times New Roman" panose="02020603050405020304" pitchFamily="18" charset="0"/>
                <a:ea typeface="Calibri" panose="020F0502020204030204" pitchFamily="34" charset="0"/>
              </a:rPr>
              <a:t>Câu</a:t>
            </a:r>
            <a:r>
              <a:rPr lang="en-US" sz="2500" b="1" dirty="0" smtClean="0">
                <a:latin typeface="Times New Roman" panose="02020603050405020304" pitchFamily="18" charset="0"/>
                <a:ea typeface="Calibri" panose="020F0502020204030204" pitchFamily="34" charset="0"/>
              </a:rPr>
              <a:t> 5</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Đặt</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câu</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với</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từ</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đơn</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điệu</a:t>
            </a:r>
            <a:r>
              <a:rPr lang="en-US" sz="2500" b="1" dirty="0">
                <a:latin typeface="Times New Roman" panose="02020603050405020304" pitchFamily="18" charset="0"/>
                <a:ea typeface="Calibri" panose="020F0502020204030204" pitchFamily="34" charset="0"/>
              </a:rPr>
              <a:t>”</a:t>
            </a:r>
            <a:endParaRPr lang="en-US" sz="2500" b="1" kern="100" dirty="0">
              <a:latin typeface="Times New Roman" panose="02020603050405020304" pitchFamily="18" charset="0"/>
              <a:ea typeface="Calibri" panose="020F0502020204030204" pitchFamily="34" charset="0"/>
            </a:endParaRPr>
          </a:p>
        </p:txBody>
      </p:sp>
      <p:sp>
        <p:nvSpPr>
          <p:cNvPr id="8" name="Rectangle 7"/>
          <p:cNvSpPr/>
          <p:nvPr/>
        </p:nvSpPr>
        <p:spPr>
          <a:xfrm>
            <a:off x="1245784" y="2916670"/>
            <a:ext cx="6723315" cy="477054"/>
          </a:xfrm>
          <a:prstGeom prst="rect">
            <a:avLst/>
          </a:prstGeom>
        </p:spPr>
        <p:txBody>
          <a:bodyPr wrap="none">
            <a:spAutoFit/>
          </a:bodyPr>
          <a:lstStyle/>
          <a:p>
            <a:pPr algn="just"/>
            <a:r>
              <a:rPr lang="en-US" sz="2500" b="1" dirty="0" err="1">
                <a:solidFill>
                  <a:srgbClr val="FF0000"/>
                </a:solidFill>
                <a:latin typeface="Times New Roman" panose="02020603050405020304" pitchFamily="18" charset="0"/>
                <a:ea typeface="Calibri" panose="020F0502020204030204" pitchFamily="34" charset="0"/>
              </a:rPr>
              <a:t>Tôi</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muốn</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thoát</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ra</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khỏi</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cuộc</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sống</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đơn</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điệu</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này</a:t>
            </a:r>
            <a:r>
              <a:rPr lang="en-US" sz="2500" b="1" dirty="0">
                <a:solidFill>
                  <a:srgbClr val="FF0000"/>
                </a:solidFill>
                <a:latin typeface="Times New Roman" panose="02020603050405020304" pitchFamily="18" charset="0"/>
                <a:ea typeface="Calibri" panose="020F0502020204030204" pitchFamily="34" charset="0"/>
              </a:rPr>
              <a:t>.</a:t>
            </a:r>
            <a:endParaRPr lang="en-US" sz="2500" b="1" dirty="0">
              <a:solidFill>
                <a:srgbClr val="FF0000"/>
              </a:solidFill>
            </a:endParaRPr>
          </a:p>
        </p:txBody>
      </p:sp>
    </p:spTree>
    <p:extLst>
      <p:ext uri="{BB962C8B-B14F-4D97-AF65-F5344CB8AC3E}">
        <p14:creationId xmlns:p14="http://schemas.microsoft.com/office/powerpoint/2010/main" val="27903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21674" y="632945"/>
            <a:ext cx="4875053" cy="542584"/>
          </a:xfrm>
          <a:prstGeom prst="rect">
            <a:avLst/>
          </a:prstGeom>
        </p:spPr>
        <p:txBody>
          <a:bodyPr wrap="none">
            <a:spAutoFit/>
          </a:bodyPr>
          <a:lstStyle/>
          <a:p>
            <a:pPr algn="just">
              <a:lnSpc>
                <a:spcPct val="130000"/>
              </a:lnSpc>
              <a:tabLst>
                <a:tab pos="90170" algn="l"/>
                <a:tab pos="180340" algn="l"/>
                <a:tab pos="270510" algn="l"/>
              </a:tabLst>
            </a:pPr>
            <a:r>
              <a:rPr lang="en-US" sz="2500" b="1" dirty="0" err="1" smtClean="0">
                <a:latin typeface="Times New Roman" panose="02020603050405020304" pitchFamily="18" charset="0"/>
                <a:ea typeface="Calibri" panose="020F0502020204030204" pitchFamily="34" charset="0"/>
              </a:rPr>
              <a:t>Câu</a:t>
            </a:r>
            <a:r>
              <a:rPr lang="en-US" sz="2500" b="1" dirty="0" smtClean="0">
                <a:latin typeface="Times New Roman" panose="02020603050405020304" pitchFamily="18" charset="0"/>
                <a:ea typeface="Calibri" panose="020F0502020204030204" pitchFamily="34" charset="0"/>
              </a:rPr>
              <a:t> 6</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Đặt</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câu</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với</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từ</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kiên</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nhẫn</a:t>
            </a:r>
            <a:r>
              <a:rPr lang="en-US" sz="2500" b="1" dirty="0">
                <a:latin typeface="Times New Roman" panose="02020603050405020304" pitchFamily="18" charset="0"/>
                <a:ea typeface="Calibri" panose="020F0502020204030204" pitchFamily="34" charset="0"/>
              </a:rPr>
              <a:t>”</a:t>
            </a:r>
            <a:endParaRPr lang="en-US" sz="2500" b="1" kern="100" dirty="0">
              <a:latin typeface="Times New Roman" panose="02020603050405020304" pitchFamily="18" charset="0"/>
              <a:ea typeface="Calibri" panose="020F0502020204030204" pitchFamily="34" charset="0"/>
            </a:endParaRPr>
          </a:p>
        </p:txBody>
      </p:sp>
      <p:sp>
        <p:nvSpPr>
          <p:cNvPr id="6" name="Rectangle 5"/>
          <p:cNvSpPr/>
          <p:nvPr/>
        </p:nvSpPr>
        <p:spPr>
          <a:xfrm>
            <a:off x="1321674" y="1175529"/>
            <a:ext cx="5298245" cy="542584"/>
          </a:xfrm>
          <a:prstGeom prst="rect">
            <a:avLst/>
          </a:prstGeom>
        </p:spPr>
        <p:txBody>
          <a:bodyPr wrap="none">
            <a:spAutoFit/>
          </a:bodyPr>
          <a:lstStyle/>
          <a:p>
            <a:pPr>
              <a:lnSpc>
                <a:spcPct val="130000"/>
              </a:lnSpc>
              <a:tabLst>
                <a:tab pos="90170" algn="l"/>
                <a:tab pos="180340" algn="l"/>
                <a:tab pos="270510" algn="l"/>
              </a:tabLst>
            </a:pPr>
            <a:r>
              <a:rPr lang="en-US" sz="2500" b="1" dirty="0" err="1">
                <a:solidFill>
                  <a:srgbClr val="FF0000"/>
                </a:solidFill>
                <a:latin typeface="Times New Roman" panose="02020603050405020304" pitchFamily="18" charset="0"/>
                <a:ea typeface="Calibri" panose="020F0502020204030204" pitchFamily="34" charset="0"/>
              </a:rPr>
              <a:t>Cô</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giáo</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luôn</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kiên</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nhẫn</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với</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chúng</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tôi</a:t>
            </a:r>
            <a:r>
              <a:rPr lang="en-US" sz="2500" b="1" dirty="0">
                <a:solidFill>
                  <a:srgbClr val="FF0000"/>
                </a:solidFill>
                <a:latin typeface="Times New Roman" panose="02020603050405020304" pitchFamily="18" charset="0"/>
                <a:ea typeface="Calibri" panose="020F0502020204030204" pitchFamily="34" charset="0"/>
              </a:rPr>
              <a:t>.</a:t>
            </a:r>
            <a:endParaRPr lang="en-US" sz="2500" b="1" kern="100" dirty="0">
              <a:solidFill>
                <a:srgbClr val="FF0000"/>
              </a:solidFill>
              <a:latin typeface="Times New Roman" panose="02020603050405020304" pitchFamily="18" charset="0"/>
              <a:ea typeface="Calibri" panose="020F0502020204030204" pitchFamily="34" charset="0"/>
            </a:endParaRPr>
          </a:p>
        </p:txBody>
      </p:sp>
      <p:sp>
        <p:nvSpPr>
          <p:cNvPr id="7" name="Rectangle 6"/>
          <p:cNvSpPr/>
          <p:nvPr/>
        </p:nvSpPr>
        <p:spPr>
          <a:xfrm>
            <a:off x="1321674" y="1718113"/>
            <a:ext cx="4342856" cy="592470"/>
          </a:xfrm>
          <a:prstGeom prst="rect">
            <a:avLst/>
          </a:prstGeom>
        </p:spPr>
        <p:txBody>
          <a:bodyPr wrap="none">
            <a:spAutoFit/>
          </a:bodyPr>
          <a:lstStyle/>
          <a:p>
            <a:pPr algn="just">
              <a:lnSpc>
                <a:spcPct val="130000"/>
              </a:lnSpc>
              <a:tabLst>
                <a:tab pos="90170" algn="l"/>
                <a:tab pos="180340" algn="l"/>
                <a:tab pos="270510" algn="l"/>
              </a:tabLst>
            </a:pPr>
            <a:r>
              <a:rPr lang="en-US" sz="2500" b="1" dirty="0" err="1" smtClean="0">
                <a:solidFill>
                  <a:schemeClr val="tx1"/>
                </a:solidFill>
                <a:latin typeface="Times New Roman" panose="02020603050405020304" pitchFamily="18" charset="0"/>
                <a:ea typeface="Calibri" panose="020F0502020204030204" pitchFamily="34" charset="0"/>
              </a:rPr>
              <a:t>Câu</a:t>
            </a:r>
            <a:r>
              <a:rPr lang="en-US" sz="2500" b="1" dirty="0" smtClean="0">
                <a:solidFill>
                  <a:schemeClr val="tx1"/>
                </a:solidFill>
                <a:latin typeface="Times New Roman" panose="02020603050405020304" pitchFamily="18" charset="0"/>
                <a:ea typeface="Calibri" panose="020F0502020204030204" pitchFamily="34" charset="0"/>
              </a:rPr>
              <a:t> 7</a:t>
            </a:r>
            <a:r>
              <a:rPr lang="en-US" sz="2500" b="1" dirty="0">
                <a:solidFill>
                  <a:schemeClr val="tx1"/>
                </a:solidFill>
                <a:latin typeface="Times New Roman" panose="02020603050405020304" pitchFamily="18" charset="0"/>
                <a:ea typeface="Calibri" panose="020F0502020204030204" pitchFamily="34" charset="0"/>
              </a:rPr>
              <a:t>/ </a:t>
            </a:r>
            <a:r>
              <a:rPr lang="en-US" sz="2500" b="1" dirty="0" err="1">
                <a:solidFill>
                  <a:schemeClr val="tx1"/>
                </a:solidFill>
                <a:latin typeface="Times New Roman" panose="02020603050405020304" pitchFamily="18" charset="0"/>
                <a:ea typeface="Calibri" panose="020F0502020204030204" pitchFamily="34" charset="0"/>
              </a:rPr>
              <a:t>Đặt</a:t>
            </a:r>
            <a:r>
              <a:rPr lang="en-US" sz="2500" b="1" dirty="0">
                <a:solidFill>
                  <a:schemeClr val="tx1"/>
                </a:solidFill>
                <a:latin typeface="Times New Roman" panose="02020603050405020304" pitchFamily="18" charset="0"/>
                <a:ea typeface="Calibri" panose="020F0502020204030204" pitchFamily="34" charset="0"/>
              </a:rPr>
              <a:t> </a:t>
            </a:r>
            <a:r>
              <a:rPr lang="en-US" sz="2500" b="1" dirty="0" err="1">
                <a:solidFill>
                  <a:schemeClr val="tx1"/>
                </a:solidFill>
                <a:latin typeface="Times New Roman" panose="02020603050405020304" pitchFamily="18" charset="0"/>
                <a:ea typeface="Calibri" panose="020F0502020204030204" pitchFamily="34" charset="0"/>
              </a:rPr>
              <a:t>câu</a:t>
            </a:r>
            <a:r>
              <a:rPr lang="en-US" sz="2500" b="1" dirty="0">
                <a:solidFill>
                  <a:schemeClr val="tx1"/>
                </a:solidFill>
                <a:latin typeface="Times New Roman" panose="02020603050405020304" pitchFamily="18" charset="0"/>
                <a:ea typeface="Calibri" panose="020F0502020204030204" pitchFamily="34" charset="0"/>
              </a:rPr>
              <a:t> </a:t>
            </a:r>
            <a:r>
              <a:rPr lang="en-US" sz="2500" b="1" dirty="0" err="1">
                <a:solidFill>
                  <a:schemeClr val="tx1"/>
                </a:solidFill>
                <a:latin typeface="Times New Roman" panose="02020603050405020304" pitchFamily="18" charset="0"/>
                <a:ea typeface="Calibri" panose="020F0502020204030204" pitchFamily="34" charset="0"/>
              </a:rPr>
              <a:t>với</a:t>
            </a:r>
            <a:r>
              <a:rPr lang="en-US" sz="2500" b="1" dirty="0">
                <a:solidFill>
                  <a:schemeClr val="tx1"/>
                </a:solidFill>
                <a:latin typeface="Times New Roman" panose="02020603050405020304" pitchFamily="18" charset="0"/>
                <a:ea typeface="Calibri" panose="020F0502020204030204" pitchFamily="34" charset="0"/>
              </a:rPr>
              <a:t> </a:t>
            </a:r>
            <a:r>
              <a:rPr lang="en-US" sz="2500" b="1" dirty="0" err="1">
                <a:solidFill>
                  <a:schemeClr val="tx1"/>
                </a:solidFill>
                <a:latin typeface="Times New Roman" panose="02020603050405020304" pitchFamily="18" charset="0"/>
                <a:ea typeface="Calibri" panose="020F0502020204030204" pitchFamily="34" charset="0"/>
              </a:rPr>
              <a:t>từ</a:t>
            </a:r>
            <a:r>
              <a:rPr lang="en-US" sz="2500" b="1" dirty="0">
                <a:solidFill>
                  <a:schemeClr val="tx1"/>
                </a:solidFill>
                <a:latin typeface="Times New Roman" panose="02020603050405020304" pitchFamily="18" charset="0"/>
                <a:ea typeface="Calibri" panose="020F0502020204030204" pitchFamily="34" charset="0"/>
              </a:rPr>
              <a:t> “</a:t>
            </a:r>
            <a:r>
              <a:rPr lang="en-US" sz="2500" b="1" dirty="0" err="1">
                <a:solidFill>
                  <a:schemeClr val="tx1"/>
                </a:solidFill>
                <a:latin typeface="Times New Roman" panose="02020603050405020304" pitchFamily="18" charset="0"/>
                <a:ea typeface="Calibri" panose="020F0502020204030204" pitchFamily="34" charset="0"/>
              </a:rPr>
              <a:t>cốt</a:t>
            </a:r>
            <a:r>
              <a:rPr lang="en-US" sz="2500" b="1" dirty="0">
                <a:solidFill>
                  <a:schemeClr val="tx1"/>
                </a:solidFill>
                <a:latin typeface="Times New Roman" panose="02020603050405020304" pitchFamily="18" charset="0"/>
                <a:ea typeface="Calibri" panose="020F0502020204030204" pitchFamily="34" charset="0"/>
              </a:rPr>
              <a:t> </a:t>
            </a:r>
            <a:r>
              <a:rPr lang="en-US" sz="2500" b="1" dirty="0" err="1">
                <a:solidFill>
                  <a:schemeClr val="tx1"/>
                </a:solidFill>
                <a:latin typeface="Times New Roman" panose="02020603050405020304" pitchFamily="18" charset="0"/>
                <a:ea typeface="Calibri" panose="020F0502020204030204" pitchFamily="34" charset="0"/>
              </a:rPr>
              <a:t>lõi</a:t>
            </a:r>
            <a:r>
              <a:rPr lang="en-US" sz="2500" b="1" dirty="0">
                <a:solidFill>
                  <a:schemeClr val="tx1"/>
                </a:solidFill>
                <a:latin typeface="Times New Roman" panose="02020603050405020304" pitchFamily="18" charset="0"/>
                <a:ea typeface="Calibri" panose="020F0502020204030204" pitchFamily="34" charset="0"/>
              </a:rPr>
              <a:t>”</a:t>
            </a:r>
            <a:endParaRPr lang="en-US" sz="2500" b="1" kern="100" dirty="0">
              <a:solidFill>
                <a:schemeClr val="tx1"/>
              </a:solidFill>
              <a:latin typeface="Times New Roman" panose="02020603050405020304" pitchFamily="18" charset="0"/>
              <a:ea typeface="Calibri" panose="020F0502020204030204" pitchFamily="34" charset="0"/>
            </a:endParaRPr>
          </a:p>
        </p:txBody>
      </p:sp>
      <p:sp>
        <p:nvSpPr>
          <p:cNvPr id="8" name="Rectangle 7"/>
          <p:cNvSpPr/>
          <p:nvPr/>
        </p:nvSpPr>
        <p:spPr>
          <a:xfrm>
            <a:off x="1321674" y="2260697"/>
            <a:ext cx="5405647" cy="542584"/>
          </a:xfrm>
          <a:prstGeom prst="rect">
            <a:avLst/>
          </a:prstGeom>
        </p:spPr>
        <p:txBody>
          <a:bodyPr wrap="none">
            <a:spAutoFit/>
          </a:bodyPr>
          <a:lstStyle/>
          <a:p>
            <a:pPr algn="just">
              <a:lnSpc>
                <a:spcPct val="130000"/>
              </a:lnSpc>
              <a:tabLst>
                <a:tab pos="90170" algn="l"/>
                <a:tab pos="180340" algn="l"/>
                <a:tab pos="270510" algn="l"/>
              </a:tabLst>
            </a:pPr>
            <a:r>
              <a:rPr lang="en-US" sz="2500" b="1" dirty="0" err="1">
                <a:solidFill>
                  <a:srgbClr val="FF0000"/>
                </a:solidFill>
                <a:latin typeface="Times New Roman" panose="02020603050405020304" pitchFamily="18" charset="0"/>
                <a:ea typeface="Calibri" panose="020F0502020204030204" pitchFamily="34" charset="0"/>
              </a:rPr>
              <a:t>Có</a:t>
            </a:r>
            <a:r>
              <a:rPr lang="en-US" sz="2500" b="1" dirty="0">
                <a:solidFill>
                  <a:srgbClr val="FF0000"/>
                </a:solidFill>
                <a:latin typeface="Times New Roman" panose="02020603050405020304" pitchFamily="18" charset="0"/>
                <a:ea typeface="Calibri" panose="020F0502020204030204" pitchFamily="34" charset="0"/>
              </a:rPr>
              <a:t> 7 </a:t>
            </a:r>
            <a:r>
              <a:rPr lang="en-US" sz="2500" b="1" dirty="0" err="1">
                <a:solidFill>
                  <a:srgbClr val="FF0000"/>
                </a:solidFill>
                <a:latin typeface="Times New Roman" panose="02020603050405020304" pitchFamily="18" charset="0"/>
                <a:ea typeface="Calibri" panose="020F0502020204030204" pitchFamily="34" charset="0"/>
              </a:rPr>
              <a:t>quy</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tắc</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cốt</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lõi</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khi</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học</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tiếng</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Anh</a:t>
            </a:r>
            <a:r>
              <a:rPr lang="en-US" sz="2500" b="1" dirty="0">
                <a:solidFill>
                  <a:srgbClr val="FF0000"/>
                </a:solidFill>
                <a:latin typeface="Times New Roman" panose="02020603050405020304" pitchFamily="18" charset="0"/>
                <a:ea typeface="Calibri" panose="020F0502020204030204" pitchFamily="34" charset="0"/>
              </a:rPr>
              <a:t>.</a:t>
            </a:r>
            <a:endParaRPr lang="en-US" sz="2500" b="1" kern="100"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7439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69"/>
        <p:cNvGrpSpPr/>
        <p:nvPr/>
      </p:nvGrpSpPr>
      <p:grpSpPr>
        <a:xfrm>
          <a:off x="0" y="0"/>
          <a:ext cx="0" cy="0"/>
          <a:chOff x="0" y="0"/>
          <a:chExt cx="0" cy="0"/>
        </a:xfrm>
      </p:grpSpPr>
      <p:sp>
        <p:nvSpPr>
          <p:cNvPr id="9970" name="Google Shape;9970;p41"/>
          <p:cNvSpPr/>
          <p:nvPr/>
        </p:nvSpPr>
        <p:spPr>
          <a:xfrm>
            <a:off x="3263900" y="1422375"/>
            <a:ext cx="2520950" cy="1153500"/>
          </a:xfrm>
          <a:prstGeom prst="roundRect">
            <a:avLst>
              <a:gd name="adj" fmla="val 8532"/>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a:solidFill>
                <a:schemeClr val="lt2"/>
              </a:solidFill>
              <a:latin typeface="Gantari ExtraBold"/>
              <a:ea typeface="Gantari ExtraBold"/>
              <a:cs typeface="Gantari ExtraBold"/>
              <a:sym typeface="Gantari ExtraBold"/>
            </a:endParaRPr>
          </a:p>
        </p:txBody>
      </p:sp>
      <p:sp>
        <p:nvSpPr>
          <p:cNvPr id="9971" name="Google Shape;9971;p41"/>
          <p:cNvSpPr txBox="1">
            <a:spLocks noGrp="1"/>
          </p:cNvSpPr>
          <p:nvPr>
            <p:ph type="title"/>
          </p:nvPr>
        </p:nvSpPr>
        <p:spPr>
          <a:xfrm>
            <a:off x="1474650" y="2794238"/>
            <a:ext cx="6194700" cy="77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b="1" dirty="0" smtClean="0">
                <a:latin typeface="Times New Roman" panose="02020603050405020304" pitchFamily="18" charset="0"/>
                <a:cs typeface="Times New Roman" panose="02020603050405020304" pitchFamily="18" charset="0"/>
              </a:rPr>
              <a:t>GHÉP NỐI ?</a:t>
            </a:r>
            <a:endParaRPr sz="4000" b="1" dirty="0">
              <a:latin typeface="Times New Roman" panose="02020603050405020304" pitchFamily="18" charset="0"/>
              <a:cs typeface="Times New Roman" panose="02020603050405020304" pitchFamily="18" charset="0"/>
            </a:endParaRPr>
          </a:p>
        </p:txBody>
      </p:sp>
      <p:sp>
        <p:nvSpPr>
          <p:cNvPr id="9972" name="Google Shape;9972;p41"/>
          <p:cNvSpPr txBox="1">
            <a:spLocks noGrp="1"/>
          </p:cNvSpPr>
          <p:nvPr>
            <p:ph type="title" idx="2"/>
          </p:nvPr>
        </p:nvSpPr>
        <p:spPr>
          <a:xfrm>
            <a:off x="3502025" y="1578225"/>
            <a:ext cx="2044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smtClean="0"/>
              <a:t>Vòng 2</a:t>
            </a:r>
            <a:endParaRPr dirty="0"/>
          </a:p>
        </p:txBody>
      </p:sp>
      <p:grpSp>
        <p:nvGrpSpPr>
          <p:cNvPr id="9973" name="Google Shape;9973;p41"/>
          <p:cNvGrpSpPr/>
          <p:nvPr/>
        </p:nvGrpSpPr>
        <p:grpSpPr>
          <a:xfrm rot="-8100000">
            <a:off x="5913539" y="941732"/>
            <a:ext cx="2270043" cy="183536"/>
            <a:chOff x="5419725" y="2413000"/>
            <a:chExt cx="2169725" cy="175425"/>
          </a:xfrm>
        </p:grpSpPr>
        <p:sp>
          <p:nvSpPr>
            <p:cNvPr id="9974" name="Google Shape;9974;p41"/>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5" name="Google Shape;9975;p41"/>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41"/>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7" name="Google Shape;9977;p41"/>
          <p:cNvSpPr/>
          <p:nvPr/>
        </p:nvSpPr>
        <p:spPr>
          <a:xfrm>
            <a:off x="1611913" y="355138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41"/>
          <p:cNvSpPr/>
          <p:nvPr/>
        </p:nvSpPr>
        <p:spPr>
          <a:xfrm>
            <a:off x="1869725" y="18084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9" name="Google Shape;9979;p41"/>
          <p:cNvGrpSpPr/>
          <p:nvPr/>
        </p:nvGrpSpPr>
        <p:grpSpPr>
          <a:xfrm>
            <a:off x="6181088" y="3966493"/>
            <a:ext cx="1055760" cy="753780"/>
            <a:chOff x="3308425" y="649500"/>
            <a:chExt cx="947975" cy="676825"/>
          </a:xfrm>
        </p:grpSpPr>
        <p:sp>
          <p:nvSpPr>
            <p:cNvPr id="9980" name="Google Shape;9980;p41"/>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1" name="Google Shape;9981;p41"/>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2" name="Google Shape;9982;p41"/>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83" name="Google Shape;9983;p41"/>
          <p:cNvSpPr/>
          <p:nvPr/>
        </p:nvSpPr>
        <p:spPr>
          <a:xfrm>
            <a:off x="6386175" y="14757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4" name="Google Shape;9984;p41"/>
          <p:cNvSpPr/>
          <p:nvPr/>
        </p:nvSpPr>
        <p:spPr>
          <a:xfrm>
            <a:off x="7921263" y="340288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4828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7703" y="582712"/>
            <a:ext cx="4687502" cy="400110"/>
          </a:xfrm>
          <a:prstGeom prst="rect">
            <a:avLst/>
          </a:prstGeom>
        </p:spPr>
        <p:txBody>
          <a:bodyPr wrap="none">
            <a:spAutoFit/>
          </a:bodyPr>
          <a:lstStyle/>
          <a:p>
            <a:r>
              <a:rPr lang="en-US" sz="2000" b="1" dirty="0" err="1">
                <a:latin typeface="Times New Roman" panose="02020603050405020304" pitchFamily="18" charset="0"/>
                <a:ea typeface="Calibri" panose="020F0502020204030204" pitchFamily="34" charset="0"/>
              </a:rPr>
              <a:t>G</a:t>
            </a:r>
            <a:r>
              <a:rPr lang="en-US" sz="2000" b="1" dirty="0" err="1" smtClean="0">
                <a:latin typeface="Times New Roman" panose="02020603050405020304" pitchFamily="18" charset="0"/>
                <a:ea typeface="Calibri" panose="020F0502020204030204" pitchFamily="34" charset="0"/>
              </a:rPr>
              <a:t>hép</a:t>
            </a:r>
            <a:r>
              <a:rPr lang="en-US" sz="2000" b="1" dirty="0" smtClean="0">
                <a:latin typeface="Times New Roman" panose="02020603050405020304" pitchFamily="18" charset="0"/>
                <a:ea typeface="Calibri" panose="020F0502020204030204" pitchFamily="34" charset="0"/>
              </a:rPr>
              <a:t> </a:t>
            </a:r>
            <a:r>
              <a:rPr lang="en-US" sz="2000" b="1" dirty="0" err="1" smtClean="0">
                <a:latin typeface="Times New Roman" panose="02020603050405020304" pitchFamily="18" charset="0"/>
                <a:ea typeface="Calibri" panose="020F0502020204030204" pitchFamily="34" charset="0"/>
              </a:rPr>
              <a:t>từ</a:t>
            </a:r>
            <a:r>
              <a:rPr lang="en-US" sz="2000" b="1" dirty="0" smtClean="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và</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nghĩa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của</a:t>
            </a:r>
            <a:r>
              <a:rPr lang="en-US" sz="2000" b="1" dirty="0">
                <a:latin typeface="Times New Roman" panose="02020603050405020304" pitchFamily="18" charset="0"/>
                <a:ea typeface="Calibri" panose="020F0502020204030204" pitchFamily="34" charset="0"/>
              </a:rPr>
              <a:t> </a:t>
            </a:r>
            <a:r>
              <a:rPr lang="en-US" sz="2000" b="1" dirty="0" err="1" smtClean="0">
                <a:latin typeface="Times New Roman" panose="02020603050405020304" pitchFamily="18" charset="0"/>
                <a:ea typeface="Calibri" panose="020F0502020204030204" pitchFamily="34" charset="0"/>
              </a:rPr>
              <a:t>từ</a:t>
            </a:r>
            <a:r>
              <a:rPr lang="en-US" sz="2000" b="1" dirty="0" smtClean="0">
                <a:latin typeface="Times New Roman" panose="02020603050405020304" pitchFamily="18" charset="0"/>
                <a:ea typeface="Calibri" panose="020F0502020204030204" pitchFamily="34" charset="0"/>
              </a:rPr>
              <a:t> </a:t>
            </a:r>
            <a:r>
              <a:rPr lang="en-US" sz="2000" b="1" dirty="0" err="1" smtClean="0">
                <a:latin typeface="Times New Roman" panose="02020603050405020304" pitchFamily="18" charset="0"/>
                <a:ea typeface="Calibri" panose="020F0502020204030204" pitchFamily="34" charset="0"/>
              </a:rPr>
              <a:t>sao</a:t>
            </a:r>
            <a:r>
              <a:rPr lang="en-US" sz="2000" b="1" dirty="0" smtClean="0">
                <a:latin typeface="Times New Roman" panose="02020603050405020304" pitchFamily="18" charset="0"/>
                <a:ea typeface="Calibri" panose="020F0502020204030204" pitchFamily="34" charset="0"/>
              </a:rPr>
              <a:t> </a:t>
            </a:r>
            <a:r>
              <a:rPr lang="en-US" sz="2000" b="1" dirty="0" err="1" smtClean="0">
                <a:latin typeface="Times New Roman" panose="02020603050405020304" pitchFamily="18" charset="0"/>
                <a:ea typeface="Calibri" panose="020F0502020204030204" pitchFamily="34" charset="0"/>
              </a:rPr>
              <a:t>cho</a:t>
            </a:r>
            <a:r>
              <a:rPr lang="en-US" sz="2000" b="1" dirty="0" smtClean="0">
                <a:latin typeface="Times New Roman" panose="02020603050405020304" pitchFamily="18" charset="0"/>
                <a:ea typeface="Calibri" panose="020F0502020204030204" pitchFamily="34" charset="0"/>
              </a:rPr>
              <a:t> </a:t>
            </a:r>
            <a:r>
              <a:rPr lang="en-US" sz="2000" b="1" dirty="0" err="1" smtClean="0">
                <a:latin typeface="Times New Roman" panose="02020603050405020304" pitchFamily="18" charset="0"/>
                <a:ea typeface="Calibri" panose="020F0502020204030204" pitchFamily="34" charset="0"/>
              </a:rPr>
              <a:t>phù</a:t>
            </a:r>
            <a:r>
              <a:rPr lang="en-US" sz="2000" b="1" dirty="0" smtClean="0">
                <a:latin typeface="Times New Roman" panose="02020603050405020304" pitchFamily="18" charset="0"/>
                <a:ea typeface="Calibri" panose="020F0502020204030204" pitchFamily="34" charset="0"/>
              </a:rPr>
              <a:t> </a:t>
            </a:r>
            <a:r>
              <a:rPr lang="en-US" sz="2000" b="1" dirty="0" err="1" smtClean="0">
                <a:latin typeface="Times New Roman" panose="02020603050405020304" pitchFamily="18" charset="0"/>
                <a:ea typeface="Calibri" panose="020F0502020204030204" pitchFamily="34" charset="0"/>
              </a:rPr>
              <a:t>hợp</a:t>
            </a:r>
            <a:endParaRPr lang="en-US" sz="2000" b="1" dirty="0"/>
          </a:p>
        </p:txBody>
      </p:sp>
      <p:sp>
        <p:nvSpPr>
          <p:cNvPr id="5" name="Rectangle 4"/>
          <p:cNvSpPr/>
          <p:nvPr/>
        </p:nvSpPr>
        <p:spPr>
          <a:xfrm>
            <a:off x="1498600" y="1177211"/>
            <a:ext cx="1524000" cy="33655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cs typeface="Times New Roman" panose="02020603050405020304" pitchFamily="18" charset="0"/>
              </a:rPr>
              <a:t>Xốc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nổi</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498600" y="1699855"/>
            <a:ext cx="1524000" cy="34925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cs typeface="Times New Roman" panose="02020603050405020304" pitchFamily="18" charset="0"/>
              </a:rPr>
              <a:t>Cốt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lõi</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1498600" y="2239606"/>
            <a:ext cx="1524000" cy="36195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cs typeface="Times New Roman" panose="02020603050405020304" pitchFamily="18" charset="0"/>
              </a:rPr>
              <a:t>Tự</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đắc</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1498600" y="2792057"/>
            <a:ext cx="1524000" cy="34925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cs typeface="Times New Roman" panose="02020603050405020304" pitchFamily="18" charset="0"/>
              </a:rPr>
              <a:t>Trách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nhiệm</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498600" y="3334983"/>
            <a:ext cx="1524000" cy="34925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cs typeface="Times New Roman" panose="02020603050405020304" pitchFamily="18" charset="0"/>
              </a:rPr>
              <a:t>Mắt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trần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498600" y="3877909"/>
            <a:ext cx="1524000" cy="33655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cs typeface="Times New Roman" panose="02020603050405020304" pitchFamily="18" charset="0"/>
              </a:rPr>
              <a:t>Ngự</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191000" y="1172349"/>
            <a:ext cx="3956050" cy="33655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cs typeface="Times New Roman" panose="02020603050405020304" pitchFamily="18" charset="0"/>
              </a:rPr>
              <a:t>Cái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chính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và</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quan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trọng</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191000" y="1693306"/>
            <a:ext cx="3956050" cy="34925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anose="02020603050405020304" pitchFamily="18" charset="0"/>
                <a:cs typeface="Times New Roman" panose="02020603050405020304" pitchFamily="18" charset="0"/>
              </a:rPr>
              <a:t>Ở </a:t>
            </a:r>
            <a:r>
              <a:rPr lang="en-US" b="1" dirty="0" err="1" smtClean="0">
                <a:solidFill>
                  <a:schemeClr val="tx1"/>
                </a:solidFill>
                <a:latin typeface="Times New Roman" panose="02020603050405020304" pitchFamily="18" charset="0"/>
                <a:cs typeface="Times New Roman" panose="02020603050405020304" pitchFamily="18" charset="0"/>
              </a:rPr>
              <a:t>và</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sinh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sống</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191000" y="2226963"/>
            <a:ext cx="3956050" cy="34925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cs typeface="Times New Roman" panose="02020603050405020304" pitchFamily="18" charset="0"/>
              </a:rPr>
              <a:t>Việc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mỗi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người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phải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làm</a:t>
            </a:r>
            <a:r>
              <a:rPr lang="en-US" b="1" dirty="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và</a:t>
            </a:r>
            <a:r>
              <a:rPr lang="en-US" b="1" dirty="0" smtClean="0">
                <a:solidFill>
                  <a:schemeClr val="tx1"/>
                </a:solidFill>
                <a:latin typeface="Times New Roman" panose="02020603050405020304" pitchFamily="18" charset="0"/>
                <a:cs typeface="Times New Roman" panose="02020603050405020304" pitchFamily="18" charset="0"/>
              </a:rPr>
              <a:t> ý </a:t>
            </a:r>
            <a:r>
              <a:rPr lang="en-US" b="1" dirty="0" err="1" smtClean="0">
                <a:solidFill>
                  <a:schemeClr val="tx1"/>
                </a:solidFill>
                <a:latin typeface="Times New Roman" panose="02020603050405020304" pitchFamily="18" charset="0"/>
                <a:cs typeface="Times New Roman" panose="02020603050405020304" pitchFamily="18" charset="0"/>
              </a:rPr>
              <a:t>thức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với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việc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đó</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4191000" y="2792057"/>
            <a:ext cx="3956050" cy="34925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cs typeface="Times New Roman" panose="02020603050405020304" pitchFamily="18" charset="0"/>
              </a:rPr>
              <a:t>Tự</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cho</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mình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là</a:t>
            </a:r>
            <a:r>
              <a:rPr lang="en-US" b="1" dirty="0" smtClean="0">
                <a:solidFill>
                  <a:schemeClr val="tx1"/>
                </a:solidFill>
                <a:latin typeface="Times New Roman" panose="02020603050405020304" pitchFamily="18" charset="0"/>
                <a:cs typeface="Times New Roman" panose="02020603050405020304" pitchFamily="18" charset="0"/>
              </a:rPr>
              <a:t> hay, </a:t>
            </a:r>
            <a:r>
              <a:rPr lang="en-US" b="1" dirty="0" err="1" smtClean="0">
                <a:solidFill>
                  <a:schemeClr val="tx1"/>
                </a:solidFill>
                <a:latin typeface="Times New Roman" panose="02020603050405020304" pitchFamily="18" charset="0"/>
                <a:cs typeface="Times New Roman" panose="02020603050405020304" pitchFamily="18" charset="0"/>
              </a:rPr>
              <a:t>giỏi</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4191000" y="3334983"/>
            <a:ext cx="3956050" cy="34925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cs typeface="Times New Roman" panose="02020603050405020304" pitchFamily="18" charset="0"/>
              </a:rPr>
              <a:t>Hăng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hái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nhưng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thiếu</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chín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chắn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4191000" y="3865209"/>
            <a:ext cx="3956050" cy="34925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cs typeface="Times New Roman" panose="02020603050405020304" pitchFamily="18" charset="0"/>
              </a:rPr>
              <a:t>Mắt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thường</a:t>
            </a:r>
            <a:endParaRPr lang="en-US" b="1" dirty="0">
              <a:solidFill>
                <a:schemeClr val="tx1"/>
              </a:solidFill>
              <a:latin typeface="Times New Roman" panose="02020603050405020304" pitchFamily="18" charset="0"/>
              <a:cs typeface="Times New Roman" panose="02020603050405020304" pitchFamily="18" charset="0"/>
            </a:endParaRPr>
          </a:p>
        </p:txBody>
      </p:sp>
      <p:cxnSp>
        <p:nvCxnSpPr>
          <p:cNvPr id="25" name="Straight Arrow Connector 24"/>
          <p:cNvCxnSpPr/>
          <p:nvPr/>
        </p:nvCxnSpPr>
        <p:spPr>
          <a:xfrm>
            <a:off x="3143250" y="1340624"/>
            <a:ext cx="958850" cy="22280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143250" y="1340624"/>
            <a:ext cx="958850" cy="5338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143250" y="2454662"/>
            <a:ext cx="958850" cy="5120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086100" y="2420581"/>
            <a:ext cx="1016000" cy="5461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086100" y="3509608"/>
            <a:ext cx="1016000" cy="598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3086100" y="1874480"/>
            <a:ext cx="1016000" cy="22339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0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69"/>
        <p:cNvGrpSpPr/>
        <p:nvPr/>
      </p:nvGrpSpPr>
      <p:grpSpPr>
        <a:xfrm>
          <a:off x="0" y="0"/>
          <a:ext cx="0" cy="0"/>
          <a:chOff x="0" y="0"/>
          <a:chExt cx="0" cy="0"/>
        </a:xfrm>
      </p:grpSpPr>
      <p:sp>
        <p:nvSpPr>
          <p:cNvPr id="9970" name="Google Shape;9970;p41"/>
          <p:cNvSpPr/>
          <p:nvPr/>
        </p:nvSpPr>
        <p:spPr>
          <a:xfrm>
            <a:off x="3263900" y="1422375"/>
            <a:ext cx="2520950" cy="1153500"/>
          </a:xfrm>
          <a:prstGeom prst="roundRect">
            <a:avLst>
              <a:gd name="adj" fmla="val 8532"/>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a:solidFill>
                <a:schemeClr val="lt2"/>
              </a:solidFill>
              <a:latin typeface="Gantari ExtraBold"/>
              <a:ea typeface="Gantari ExtraBold"/>
              <a:cs typeface="Gantari ExtraBold"/>
              <a:sym typeface="Gantari ExtraBold"/>
            </a:endParaRPr>
          </a:p>
        </p:txBody>
      </p:sp>
      <p:sp>
        <p:nvSpPr>
          <p:cNvPr id="9971" name="Google Shape;9971;p41"/>
          <p:cNvSpPr txBox="1">
            <a:spLocks noGrp="1"/>
          </p:cNvSpPr>
          <p:nvPr>
            <p:ph type="title"/>
          </p:nvPr>
        </p:nvSpPr>
        <p:spPr>
          <a:xfrm>
            <a:off x="1550850" y="2794238"/>
            <a:ext cx="6194700" cy="77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b="1" dirty="0" err="1" smtClean="0">
                <a:latin typeface="Times New Roman" panose="02020603050405020304" pitchFamily="18" charset="0"/>
                <a:cs typeface="Times New Roman" panose="02020603050405020304" pitchFamily="18" charset="0"/>
              </a:rPr>
              <a:t>Biết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Tuốt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học</a:t>
            </a:r>
            <a:r>
              <a:rPr lang="en-US" sz="4000" b="1" dirty="0" smtClean="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a:t>
            </a:r>
            <a:r>
              <a:rPr lang="en-US" sz="4000" b="1" dirty="0" err="1" smtClean="0">
                <a:latin typeface="Times New Roman" panose="02020603050405020304" pitchFamily="18" charset="0"/>
                <a:cs typeface="Times New Roman" panose="02020603050405020304" pitchFamily="18" charset="0"/>
              </a:rPr>
              <a:t>iếng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Việt</a:t>
            </a:r>
            <a:endParaRPr sz="4000" b="1" dirty="0">
              <a:latin typeface="Times New Roman" panose="02020603050405020304" pitchFamily="18" charset="0"/>
              <a:cs typeface="Times New Roman" panose="02020603050405020304" pitchFamily="18" charset="0"/>
            </a:endParaRPr>
          </a:p>
        </p:txBody>
      </p:sp>
      <p:sp>
        <p:nvSpPr>
          <p:cNvPr id="9972" name="Google Shape;9972;p41"/>
          <p:cNvSpPr txBox="1">
            <a:spLocks noGrp="1"/>
          </p:cNvSpPr>
          <p:nvPr>
            <p:ph type="title" idx="2"/>
          </p:nvPr>
        </p:nvSpPr>
        <p:spPr>
          <a:xfrm>
            <a:off x="3502024" y="1578225"/>
            <a:ext cx="2105025"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smtClean="0"/>
              <a:t>Vòng 3</a:t>
            </a:r>
            <a:endParaRPr dirty="0"/>
          </a:p>
        </p:txBody>
      </p:sp>
      <p:grpSp>
        <p:nvGrpSpPr>
          <p:cNvPr id="9973" name="Google Shape;9973;p41"/>
          <p:cNvGrpSpPr/>
          <p:nvPr/>
        </p:nvGrpSpPr>
        <p:grpSpPr>
          <a:xfrm rot="-8100000">
            <a:off x="5913539" y="941732"/>
            <a:ext cx="2270043" cy="183536"/>
            <a:chOff x="5419725" y="2413000"/>
            <a:chExt cx="2169725" cy="175425"/>
          </a:xfrm>
        </p:grpSpPr>
        <p:sp>
          <p:nvSpPr>
            <p:cNvPr id="9974" name="Google Shape;9974;p41"/>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5" name="Google Shape;9975;p41"/>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41"/>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7" name="Google Shape;9977;p41"/>
          <p:cNvSpPr/>
          <p:nvPr/>
        </p:nvSpPr>
        <p:spPr>
          <a:xfrm>
            <a:off x="1611913" y="355138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41"/>
          <p:cNvSpPr/>
          <p:nvPr/>
        </p:nvSpPr>
        <p:spPr>
          <a:xfrm>
            <a:off x="1869725" y="18084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9" name="Google Shape;9979;p41"/>
          <p:cNvGrpSpPr/>
          <p:nvPr/>
        </p:nvGrpSpPr>
        <p:grpSpPr>
          <a:xfrm>
            <a:off x="6181088" y="3966493"/>
            <a:ext cx="1055760" cy="753780"/>
            <a:chOff x="3308425" y="649500"/>
            <a:chExt cx="947975" cy="676825"/>
          </a:xfrm>
        </p:grpSpPr>
        <p:sp>
          <p:nvSpPr>
            <p:cNvPr id="9980" name="Google Shape;9980;p41"/>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1" name="Google Shape;9981;p41"/>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2" name="Google Shape;9982;p41"/>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83" name="Google Shape;9983;p41"/>
          <p:cNvSpPr/>
          <p:nvPr/>
        </p:nvSpPr>
        <p:spPr>
          <a:xfrm>
            <a:off x="6386175" y="14757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4" name="Google Shape;9984;p41"/>
          <p:cNvSpPr/>
          <p:nvPr/>
        </p:nvSpPr>
        <p:spPr>
          <a:xfrm>
            <a:off x="7921263" y="340288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4336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7300" y="599842"/>
            <a:ext cx="6902450" cy="2092881"/>
          </a:xfrm>
          <a:prstGeom prst="rect">
            <a:avLst/>
          </a:prstGeom>
        </p:spPr>
        <p:txBody>
          <a:bodyPr wrap="square">
            <a:spAutoFit/>
          </a:bodyPr>
          <a:lstStyle/>
          <a:p>
            <a:pPr algn="just">
              <a:lnSpc>
                <a:spcPct val="130000"/>
              </a:lnSpc>
              <a:tabLst>
                <a:tab pos="90170" algn="l"/>
                <a:tab pos="180340" algn="l"/>
                <a:tab pos="270510" algn="l"/>
              </a:tabLst>
            </a:pPr>
            <a:r>
              <a:rPr lang="en-US" sz="2000" b="1" dirty="0" err="1" smtClean="0">
                <a:latin typeface="Times New Roman" panose="02020603050405020304" pitchFamily="18" charset="0"/>
                <a:ea typeface="Calibri" panose="020F0502020204030204" pitchFamily="34" charset="0"/>
              </a:rPr>
              <a:t>Câu</a:t>
            </a:r>
            <a:r>
              <a:rPr lang="en-US" sz="2000" b="1" smtClean="0">
                <a:latin typeface="Times New Roman" panose="02020603050405020304" pitchFamily="18" charset="0"/>
                <a:ea typeface="Calibri" panose="020F0502020204030204" pitchFamily="34" charset="0"/>
              </a:rPr>
              <a:t> </a:t>
            </a:r>
            <a:r>
              <a:rPr lang="en-US" sz="2000" b="1">
                <a:latin typeface="Times New Roman" panose="02020603050405020304" pitchFamily="18" charset="0"/>
                <a:ea typeface="Calibri" panose="020F0502020204030204" pitchFamily="34" charset="0"/>
              </a:rPr>
              <a:t>1</a:t>
            </a:r>
            <a:r>
              <a:rPr lang="en-US" sz="2000" b="1" smtClean="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Chỉ</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ra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và</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nêu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tác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dụng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của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phép</a:t>
            </a:r>
            <a:r>
              <a:rPr lang="en-US" sz="2000" b="1" dirty="0">
                <a:latin typeface="Times New Roman" panose="02020603050405020304" pitchFamily="18" charset="0"/>
                <a:ea typeface="Calibri" panose="020F0502020204030204" pitchFamily="34" charset="0"/>
              </a:rPr>
              <a:t> so </a:t>
            </a:r>
            <a:r>
              <a:rPr lang="en-US" sz="2000" b="1" dirty="0" err="1">
                <a:latin typeface="Times New Roman" panose="02020603050405020304" pitchFamily="18" charset="0"/>
                <a:ea typeface="Calibri" panose="020F0502020204030204" pitchFamily="34" charset="0"/>
              </a:rPr>
              <a:t>sánh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trong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đoạn</a:t>
            </a:r>
            <a:r>
              <a:rPr lang="en-US" sz="2000" b="1" dirty="0">
                <a:latin typeface="Times New Roman" panose="02020603050405020304" pitchFamily="18" charset="0"/>
                <a:ea typeface="Calibri" panose="020F0502020204030204" pitchFamily="34" charset="0"/>
              </a:rPr>
              <a:t>: </a:t>
            </a:r>
            <a:r>
              <a:rPr lang="en-US" sz="2000" b="1" dirty="0">
                <a:solidFill>
                  <a:srgbClr val="FF0000"/>
                </a:solidFill>
                <a:latin typeface="Times New Roman" panose="02020603050405020304" pitchFamily="18" charset="0"/>
                <a:ea typeface="Calibri" panose="020F0502020204030204" pitchFamily="34" charset="0"/>
              </a:rPr>
              <a:t>“</a:t>
            </a:r>
            <a:r>
              <a:rPr lang="en-US" sz="2000" b="1" dirty="0" err="1">
                <a:solidFill>
                  <a:srgbClr val="FF0000"/>
                </a:solidFill>
                <a:latin typeface="Times New Roman" panose="02020603050405020304" pitchFamily="18" charset="0"/>
                <a:ea typeface="Calibri" panose="020F0502020204030204" pitchFamily="34" charset="0"/>
              </a:rPr>
              <a:t>Mình</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sẽ</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biết</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thêm</a:t>
            </a:r>
            <a:r>
              <a:rPr lang="en-US" sz="2000" b="1" dirty="0">
                <a:solidFill>
                  <a:srgbClr val="FF0000"/>
                </a:solidFill>
                <a:latin typeface="Times New Roman" panose="02020603050405020304" pitchFamily="18" charset="0"/>
                <a:ea typeface="Calibri" panose="020F0502020204030204" pitchFamily="34" charset="0"/>
              </a:rPr>
              <a:t> 1 </a:t>
            </a:r>
            <a:r>
              <a:rPr lang="en-US" sz="2000" b="1" dirty="0" err="1">
                <a:solidFill>
                  <a:srgbClr val="FF0000"/>
                </a:solidFill>
                <a:latin typeface="Times New Roman" panose="02020603050405020304" pitchFamily="18" charset="0"/>
                <a:ea typeface="Calibri" panose="020F0502020204030204" pitchFamily="34" charset="0"/>
              </a:rPr>
              <a:t>tiếng</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bước</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chân</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khác</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hẳn</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mọi</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bước</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chân</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khác</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Những</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bước</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chân</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khác</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chỉ</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khiến</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mình</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trốn</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vào</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lòng</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đất</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Còn</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bước</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chân</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của</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bạn</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sẽ</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gọi</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mình</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ra</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khỏi</a:t>
            </a:r>
            <a:r>
              <a:rPr lang="en-US" sz="2000" b="1" dirty="0">
                <a:solidFill>
                  <a:srgbClr val="FF0000"/>
                </a:solidFill>
                <a:latin typeface="Times New Roman" panose="02020603050405020304" pitchFamily="18" charset="0"/>
                <a:ea typeface="Calibri" panose="020F0502020204030204" pitchFamily="34" charset="0"/>
              </a:rPr>
              <a:t> hang </a:t>
            </a:r>
            <a:r>
              <a:rPr lang="en-US" sz="2000" b="1" dirty="0" err="1">
                <a:solidFill>
                  <a:srgbClr val="FF0000"/>
                </a:solidFill>
                <a:latin typeface="Times New Roman" panose="02020603050405020304" pitchFamily="18" charset="0"/>
                <a:ea typeface="Calibri" panose="020F0502020204030204" pitchFamily="34" charset="0"/>
              </a:rPr>
              <a:t>như</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là</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a:solidFill>
                  <a:srgbClr val="FF0000"/>
                </a:solidFill>
                <a:latin typeface="Times New Roman" panose="02020603050405020304" pitchFamily="18" charset="0"/>
                <a:ea typeface="Calibri" panose="020F0502020204030204" pitchFamily="34" charset="0"/>
              </a:rPr>
              <a:t>tiếng</a:t>
            </a:r>
            <a:r>
              <a:rPr lang="en-US" sz="2000" b="1" dirty="0">
                <a:solidFill>
                  <a:srgbClr val="FF0000"/>
                </a:solidFill>
                <a:latin typeface="Times New Roman" panose="02020603050405020304" pitchFamily="18" charset="0"/>
                <a:ea typeface="Calibri" panose="020F0502020204030204" pitchFamily="34" charset="0"/>
              </a:rPr>
              <a:t> </a:t>
            </a:r>
            <a:r>
              <a:rPr lang="en-US" sz="2000" b="1" dirty="0" err="1" smtClean="0">
                <a:solidFill>
                  <a:srgbClr val="FF0000"/>
                </a:solidFill>
                <a:latin typeface="Times New Roman" panose="02020603050405020304" pitchFamily="18" charset="0"/>
                <a:ea typeface="Calibri" panose="020F0502020204030204" pitchFamily="34" charset="0"/>
              </a:rPr>
              <a:t>nhạc</a:t>
            </a:r>
            <a:r>
              <a:rPr lang="en-US" sz="2000" b="1" dirty="0" smtClean="0">
                <a:solidFill>
                  <a:srgbClr val="FF0000"/>
                </a:solidFill>
                <a:latin typeface="Times New Roman" panose="02020603050405020304" pitchFamily="18" charset="0"/>
                <a:ea typeface="Calibri" panose="020F0502020204030204" pitchFamily="34" charset="0"/>
              </a:rPr>
              <a:t>.”</a:t>
            </a:r>
            <a:endParaRPr lang="en-US" sz="2000" b="1" kern="100" dirty="0">
              <a:solidFill>
                <a:srgbClr val="FF0000"/>
              </a:solidFill>
              <a:latin typeface="Times New Roman" panose="02020603050405020304" pitchFamily="18" charset="0"/>
              <a:ea typeface="Calibri" panose="020F0502020204030204" pitchFamily="34" charset="0"/>
            </a:endParaRPr>
          </a:p>
        </p:txBody>
      </p:sp>
      <p:sp>
        <p:nvSpPr>
          <p:cNvPr id="3" name="Rectangle 2"/>
          <p:cNvSpPr/>
          <p:nvPr/>
        </p:nvSpPr>
        <p:spPr>
          <a:xfrm>
            <a:off x="1257300" y="2616523"/>
            <a:ext cx="6819900" cy="1614673"/>
          </a:xfrm>
          <a:prstGeom prst="rect">
            <a:avLst/>
          </a:prstGeom>
        </p:spPr>
        <p:txBody>
          <a:bodyPr wrap="square">
            <a:spAutoFit/>
          </a:bodyPr>
          <a:lstStyle/>
          <a:p>
            <a:pPr algn="just">
              <a:lnSpc>
                <a:spcPct val="150000"/>
              </a:lnSpc>
            </a:pPr>
            <a:r>
              <a:rPr lang="nl-NL" sz="1700" dirty="0">
                <a:latin typeface="Times New Roman" panose="02020603050405020304" pitchFamily="18" charset="0"/>
                <a:ea typeface="Calibri" panose="020F0502020204030204" pitchFamily="34" charset="0"/>
              </a:rPr>
              <a:t>“Còn bước chân của bạn sẽ gọi mình ra khỏi hang, như là tiếng nhạc.” </a:t>
            </a:r>
            <a:endParaRPr lang="nl-NL" sz="1700" dirty="0" smtClean="0">
              <a:latin typeface="Times New Roman" panose="02020603050405020304" pitchFamily="18" charset="0"/>
              <a:ea typeface="Calibri" panose="020F0502020204030204" pitchFamily="34" charset="0"/>
            </a:endParaRPr>
          </a:p>
          <a:p>
            <a:pPr algn="just">
              <a:lnSpc>
                <a:spcPct val="150000"/>
              </a:lnSpc>
            </a:pPr>
            <a:r>
              <a:rPr lang="nl-NL" sz="17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nl-NL" sz="1700" dirty="0" smtClean="0">
                <a:latin typeface="Times New Roman" panose="02020603050405020304" pitchFamily="18" charset="0"/>
                <a:ea typeface="Calibri" panose="020F0502020204030204" pitchFamily="34" charset="0"/>
              </a:rPr>
              <a:t> </a:t>
            </a:r>
            <a:r>
              <a:rPr lang="nl-NL" sz="1700" dirty="0">
                <a:latin typeface="Times New Roman" panose="02020603050405020304" pitchFamily="18" charset="0"/>
                <a:ea typeface="Calibri" panose="020F0502020204030204" pitchFamily="34" charset="0"/>
              </a:rPr>
              <a:t>Tác dụng:  so sánh  tiếng bước chân của hoàng tử bé với tiếng nhạc, một thứ âm thanh du dương, mang cảm xúc, gợi ra sự gần gũi, quen thuộc, ấm áp với cáo.</a:t>
            </a:r>
            <a:endParaRPr lang="en-US" sz="1700" dirty="0"/>
          </a:p>
        </p:txBody>
      </p:sp>
    </p:spTree>
    <p:extLst>
      <p:ext uri="{BB962C8B-B14F-4D97-AF65-F5344CB8AC3E}">
        <p14:creationId xmlns:p14="http://schemas.microsoft.com/office/powerpoint/2010/main" val="242950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sp>
        <p:nvSpPr>
          <p:cNvPr id="9834" name="Google Shape;9834;p32"/>
          <p:cNvSpPr txBox="1">
            <a:spLocks noGrp="1"/>
          </p:cNvSpPr>
          <p:nvPr>
            <p:ph type="title"/>
          </p:nvPr>
        </p:nvSpPr>
        <p:spPr>
          <a:xfrm>
            <a:off x="1747800" y="487085"/>
            <a:ext cx="5648400" cy="129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400" b="1" dirty="0" smtClean="0">
                <a:latin typeface="Times New Roman" panose="02020603050405020304" pitchFamily="18" charset="0"/>
                <a:cs typeface="Times New Roman" panose="02020603050405020304" pitchFamily="18" charset="0"/>
              </a:rPr>
              <a:t>KHỞI ĐỘNG</a:t>
            </a:r>
            <a:endParaRPr sz="3400" b="1" dirty="0">
              <a:latin typeface="Times New Roman" panose="02020603050405020304" pitchFamily="18" charset="0"/>
              <a:cs typeface="Times New Roman" panose="02020603050405020304" pitchFamily="18" charset="0"/>
            </a:endParaRPr>
          </a:p>
        </p:txBody>
      </p:sp>
      <p:grpSp>
        <p:nvGrpSpPr>
          <p:cNvPr id="9835" name="Google Shape;9835;p32"/>
          <p:cNvGrpSpPr/>
          <p:nvPr/>
        </p:nvGrpSpPr>
        <p:grpSpPr>
          <a:xfrm rot="-8100000">
            <a:off x="5997721" y="897126"/>
            <a:ext cx="2270043" cy="183536"/>
            <a:chOff x="5419725" y="2413000"/>
            <a:chExt cx="2169725" cy="175425"/>
          </a:xfrm>
        </p:grpSpPr>
        <p:sp>
          <p:nvSpPr>
            <p:cNvPr id="9836" name="Google Shape;9836;p32"/>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32"/>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32"/>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9" name="Google Shape;9839;p32"/>
          <p:cNvSpPr/>
          <p:nvPr/>
        </p:nvSpPr>
        <p:spPr>
          <a:xfrm>
            <a:off x="1571775" y="370241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32"/>
          <p:cNvSpPr/>
          <p:nvPr/>
        </p:nvSpPr>
        <p:spPr>
          <a:xfrm>
            <a:off x="160102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1965070" y="1097652"/>
            <a:ext cx="5995290" cy="3108543"/>
          </a:xfrm>
          <a:prstGeom prst="rect">
            <a:avLst/>
          </a:prstGeom>
        </p:spPr>
        <p:txBody>
          <a:bodyPr wrap="square">
            <a:spAutoFit/>
          </a:bodyPr>
          <a:lstStyle/>
          <a:p>
            <a:pPr algn="just">
              <a:lnSpc>
                <a:spcPct val="130000"/>
              </a:lnSpc>
              <a:tabLst>
                <a:tab pos="90170" algn="l"/>
                <a:tab pos="180340" algn="l"/>
                <a:tab pos="270510" algn="l"/>
              </a:tabLst>
            </a:pPr>
            <a:r>
              <a:rPr lang="fr-FR" dirty="0">
                <a:latin typeface="Times New Roman" panose="02020603050405020304" pitchFamily="18" charset="0"/>
                <a:ea typeface="Calibri" panose="020F0502020204030204" pitchFamily="34" charset="0"/>
              </a:rPr>
              <a:t>HS </a:t>
            </a:r>
            <a:r>
              <a:rPr lang="fr-FR" dirty="0" err="1">
                <a:latin typeface="Times New Roman" panose="02020603050405020304" pitchFamily="18" charset="0"/>
                <a:ea typeface="Calibri" panose="020F0502020204030204" pitchFamily="34" charset="0"/>
              </a:rPr>
              <a:t>điền</a:t>
            </a:r>
            <a:r>
              <a:rPr lang="fr-FR" dirty="0">
                <a:latin typeface="Times New Roman" panose="02020603050405020304" pitchFamily="18" charset="0"/>
                <a:ea typeface="Calibri" panose="020F0502020204030204" pitchFamily="34" charset="0"/>
              </a:rPr>
              <a:t> </a:t>
            </a:r>
            <a:r>
              <a:rPr lang="fr-FR" dirty="0" err="1">
                <a:latin typeface="Times New Roman" panose="02020603050405020304" pitchFamily="18" charset="0"/>
                <a:ea typeface="Calibri" panose="020F0502020204030204" pitchFamily="34" charset="0"/>
              </a:rPr>
              <a:t>khuyết</a:t>
            </a:r>
            <a:r>
              <a:rPr lang="fr-FR" dirty="0">
                <a:latin typeface="Times New Roman" panose="02020603050405020304" pitchFamily="18" charset="0"/>
                <a:ea typeface="Calibri" panose="020F0502020204030204" pitchFamily="34" charset="0"/>
              </a:rPr>
              <a:t> </a:t>
            </a:r>
            <a:r>
              <a:rPr lang="fr-FR" dirty="0" err="1">
                <a:latin typeface="Times New Roman" panose="02020603050405020304" pitchFamily="18" charset="0"/>
                <a:ea typeface="Calibri" panose="020F0502020204030204" pitchFamily="34" charset="0"/>
              </a:rPr>
              <a:t>vào</a:t>
            </a:r>
            <a:r>
              <a:rPr lang="fr-FR" dirty="0">
                <a:latin typeface="Times New Roman" panose="02020603050405020304" pitchFamily="18" charset="0"/>
                <a:ea typeface="Calibri" panose="020F0502020204030204" pitchFamily="34" charset="0"/>
              </a:rPr>
              <a:t> </a:t>
            </a:r>
            <a:r>
              <a:rPr lang="fr-FR" dirty="0" err="1">
                <a:latin typeface="Times New Roman" panose="02020603050405020304" pitchFamily="18" charset="0"/>
                <a:ea typeface="Calibri" panose="020F0502020204030204" pitchFamily="34" charset="0"/>
              </a:rPr>
              <a:t>bài</a:t>
            </a:r>
            <a:r>
              <a:rPr lang="fr-FR" dirty="0">
                <a:latin typeface="Times New Roman" panose="02020603050405020304" pitchFamily="18" charset="0"/>
                <a:ea typeface="Calibri" panose="020F0502020204030204" pitchFamily="34" charset="0"/>
              </a:rPr>
              <a:t> </a:t>
            </a:r>
            <a:r>
              <a:rPr lang="fr-FR" dirty="0" err="1">
                <a:latin typeface="Times New Roman" panose="02020603050405020304" pitchFamily="18" charset="0"/>
                <a:ea typeface="Calibri" panose="020F0502020204030204" pitchFamily="34" charset="0"/>
              </a:rPr>
              <a:t>thơ</a:t>
            </a:r>
            <a:r>
              <a:rPr lang="fr-FR" dirty="0">
                <a:latin typeface="Times New Roman" panose="02020603050405020304" pitchFamily="18" charset="0"/>
                <a:ea typeface="Calibri" panose="020F0502020204030204" pitchFamily="34" charset="0"/>
              </a:rPr>
              <a:t>:</a:t>
            </a:r>
            <a:endParaRPr lang="en-US" kern="100" dirty="0">
              <a:latin typeface="Times New Roman" panose="02020603050405020304" pitchFamily="18" charset="0"/>
              <a:ea typeface="Calibri" panose="020F0502020204030204" pitchFamily="34" charset="0"/>
            </a:endParaRPr>
          </a:p>
          <a:p>
            <a:pPr marL="1371600" algn="just">
              <a:lnSpc>
                <a:spcPct val="130000"/>
              </a:lnSpc>
              <a:tabLst>
                <a:tab pos="90170" algn="l"/>
                <a:tab pos="180340" algn="l"/>
                <a:tab pos="270510" algn="l"/>
              </a:tabLst>
            </a:pPr>
            <a:r>
              <a:rPr lang="en-US" i="1" dirty="0" smtClean="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1</a:t>
            </a:r>
            <a:r>
              <a:rPr lang="en-US" i="1" dirty="0" smtClean="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còn</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gọi</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ăn</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mày</a:t>
            </a:r>
            <a:endParaRPr lang="en-US" kern="100" dirty="0">
              <a:latin typeface="Times New Roman" panose="02020603050405020304" pitchFamily="18" charset="0"/>
              <a:ea typeface="Calibri" panose="020F0502020204030204" pitchFamily="34" charset="0"/>
            </a:endParaRPr>
          </a:p>
          <a:p>
            <a:pPr marL="1371600" algn="just">
              <a:lnSpc>
                <a:spcPct val="130000"/>
              </a:lnSpc>
              <a:tabLst>
                <a:tab pos="90170" algn="l"/>
                <a:tab pos="180340" algn="l"/>
                <a:tab pos="270510" algn="l"/>
              </a:tabLst>
            </a:pPr>
            <a:r>
              <a:rPr lang="en-US" i="1" dirty="0">
                <a:latin typeface="Times New Roman" panose="02020603050405020304" pitchFamily="18" charset="0"/>
                <a:ea typeface="Calibri" panose="020F0502020204030204" pitchFamily="34" charset="0"/>
              </a:rPr>
              <a:t>         </a:t>
            </a:r>
            <a:r>
              <a:rPr lang="en-US" i="1" dirty="0" smtClean="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(2) </a:t>
            </a:r>
            <a:r>
              <a:rPr lang="en-US" i="1" dirty="0" smtClean="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xong</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đợi</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đến</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ngày</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cưới</a:t>
            </a:r>
            <a:r>
              <a:rPr lang="en-US" i="1" dirty="0">
                <a:latin typeface="Times New Roman" panose="02020603050405020304" pitchFamily="18" charset="0"/>
                <a:ea typeface="Calibri" panose="020F0502020204030204" pitchFamily="34" charset="0"/>
              </a:rPr>
              <a:t> </a:t>
            </a:r>
            <a:r>
              <a:rPr lang="en-US" i="1" dirty="0" err="1" smtClean="0">
                <a:latin typeface="Times New Roman" panose="02020603050405020304" pitchFamily="18" charset="0"/>
                <a:ea typeface="Calibri" panose="020F0502020204030204" pitchFamily="34" charset="0"/>
              </a:rPr>
              <a:t>nhau</a:t>
            </a:r>
            <a:endParaRPr lang="en-US" kern="100" dirty="0" smtClean="0">
              <a:latin typeface="Times New Roman" panose="02020603050405020304" pitchFamily="18" charset="0"/>
              <a:ea typeface="Calibri" panose="020F0502020204030204" pitchFamily="34" charset="0"/>
            </a:endParaRPr>
          </a:p>
          <a:p>
            <a:pPr marL="1371600" algn="just">
              <a:lnSpc>
                <a:spcPct val="130000"/>
              </a:lnSpc>
              <a:tabLst>
                <a:tab pos="90170" algn="l"/>
                <a:tab pos="180340" algn="l"/>
                <a:tab pos="270510" algn="l"/>
              </a:tabLst>
            </a:pPr>
            <a:r>
              <a:rPr lang="en-US" i="1" dirty="0" smtClean="0">
                <a:latin typeface="Times New Roman" panose="02020603050405020304" pitchFamily="18" charset="0"/>
                <a:ea typeface="Calibri" panose="020F0502020204030204" pitchFamily="34" charset="0"/>
              </a:rPr>
              <a:t>                  (3) …………… </a:t>
            </a:r>
            <a:r>
              <a:rPr lang="en-US" i="1" dirty="0" err="1" smtClean="0">
                <a:latin typeface="Times New Roman" panose="02020603050405020304" pitchFamily="18" charset="0"/>
                <a:ea typeface="Calibri" panose="020F0502020204030204" pitchFamily="34" charset="0"/>
              </a:rPr>
              <a:t>tiết</a:t>
            </a:r>
            <a:r>
              <a:rPr lang="en-US" i="1" dirty="0" smtClean="0">
                <a:latin typeface="Times New Roman" panose="02020603050405020304" pitchFamily="18" charset="0"/>
                <a:ea typeface="Calibri" panose="020F0502020204030204" pitchFamily="34" charset="0"/>
              </a:rPr>
              <a:t> </a:t>
            </a:r>
            <a:r>
              <a:rPr lang="en-US" i="1" dirty="0" err="1" smtClean="0">
                <a:latin typeface="Times New Roman" panose="02020603050405020304" pitchFamily="18" charset="0"/>
                <a:ea typeface="Calibri" panose="020F0502020204030204" pitchFamily="34" charset="0"/>
              </a:rPr>
              <a:t>kiệm</a:t>
            </a:r>
            <a:r>
              <a:rPr lang="en-US" i="1" dirty="0" smtClean="0">
                <a:latin typeface="Times New Roman" panose="02020603050405020304" pitchFamily="18" charset="0"/>
                <a:ea typeface="Calibri" panose="020F0502020204030204" pitchFamily="34" charset="0"/>
              </a:rPr>
              <a:t> </a:t>
            </a:r>
            <a:r>
              <a:rPr lang="en-US" i="1" dirty="0" err="1" smtClean="0">
                <a:latin typeface="Times New Roman" panose="02020603050405020304" pitchFamily="18" charset="0"/>
                <a:ea typeface="Calibri" panose="020F0502020204030204" pitchFamily="34" charset="0"/>
              </a:rPr>
              <a:t>dài</a:t>
            </a:r>
            <a:r>
              <a:rPr lang="en-US" i="1" dirty="0" smtClean="0">
                <a:latin typeface="Times New Roman" panose="02020603050405020304" pitchFamily="18" charset="0"/>
                <a:ea typeface="Calibri" panose="020F0502020204030204" pitchFamily="34" charset="0"/>
              </a:rPr>
              <a:t> </a:t>
            </a:r>
            <a:r>
              <a:rPr lang="en-US" i="1" dirty="0" err="1" smtClean="0">
                <a:latin typeface="Times New Roman" panose="02020603050405020304" pitchFamily="18" charset="0"/>
                <a:ea typeface="Calibri" panose="020F0502020204030204" pitchFamily="34" charset="0"/>
              </a:rPr>
              <a:t>lâu</a:t>
            </a:r>
            <a:endParaRPr lang="en-US" kern="100" dirty="0" smtClean="0">
              <a:latin typeface="Times New Roman" panose="02020603050405020304" pitchFamily="18" charset="0"/>
              <a:ea typeface="Calibri" panose="020F0502020204030204" pitchFamily="34" charset="0"/>
            </a:endParaRPr>
          </a:p>
          <a:p>
            <a:pPr marL="1371600" algn="just">
              <a:lnSpc>
                <a:spcPct val="130000"/>
              </a:lnSpc>
              <a:tabLst>
                <a:tab pos="90170" algn="l"/>
                <a:tab pos="180340" algn="l"/>
                <a:tab pos="270510" algn="l"/>
              </a:tabLst>
            </a:pPr>
            <a:r>
              <a:rPr lang="en-US" i="1" dirty="0" smtClean="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(4) </a:t>
            </a:r>
            <a:r>
              <a:rPr lang="en-US" i="1" dirty="0" smtClean="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miệng</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có</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nước</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màu</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đỏ</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tươi</a:t>
            </a:r>
            <a:endParaRPr lang="en-US" kern="100" dirty="0">
              <a:latin typeface="Times New Roman" panose="02020603050405020304" pitchFamily="18" charset="0"/>
              <a:ea typeface="Calibri" panose="020F0502020204030204" pitchFamily="34" charset="0"/>
            </a:endParaRPr>
          </a:p>
          <a:p>
            <a:pPr marL="1371600" algn="just">
              <a:lnSpc>
                <a:spcPct val="130000"/>
              </a:lnSpc>
              <a:tabLst>
                <a:tab pos="90170" algn="l"/>
                <a:tab pos="180340" algn="l"/>
                <a:tab pos="270510" algn="l"/>
              </a:tabLst>
            </a:pPr>
            <a:r>
              <a:rPr lang="en-US" i="1" dirty="0">
                <a:latin typeface="Times New Roman" panose="02020603050405020304" pitchFamily="18" charset="0"/>
                <a:ea typeface="Calibri" panose="020F0502020204030204" pitchFamily="34" charset="0"/>
              </a:rPr>
              <a:t>                </a:t>
            </a:r>
            <a:r>
              <a:rPr lang="en-US" i="1" dirty="0" smtClean="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5) </a:t>
            </a:r>
            <a:r>
              <a:rPr lang="en-US" i="1" dirty="0" smtClean="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khi</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đi</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tu</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rồi</a:t>
            </a:r>
            <a:endParaRPr lang="en-US" kern="100" dirty="0">
              <a:latin typeface="Times New Roman" panose="02020603050405020304" pitchFamily="18" charset="0"/>
              <a:ea typeface="Calibri" panose="020F0502020204030204" pitchFamily="34" charset="0"/>
            </a:endParaRPr>
          </a:p>
          <a:p>
            <a:pPr marL="1371600" algn="just">
              <a:lnSpc>
                <a:spcPct val="130000"/>
              </a:lnSpc>
              <a:tabLst>
                <a:tab pos="90170" algn="l"/>
                <a:tab pos="180340" algn="l"/>
                <a:tab pos="270510" algn="l"/>
              </a:tabLst>
            </a:pPr>
            <a:r>
              <a:rPr lang="en-US" i="1" dirty="0">
                <a:latin typeface="Times New Roman" panose="02020603050405020304" pitchFamily="18" charset="0"/>
                <a:ea typeface="Calibri" panose="020F0502020204030204" pitchFamily="34" charset="0"/>
              </a:rPr>
              <a:t>        </a:t>
            </a:r>
            <a:r>
              <a:rPr lang="en-US" i="1" dirty="0" smtClean="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(6) </a:t>
            </a:r>
            <a:r>
              <a:rPr lang="en-US" i="1" dirty="0" smtClean="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lưu</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loát</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khiến</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người</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muốn</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nghe</a:t>
            </a:r>
            <a:endParaRPr lang="en-US" kern="100" dirty="0">
              <a:latin typeface="Times New Roman" panose="02020603050405020304" pitchFamily="18" charset="0"/>
              <a:ea typeface="Calibri" panose="020F0502020204030204" pitchFamily="34" charset="0"/>
            </a:endParaRPr>
          </a:p>
          <a:p>
            <a:pPr marL="1371600" algn="just">
              <a:lnSpc>
                <a:spcPct val="130000"/>
              </a:lnSpc>
              <a:tabLst>
                <a:tab pos="90170" algn="l"/>
                <a:tab pos="180340" algn="l"/>
                <a:tab pos="270510" algn="l"/>
              </a:tabLst>
            </a:pPr>
            <a:r>
              <a:rPr lang="en-US" i="1" dirty="0">
                <a:latin typeface="Times New Roman" panose="02020603050405020304" pitchFamily="18" charset="0"/>
                <a:ea typeface="Calibri" panose="020F0502020204030204" pitchFamily="34" charset="0"/>
              </a:rPr>
              <a:t>               </a:t>
            </a:r>
            <a:r>
              <a:rPr lang="en-US" i="1" dirty="0" smtClean="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(7) </a:t>
            </a:r>
            <a:r>
              <a:rPr lang="en-US" i="1" dirty="0" smtClean="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nhìn</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hình</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đẹp</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ghê</a:t>
            </a:r>
            <a:endParaRPr lang="en-US" kern="100" dirty="0">
              <a:latin typeface="Times New Roman" panose="02020603050405020304" pitchFamily="18" charset="0"/>
              <a:ea typeface="Calibri" panose="020F0502020204030204" pitchFamily="34" charset="0"/>
            </a:endParaRPr>
          </a:p>
          <a:p>
            <a:pPr marL="1371600" algn="just">
              <a:lnSpc>
                <a:spcPct val="130000"/>
              </a:lnSpc>
              <a:tabLst>
                <a:tab pos="90170" algn="l"/>
                <a:tab pos="180340" algn="l"/>
                <a:tab pos="270510" algn="l"/>
              </a:tabLst>
            </a:pPr>
            <a:r>
              <a:rPr lang="en-US" i="1" dirty="0">
                <a:latin typeface="Times New Roman" panose="02020603050405020304" pitchFamily="18" charset="0"/>
                <a:ea typeface="Calibri" panose="020F0502020204030204" pitchFamily="34" charset="0"/>
              </a:rPr>
              <a:t>         </a:t>
            </a:r>
            <a:r>
              <a:rPr lang="en-US" i="1" dirty="0" smtClean="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8) </a:t>
            </a:r>
            <a:r>
              <a:rPr lang="en-US" i="1" dirty="0" smtClean="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luộm</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thuộm</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đi</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về</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được</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sao</a:t>
            </a:r>
            <a:r>
              <a:rPr lang="en-US" i="1" dirty="0">
                <a:latin typeface="Times New Roman" panose="02020603050405020304" pitchFamily="18" charset="0"/>
                <a:ea typeface="Calibri" panose="020F0502020204030204" pitchFamily="34" charset="0"/>
              </a:rPr>
              <a:t>?</a:t>
            </a:r>
            <a:endParaRPr lang="en-US" kern="100" dirty="0">
              <a:latin typeface="Times New Roman" panose="02020603050405020304" pitchFamily="18" charset="0"/>
              <a:ea typeface="Calibri" panose="020F0502020204030204" pitchFamily="34" charset="0"/>
            </a:endParaRPr>
          </a:p>
          <a:p>
            <a:pPr marL="1371600" algn="just">
              <a:lnSpc>
                <a:spcPct val="130000"/>
              </a:lnSpc>
              <a:tabLst>
                <a:tab pos="90170" algn="l"/>
                <a:tab pos="180340" algn="l"/>
                <a:tab pos="270510" algn="l"/>
              </a:tabLst>
            </a:pPr>
            <a:r>
              <a:rPr lang="en-US" i="1" dirty="0" smtClean="0">
                <a:latin typeface="Times New Roman" panose="02020603050405020304" pitchFamily="18" charset="0"/>
                <a:ea typeface="Calibri" panose="020F0502020204030204" pitchFamily="34" charset="0"/>
              </a:rPr>
              <a:t>                  </a:t>
            </a:r>
            <a:r>
              <a:rPr lang="en-US" i="1" dirty="0" err="1" smtClean="0">
                <a:latin typeface="Times New Roman" panose="02020603050405020304" pitchFamily="18" charset="0"/>
                <a:ea typeface="Calibri" panose="020F0502020204030204" pitchFamily="34" charset="0"/>
              </a:rPr>
              <a:t>Hối</a:t>
            </a:r>
            <a:r>
              <a:rPr lang="en-US" i="1" dirty="0" smtClean="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lỗi</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là</a:t>
            </a:r>
            <a:r>
              <a:rPr lang="en-US" i="1" dirty="0">
                <a:latin typeface="Times New Roman" panose="02020603050405020304" pitchFamily="18" charset="0"/>
                <a:ea typeface="Calibri" panose="020F0502020204030204" pitchFamily="34" charset="0"/>
              </a:rPr>
              <a:t> (9) </a:t>
            </a:r>
            <a:r>
              <a:rPr lang="en-US" i="1" dirty="0" smtClean="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nào</a:t>
            </a:r>
            <a:endParaRPr lang="en-US" kern="100" dirty="0">
              <a:latin typeface="Times New Roman" panose="02020603050405020304" pitchFamily="18" charset="0"/>
              <a:ea typeface="Calibri" panose="020F0502020204030204" pitchFamily="34" charset="0"/>
            </a:endParaRPr>
          </a:p>
          <a:p>
            <a:pPr algn="just"/>
            <a:r>
              <a:rPr lang="en-US" i="1" dirty="0">
                <a:latin typeface="Times New Roman" panose="02020603050405020304" pitchFamily="18" charset="0"/>
                <a:ea typeface="Calibri" panose="020F0502020204030204" pitchFamily="34" charset="0"/>
              </a:rPr>
              <a:t>        </a:t>
            </a:r>
            <a:r>
              <a:rPr lang="en-US" i="1" dirty="0" smtClean="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10) </a:t>
            </a:r>
            <a:r>
              <a:rPr lang="en-US" i="1" dirty="0" smtClean="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vui</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lắm</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đúng</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vào</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đầu</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xuân</a:t>
            </a:r>
            <a:r>
              <a:rPr lang="en-US" i="1" dirty="0">
                <a:latin typeface="Times New Roman" panose="02020603050405020304" pitchFamily="18" charset="0"/>
                <a:ea typeface="Calibri" panose="020F0502020204030204" pitchFamily="34" charset="0"/>
              </a:rPr>
              <a:t>.</a:t>
            </a:r>
            <a:endParaRPr lang="en-US" dirty="0"/>
          </a:p>
        </p:txBody>
      </p:sp>
      <p:sp>
        <p:nvSpPr>
          <p:cNvPr id="3" name="TextBox 2"/>
          <p:cNvSpPr txBox="1"/>
          <p:nvPr/>
        </p:nvSpPr>
        <p:spPr>
          <a:xfrm>
            <a:off x="4653280" y="1372425"/>
            <a:ext cx="1325880" cy="307777"/>
          </a:xfrm>
          <a:prstGeom prst="rect">
            <a:avLst/>
          </a:prstGeom>
          <a:noFill/>
        </p:spPr>
        <p:txBody>
          <a:bodyPr wrap="square" rtlCol="0">
            <a:spAutoFit/>
          </a:bodyPr>
          <a:lstStyle/>
          <a:p>
            <a:r>
              <a:rPr lang="en-US" b="1" dirty="0" err="1" smtClean="0">
                <a:solidFill>
                  <a:srgbClr val="FF0000"/>
                </a:solidFill>
                <a:latin typeface="Times New Roman" panose="02020603050405020304" pitchFamily="18" charset="0"/>
                <a:cs typeface="Times New Roman" panose="02020603050405020304" pitchFamily="18" charset="0"/>
              </a:rPr>
              <a:t>Ăn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xin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613426" y="1670696"/>
            <a:ext cx="782320" cy="307777"/>
          </a:xfrm>
          <a:prstGeom prst="rect">
            <a:avLst/>
          </a:prstGeom>
          <a:noFill/>
        </p:spPr>
        <p:txBody>
          <a:bodyPr wrap="square" rtlCol="0">
            <a:spAutoFit/>
          </a:bodyPr>
          <a:lstStyle/>
          <a:p>
            <a:r>
              <a:rPr lang="en-US" b="1" dirty="0" err="1" smtClean="0">
                <a:solidFill>
                  <a:srgbClr val="FF0000"/>
                </a:solidFill>
                <a:latin typeface="Times New Roman" panose="02020603050405020304" pitchFamily="18" charset="0"/>
                <a:cs typeface="Times New Roman" panose="02020603050405020304" pitchFamily="18" charset="0"/>
              </a:rPr>
              <a:t>Ăn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hỏi</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63935" y="1931765"/>
            <a:ext cx="797560" cy="307777"/>
          </a:xfrm>
          <a:prstGeom prst="rect">
            <a:avLst/>
          </a:prstGeom>
          <a:noFill/>
        </p:spPr>
        <p:txBody>
          <a:bodyPr wrap="square" rtlCol="0">
            <a:spAutoFit/>
          </a:bodyPr>
          <a:lstStyle/>
          <a:p>
            <a:r>
              <a:rPr lang="en-US" b="1" dirty="0" err="1" smtClean="0">
                <a:solidFill>
                  <a:srgbClr val="FF0000"/>
                </a:solidFill>
                <a:latin typeface="Times New Roman" panose="02020603050405020304" pitchFamily="18" charset="0"/>
                <a:cs typeface="Times New Roman" panose="02020603050405020304" pitchFamily="18" charset="0"/>
              </a:rPr>
              <a:t>Ăn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dè</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482655" y="2200140"/>
            <a:ext cx="960120" cy="307777"/>
          </a:xfrm>
          <a:prstGeom prst="rect">
            <a:avLst/>
          </a:prstGeom>
          <a:noFill/>
        </p:spPr>
        <p:txBody>
          <a:bodyPr wrap="square" rtlCol="0">
            <a:spAutoFit/>
          </a:bodyPr>
          <a:lstStyle/>
          <a:p>
            <a:r>
              <a:rPr lang="en-US" b="1" dirty="0" err="1" smtClean="0">
                <a:solidFill>
                  <a:srgbClr val="FF0000"/>
                </a:solidFill>
                <a:latin typeface="Times New Roman" panose="02020603050405020304" pitchFamily="18" charset="0"/>
                <a:cs typeface="Times New Roman" panose="02020603050405020304" pitchFamily="18" charset="0"/>
              </a:rPr>
              <a:t>Ăn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trầu</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521200" y="2476235"/>
            <a:ext cx="874546" cy="307777"/>
          </a:xfrm>
          <a:prstGeom prst="rect">
            <a:avLst/>
          </a:prstGeom>
          <a:noFill/>
        </p:spPr>
        <p:txBody>
          <a:bodyPr wrap="square" rtlCol="0">
            <a:spAutoFit/>
          </a:bodyPr>
          <a:lstStyle/>
          <a:p>
            <a:r>
              <a:rPr lang="en-US" b="1" dirty="0" err="1" smtClean="0">
                <a:solidFill>
                  <a:srgbClr val="FF0000"/>
                </a:solidFill>
                <a:latin typeface="Times New Roman" panose="02020603050405020304" pitchFamily="18" charset="0"/>
                <a:cs typeface="Times New Roman" panose="02020603050405020304" pitchFamily="18" charset="0"/>
              </a:rPr>
              <a:t>Ăn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chay</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21200" y="2752330"/>
            <a:ext cx="980440" cy="307777"/>
          </a:xfrm>
          <a:prstGeom prst="rect">
            <a:avLst/>
          </a:prstGeom>
          <a:noFill/>
        </p:spPr>
        <p:txBody>
          <a:bodyPr wrap="square" rtlCol="0">
            <a:spAutoFit/>
          </a:bodyPr>
          <a:lstStyle/>
          <a:p>
            <a:r>
              <a:rPr lang="en-US" b="1" dirty="0" err="1" smtClean="0">
                <a:solidFill>
                  <a:srgbClr val="FF0000"/>
                </a:solidFill>
                <a:latin typeface="Times New Roman" panose="02020603050405020304" pitchFamily="18" charset="0"/>
                <a:cs typeface="Times New Roman" panose="02020603050405020304" pitchFamily="18" charset="0"/>
              </a:rPr>
              <a:t>Ăn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nói</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521200" y="3020705"/>
            <a:ext cx="762000" cy="307777"/>
          </a:xfrm>
          <a:prstGeom prst="rect">
            <a:avLst/>
          </a:prstGeom>
          <a:noFill/>
        </p:spPr>
        <p:txBody>
          <a:bodyPr wrap="square" rtlCol="0">
            <a:spAutoFit/>
          </a:bodyPr>
          <a:lstStyle/>
          <a:p>
            <a:r>
              <a:rPr lang="en-US" b="1" dirty="0" err="1" smtClean="0">
                <a:solidFill>
                  <a:srgbClr val="FF0000"/>
                </a:solidFill>
                <a:latin typeface="Times New Roman" panose="02020603050405020304" pitchFamily="18" charset="0"/>
                <a:cs typeface="Times New Roman" panose="02020603050405020304" pitchFamily="18" charset="0"/>
              </a:rPr>
              <a:t>Ăn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ảnh</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497685" y="3296800"/>
            <a:ext cx="921575" cy="307777"/>
          </a:xfrm>
          <a:prstGeom prst="rect">
            <a:avLst/>
          </a:prstGeom>
          <a:noFill/>
        </p:spPr>
        <p:txBody>
          <a:bodyPr wrap="square" rtlCol="0">
            <a:spAutoFit/>
          </a:bodyPr>
          <a:lstStyle/>
          <a:p>
            <a:r>
              <a:rPr lang="en-US" b="1" dirty="0" err="1" smtClean="0">
                <a:solidFill>
                  <a:srgbClr val="FF0000"/>
                </a:solidFill>
                <a:latin typeface="Times New Roman" panose="02020603050405020304" pitchFamily="18" charset="0"/>
                <a:cs typeface="Times New Roman" panose="02020603050405020304" pitchFamily="18" charset="0"/>
              </a:rPr>
              <a:t>Ăn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mặc</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471160" y="3559686"/>
            <a:ext cx="1082039" cy="307777"/>
          </a:xfrm>
          <a:prstGeom prst="rect">
            <a:avLst/>
          </a:prstGeom>
          <a:noFill/>
        </p:spPr>
        <p:txBody>
          <a:bodyPr wrap="square" rtlCol="0">
            <a:spAutoFit/>
          </a:bodyPr>
          <a:lstStyle/>
          <a:p>
            <a:r>
              <a:rPr lang="en-US" b="1" dirty="0" err="1" smtClean="0">
                <a:solidFill>
                  <a:srgbClr val="FF0000"/>
                </a:solidFill>
                <a:latin typeface="Times New Roman" panose="02020603050405020304" pitchFamily="18" charset="0"/>
                <a:cs typeface="Times New Roman" panose="02020603050405020304" pitchFamily="18" charset="0"/>
              </a:rPr>
              <a:t>Ăn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năn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761523" y="3828061"/>
            <a:ext cx="984733" cy="307777"/>
          </a:xfrm>
          <a:prstGeom prst="rect">
            <a:avLst/>
          </a:prstGeom>
          <a:noFill/>
        </p:spPr>
        <p:txBody>
          <a:bodyPr wrap="square" rtlCol="0">
            <a:spAutoFit/>
          </a:bodyPr>
          <a:lstStyle/>
          <a:p>
            <a:r>
              <a:rPr lang="en-US" b="1" dirty="0" err="1" smtClean="0">
                <a:solidFill>
                  <a:srgbClr val="FF0000"/>
                </a:solidFill>
                <a:latin typeface="Times New Roman" panose="02020603050405020304" pitchFamily="18" charset="0"/>
                <a:cs typeface="Times New Roman" panose="02020603050405020304" pitchFamily="18" charset="0"/>
              </a:rPr>
              <a:t>Ăn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tết</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965069" y="1312917"/>
            <a:ext cx="2164671" cy="1938992"/>
          </a:xfrm>
          <a:prstGeom prst="rect">
            <a:avLst/>
          </a:prstGeom>
          <a:noFill/>
        </p:spPr>
        <p:txBody>
          <a:bodyPr wrap="square" rtlCol="0">
            <a:spAutoFit/>
          </a:bodyPr>
          <a:lstStyle/>
          <a:p>
            <a:pPr algn="just">
              <a:lnSpc>
                <a:spcPct val="200000"/>
              </a:lnSpc>
            </a:pPr>
            <a:r>
              <a:rPr lang="en-US" sz="1500" dirty="0" err="1">
                <a:latin typeface="Times New Roman" panose="02020603050405020304" pitchFamily="18" charset="0"/>
                <a:cs typeface="Times New Roman" panose="02020603050405020304" pitchFamily="18" charset="0"/>
              </a:rPr>
              <a:t>Các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từ</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cần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điền</a:t>
            </a:r>
            <a:r>
              <a:rPr lang="en-US" sz="1500" dirty="0">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Ăn</a:t>
            </a:r>
            <a:r>
              <a:rPr lang="en-US" sz="1500" dirty="0">
                <a:solidFill>
                  <a:srgbClr val="FF0000"/>
                </a:solidFill>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trầu</a:t>
            </a:r>
            <a:r>
              <a:rPr lang="en-US" sz="1500" dirty="0">
                <a:solidFill>
                  <a:srgbClr val="FF0000"/>
                </a:solidFill>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ăn</a:t>
            </a:r>
            <a:r>
              <a:rPr lang="en-US" sz="1500" dirty="0">
                <a:solidFill>
                  <a:srgbClr val="FF0000"/>
                </a:solidFill>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mặc</a:t>
            </a:r>
            <a:r>
              <a:rPr lang="en-US" sz="1500" dirty="0">
                <a:solidFill>
                  <a:srgbClr val="FF0000"/>
                </a:solidFill>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ăn</a:t>
            </a:r>
            <a:r>
              <a:rPr lang="en-US" sz="1500" dirty="0">
                <a:solidFill>
                  <a:srgbClr val="FF0000"/>
                </a:solidFill>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năn</a:t>
            </a:r>
            <a:r>
              <a:rPr lang="en-US" sz="1500" dirty="0">
                <a:solidFill>
                  <a:srgbClr val="FF0000"/>
                </a:solidFill>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ăn</a:t>
            </a:r>
            <a:r>
              <a:rPr lang="en-US" sz="1500" dirty="0">
                <a:solidFill>
                  <a:srgbClr val="FF0000"/>
                </a:solidFill>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chay</a:t>
            </a:r>
            <a:r>
              <a:rPr lang="en-US" sz="1500" dirty="0">
                <a:solidFill>
                  <a:srgbClr val="FF0000"/>
                </a:solidFill>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ăn</a:t>
            </a:r>
            <a:r>
              <a:rPr lang="en-US" sz="1500" dirty="0">
                <a:solidFill>
                  <a:srgbClr val="FF0000"/>
                </a:solidFill>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nói</a:t>
            </a:r>
            <a:r>
              <a:rPr lang="en-US" sz="1500" dirty="0">
                <a:solidFill>
                  <a:srgbClr val="FF0000"/>
                </a:solidFill>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ăn</a:t>
            </a:r>
            <a:r>
              <a:rPr lang="en-US" sz="1500" dirty="0">
                <a:solidFill>
                  <a:srgbClr val="FF0000"/>
                </a:solidFill>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hỏi</a:t>
            </a:r>
            <a:r>
              <a:rPr lang="en-US" sz="1500" dirty="0">
                <a:solidFill>
                  <a:srgbClr val="FF0000"/>
                </a:solidFill>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ăn</a:t>
            </a:r>
            <a:r>
              <a:rPr lang="en-US" sz="1500" dirty="0">
                <a:solidFill>
                  <a:srgbClr val="FF0000"/>
                </a:solidFill>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dè</a:t>
            </a:r>
            <a:r>
              <a:rPr lang="en-US" sz="1500" dirty="0">
                <a:solidFill>
                  <a:srgbClr val="FF0000"/>
                </a:solidFill>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ăn</a:t>
            </a:r>
            <a:r>
              <a:rPr lang="en-US" sz="1500" dirty="0">
                <a:solidFill>
                  <a:srgbClr val="FF0000"/>
                </a:solidFill>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ảnh</a:t>
            </a:r>
            <a:r>
              <a:rPr lang="en-US" sz="1500" dirty="0">
                <a:solidFill>
                  <a:srgbClr val="FF0000"/>
                </a:solidFill>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ăn</a:t>
            </a:r>
            <a:r>
              <a:rPr lang="en-US" sz="1500" dirty="0">
                <a:solidFill>
                  <a:srgbClr val="FF0000"/>
                </a:solidFill>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Tết</a:t>
            </a:r>
            <a:r>
              <a:rPr lang="en-US" sz="1500" dirty="0">
                <a:solidFill>
                  <a:srgbClr val="FF0000"/>
                </a:solidFill>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ăn</a:t>
            </a:r>
            <a:r>
              <a:rPr lang="en-US" sz="1500" dirty="0">
                <a:solidFill>
                  <a:srgbClr val="FF0000"/>
                </a:solidFill>
                <a:latin typeface="Times New Roman" panose="02020603050405020304" pitchFamily="18" charset="0"/>
                <a:cs typeface="Times New Roman" panose="02020603050405020304" pitchFamily="18" charset="0"/>
              </a:rPr>
              <a:t> </a:t>
            </a:r>
            <a:r>
              <a:rPr lang="en-US" sz="1500" dirty="0" err="1">
                <a:solidFill>
                  <a:srgbClr val="FF0000"/>
                </a:solidFill>
                <a:latin typeface="Times New Roman" panose="02020603050405020304" pitchFamily="18" charset="0"/>
                <a:cs typeface="Times New Roman" panose="02020603050405020304" pitchFamily="18" charset="0"/>
              </a:rPr>
              <a:t>xin</a:t>
            </a:r>
            <a:endParaRPr lang="en-US" sz="15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6350" y="659597"/>
            <a:ext cx="6781800" cy="1323439"/>
          </a:xfrm>
          <a:prstGeom prst="rect">
            <a:avLst/>
          </a:prstGeom>
        </p:spPr>
        <p:txBody>
          <a:bodyPr wrap="square">
            <a:spAutoFit/>
          </a:bodyPr>
          <a:lstStyle/>
          <a:p>
            <a:pPr algn="just"/>
            <a:r>
              <a:rPr lang="en-US" sz="2000" b="1" dirty="0" err="1" smtClean="0">
                <a:latin typeface="Times New Roman" panose="02020603050405020304" pitchFamily="18" charset="0"/>
                <a:ea typeface="Calibri" panose="020F0502020204030204" pitchFamily="34" charset="0"/>
              </a:rPr>
              <a:t>Câu</a:t>
            </a:r>
            <a:r>
              <a:rPr lang="en-US" sz="2000" b="1" dirty="0" smtClean="0">
                <a:latin typeface="Times New Roman" panose="02020603050405020304" pitchFamily="18" charset="0"/>
                <a:ea typeface="Calibri" panose="020F0502020204030204" pitchFamily="34" charset="0"/>
              </a:rPr>
              <a:t> 2</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Trong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văn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bản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Nếu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cậu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muốn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có</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một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người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bạn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nhiều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lời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thoại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của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nhân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vật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được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lặp</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lại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chẳng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hạn</a:t>
            </a:r>
            <a:r>
              <a:rPr lang="en-US" sz="2000" b="1" dirty="0">
                <a:latin typeface="Times New Roman" panose="02020603050405020304" pitchFamily="18" charset="0"/>
                <a:ea typeface="Calibri" panose="020F0502020204030204" pitchFamily="34" charset="0"/>
              </a:rPr>
              <a:t>: </a:t>
            </a:r>
            <a:r>
              <a:rPr lang="en-US" sz="2000" b="1" i="1" dirty="0">
                <a:latin typeface="Times New Roman" panose="02020603050405020304" pitchFamily="18" charset="0"/>
                <a:ea typeface="Calibri" panose="020F0502020204030204" pitchFamily="34" charset="0"/>
              </a:rPr>
              <a:t>“</a:t>
            </a:r>
            <a:r>
              <a:rPr lang="en-US" sz="2000" b="1" i="1" dirty="0" err="1">
                <a:latin typeface="Times New Roman" panose="02020603050405020304" pitchFamily="18" charset="0"/>
                <a:ea typeface="Calibri" panose="020F0502020204030204" pitchFamily="34" charset="0"/>
              </a:rPr>
              <a:t>Cảm</a:t>
            </a:r>
            <a:r>
              <a:rPr lang="en-US" sz="2000" b="1" i="1" dirty="0">
                <a:latin typeface="Times New Roman" panose="02020603050405020304" pitchFamily="18" charset="0"/>
                <a:ea typeface="Calibri" panose="020F0502020204030204" pitchFamily="34" charset="0"/>
              </a:rPr>
              <a:t> </a:t>
            </a:r>
            <a:r>
              <a:rPr lang="en-US" sz="2000" b="1" i="1" dirty="0" err="1">
                <a:latin typeface="Times New Roman" panose="02020603050405020304" pitchFamily="18" charset="0"/>
                <a:ea typeface="Calibri" panose="020F0502020204030204" pitchFamily="34" charset="0"/>
              </a:rPr>
              <a:t>hóa</a:t>
            </a:r>
            <a:r>
              <a:rPr lang="en-US" sz="2000" b="1" i="1" dirty="0">
                <a:latin typeface="Times New Roman" panose="02020603050405020304" pitchFamily="18" charset="0"/>
                <a:ea typeface="Calibri" panose="020F0502020204030204" pitchFamily="34" charset="0"/>
              </a:rPr>
              <a:t>” </a:t>
            </a:r>
            <a:r>
              <a:rPr lang="en-US" sz="2000" b="1" i="1" dirty="0" err="1">
                <a:latin typeface="Times New Roman" panose="02020603050405020304" pitchFamily="18" charset="0"/>
                <a:ea typeface="Calibri" panose="020F0502020204030204" pitchFamily="34" charset="0"/>
              </a:rPr>
              <a:t>nghĩa</a:t>
            </a:r>
            <a:r>
              <a:rPr lang="en-US" sz="2000" b="1" i="1" dirty="0">
                <a:latin typeface="Times New Roman" panose="02020603050405020304" pitchFamily="18" charset="0"/>
                <a:ea typeface="Calibri" panose="020F0502020204030204" pitchFamily="34" charset="0"/>
              </a:rPr>
              <a:t> </a:t>
            </a:r>
            <a:r>
              <a:rPr lang="en-US" sz="2000" b="1" i="1" dirty="0" err="1">
                <a:latin typeface="Times New Roman" panose="02020603050405020304" pitchFamily="18" charset="0"/>
                <a:ea typeface="Calibri" panose="020F0502020204030204" pitchFamily="34" charset="0"/>
              </a:rPr>
              <a:t>là</a:t>
            </a:r>
            <a:r>
              <a:rPr lang="en-US" sz="2000" b="1" i="1" dirty="0">
                <a:latin typeface="Times New Roman" panose="02020603050405020304" pitchFamily="18" charset="0"/>
                <a:ea typeface="Calibri" panose="020F0502020204030204" pitchFamily="34" charset="0"/>
              </a:rPr>
              <a:t> </a:t>
            </a:r>
            <a:r>
              <a:rPr lang="en-US" sz="2000" b="1" i="1" dirty="0" err="1">
                <a:latin typeface="Times New Roman" panose="02020603050405020304" pitchFamily="18" charset="0"/>
                <a:ea typeface="Calibri" panose="020F0502020204030204" pitchFamily="34" charset="0"/>
              </a:rPr>
              <a:t>gì</a:t>
            </a:r>
            <a:r>
              <a:rPr lang="en-US" sz="2000" b="1" i="1" dirty="0">
                <a:latin typeface="Times New Roman" panose="02020603050405020304" pitchFamily="18" charset="0"/>
                <a:ea typeface="Calibri" panose="020F0502020204030204" pitchFamily="34" charset="0"/>
              </a:rPr>
              <a:t>; </a:t>
            </a:r>
            <a:r>
              <a:rPr lang="en-US" sz="2000" b="1" i="1" dirty="0" err="1">
                <a:latin typeface="Times New Roman" panose="02020603050405020304" pitchFamily="18" charset="0"/>
                <a:ea typeface="Calibri" panose="020F0502020204030204" pitchFamily="34" charset="0"/>
              </a:rPr>
              <a:t>Cảm</a:t>
            </a:r>
            <a:r>
              <a:rPr lang="en-US" sz="2000" b="1" i="1" dirty="0">
                <a:latin typeface="Times New Roman" panose="02020603050405020304" pitchFamily="18" charset="0"/>
                <a:ea typeface="Calibri" panose="020F0502020204030204" pitchFamily="34" charset="0"/>
              </a:rPr>
              <a:t> </a:t>
            </a:r>
            <a:r>
              <a:rPr lang="en-US" sz="2000" b="1" i="1" dirty="0" err="1">
                <a:latin typeface="Times New Roman" panose="02020603050405020304" pitchFamily="18" charset="0"/>
                <a:ea typeface="Calibri" panose="020F0502020204030204" pitchFamily="34" charset="0"/>
              </a:rPr>
              <a:t>hóa</a:t>
            </a:r>
            <a:r>
              <a:rPr lang="en-US" sz="2000" b="1" i="1" dirty="0">
                <a:latin typeface="Times New Roman" panose="02020603050405020304" pitchFamily="18" charset="0"/>
                <a:ea typeface="Calibri" panose="020F0502020204030204" pitchFamily="34" charset="0"/>
              </a:rPr>
              <a:t> </a:t>
            </a:r>
            <a:r>
              <a:rPr lang="en-US" sz="2000" b="1" i="1" dirty="0" err="1">
                <a:latin typeface="Times New Roman" panose="02020603050405020304" pitchFamily="18" charset="0"/>
                <a:ea typeface="Calibri" panose="020F0502020204030204" pitchFamily="34" charset="0"/>
              </a:rPr>
              <a:t>mình</a:t>
            </a:r>
            <a:r>
              <a:rPr lang="en-US" sz="2000" b="1" i="1" dirty="0">
                <a:latin typeface="Times New Roman" panose="02020603050405020304" pitchFamily="18" charset="0"/>
                <a:ea typeface="Calibri" panose="020F0502020204030204" pitchFamily="34" charset="0"/>
              </a:rPr>
              <a:t> </a:t>
            </a:r>
            <a:r>
              <a:rPr lang="en-US" sz="2000" b="1" i="1" dirty="0" err="1">
                <a:latin typeface="Times New Roman" panose="02020603050405020304" pitchFamily="18" charset="0"/>
                <a:ea typeface="Calibri" panose="020F0502020204030204" pitchFamily="34" charset="0"/>
              </a:rPr>
              <a:t>đi</a:t>
            </a:r>
            <a:r>
              <a:rPr lang="en-US" sz="2000" b="1" i="1" dirty="0">
                <a:latin typeface="Times New Roman" panose="02020603050405020304" pitchFamily="18" charset="0"/>
                <a:ea typeface="Calibri" panose="020F0502020204030204" pitchFamily="34" charset="0"/>
              </a:rPr>
              <a:t>! ... </a:t>
            </a:r>
            <a:r>
              <a:rPr lang="en-US" sz="2000" b="1" dirty="0" err="1">
                <a:latin typeface="Times New Roman" panose="02020603050405020304" pitchFamily="18" charset="0"/>
                <a:ea typeface="Calibri" panose="020F0502020204030204" pitchFamily="34" charset="0"/>
              </a:rPr>
              <a:t>Hãy</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tìm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thêm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các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lời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thoại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được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lặp</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lại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như</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vậy</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và</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cho</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biết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tác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dụng</a:t>
            </a:r>
            <a:endParaRPr lang="en-US" sz="2000" b="1" dirty="0"/>
          </a:p>
        </p:txBody>
      </p:sp>
      <p:sp>
        <p:nvSpPr>
          <p:cNvPr id="6" name="Rectangle 5"/>
          <p:cNvSpPr/>
          <p:nvPr/>
        </p:nvSpPr>
        <p:spPr>
          <a:xfrm>
            <a:off x="1276350" y="2145725"/>
            <a:ext cx="6781800" cy="1477328"/>
          </a:xfrm>
          <a:prstGeom prst="rect">
            <a:avLst/>
          </a:prstGeom>
        </p:spPr>
        <p:txBody>
          <a:bodyPr wrap="square">
            <a:spAutoFit/>
          </a:bodyPr>
          <a:lstStyle/>
          <a:p>
            <a:pPr algn="just"/>
            <a:r>
              <a:rPr lang="nl-NL" sz="1800" dirty="0">
                <a:latin typeface="Times New Roman" panose="02020603050405020304" pitchFamily="18" charset="0"/>
                <a:ea typeface="Calibri" panose="020F0502020204030204" pitchFamily="34" charset="0"/>
              </a:rPr>
              <a:t>Những lời thoại được lặp lại: </a:t>
            </a:r>
            <a:r>
              <a:rPr lang="nl-NL" sz="1800" b="1" i="1" dirty="0">
                <a:solidFill>
                  <a:srgbClr val="FF0000"/>
                </a:solidFill>
                <a:latin typeface="Times New Roman" panose="02020603050405020304" pitchFamily="18" charset="0"/>
                <a:ea typeface="Calibri" panose="020F0502020204030204" pitchFamily="34" charset="0"/>
              </a:rPr>
              <a:t>Vĩnh biệt, điều cốt lõi trong mắt trần, chính thời gian mà bạn bỏ ra cho bông hồng của bạn, bạn có trách nhiệm với bông hồng của bạn... </a:t>
            </a:r>
            <a:endParaRPr lang="nl-NL" sz="1800" b="1" i="1" dirty="0" smtClean="0">
              <a:solidFill>
                <a:srgbClr val="FF0000"/>
              </a:solidFill>
              <a:latin typeface="Times New Roman" panose="02020603050405020304" pitchFamily="18" charset="0"/>
              <a:ea typeface="Calibri" panose="020F0502020204030204" pitchFamily="34" charset="0"/>
            </a:endParaRPr>
          </a:p>
          <a:p>
            <a:pPr algn="just"/>
            <a:r>
              <a:rPr lang="nl-NL" sz="18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nl-NL" sz="1800" dirty="0" smtClean="0">
                <a:latin typeface="Times New Roman" panose="02020603050405020304" pitchFamily="18" charset="0"/>
                <a:ea typeface="Calibri" panose="020F0502020204030204" pitchFamily="34" charset="0"/>
              </a:rPr>
              <a:t> </a:t>
            </a:r>
            <a:r>
              <a:rPr lang="nl-NL" sz="1800" dirty="0">
                <a:latin typeface="Times New Roman" panose="02020603050405020304" pitchFamily="18" charset="0"/>
                <a:ea typeface="Calibri" panose="020F0502020204030204" pitchFamily="34" charset="0"/>
              </a:rPr>
              <a:t>Tác dụng: nhấn mạnh nội dung câu nói, vừa tạo nhạc tính và chất thơ cho VB.</a:t>
            </a:r>
            <a:endParaRPr lang="en-US" sz="1800" dirty="0"/>
          </a:p>
        </p:txBody>
      </p:sp>
    </p:spTree>
    <p:extLst>
      <p:ext uri="{BB962C8B-B14F-4D97-AF65-F5344CB8AC3E}">
        <p14:creationId xmlns:p14="http://schemas.microsoft.com/office/powerpoint/2010/main" val="421211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81"/>
        <p:cNvGrpSpPr/>
        <p:nvPr/>
      </p:nvGrpSpPr>
      <p:grpSpPr>
        <a:xfrm>
          <a:off x="0" y="0"/>
          <a:ext cx="0" cy="0"/>
          <a:chOff x="0" y="0"/>
          <a:chExt cx="0" cy="0"/>
        </a:xfrm>
      </p:grpSpPr>
      <p:sp>
        <p:nvSpPr>
          <p:cNvPr id="9882" name="Google Shape;9882;p35"/>
          <p:cNvSpPr/>
          <p:nvPr/>
        </p:nvSpPr>
        <p:spPr>
          <a:xfrm>
            <a:off x="1810950" y="1954980"/>
            <a:ext cx="1153500" cy="1153500"/>
          </a:xfrm>
          <a:prstGeom prst="roundRect">
            <a:avLst>
              <a:gd name="adj" fmla="val 8532"/>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a:solidFill>
                <a:schemeClr val="lt2"/>
              </a:solidFill>
              <a:latin typeface="Gantari ExtraBold"/>
              <a:ea typeface="Gantari ExtraBold"/>
              <a:cs typeface="Gantari ExtraBold"/>
              <a:sym typeface="Gantari ExtraBold"/>
            </a:endParaRPr>
          </a:p>
        </p:txBody>
      </p:sp>
      <p:sp>
        <p:nvSpPr>
          <p:cNvPr id="9883" name="Google Shape;9883;p35"/>
          <p:cNvSpPr txBox="1">
            <a:spLocks noGrp="1"/>
          </p:cNvSpPr>
          <p:nvPr>
            <p:ph type="title"/>
          </p:nvPr>
        </p:nvSpPr>
        <p:spPr>
          <a:xfrm>
            <a:off x="3040650" y="1572480"/>
            <a:ext cx="5055600" cy="135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smtClean="0">
                <a:latin typeface="Times New Roman" panose="02020603050405020304" pitchFamily="18" charset="0"/>
                <a:cs typeface="Times New Roman" panose="02020603050405020304" pitchFamily="18" charset="0"/>
              </a:rPr>
              <a:t>KIẾN THỨC CƠ BẢN</a:t>
            </a:r>
            <a:endParaRPr b="1" dirty="0">
              <a:latin typeface="Times New Roman" panose="02020603050405020304" pitchFamily="18" charset="0"/>
              <a:cs typeface="Times New Roman" panose="02020603050405020304" pitchFamily="18" charset="0"/>
            </a:endParaRPr>
          </a:p>
        </p:txBody>
      </p:sp>
      <p:sp>
        <p:nvSpPr>
          <p:cNvPr id="9884" name="Google Shape;9884;p35"/>
          <p:cNvSpPr txBox="1">
            <a:spLocks noGrp="1"/>
          </p:cNvSpPr>
          <p:nvPr>
            <p:ph type="title" idx="2"/>
          </p:nvPr>
        </p:nvSpPr>
        <p:spPr>
          <a:xfrm>
            <a:off x="1810950" y="2083980"/>
            <a:ext cx="1153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4000" b="1" dirty="0">
                <a:latin typeface="Times New Roman" panose="02020603050405020304" pitchFamily="18" charset="0"/>
                <a:cs typeface="Times New Roman" panose="02020603050405020304" pitchFamily="18" charset="0"/>
              </a:rPr>
              <a:t>I</a:t>
            </a:r>
            <a:endParaRPr sz="4000" b="1" dirty="0">
              <a:latin typeface="Times New Roman" panose="02020603050405020304" pitchFamily="18" charset="0"/>
              <a:cs typeface="Times New Roman" panose="02020603050405020304" pitchFamily="18" charset="0"/>
            </a:endParaRPr>
          </a:p>
        </p:txBody>
      </p:sp>
      <p:sp>
        <p:nvSpPr>
          <p:cNvPr id="9885" name="Google Shape;9885;p35"/>
          <p:cNvSpPr/>
          <p:nvPr/>
        </p:nvSpPr>
        <p:spPr>
          <a:xfrm>
            <a:off x="6749650" y="179137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35"/>
          <p:cNvSpPr/>
          <p:nvPr/>
        </p:nvSpPr>
        <p:spPr>
          <a:xfrm>
            <a:off x="1473000" y="4113650"/>
            <a:ext cx="117525" cy="110100"/>
          </a:xfrm>
          <a:custGeom>
            <a:avLst/>
            <a:gdLst/>
            <a:ahLst/>
            <a:cxnLst/>
            <a:rect l="l" t="t" r="r" b="b"/>
            <a:pathLst>
              <a:path w="4701" h="4404" extrusionOk="0">
                <a:moveTo>
                  <a:pt x="2857" y="1059"/>
                </a:moveTo>
                <a:cubicBezTo>
                  <a:pt x="2871" y="1059"/>
                  <a:pt x="2889" y="1066"/>
                  <a:pt x="2907" y="1075"/>
                </a:cubicBezTo>
                <a:lnTo>
                  <a:pt x="2907" y="1075"/>
                </a:lnTo>
                <a:cubicBezTo>
                  <a:pt x="2887" y="1068"/>
                  <a:pt x="2858" y="1059"/>
                  <a:pt x="2857" y="1059"/>
                </a:cubicBezTo>
                <a:close/>
                <a:moveTo>
                  <a:pt x="3421" y="1604"/>
                </a:moveTo>
                <a:cubicBezTo>
                  <a:pt x="3421" y="1622"/>
                  <a:pt x="3425" y="1637"/>
                  <a:pt x="3429" y="1646"/>
                </a:cubicBezTo>
                <a:lnTo>
                  <a:pt x="3429" y="1646"/>
                </a:lnTo>
                <a:cubicBezTo>
                  <a:pt x="3424" y="1631"/>
                  <a:pt x="3421" y="1617"/>
                  <a:pt x="3421" y="1604"/>
                </a:cubicBezTo>
                <a:lnTo>
                  <a:pt x="3421" y="1604"/>
                </a:lnTo>
                <a:cubicBezTo>
                  <a:pt x="3421" y="1604"/>
                  <a:pt x="3421" y="1604"/>
                  <a:pt x="3421" y="1604"/>
                </a:cubicBezTo>
                <a:close/>
                <a:moveTo>
                  <a:pt x="1746" y="3318"/>
                </a:moveTo>
                <a:lnTo>
                  <a:pt x="1746" y="3318"/>
                </a:lnTo>
                <a:cubicBezTo>
                  <a:pt x="1767" y="3326"/>
                  <a:pt x="1805" y="3338"/>
                  <a:pt x="1803" y="3338"/>
                </a:cubicBezTo>
                <a:cubicBezTo>
                  <a:pt x="1802" y="3338"/>
                  <a:pt x="1800" y="3339"/>
                  <a:pt x="1799" y="3339"/>
                </a:cubicBezTo>
                <a:cubicBezTo>
                  <a:pt x="1786" y="3339"/>
                  <a:pt x="1766" y="3330"/>
                  <a:pt x="1746" y="3318"/>
                </a:cubicBezTo>
                <a:close/>
                <a:moveTo>
                  <a:pt x="2463" y="3393"/>
                </a:moveTo>
                <a:cubicBezTo>
                  <a:pt x="2461" y="3393"/>
                  <a:pt x="2458" y="3393"/>
                  <a:pt x="2456" y="3393"/>
                </a:cubicBezTo>
                <a:lnTo>
                  <a:pt x="2456" y="3393"/>
                </a:lnTo>
                <a:cubicBezTo>
                  <a:pt x="2459" y="3393"/>
                  <a:pt x="2461" y="3393"/>
                  <a:pt x="2463" y="3393"/>
                </a:cubicBezTo>
                <a:close/>
                <a:moveTo>
                  <a:pt x="2389" y="989"/>
                </a:moveTo>
                <a:cubicBezTo>
                  <a:pt x="2440" y="989"/>
                  <a:pt x="2490" y="989"/>
                  <a:pt x="2541" y="993"/>
                </a:cubicBezTo>
                <a:cubicBezTo>
                  <a:pt x="2562" y="993"/>
                  <a:pt x="2582" y="997"/>
                  <a:pt x="2603" y="998"/>
                </a:cubicBezTo>
                <a:lnTo>
                  <a:pt x="2603" y="998"/>
                </a:lnTo>
                <a:cubicBezTo>
                  <a:pt x="2682" y="1018"/>
                  <a:pt x="2761" y="1029"/>
                  <a:pt x="2840" y="1054"/>
                </a:cubicBezTo>
                <a:cubicBezTo>
                  <a:pt x="2859" y="1061"/>
                  <a:pt x="2878" y="1069"/>
                  <a:pt x="2895" y="1076"/>
                </a:cubicBezTo>
                <a:cubicBezTo>
                  <a:pt x="2906" y="1079"/>
                  <a:pt x="2914" y="1081"/>
                  <a:pt x="2919" y="1082"/>
                </a:cubicBezTo>
                <a:lnTo>
                  <a:pt x="2919" y="1082"/>
                </a:lnTo>
                <a:cubicBezTo>
                  <a:pt x="2944" y="1096"/>
                  <a:pt x="2969" y="1113"/>
                  <a:pt x="2985" y="1122"/>
                </a:cubicBezTo>
                <a:cubicBezTo>
                  <a:pt x="3017" y="1141"/>
                  <a:pt x="3048" y="1162"/>
                  <a:pt x="3080" y="1181"/>
                </a:cubicBezTo>
                <a:cubicBezTo>
                  <a:pt x="3087" y="1185"/>
                  <a:pt x="3093" y="1189"/>
                  <a:pt x="3098" y="1192"/>
                </a:cubicBezTo>
                <a:lnTo>
                  <a:pt x="3098" y="1192"/>
                </a:lnTo>
                <a:cubicBezTo>
                  <a:pt x="3161" y="1249"/>
                  <a:pt x="3221" y="1304"/>
                  <a:pt x="3276" y="1366"/>
                </a:cubicBezTo>
                <a:cubicBezTo>
                  <a:pt x="3281" y="1373"/>
                  <a:pt x="3285" y="1379"/>
                  <a:pt x="3290" y="1385"/>
                </a:cubicBezTo>
                <a:lnTo>
                  <a:pt x="3290" y="1385"/>
                </a:lnTo>
                <a:cubicBezTo>
                  <a:pt x="3308" y="1414"/>
                  <a:pt x="3331" y="1442"/>
                  <a:pt x="3350" y="1474"/>
                </a:cubicBezTo>
                <a:cubicBezTo>
                  <a:pt x="3369" y="1505"/>
                  <a:pt x="3386" y="1537"/>
                  <a:pt x="3402" y="1568"/>
                </a:cubicBezTo>
                <a:cubicBezTo>
                  <a:pt x="3409" y="1579"/>
                  <a:pt x="3415" y="1591"/>
                  <a:pt x="3421" y="1604"/>
                </a:cubicBezTo>
                <a:lnTo>
                  <a:pt x="3421" y="1604"/>
                </a:lnTo>
                <a:cubicBezTo>
                  <a:pt x="3421" y="1603"/>
                  <a:pt x="3421" y="1601"/>
                  <a:pt x="3421" y="1600"/>
                </a:cubicBezTo>
                <a:lnTo>
                  <a:pt x="3421" y="1600"/>
                </a:lnTo>
                <a:cubicBezTo>
                  <a:pt x="3421" y="1601"/>
                  <a:pt x="3421" y="1603"/>
                  <a:pt x="3421" y="1604"/>
                </a:cubicBezTo>
                <a:lnTo>
                  <a:pt x="3421" y="1604"/>
                </a:lnTo>
                <a:cubicBezTo>
                  <a:pt x="3423" y="1608"/>
                  <a:pt x="3426" y="1613"/>
                  <a:pt x="3428" y="1617"/>
                </a:cubicBezTo>
                <a:cubicBezTo>
                  <a:pt x="3443" y="1647"/>
                  <a:pt x="3443" y="1660"/>
                  <a:pt x="3439" y="1660"/>
                </a:cubicBezTo>
                <a:cubicBezTo>
                  <a:pt x="3437" y="1660"/>
                  <a:pt x="3432" y="1655"/>
                  <a:pt x="3429" y="1646"/>
                </a:cubicBezTo>
                <a:lnTo>
                  <a:pt x="3429" y="1646"/>
                </a:lnTo>
                <a:cubicBezTo>
                  <a:pt x="3444" y="1699"/>
                  <a:pt x="3478" y="1760"/>
                  <a:pt x="3491" y="1802"/>
                </a:cubicBezTo>
                <a:cubicBezTo>
                  <a:pt x="3499" y="1838"/>
                  <a:pt x="3508" y="1874"/>
                  <a:pt x="3516" y="1910"/>
                </a:cubicBezTo>
                <a:cubicBezTo>
                  <a:pt x="3520" y="1933"/>
                  <a:pt x="3525" y="1954"/>
                  <a:pt x="3529" y="1977"/>
                </a:cubicBezTo>
                <a:cubicBezTo>
                  <a:pt x="3534" y="2005"/>
                  <a:pt x="3536" y="2015"/>
                  <a:pt x="3537" y="2015"/>
                </a:cubicBezTo>
                <a:cubicBezTo>
                  <a:pt x="3539" y="2015"/>
                  <a:pt x="3529" y="1942"/>
                  <a:pt x="3525" y="1939"/>
                </a:cubicBezTo>
                <a:lnTo>
                  <a:pt x="3525" y="1939"/>
                </a:lnTo>
                <a:cubicBezTo>
                  <a:pt x="3550" y="1954"/>
                  <a:pt x="3537" y="2142"/>
                  <a:pt x="3537" y="2173"/>
                </a:cubicBezTo>
                <a:cubicBezTo>
                  <a:pt x="3537" y="2215"/>
                  <a:pt x="3535" y="2257"/>
                  <a:pt x="3533" y="2297"/>
                </a:cubicBezTo>
                <a:cubicBezTo>
                  <a:pt x="3532" y="2309"/>
                  <a:pt x="3530" y="2321"/>
                  <a:pt x="3530" y="2332"/>
                </a:cubicBezTo>
                <a:lnTo>
                  <a:pt x="3530" y="2332"/>
                </a:lnTo>
                <a:cubicBezTo>
                  <a:pt x="3515" y="2405"/>
                  <a:pt x="3504" y="2475"/>
                  <a:pt x="3482" y="2546"/>
                </a:cubicBezTo>
                <a:cubicBezTo>
                  <a:pt x="3474" y="2582"/>
                  <a:pt x="3461" y="2618"/>
                  <a:pt x="3449" y="2651"/>
                </a:cubicBezTo>
                <a:cubicBezTo>
                  <a:pt x="3445" y="2664"/>
                  <a:pt x="3440" y="2676"/>
                  <a:pt x="3436" y="2687"/>
                </a:cubicBezTo>
                <a:lnTo>
                  <a:pt x="3436" y="2687"/>
                </a:lnTo>
                <a:cubicBezTo>
                  <a:pt x="3400" y="2753"/>
                  <a:pt x="3369" y="2818"/>
                  <a:pt x="3329" y="2881"/>
                </a:cubicBezTo>
                <a:cubicBezTo>
                  <a:pt x="3324" y="2889"/>
                  <a:pt x="3303" y="2918"/>
                  <a:pt x="3287" y="2941"/>
                </a:cubicBezTo>
                <a:lnTo>
                  <a:pt x="3287" y="2941"/>
                </a:lnTo>
                <a:cubicBezTo>
                  <a:pt x="3267" y="2964"/>
                  <a:pt x="3233" y="3004"/>
                  <a:pt x="3223" y="3014"/>
                </a:cubicBezTo>
                <a:cubicBezTo>
                  <a:pt x="3198" y="3041"/>
                  <a:pt x="3171" y="3068"/>
                  <a:pt x="3141" y="3094"/>
                </a:cubicBezTo>
                <a:cubicBezTo>
                  <a:pt x="3129" y="3108"/>
                  <a:pt x="3114" y="3119"/>
                  <a:pt x="3099" y="3134"/>
                </a:cubicBezTo>
                <a:cubicBezTo>
                  <a:pt x="3075" y="3155"/>
                  <a:pt x="3071" y="3163"/>
                  <a:pt x="3076" y="3163"/>
                </a:cubicBezTo>
                <a:cubicBezTo>
                  <a:pt x="3077" y="3163"/>
                  <a:pt x="3078" y="3163"/>
                  <a:pt x="3079" y="3162"/>
                </a:cubicBezTo>
                <a:lnTo>
                  <a:pt x="3079" y="3162"/>
                </a:lnTo>
                <a:cubicBezTo>
                  <a:pt x="3022" y="3203"/>
                  <a:pt x="2922" y="3245"/>
                  <a:pt x="2888" y="3262"/>
                </a:cubicBezTo>
                <a:cubicBezTo>
                  <a:pt x="2864" y="3275"/>
                  <a:pt x="2802" y="3297"/>
                  <a:pt x="2805" y="3297"/>
                </a:cubicBezTo>
                <a:cubicBezTo>
                  <a:pt x="2807" y="3297"/>
                  <a:pt x="2821" y="3292"/>
                  <a:pt x="2858" y="3281"/>
                </a:cubicBezTo>
                <a:lnTo>
                  <a:pt x="2858" y="3281"/>
                </a:lnTo>
                <a:cubicBezTo>
                  <a:pt x="2819" y="3294"/>
                  <a:pt x="2781" y="3309"/>
                  <a:pt x="2743" y="3323"/>
                </a:cubicBezTo>
                <a:cubicBezTo>
                  <a:pt x="2642" y="3355"/>
                  <a:pt x="2541" y="3376"/>
                  <a:pt x="2438" y="3395"/>
                </a:cubicBezTo>
                <a:cubicBezTo>
                  <a:pt x="2437" y="3395"/>
                  <a:pt x="2437" y="3395"/>
                  <a:pt x="2436" y="3395"/>
                </a:cubicBezTo>
                <a:lnTo>
                  <a:pt x="2436" y="3395"/>
                </a:lnTo>
                <a:cubicBezTo>
                  <a:pt x="2416" y="3397"/>
                  <a:pt x="2395" y="3400"/>
                  <a:pt x="2374" y="3401"/>
                </a:cubicBezTo>
                <a:cubicBezTo>
                  <a:pt x="2330" y="3406"/>
                  <a:pt x="2286" y="3406"/>
                  <a:pt x="2240" y="3408"/>
                </a:cubicBezTo>
                <a:cubicBezTo>
                  <a:pt x="2191" y="3408"/>
                  <a:pt x="2143" y="3406"/>
                  <a:pt x="2094" y="3403"/>
                </a:cubicBezTo>
                <a:cubicBezTo>
                  <a:pt x="2078" y="3402"/>
                  <a:pt x="2063" y="3400"/>
                  <a:pt x="2047" y="3399"/>
                </a:cubicBezTo>
                <a:lnTo>
                  <a:pt x="2047" y="3399"/>
                </a:lnTo>
                <a:cubicBezTo>
                  <a:pt x="1970" y="3377"/>
                  <a:pt x="1891" y="3367"/>
                  <a:pt x="1814" y="3340"/>
                </a:cubicBezTo>
                <a:cubicBezTo>
                  <a:pt x="1797" y="3334"/>
                  <a:pt x="1778" y="3325"/>
                  <a:pt x="1761" y="3321"/>
                </a:cubicBezTo>
                <a:cubicBezTo>
                  <a:pt x="1752" y="3318"/>
                  <a:pt x="1745" y="3316"/>
                  <a:pt x="1741" y="3315"/>
                </a:cubicBezTo>
                <a:lnTo>
                  <a:pt x="1741" y="3315"/>
                </a:lnTo>
                <a:cubicBezTo>
                  <a:pt x="1715" y="3301"/>
                  <a:pt x="1691" y="3283"/>
                  <a:pt x="1679" y="3277"/>
                </a:cubicBezTo>
                <a:cubicBezTo>
                  <a:pt x="1648" y="3260"/>
                  <a:pt x="1618" y="3241"/>
                  <a:pt x="1586" y="3220"/>
                </a:cubicBezTo>
                <a:cubicBezTo>
                  <a:pt x="1572" y="3210"/>
                  <a:pt x="1559" y="3199"/>
                  <a:pt x="1542" y="3191"/>
                </a:cubicBezTo>
                <a:cubicBezTo>
                  <a:pt x="1526" y="3180"/>
                  <a:pt x="1519" y="3175"/>
                  <a:pt x="1519" y="3175"/>
                </a:cubicBezTo>
                <a:lnTo>
                  <a:pt x="1519" y="3175"/>
                </a:lnTo>
                <a:cubicBezTo>
                  <a:pt x="1519" y="3175"/>
                  <a:pt x="1582" y="3218"/>
                  <a:pt x="1580" y="3218"/>
                </a:cubicBezTo>
                <a:cubicBezTo>
                  <a:pt x="1579" y="3218"/>
                  <a:pt x="1579" y="3218"/>
                  <a:pt x="1578" y="3218"/>
                </a:cubicBezTo>
                <a:cubicBezTo>
                  <a:pt x="1541" y="3218"/>
                  <a:pt x="1422" y="3070"/>
                  <a:pt x="1399" y="3045"/>
                </a:cubicBezTo>
                <a:cubicBezTo>
                  <a:pt x="1385" y="3030"/>
                  <a:pt x="1354" y="2977"/>
                  <a:pt x="1351" y="2977"/>
                </a:cubicBezTo>
                <a:cubicBezTo>
                  <a:pt x="1350" y="2977"/>
                  <a:pt x="1353" y="2985"/>
                  <a:pt x="1363" y="3005"/>
                </a:cubicBezTo>
                <a:cubicBezTo>
                  <a:pt x="1372" y="3024"/>
                  <a:pt x="1376" y="3032"/>
                  <a:pt x="1375" y="3032"/>
                </a:cubicBezTo>
                <a:cubicBezTo>
                  <a:pt x="1373" y="3032"/>
                  <a:pt x="1335" y="2962"/>
                  <a:pt x="1325" y="2946"/>
                </a:cubicBezTo>
                <a:cubicBezTo>
                  <a:pt x="1285" y="2881"/>
                  <a:pt x="1252" y="2814"/>
                  <a:pt x="1215" y="2747"/>
                </a:cubicBezTo>
                <a:lnTo>
                  <a:pt x="1215" y="2747"/>
                </a:lnTo>
                <a:cubicBezTo>
                  <a:pt x="1214" y="2744"/>
                  <a:pt x="1213" y="2740"/>
                  <a:pt x="1211" y="2736"/>
                </a:cubicBezTo>
                <a:cubicBezTo>
                  <a:pt x="1199" y="2702"/>
                  <a:pt x="1186" y="2668"/>
                  <a:pt x="1176" y="2634"/>
                </a:cubicBezTo>
                <a:cubicBezTo>
                  <a:pt x="1152" y="2559"/>
                  <a:pt x="1134" y="2481"/>
                  <a:pt x="1119" y="2403"/>
                </a:cubicBezTo>
                <a:cubicBezTo>
                  <a:pt x="1118" y="2401"/>
                  <a:pt x="1118" y="2399"/>
                  <a:pt x="1118" y="2397"/>
                </a:cubicBezTo>
                <a:lnTo>
                  <a:pt x="1118" y="2397"/>
                </a:lnTo>
                <a:cubicBezTo>
                  <a:pt x="1121" y="2365"/>
                  <a:pt x="1108" y="2315"/>
                  <a:pt x="1106" y="2283"/>
                </a:cubicBezTo>
                <a:cubicBezTo>
                  <a:pt x="1102" y="2203"/>
                  <a:pt x="1102" y="2123"/>
                  <a:pt x="1106" y="2042"/>
                </a:cubicBezTo>
                <a:cubicBezTo>
                  <a:pt x="1107" y="2033"/>
                  <a:pt x="1111" y="1998"/>
                  <a:pt x="1114" y="1970"/>
                </a:cubicBezTo>
                <a:lnTo>
                  <a:pt x="1114" y="1970"/>
                </a:lnTo>
                <a:cubicBezTo>
                  <a:pt x="1118" y="1946"/>
                  <a:pt x="1123" y="1911"/>
                  <a:pt x="1125" y="1899"/>
                </a:cubicBezTo>
                <a:cubicBezTo>
                  <a:pt x="1144" y="1813"/>
                  <a:pt x="1169" y="1731"/>
                  <a:pt x="1197" y="1646"/>
                </a:cubicBezTo>
                <a:cubicBezTo>
                  <a:pt x="1199" y="1641"/>
                  <a:pt x="1200" y="1636"/>
                  <a:pt x="1201" y="1632"/>
                </a:cubicBezTo>
                <a:lnTo>
                  <a:pt x="1201" y="1632"/>
                </a:lnTo>
                <a:cubicBezTo>
                  <a:pt x="1203" y="1629"/>
                  <a:pt x="1205" y="1625"/>
                  <a:pt x="1207" y="1621"/>
                </a:cubicBezTo>
                <a:cubicBezTo>
                  <a:pt x="1228" y="1583"/>
                  <a:pt x="1247" y="1545"/>
                  <a:pt x="1268" y="1507"/>
                </a:cubicBezTo>
                <a:cubicBezTo>
                  <a:pt x="1289" y="1469"/>
                  <a:pt x="1315" y="1434"/>
                  <a:pt x="1338" y="1398"/>
                </a:cubicBezTo>
                <a:cubicBezTo>
                  <a:pt x="1341" y="1393"/>
                  <a:pt x="1343" y="1390"/>
                  <a:pt x="1345" y="1386"/>
                </a:cubicBezTo>
                <a:lnTo>
                  <a:pt x="1345" y="1386"/>
                </a:lnTo>
                <a:cubicBezTo>
                  <a:pt x="1346" y="1386"/>
                  <a:pt x="1346" y="1386"/>
                  <a:pt x="1346" y="1385"/>
                </a:cubicBezTo>
                <a:cubicBezTo>
                  <a:pt x="1400" y="1328"/>
                  <a:pt x="1455" y="1276"/>
                  <a:pt x="1512" y="1222"/>
                </a:cubicBezTo>
                <a:lnTo>
                  <a:pt x="1512" y="1222"/>
                </a:lnTo>
                <a:cubicBezTo>
                  <a:pt x="1525" y="1213"/>
                  <a:pt x="1537" y="1203"/>
                  <a:pt x="1551" y="1194"/>
                </a:cubicBezTo>
                <a:cubicBezTo>
                  <a:pt x="1589" y="1170"/>
                  <a:pt x="1629" y="1147"/>
                  <a:pt x="1669" y="1126"/>
                </a:cubicBezTo>
                <a:cubicBezTo>
                  <a:pt x="1681" y="1119"/>
                  <a:pt x="1698" y="1113"/>
                  <a:pt x="1711" y="1105"/>
                </a:cubicBezTo>
                <a:lnTo>
                  <a:pt x="1711" y="1105"/>
                </a:lnTo>
                <a:cubicBezTo>
                  <a:pt x="1754" y="1092"/>
                  <a:pt x="1796" y="1075"/>
                  <a:pt x="1839" y="1063"/>
                </a:cubicBezTo>
                <a:cubicBezTo>
                  <a:pt x="1883" y="1050"/>
                  <a:pt x="1928" y="1042"/>
                  <a:pt x="1972" y="1031"/>
                </a:cubicBezTo>
                <a:cubicBezTo>
                  <a:pt x="1977" y="1030"/>
                  <a:pt x="1984" y="1028"/>
                  <a:pt x="1991" y="1026"/>
                </a:cubicBezTo>
                <a:lnTo>
                  <a:pt x="1991" y="1026"/>
                </a:lnTo>
                <a:cubicBezTo>
                  <a:pt x="2008" y="1025"/>
                  <a:pt x="2026" y="1024"/>
                  <a:pt x="2044" y="1023"/>
                </a:cubicBezTo>
                <a:cubicBezTo>
                  <a:pt x="2066" y="1021"/>
                  <a:pt x="2088" y="1018"/>
                  <a:pt x="2110" y="1014"/>
                </a:cubicBezTo>
                <a:lnTo>
                  <a:pt x="2110" y="1014"/>
                </a:lnTo>
                <a:cubicBezTo>
                  <a:pt x="2131" y="1012"/>
                  <a:pt x="2153" y="1010"/>
                  <a:pt x="2174" y="1006"/>
                </a:cubicBezTo>
                <a:cubicBezTo>
                  <a:pt x="2179" y="1005"/>
                  <a:pt x="2184" y="1004"/>
                  <a:pt x="2190" y="1003"/>
                </a:cubicBezTo>
                <a:lnTo>
                  <a:pt x="2190" y="1003"/>
                </a:lnTo>
                <a:cubicBezTo>
                  <a:pt x="2199" y="1002"/>
                  <a:pt x="2230" y="999"/>
                  <a:pt x="2246" y="998"/>
                </a:cubicBezTo>
                <a:cubicBezTo>
                  <a:pt x="2294" y="993"/>
                  <a:pt x="2341" y="991"/>
                  <a:pt x="2389" y="989"/>
                </a:cubicBezTo>
                <a:close/>
                <a:moveTo>
                  <a:pt x="2432" y="0"/>
                </a:moveTo>
                <a:cubicBezTo>
                  <a:pt x="2284" y="0"/>
                  <a:pt x="2135" y="12"/>
                  <a:pt x="1987" y="33"/>
                </a:cubicBezTo>
                <a:lnTo>
                  <a:pt x="1987" y="33"/>
                </a:lnTo>
                <a:cubicBezTo>
                  <a:pt x="1519" y="79"/>
                  <a:pt x="1082" y="246"/>
                  <a:pt x="740" y="578"/>
                </a:cubicBezTo>
                <a:cubicBezTo>
                  <a:pt x="443" y="863"/>
                  <a:pt x="236" y="1259"/>
                  <a:pt x="158" y="1661"/>
                </a:cubicBezTo>
                <a:cubicBezTo>
                  <a:pt x="0" y="2476"/>
                  <a:pt x="228" y="3406"/>
                  <a:pt x="895" y="3941"/>
                </a:cubicBezTo>
                <a:cubicBezTo>
                  <a:pt x="1282" y="4251"/>
                  <a:pt x="1776" y="4404"/>
                  <a:pt x="2272" y="4404"/>
                </a:cubicBezTo>
                <a:cubicBezTo>
                  <a:pt x="2762" y="4404"/>
                  <a:pt x="3253" y="4255"/>
                  <a:pt x="3645" y="3962"/>
                </a:cubicBezTo>
                <a:cubicBezTo>
                  <a:pt x="4395" y="3401"/>
                  <a:pt x="4700" y="2409"/>
                  <a:pt x="4443" y="1512"/>
                </a:cubicBezTo>
                <a:cubicBezTo>
                  <a:pt x="4304" y="1025"/>
                  <a:pt x="4005" y="604"/>
                  <a:pt x="3584" y="321"/>
                </a:cubicBezTo>
                <a:cubicBezTo>
                  <a:pt x="3238" y="89"/>
                  <a:pt x="2838" y="0"/>
                  <a:pt x="2432" y="0"/>
                </a:cubicBezTo>
                <a:close/>
              </a:path>
            </a:pathLst>
          </a:custGeom>
          <a:solidFill>
            <a:srgbClr val="48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35"/>
          <p:cNvSpPr/>
          <p:nvPr/>
        </p:nvSpPr>
        <p:spPr>
          <a:xfrm>
            <a:off x="6649225" y="367085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88" name="Google Shape;9888;p35"/>
          <p:cNvGrpSpPr/>
          <p:nvPr/>
        </p:nvGrpSpPr>
        <p:grpSpPr>
          <a:xfrm>
            <a:off x="6538223" y="163649"/>
            <a:ext cx="1356637" cy="1528669"/>
            <a:chOff x="6638425" y="262025"/>
            <a:chExt cx="1356637" cy="1528669"/>
          </a:xfrm>
        </p:grpSpPr>
        <p:sp>
          <p:nvSpPr>
            <p:cNvPr id="9889" name="Google Shape;9889;p35"/>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35"/>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35"/>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35"/>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71"/>
        <p:cNvGrpSpPr/>
        <p:nvPr/>
      </p:nvGrpSpPr>
      <p:grpSpPr>
        <a:xfrm>
          <a:off x="0" y="0"/>
          <a:ext cx="0" cy="0"/>
          <a:chOff x="0" y="0"/>
          <a:chExt cx="0" cy="0"/>
        </a:xfrm>
      </p:grpSpPr>
      <p:sp>
        <p:nvSpPr>
          <p:cNvPr id="9875" name="Google Shape;9875;p34"/>
          <p:cNvSpPr/>
          <p:nvPr/>
        </p:nvSpPr>
        <p:spPr>
          <a:xfrm>
            <a:off x="7488175" y="996113"/>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34"/>
          <p:cNvSpPr/>
          <p:nvPr/>
        </p:nvSpPr>
        <p:spPr>
          <a:xfrm>
            <a:off x="7759050" y="18335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34"/>
          <p:cNvSpPr/>
          <p:nvPr/>
        </p:nvSpPr>
        <p:spPr>
          <a:xfrm>
            <a:off x="6972450" y="158742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641979" y="1275449"/>
            <a:ext cx="3810000" cy="21463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2500" b="100000" l="10000" r="90000"/>
                    </a14:imgEffect>
                  </a14:imgLayer>
                </a14:imgProps>
              </a:ext>
              <a:ext uri="{28A0092B-C50C-407E-A947-70E740481C1C}">
                <a14:useLocalDpi xmlns:a14="http://schemas.microsoft.com/office/drawing/2010/main" val="0"/>
              </a:ext>
            </a:extLst>
          </a:blip>
          <a:stretch>
            <a:fillRect/>
          </a:stretch>
        </p:blipFill>
        <p:spPr>
          <a:xfrm>
            <a:off x="4447232" y="1202075"/>
            <a:ext cx="3311818" cy="3429000"/>
          </a:xfrm>
          <a:prstGeom prst="rect">
            <a:avLst/>
          </a:prstGeom>
        </p:spPr>
      </p:pic>
      <p:sp>
        <p:nvSpPr>
          <p:cNvPr id="4" name="Rectangle 3"/>
          <p:cNvSpPr/>
          <p:nvPr/>
        </p:nvSpPr>
        <p:spPr>
          <a:xfrm>
            <a:off x="1754729" y="1202075"/>
            <a:ext cx="3584500" cy="2151999"/>
          </a:xfrm>
          <a:prstGeom prst="rect">
            <a:avLst/>
          </a:prstGeom>
        </p:spPr>
        <p:txBody>
          <a:bodyPr wrap="square">
            <a:spAutoFit/>
          </a:bodyPr>
          <a:lstStyle/>
          <a:p>
            <a:pPr algn="just">
              <a:lnSpc>
                <a:spcPct val="150000"/>
              </a:lnSpc>
            </a:pPr>
            <a:r>
              <a:rPr lang="de-DE" sz="2300" b="1" dirty="0">
                <a:solidFill>
                  <a:srgbClr val="FF0000"/>
                </a:solidFill>
                <a:latin typeface="Times New Roman" panose="02020603050405020304" pitchFamily="18" charset="0"/>
                <a:ea typeface="Calibri" panose="020F0502020204030204" pitchFamily="34" charset="0"/>
              </a:rPr>
              <a:t>Khi gặp một từ khó, không hiểu nghĩa, em sẽ có cách nào để hiểu được nghĩa của từ?</a:t>
            </a:r>
            <a:endParaRPr lang="en-US" sz="23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64"/>
        <p:cNvGrpSpPr/>
        <p:nvPr/>
      </p:nvGrpSpPr>
      <p:grpSpPr>
        <a:xfrm>
          <a:off x="0" y="0"/>
          <a:ext cx="0" cy="0"/>
          <a:chOff x="0" y="0"/>
          <a:chExt cx="0" cy="0"/>
        </a:xfrm>
      </p:grpSpPr>
      <p:sp>
        <p:nvSpPr>
          <p:cNvPr id="10066" name="Google Shape;10066;p47"/>
          <p:cNvSpPr/>
          <p:nvPr/>
        </p:nvSpPr>
        <p:spPr>
          <a:xfrm>
            <a:off x="1657350" y="1102137"/>
            <a:ext cx="6085500" cy="515100"/>
          </a:xfrm>
          <a:prstGeom prst="roundRect">
            <a:avLst>
              <a:gd name="adj" fmla="val 1922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dirty="0" smtClean="0">
                <a:solidFill>
                  <a:schemeClr val="lt2"/>
                </a:solidFill>
                <a:latin typeface="Times New Roman" panose="02020603050405020304" pitchFamily="18" charset="0"/>
                <a:ea typeface="Gantari ExtraBold"/>
                <a:cs typeface="Times New Roman" panose="02020603050405020304" pitchFamily="18" charset="0"/>
                <a:sym typeface="Gantari ExtraBold"/>
              </a:rPr>
              <a:t>Cách giải nghĩa cho từ</a:t>
            </a:r>
            <a:endParaRPr sz="1800" b="1" dirty="0">
              <a:solidFill>
                <a:schemeClr val="lt2"/>
              </a:solidFill>
              <a:latin typeface="Times New Roman" panose="02020603050405020304" pitchFamily="18" charset="0"/>
              <a:ea typeface="Gantari ExtraBold"/>
              <a:cs typeface="Times New Roman" panose="02020603050405020304" pitchFamily="18" charset="0"/>
              <a:sym typeface="Gantari ExtraBold"/>
            </a:endParaRPr>
          </a:p>
        </p:txBody>
      </p:sp>
      <p:sp>
        <p:nvSpPr>
          <p:cNvPr id="10069" name="Google Shape;10069;p47"/>
          <p:cNvSpPr/>
          <p:nvPr/>
        </p:nvSpPr>
        <p:spPr>
          <a:xfrm>
            <a:off x="1733700" y="2379551"/>
            <a:ext cx="2962200" cy="966898"/>
          </a:xfrm>
          <a:prstGeom prst="roundRect">
            <a:avLst>
              <a:gd name="adj" fmla="val 19511"/>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err="1" smtClean="0">
                <a:solidFill>
                  <a:schemeClr val="lt2"/>
                </a:solidFill>
                <a:latin typeface="Times New Roman" panose="02020603050405020304" pitchFamily="18" charset="0"/>
                <a:ea typeface="Gantari ExtraBold"/>
                <a:cs typeface="Times New Roman" panose="02020603050405020304" pitchFamily="18" charset="0"/>
                <a:sym typeface="Gantari ExtraBold"/>
              </a:rPr>
              <a:t>Tra</a:t>
            </a:r>
            <a:r>
              <a:rPr lang="en-US" sz="1800" b="1" dirty="0" smtClean="0">
                <a:solidFill>
                  <a:schemeClr val="lt2"/>
                </a:solidFill>
                <a:latin typeface="Times New Roman" panose="02020603050405020304" pitchFamily="18" charset="0"/>
                <a:ea typeface="Gantari ExtraBold"/>
                <a:cs typeface="Times New Roman" panose="02020603050405020304" pitchFamily="18" charset="0"/>
                <a:sym typeface="Gantari ExtraBold"/>
              </a:rPr>
              <a:t> </a:t>
            </a:r>
            <a:r>
              <a:rPr lang="en-US" sz="1800" b="1" dirty="0" err="1" smtClean="0">
                <a:solidFill>
                  <a:schemeClr val="lt2"/>
                </a:solidFill>
                <a:latin typeface="Times New Roman" panose="02020603050405020304" pitchFamily="18" charset="0"/>
                <a:ea typeface="Gantari ExtraBold"/>
                <a:cs typeface="Times New Roman" panose="02020603050405020304" pitchFamily="18" charset="0"/>
                <a:sym typeface="Gantari ExtraBold"/>
              </a:rPr>
              <a:t>từ</a:t>
            </a:r>
            <a:r>
              <a:rPr lang="en-US" sz="1800" b="1" dirty="0" smtClean="0">
                <a:solidFill>
                  <a:schemeClr val="lt2"/>
                </a:solidFill>
                <a:latin typeface="Times New Roman" panose="02020603050405020304" pitchFamily="18" charset="0"/>
                <a:ea typeface="Gantari ExtraBold"/>
                <a:cs typeface="Times New Roman" panose="02020603050405020304" pitchFamily="18" charset="0"/>
                <a:sym typeface="Gantari ExtraBold"/>
              </a:rPr>
              <a:t> </a:t>
            </a:r>
            <a:r>
              <a:rPr lang="en-US" sz="1800" b="1" dirty="0" err="1" smtClean="0">
                <a:solidFill>
                  <a:schemeClr val="lt2"/>
                </a:solidFill>
                <a:latin typeface="Times New Roman" panose="02020603050405020304" pitchFamily="18" charset="0"/>
                <a:ea typeface="Gantari ExtraBold"/>
                <a:cs typeface="Times New Roman" panose="02020603050405020304" pitchFamily="18" charset="0"/>
                <a:sym typeface="Gantari ExtraBold"/>
              </a:rPr>
              <a:t>điển</a:t>
            </a:r>
            <a:endParaRPr sz="1800" b="1" dirty="0">
              <a:solidFill>
                <a:schemeClr val="lt2"/>
              </a:solidFill>
              <a:latin typeface="Times New Roman" panose="02020603050405020304" pitchFamily="18" charset="0"/>
              <a:ea typeface="Gantari ExtraBold"/>
              <a:cs typeface="Times New Roman" panose="02020603050405020304" pitchFamily="18" charset="0"/>
              <a:sym typeface="Gantari ExtraBold"/>
            </a:endParaRPr>
          </a:p>
        </p:txBody>
      </p:sp>
      <p:sp>
        <p:nvSpPr>
          <p:cNvPr id="10070" name="Google Shape;10070;p47"/>
          <p:cNvSpPr/>
          <p:nvPr/>
        </p:nvSpPr>
        <p:spPr>
          <a:xfrm>
            <a:off x="4986050" y="2379550"/>
            <a:ext cx="2962200" cy="966899"/>
          </a:xfrm>
          <a:prstGeom prst="roundRect">
            <a:avLst>
              <a:gd name="adj" fmla="val 19511"/>
            </a:avLst>
          </a:prstGeom>
          <a:solidFill>
            <a:schemeClr val="accent4"/>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1800" b="1" dirty="0" err="1" smtClean="0">
                <a:solidFill>
                  <a:schemeClr val="lt2"/>
                </a:solidFill>
                <a:latin typeface="Times New Roman" panose="02020603050405020304" pitchFamily="18" charset="0"/>
                <a:ea typeface="Gantari ExtraBold"/>
                <a:cs typeface="Times New Roman" panose="02020603050405020304" pitchFamily="18" charset="0"/>
                <a:sym typeface="Gantari ExtraBold"/>
              </a:rPr>
              <a:t>Đoán</a:t>
            </a:r>
            <a:r>
              <a:rPr lang="en-US" sz="1800" b="1" dirty="0" smtClean="0">
                <a:solidFill>
                  <a:schemeClr val="lt2"/>
                </a:solidFill>
                <a:latin typeface="Times New Roman" panose="02020603050405020304" pitchFamily="18" charset="0"/>
                <a:ea typeface="Gantari ExtraBold"/>
                <a:cs typeface="Times New Roman" panose="02020603050405020304" pitchFamily="18" charset="0"/>
                <a:sym typeface="Gantari ExtraBold"/>
              </a:rPr>
              <a:t> </a:t>
            </a:r>
            <a:r>
              <a:rPr lang="en-US" sz="1800" b="1" dirty="0" err="1" smtClean="0">
                <a:solidFill>
                  <a:schemeClr val="lt2"/>
                </a:solidFill>
                <a:latin typeface="Times New Roman" panose="02020603050405020304" pitchFamily="18" charset="0"/>
                <a:ea typeface="Gantari ExtraBold"/>
                <a:cs typeface="Times New Roman" panose="02020603050405020304" pitchFamily="18" charset="0"/>
                <a:sym typeface="Gantari ExtraBold"/>
              </a:rPr>
              <a:t>nghĩa</a:t>
            </a:r>
            <a:r>
              <a:rPr lang="en-US" sz="1800" b="1" dirty="0" smtClean="0">
                <a:solidFill>
                  <a:schemeClr val="lt2"/>
                </a:solidFill>
                <a:latin typeface="Times New Roman" panose="02020603050405020304" pitchFamily="18" charset="0"/>
                <a:ea typeface="Gantari ExtraBold"/>
                <a:cs typeface="Times New Roman" panose="02020603050405020304" pitchFamily="18" charset="0"/>
                <a:sym typeface="Gantari ExtraBold"/>
              </a:rPr>
              <a:t> </a:t>
            </a:r>
            <a:r>
              <a:rPr lang="en-US" sz="1800" b="1" dirty="0" err="1" smtClean="0">
                <a:solidFill>
                  <a:schemeClr val="lt2"/>
                </a:solidFill>
                <a:latin typeface="Times New Roman" panose="02020603050405020304" pitchFamily="18" charset="0"/>
                <a:ea typeface="Gantari ExtraBold"/>
                <a:cs typeface="Times New Roman" panose="02020603050405020304" pitchFamily="18" charset="0"/>
                <a:sym typeface="Gantari ExtraBold"/>
              </a:rPr>
              <a:t>của</a:t>
            </a:r>
            <a:r>
              <a:rPr lang="en-US" sz="1800" b="1" dirty="0" smtClean="0">
                <a:solidFill>
                  <a:schemeClr val="lt2"/>
                </a:solidFill>
                <a:latin typeface="Times New Roman" panose="02020603050405020304" pitchFamily="18" charset="0"/>
                <a:ea typeface="Gantari ExtraBold"/>
                <a:cs typeface="Times New Roman" panose="02020603050405020304" pitchFamily="18" charset="0"/>
                <a:sym typeface="Gantari ExtraBold"/>
              </a:rPr>
              <a:t> </a:t>
            </a:r>
            <a:r>
              <a:rPr lang="en-US" sz="1800" b="1" dirty="0" err="1" smtClean="0">
                <a:solidFill>
                  <a:schemeClr val="lt2"/>
                </a:solidFill>
                <a:latin typeface="Times New Roman" panose="02020603050405020304" pitchFamily="18" charset="0"/>
                <a:ea typeface="Gantari ExtraBold"/>
                <a:cs typeface="Times New Roman" panose="02020603050405020304" pitchFamily="18" charset="0"/>
                <a:sym typeface="Gantari ExtraBold"/>
              </a:rPr>
              <a:t>từ</a:t>
            </a:r>
            <a:r>
              <a:rPr lang="en-US" sz="1800" b="1" dirty="0" smtClean="0">
                <a:solidFill>
                  <a:schemeClr val="lt2"/>
                </a:solidFill>
                <a:latin typeface="Times New Roman" panose="02020603050405020304" pitchFamily="18" charset="0"/>
                <a:ea typeface="Gantari ExtraBold"/>
                <a:cs typeface="Times New Roman" panose="02020603050405020304" pitchFamily="18" charset="0"/>
                <a:sym typeface="Gantari ExtraBold"/>
              </a:rPr>
              <a:t> </a:t>
            </a:r>
            <a:r>
              <a:rPr lang="en-US" sz="1800" b="1" dirty="0" err="1" smtClean="0">
                <a:solidFill>
                  <a:schemeClr val="lt2"/>
                </a:solidFill>
                <a:latin typeface="Times New Roman" panose="02020603050405020304" pitchFamily="18" charset="0"/>
                <a:ea typeface="Gantari ExtraBold"/>
                <a:cs typeface="Times New Roman" panose="02020603050405020304" pitchFamily="18" charset="0"/>
                <a:sym typeface="Gantari ExtraBold"/>
              </a:rPr>
              <a:t>dựa</a:t>
            </a:r>
            <a:r>
              <a:rPr lang="en-US" sz="1800" b="1" dirty="0" smtClean="0">
                <a:solidFill>
                  <a:schemeClr val="lt2"/>
                </a:solidFill>
                <a:latin typeface="Times New Roman" panose="02020603050405020304" pitchFamily="18" charset="0"/>
                <a:ea typeface="Gantari ExtraBold"/>
                <a:cs typeface="Times New Roman" panose="02020603050405020304" pitchFamily="18" charset="0"/>
                <a:sym typeface="Gantari ExtraBold"/>
              </a:rPr>
              <a:t> </a:t>
            </a:r>
            <a:r>
              <a:rPr lang="en-US" sz="1800" b="1" dirty="0" err="1" smtClean="0">
                <a:solidFill>
                  <a:schemeClr val="lt2"/>
                </a:solidFill>
                <a:latin typeface="Times New Roman" panose="02020603050405020304" pitchFamily="18" charset="0"/>
                <a:ea typeface="Gantari ExtraBold"/>
                <a:cs typeface="Times New Roman" panose="02020603050405020304" pitchFamily="18" charset="0"/>
                <a:sym typeface="Gantari ExtraBold"/>
              </a:rPr>
              <a:t>vào</a:t>
            </a:r>
            <a:r>
              <a:rPr lang="en-US" sz="1800" b="1" dirty="0" smtClean="0">
                <a:solidFill>
                  <a:schemeClr val="lt2"/>
                </a:solidFill>
                <a:latin typeface="Times New Roman" panose="02020603050405020304" pitchFamily="18" charset="0"/>
                <a:ea typeface="Gantari ExtraBold"/>
                <a:cs typeface="Times New Roman" panose="02020603050405020304" pitchFamily="18" charset="0"/>
                <a:sym typeface="Gantari ExtraBold"/>
              </a:rPr>
              <a:t> </a:t>
            </a:r>
            <a:r>
              <a:rPr lang="en-US" sz="1800" b="1" dirty="0" err="1" smtClean="0">
                <a:solidFill>
                  <a:schemeClr val="lt2"/>
                </a:solidFill>
                <a:latin typeface="Times New Roman" panose="02020603050405020304" pitchFamily="18" charset="0"/>
                <a:ea typeface="Gantari ExtraBold"/>
                <a:cs typeface="Times New Roman" panose="02020603050405020304" pitchFamily="18" charset="0"/>
                <a:sym typeface="Gantari ExtraBold"/>
              </a:rPr>
              <a:t>câu</a:t>
            </a:r>
            <a:r>
              <a:rPr lang="en-US" sz="1800" b="1" dirty="0" smtClean="0">
                <a:solidFill>
                  <a:schemeClr val="lt2"/>
                </a:solidFill>
                <a:latin typeface="Times New Roman" panose="02020603050405020304" pitchFamily="18" charset="0"/>
                <a:ea typeface="Gantari ExtraBold"/>
                <a:cs typeface="Times New Roman" panose="02020603050405020304" pitchFamily="18" charset="0"/>
                <a:sym typeface="Gantari ExtraBold"/>
              </a:rPr>
              <a:t> </a:t>
            </a:r>
            <a:r>
              <a:rPr lang="en-US" sz="1800" b="1" dirty="0" err="1" smtClean="0">
                <a:solidFill>
                  <a:schemeClr val="lt2"/>
                </a:solidFill>
                <a:latin typeface="Times New Roman" panose="02020603050405020304" pitchFamily="18" charset="0"/>
                <a:ea typeface="Gantari ExtraBold"/>
                <a:cs typeface="Times New Roman" panose="02020603050405020304" pitchFamily="18" charset="0"/>
                <a:sym typeface="Gantari ExtraBold"/>
              </a:rPr>
              <a:t>văn</a:t>
            </a:r>
            <a:r>
              <a:rPr lang="en-US" sz="1800" b="1" dirty="0" smtClean="0">
                <a:solidFill>
                  <a:schemeClr val="lt2"/>
                </a:solidFill>
                <a:latin typeface="Times New Roman" panose="02020603050405020304" pitchFamily="18" charset="0"/>
                <a:ea typeface="Gantari ExtraBold"/>
                <a:cs typeface="Times New Roman" panose="02020603050405020304" pitchFamily="18" charset="0"/>
                <a:sym typeface="Gantari ExtraBold"/>
              </a:rPr>
              <a:t>, </a:t>
            </a:r>
            <a:r>
              <a:rPr lang="en-US" sz="1800" b="1" dirty="0" err="1" smtClean="0">
                <a:solidFill>
                  <a:schemeClr val="lt2"/>
                </a:solidFill>
                <a:latin typeface="Times New Roman" panose="02020603050405020304" pitchFamily="18" charset="0"/>
                <a:ea typeface="Gantari ExtraBold"/>
                <a:cs typeface="Times New Roman" panose="02020603050405020304" pitchFamily="18" charset="0"/>
                <a:sym typeface="Gantari ExtraBold"/>
              </a:rPr>
              <a:t>đoạn</a:t>
            </a:r>
            <a:r>
              <a:rPr lang="en-US" sz="1800" b="1" dirty="0" smtClean="0">
                <a:solidFill>
                  <a:schemeClr val="lt2"/>
                </a:solidFill>
                <a:latin typeface="Times New Roman" panose="02020603050405020304" pitchFamily="18" charset="0"/>
                <a:ea typeface="Gantari ExtraBold"/>
                <a:cs typeface="Times New Roman" panose="02020603050405020304" pitchFamily="18" charset="0"/>
                <a:sym typeface="Gantari ExtraBold"/>
              </a:rPr>
              <a:t> </a:t>
            </a:r>
            <a:r>
              <a:rPr lang="en-US" sz="1800" b="1" dirty="0" err="1" smtClean="0">
                <a:solidFill>
                  <a:schemeClr val="lt2"/>
                </a:solidFill>
                <a:latin typeface="Times New Roman" panose="02020603050405020304" pitchFamily="18" charset="0"/>
                <a:ea typeface="Gantari ExtraBold"/>
                <a:cs typeface="Times New Roman" panose="02020603050405020304" pitchFamily="18" charset="0"/>
                <a:sym typeface="Gantari ExtraBold"/>
              </a:rPr>
              <a:t>văn</a:t>
            </a:r>
            <a:r>
              <a:rPr lang="en-US" sz="1800" b="1" dirty="0" smtClean="0">
                <a:solidFill>
                  <a:schemeClr val="lt2"/>
                </a:solidFill>
                <a:latin typeface="Times New Roman" panose="02020603050405020304" pitchFamily="18" charset="0"/>
                <a:ea typeface="Gantari ExtraBold"/>
                <a:cs typeface="Times New Roman" panose="02020603050405020304" pitchFamily="18" charset="0"/>
                <a:sym typeface="Gantari ExtraBold"/>
              </a:rPr>
              <a:t> </a:t>
            </a:r>
            <a:r>
              <a:rPr lang="en-US" sz="1800" b="1" dirty="0" err="1" smtClean="0">
                <a:solidFill>
                  <a:schemeClr val="lt2"/>
                </a:solidFill>
                <a:latin typeface="Times New Roman" panose="02020603050405020304" pitchFamily="18" charset="0"/>
                <a:ea typeface="Gantari ExtraBold"/>
                <a:cs typeface="Times New Roman" panose="02020603050405020304" pitchFamily="18" charset="0"/>
                <a:sym typeface="Gantari ExtraBold"/>
              </a:rPr>
              <a:t>mà</a:t>
            </a:r>
            <a:r>
              <a:rPr lang="en-US" sz="1800" b="1" dirty="0" smtClean="0">
                <a:solidFill>
                  <a:schemeClr val="lt2"/>
                </a:solidFill>
                <a:latin typeface="Times New Roman" panose="02020603050405020304" pitchFamily="18" charset="0"/>
                <a:ea typeface="Gantari ExtraBold"/>
                <a:cs typeface="Times New Roman" panose="02020603050405020304" pitchFamily="18" charset="0"/>
                <a:sym typeface="Gantari ExtraBold"/>
              </a:rPr>
              <a:t> </a:t>
            </a:r>
            <a:r>
              <a:rPr lang="en-US" sz="1800" b="1" dirty="0" err="1" smtClean="0">
                <a:solidFill>
                  <a:schemeClr val="lt2"/>
                </a:solidFill>
                <a:latin typeface="Times New Roman" panose="02020603050405020304" pitchFamily="18" charset="0"/>
                <a:ea typeface="Gantari ExtraBold"/>
                <a:cs typeface="Times New Roman" panose="02020603050405020304" pitchFamily="18" charset="0"/>
                <a:sym typeface="Gantari ExtraBold"/>
              </a:rPr>
              <a:t>từ</a:t>
            </a:r>
            <a:r>
              <a:rPr lang="en-US" sz="1800" b="1" dirty="0" smtClean="0">
                <a:solidFill>
                  <a:schemeClr val="lt2"/>
                </a:solidFill>
                <a:latin typeface="Times New Roman" panose="02020603050405020304" pitchFamily="18" charset="0"/>
                <a:ea typeface="Gantari ExtraBold"/>
                <a:cs typeface="Times New Roman" panose="02020603050405020304" pitchFamily="18" charset="0"/>
                <a:sym typeface="Gantari ExtraBold"/>
              </a:rPr>
              <a:t> </a:t>
            </a:r>
            <a:r>
              <a:rPr lang="en-US" sz="1800" b="1" dirty="0" err="1" smtClean="0">
                <a:solidFill>
                  <a:schemeClr val="lt2"/>
                </a:solidFill>
                <a:latin typeface="Times New Roman" panose="02020603050405020304" pitchFamily="18" charset="0"/>
                <a:ea typeface="Gantari ExtraBold"/>
                <a:cs typeface="Times New Roman" panose="02020603050405020304" pitchFamily="18" charset="0"/>
                <a:sym typeface="Gantari ExtraBold"/>
              </a:rPr>
              <a:t>đó</a:t>
            </a:r>
            <a:r>
              <a:rPr lang="en-US" sz="1800" b="1" dirty="0" smtClean="0">
                <a:solidFill>
                  <a:schemeClr val="lt2"/>
                </a:solidFill>
                <a:latin typeface="Times New Roman" panose="02020603050405020304" pitchFamily="18" charset="0"/>
                <a:ea typeface="Gantari ExtraBold"/>
                <a:cs typeface="Times New Roman" panose="02020603050405020304" pitchFamily="18" charset="0"/>
                <a:sym typeface="Gantari ExtraBold"/>
              </a:rPr>
              <a:t> </a:t>
            </a:r>
            <a:r>
              <a:rPr lang="en-US" sz="1800" b="1" dirty="0" err="1" smtClean="0">
                <a:solidFill>
                  <a:schemeClr val="lt2"/>
                </a:solidFill>
                <a:latin typeface="Times New Roman" panose="02020603050405020304" pitchFamily="18" charset="0"/>
                <a:ea typeface="Gantari ExtraBold"/>
                <a:cs typeface="Times New Roman" panose="02020603050405020304" pitchFamily="18" charset="0"/>
                <a:sym typeface="Gantari ExtraBold"/>
              </a:rPr>
              <a:t>xuất</a:t>
            </a:r>
            <a:r>
              <a:rPr lang="en-US" sz="1800" b="1" dirty="0" smtClean="0">
                <a:solidFill>
                  <a:schemeClr val="lt2"/>
                </a:solidFill>
                <a:latin typeface="Times New Roman" panose="02020603050405020304" pitchFamily="18" charset="0"/>
                <a:ea typeface="Gantari ExtraBold"/>
                <a:cs typeface="Times New Roman" panose="02020603050405020304" pitchFamily="18" charset="0"/>
                <a:sym typeface="Gantari ExtraBold"/>
              </a:rPr>
              <a:t> </a:t>
            </a:r>
            <a:r>
              <a:rPr lang="en-US" sz="1800" b="1" dirty="0" err="1" smtClean="0">
                <a:solidFill>
                  <a:schemeClr val="lt2"/>
                </a:solidFill>
                <a:latin typeface="Times New Roman" panose="02020603050405020304" pitchFamily="18" charset="0"/>
                <a:ea typeface="Gantari ExtraBold"/>
                <a:cs typeface="Times New Roman" panose="02020603050405020304" pitchFamily="18" charset="0"/>
                <a:sym typeface="Gantari ExtraBold"/>
              </a:rPr>
              <a:t>hiện</a:t>
            </a:r>
            <a:endParaRPr sz="1800" b="1" dirty="0">
              <a:solidFill>
                <a:schemeClr val="lt2"/>
              </a:solidFill>
              <a:latin typeface="Times New Roman" panose="02020603050405020304" pitchFamily="18" charset="0"/>
              <a:ea typeface="Gantari ExtraBold"/>
              <a:cs typeface="Times New Roman" panose="02020603050405020304" pitchFamily="18" charset="0"/>
              <a:sym typeface="Gantari ExtraBold"/>
            </a:endParaRPr>
          </a:p>
        </p:txBody>
      </p:sp>
      <p:cxnSp>
        <p:nvCxnSpPr>
          <p:cNvPr id="10073" name="Google Shape;10073;p47"/>
          <p:cNvCxnSpPr>
            <a:stCxn id="10066" idx="2"/>
            <a:endCxn id="10069" idx="0"/>
          </p:cNvCxnSpPr>
          <p:nvPr/>
        </p:nvCxnSpPr>
        <p:spPr>
          <a:xfrm rot="5400000">
            <a:off x="3576293" y="1255744"/>
            <a:ext cx="762314" cy="1485300"/>
          </a:xfrm>
          <a:prstGeom prst="bentConnector3">
            <a:avLst>
              <a:gd name="adj1" fmla="val 50000"/>
            </a:avLst>
          </a:prstGeom>
          <a:noFill/>
          <a:ln w="9525" cap="flat" cmpd="sng">
            <a:solidFill>
              <a:schemeClr val="dk1"/>
            </a:solidFill>
            <a:prstDash val="solid"/>
            <a:round/>
            <a:headEnd type="none" w="med" len="med"/>
            <a:tailEnd type="none" w="med" len="med"/>
          </a:ln>
        </p:spPr>
      </p:cxnSp>
      <p:sp>
        <p:nvSpPr>
          <p:cNvPr id="10075" name="Google Shape;10075;p47"/>
          <p:cNvSpPr txBox="1">
            <a:spLocks noGrp="1"/>
          </p:cNvSpPr>
          <p:nvPr>
            <p:ph type="subTitle" idx="4294967295"/>
          </p:nvPr>
        </p:nvSpPr>
        <p:spPr>
          <a:xfrm>
            <a:off x="1270650" y="611525"/>
            <a:ext cx="7020000" cy="3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dirty="0" smtClean="0">
                <a:solidFill>
                  <a:srgbClr val="FF0000"/>
                </a:solidFill>
                <a:latin typeface="Times New Roman" panose="02020603050405020304" pitchFamily="18" charset="0"/>
                <a:cs typeface="Times New Roman" panose="02020603050405020304" pitchFamily="18" charset="0"/>
              </a:rPr>
              <a:t>I. Kiến thức cơ bản</a:t>
            </a:r>
            <a:endParaRPr sz="2000" b="1" dirty="0">
              <a:solidFill>
                <a:srgbClr val="FF0000"/>
              </a:solidFill>
              <a:latin typeface="Times New Roman" panose="02020603050405020304" pitchFamily="18" charset="0"/>
              <a:cs typeface="Times New Roman" panose="02020603050405020304" pitchFamily="18" charset="0"/>
            </a:endParaRPr>
          </a:p>
        </p:txBody>
      </p:sp>
      <p:cxnSp>
        <p:nvCxnSpPr>
          <p:cNvPr id="28" name="Straight Connector 27"/>
          <p:cNvCxnSpPr/>
          <p:nvPr/>
        </p:nvCxnSpPr>
        <p:spPr>
          <a:xfrm flipV="1">
            <a:off x="4695900" y="1998393"/>
            <a:ext cx="1561650" cy="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253350" y="1998392"/>
            <a:ext cx="0" cy="381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270650" y="3553607"/>
            <a:ext cx="7173050" cy="812530"/>
          </a:xfrm>
          <a:prstGeom prst="rect">
            <a:avLst/>
          </a:prstGeom>
        </p:spPr>
        <p:txBody>
          <a:bodyPr wrap="square">
            <a:spAutoFit/>
          </a:bodyPr>
          <a:lstStyle/>
          <a:p>
            <a:pPr algn="just">
              <a:lnSpc>
                <a:spcPct val="130000"/>
              </a:lnSpc>
            </a:pPr>
            <a:r>
              <a:rPr lang="de-DE" sz="1800" dirty="0" smtClean="0">
                <a:latin typeface="Times New Roman" panose="02020603050405020304" pitchFamily="18" charset="0"/>
                <a:ea typeface="Calibri" panose="020F0502020204030204" pitchFamily="34" charset="0"/>
              </a:rPr>
              <a:t>* Lưu </a:t>
            </a:r>
            <a:r>
              <a:rPr lang="de-DE" sz="1800" dirty="0">
                <a:latin typeface="Times New Roman" panose="02020603050405020304" pitchFamily="18" charset="0"/>
                <a:ea typeface="Calibri" panose="020F0502020204030204" pitchFamily="34" charset="0"/>
              </a:rPr>
              <a:t>ý cách tra từ điển:</a:t>
            </a:r>
            <a:r>
              <a:rPr lang="de-DE" sz="1800" i="1" dirty="0">
                <a:latin typeface="Times New Roman" panose="02020603050405020304" pitchFamily="18" charset="0"/>
                <a:ea typeface="Calibri" panose="020F0502020204030204" pitchFamily="34" charset="0"/>
              </a:rPr>
              <a:t> </a:t>
            </a:r>
            <a:endParaRPr lang="de-DE" sz="1800" i="1" dirty="0" smtClean="0">
              <a:latin typeface="Times New Roman" panose="02020603050405020304" pitchFamily="18" charset="0"/>
              <a:ea typeface="Calibri" panose="020F0502020204030204" pitchFamily="34" charset="0"/>
            </a:endParaRPr>
          </a:p>
          <a:p>
            <a:pPr algn="just">
              <a:lnSpc>
                <a:spcPct val="130000"/>
              </a:lnSpc>
            </a:pPr>
            <a:r>
              <a:rPr lang="en-US" sz="1800" dirty="0" err="1" smtClean="0">
                <a:solidFill>
                  <a:srgbClr val="FF0000"/>
                </a:solidFill>
                <a:latin typeface="Times New Roman" panose="02020603050405020304" pitchFamily="18" charset="0"/>
                <a:ea typeface="Calibri" panose="020F0502020204030204" pitchFamily="34" charset="0"/>
              </a:rPr>
              <a:t>Đánh</a:t>
            </a:r>
            <a:r>
              <a:rPr lang="en-US" sz="1800" dirty="0" smtClean="0">
                <a:solidFill>
                  <a:srgbClr val="FF0000"/>
                </a:solidFill>
                <a:latin typeface="Times New Roman" panose="02020603050405020304" pitchFamily="18" charset="0"/>
                <a:ea typeface="Calibri" panose="020F0502020204030204" pitchFamily="34" charset="0"/>
              </a:rPr>
              <a:t> </a:t>
            </a:r>
            <a:r>
              <a:rPr lang="en-US" sz="1800" dirty="0" err="1">
                <a:solidFill>
                  <a:srgbClr val="FF0000"/>
                </a:solidFill>
                <a:latin typeface="Times New Roman" panose="02020603050405020304" pitchFamily="18" charset="0"/>
                <a:ea typeface="Calibri" panose="020F0502020204030204" pitchFamily="34" charset="0"/>
              </a:rPr>
              <a:t>dấu</a:t>
            </a:r>
            <a:r>
              <a:rPr lang="en-US" sz="1800" dirty="0">
                <a:solidFill>
                  <a:srgbClr val="FF0000"/>
                </a:solidFill>
                <a:latin typeface="Times New Roman" panose="02020603050405020304" pitchFamily="18" charset="0"/>
                <a:ea typeface="Calibri" panose="020F0502020204030204" pitchFamily="34" charset="0"/>
              </a:rPr>
              <a:t> </a:t>
            </a:r>
            <a:r>
              <a:rPr lang="en-US" sz="1800" dirty="0" err="1">
                <a:solidFill>
                  <a:srgbClr val="FF0000"/>
                </a:solidFill>
                <a:latin typeface="Times New Roman" panose="02020603050405020304" pitchFamily="18" charset="0"/>
                <a:ea typeface="Calibri" panose="020F0502020204030204" pitchFamily="34" charset="0"/>
              </a:rPr>
              <a:t>chữ</a:t>
            </a:r>
            <a:r>
              <a:rPr lang="en-US" sz="1800" dirty="0">
                <a:solidFill>
                  <a:srgbClr val="FF0000"/>
                </a:solidFill>
                <a:latin typeface="Times New Roman" panose="02020603050405020304" pitchFamily="18" charset="0"/>
                <a:ea typeface="Calibri" panose="020F0502020204030204" pitchFamily="34" charset="0"/>
              </a:rPr>
              <a:t> </a:t>
            </a:r>
            <a:r>
              <a:rPr lang="en-US" sz="1800" dirty="0" err="1">
                <a:solidFill>
                  <a:srgbClr val="FF0000"/>
                </a:solidFill>
                <a:latin typeface="Times New Roman" panose="02020603050405020304" pitchFamily="18" charset="0"/>
                <a:ea typeface="Calibri" panose="020F0502020204030204" pitchFamily="34" charset="0"/>
              </a:rPr>
              <a:t>cái</a:t>
            </a:r>
            <a:r>
              <a:rPr lang="en-US" sz="1800" dirty="0">
                <a:solidFill>
                  <a:srgbClr val="FF0000"/>
                </a:solidFill>
                <a:latin typeface="Times New Roman" panose="02020603050405020304" pitchFamily="18" charset="0"/>
                <a:ea typeface="Calibri" panose="020F0502020204030204" pitchFamily="34" charset="0"/>
              </a:rPr>
              <a:t> </a:t>
            </a:r>
            <a:r>
              <a:rPr lang="en-US" sz="1800" dirty="0" err="1">
                <a:solidFill>
                  <a:srgbClr val="FF0000"/>
                </a:solidFill>
                <a:latin typeface="Times New Roman" panose="02020603050405020304" pitchFamily="18" charset="0"/>
                <a:ea typeface="Calibri" panose="020F0502020204030204" pitchFamily="34" charset="0"/>
              </a:rPr>
              <a:t>đầu</a:t>
            </a:r>
            <a:r>
              <a:rPr lang="en-US" sz="1800" dirty="0">
                <a:solidFill>
                  <a:srgbClr val="FF0000"/>
                </a:solidFill>
                <a:latin typeface="Times New Roman" panose="02020603050405020304" pitchFamily="18" charset="0"/>
                <a:ea typeface="Calibri" panose="020F0502020204030204" pitchFamily="34" charset="0"/>
              </a:rPr>
              <a:t> </a:t>
            </a:r>
            <a:r>
              <a:rPr lang="en-US" sz="1800" dirty="0">
                <a:solidFill>
                  <a:srgbClr val="FF0000"/>
                </a:solidFill>
                <a:latin typeface="Times New Roman" panose="02020603050405020304" pitchFamily="18" charset="0"/>
                <a:ea typeface="Calibri" panose="020F0502020204030204" pitchFamily="34" charset="0"/>
                <a:sym typeface="Wingdings" panose="05000000000000000000" pitchFamily="2" charset="2"/>
              </a:rPr>
              <a:t></a:t>
            </a:r>
            <a:r>
              <a:rPr lang="en-US" sz="1800" dirty="0">
                <a:solidFill>
                  <a:srgbClr val="FF0000"/>
                </a:solidFill>
                <a:latin typeface="Times New Roman" panose="02020603050405020304" pitchFamily="18" charset="0"/>
                <a:ea typeface="Calibri" panose="020F0502020204030204" pitchFamily="34" charset="0"/>
              </a:rPr>
              <a:t> </a:t>
            </a:r>
            <a:r>
              <a:rPr lang="en-US" sz="1800" dirty="0" err="1">
                <a:solidFill>
                  <a:srgbClr val="FF0000"/>
                </a:solidFill>
                <a:latin typeface="Times New Roman" panose="02020603050405020304" pitchFamily="18" charset="0"/>
                <a:ea typeface="Calibri" panose="020F0502020204030204" pitchFamily="34" charset="0"/>
              </a:rPr>
              <a:t>Tìm</a:t>
            </a:r>
            <a:r>
              <a:rPr lang="en-US" sz="1800" dirty="0">
                <a:solidFill>
                  <a:srgbClr val="FF0000"/>
                </a:solidFill>
                <a:latin typeface="Times New Roman" panose="02020603050405020304" pitchFamily="18" charset="0"/>
                <a:ea typeface="Calibri" panose="020F0502020204030204" pitchFamily="34" charset="0"/>
              </a:rPr>
              <a:t> </a:t>
            </a:r>
            <a:r>
              <a:rPr lang="en-US" sz="1800" dirty="0" err="1">
                <a:solidFill>
                  <a:srgbClr val="FF0000"/>
                </a:solidFill>
                <a:latin typeface="Times New Roman" panose="02020603050405020304" pitchFamily="18" charset="0"/>
                <a:ea typeface="Calibri" panose="020F0502020204030204" pitchFamily="34" charset="0"/>
              </a:rPr>
              <a:t>kiếm</a:t>
            </a:r>
            <a:r>
              <a:rPr lang="en-US" sz="1800" dirty="0">
                <a:solidFill>
                  <a:srgbClr val="FF0000"/>
                </a:solidFill>
                <a:latin typeface="Times New Roman" panose="02020603050405020304" pitchFamily="18" charset="0"/>
                <a:ea typeface="Calibri" panose="020F0502020204030204" pitchFamily="34" charset="0"/>
              </a:rPr>
              <a:t> </a:t>
            </a:r>
            <a:r>
              <a:rPr lang="en-US" sz="1800" dirty="0" err="1">
                <a:solidFill>
                  <a:srgbClr val="FF0000"/>
                </a:solidFill>
                <a:latin typeface="Times New Roman" panose="02020603050405020304" pitchFamily="18" charset="0"/>
                <a:ea typeface="Calibri" panose="020F0502020204030204" pitchFamily="34" charset="0"/>
              </a:rPr>
              <a:t>từ</a:t>
            </a:r>
            <a:r>
              <a:rPr lang="en-US" sz="1800" dirty="0">
                <a:solidFill>
                  <a:srgbClr val="FF0000"/>
                </a:solidFill>
                <a:latin typeface="Times New Roman" panose="02020603050405020304" pitchFamily="18" charset="0"/>
                <a:ea typeface="Calibri" panose="020F0502020204030204" pitchFamily="34" charset="0"/>
              </a:rPr>
              <a:t> </a:t>
            </a:r>
            <a:r>
              <a:rPr lang="en-US" sz="1800" dirty="0" err="1">
                <a:solidFill>
                  <a:srgbClr val="FF0000"/>
                </a:solidFill>
                <a:latin typeface="Times New Roman" panose="02020603050405020304" pitchFamily="18" charset="0"/>
                <a:ea typeface="Calibri" panose="020F0502020204030204" pitchFamily="34" charset="0"/>
              </a:rPr>
              <a:t>theo</a:t>
            </a:r>
            <a:r>
              <a:rPr lang="en-US" sz="1800" dirty="0">
                <a:solidFill>
                  <a:srgbClr val="FF0000"/>
                </a:solidFill>
                <a:latin typeface="Times New Roman" panose="02020603050405020304" pitchFamily="18" charset="0"/>
                <a:ea typeface="Calibri" panose="020F0502020204030204" pitchFamily="34" charset="0"/>
              </a:rPr>
              <a:t> </a:t>
            </a:r>
            <a:r>
              <a:rPr lang="en-US" sz="1800" dirty="0" err="1">
                <a:solidFill>
                  <a:srgbClr val="FF0000"/>
                </a:solidFill>
                <a:latin typeface="Times New Roman" panose="02020603050405020304" pitchFamily="18" charset="0"/>
                <a:ea typeface="Calibri" panose="020F0502020204030204" pitchFamily="34" charset="0"/>
              </a:rPr>
              <a:t>thứ</a:t>
            </a:r>
            <a:r>
              <a:rPr lang="en-US" sz="1800" dirty="0">
                <a:solidFill>
                  <a:srgbClr val="FF0000"/>
                </a:solidFill>
                <a:latin typeface="Times New Roman" panose="02020603050405020304" pitchFamily="18" charset="0"/>
                <a:ea typeface="Calibri" panose="020F0502020204030204" pitchFamily="34" charset="0"/>
              </a:rPr>
              <a:t> </a:t>
            </a:r>
            <a:r>
              <a:rPr lang="en-US" sz="1800" dirty="0" err="1">
                <a:solidFill>
                  <a:srgbClr val="FF0000"/>
                </a:solidFill>
                <a:latin typeface="Times New Roman" panose="02020603050405020304" pitchFamily="18" charset="0"/>
                <a:ea typeface="Calibri" panose="020F0502020204030204" pitchFamily="34" charset="0"/>
              </a:rPr>
              <a:t>tự</a:t>
            </a:r>
            <a:r>
              <a:rPr lang="en-US" sz="1800" dirty="0">
                <a:solidFill>
                  <a:srgbClr val="FF0000"/>
                </a:solidFill>
                <a:latin typeface="Times New Roman" panose="02020603050405020304" pitchFamily="18" charset="0"/>
                <a:ea typeface="Calibri" panose="020F0502020204030204" pitchFamily="34" charset="0"/>
              </a:rPr>
              <a:t> </a:t>
            </a:r>
            <a:r>
              <a:rPr lang="en-US" sz="1800" dirty="0" err="1">
                <a:solidFill>
                  <a:srgbClr val="FF0000"/>
                </a:solidFill>
                <a:latin typeface="Times New Roman" panose="02020603050405020304" pitchFamily="18" charset="0"/>
                <a:ea typeface="Calibri" panose="020F0502020204030204" pitchFamily="34" charset="0"/>
              </a:rPr>
              <a:t>chữ</a:t>
            </a:r>
            <a:r>
              <a:rPr lang="en-US" sz="1800" dirty="0">
                <a:solidFill>
                  <a:srgbClr val="FF0000"/>
                </a:solidFill>
                <a:latin typeface="Times New Roman" panose="02020603050405020304" pitchFamily="18" charset="0"/>
                <a:ea typeface="Calibri" panose="020F0502020204030204" pitchFamily="34" charset="0"/>
              </a:rPr>
              <a:t> </a:t>
            </a:r>
            <a:r>
              <a:rPr lang="en-US" sz="1800" dirty="0" err="1">
                <a:solidFill>
                  <a:srgbClr val="FF0000"/>
                </a:solidFill>
                <a:latin typeface="Times New Roman" panose="02020603050405020304" pitchFamily="18" charset="0"/>
                <a:ea typeface="Calibri" panose="020F0502020204030204" pitchFamily="34" charset="0"/>
              </a:rPr>
              <a:t>cái</a:t>
            </a:r>
            <a:r>
              <a:rPr lang="en-US" sz="1800" dirty="0">
                <a:solidFill>
                  <a:srgbClr val="FF0000"/>
                </a:solidFill>
                <a:latin typeface="Times New Roman" panose="02020603050405020304" pitchFamily="18" charset="0"/>
                <a:ea typeface="Calibri" panose="020F0502020204030204" pitchFamily="34" charset="0"/>
              </a:rPr>
              <a:t> </a:t>
            </a:r>
            <a:r>
              <a:rPr lang="en-US" sz="1800" dirty="0">
                <a:solidFill>
                  <a:srgbClr val="FF0000"/>
                </a:solidFill>
                <a:latin typeface="Times New Roman" panose="02020603050405020304" pitchFamily="18" charset="0"/>
                <a:ea typeface="Calibri" panose="020F0502020204030204" pitchFamily="34" charset="0"/>
                <a:sym typeface="Wingdings" panose="05000000000000000000" pitchFamily="2" charset="2"/>
              </a:rPr>
              <a:t></a:t>
            </a:r>
            <a:r>
              <a:rPr lang="en-US" sz="1800" dirty="0">
                <a:solidFill>
                  <a:srgbClr val="FF0000"/>
                </a:solidFill>
                <a:latin typeface="Times New Roman" panose="02020603050405020304" pitchFamily="18" charset="0"/>
                <a:ea typeface="Calibri" panose="020F0502020204030204" pitchFamily="34" charset="0"/>
              </a:rPr>
              <a:t> </a:t>
            </a:r>
            <a:r>
              <a:rPr lang="en-US" sz="1800" dirty="0" err="1">
                <a:solidFill>
                  <a:srgbClr val="FF0000"/>
                </a:solidFill>
                <a:latin typeface="Times New Roman" panose="02020603050405020304" pitchFamily="18" charset="0"/>
                <a:ea typeface="Calibri" panose="020F0502020204030204" pitchFamily="34" charset="0"/>
              </a:rPr>
              <a:t>Đặt</a:t>
            </a:r>
            <a:r>
              <a:rPr lang="en-US" sz="1800" dirty="0">
                <a:solidFill>
                  <a:srgbClr val="FF0000"/>
                </a:solidFill>
                <a:latin typeface="Times New Roman" panose="02020603050405020304" pitchFamily="18" charset="0"/>
                <a:ea typeface="Calibri" panose="020F0502020204030204" pitchFamily="34" charset="0"/>
              </a:rPr>
              <a:t> </a:t>
            </a:r>
            <a:r>
              <a:rPr lang="en-US" sz="1800" dirty="0" err="1">
                <a:solidFill>
                  <a:srgbClr val="FF0000"/>
                </a:solidFill>
                <a:latin typeface="Times New Roman" panose="02020603050405020304" pitchFamily="18" charset="0"/>
                <a:ea typeface="Calibri" panose="020F0502020204030204" pitchFamily="34" charset="0"/>
              </a:rPr>
              <a:t>câu</a:t>
            </a:r>
            <a:r>
              <a:rPr lang="en-US" sz="1800" dirty="0">
                <a:solidFill>
                  <a:srgbClr val="FF0000"/>
                </a:solidFill>
                <a:latin typeface="Times New Roman" panose="02020603050405020304" pitchFamily="18" charset="0"/>
                <a:ea typeface="Calibri" panose="020F0502020204030204" pitchFamily="34" charset="0"/>
              </a:rPr>
              <a:t> </a:t>
            </a:r>
            <a:r>
              <a:rPr lang="en-US" sz="1800" dirty="0" err="1">
                <a:solidFill>
                  <a:srgbClr val="FF0000"/>
                </a:solidFill>
                <a:latin typeface="Times New Roman" panose="02020603050405020304" pitchFamily="18" charset="0"/>
                <a:ea typeface="Calibri" panose="020F0502020204030204" pitchFamily="34" charset="0"/>
              </a:rPr>
              <a:t>với</a:t>
            </a:r>
            <a:r>
              <a:rPr lang="en-US" sz="1800" dirty="0">
                <a:solidFill>
                  <a:srgbClr val="FF0000"/>
                </a:solidFill>
                <a:latin typeface="Times New Roman" panose="02020603050405020304" pitchFamily="18" charset="0"/>
                <a:ea typeface="Calibri" panose="020F0502020204030204" pitchFamily="34" charset="0"/>
              </a:rPr>
              <a:t> </a:t>
            </a:r>
            <a:r>
              <a:rPr lang="en-US" sz="1800" dirty="0" err="1">
                <a:solidFill>
                  <a:srgbClr val="FF0000"/>
                </a:solidFill>
                <a:latin typeface="Times New Roman" panose="02020603050405020304" pitchFamily="18" charset="0"/>
                <a:ea typeface="Calibri" panose="020F0502020204030204" pitchFamily="34" charset="0"/>
              </a:rPr>
              <a:t>từ</a:t>
            </a:r>
            <a:r>
              <a:rPr lang="en-US" sz="1800" dirty="0">
                <a:solidFill>
                  <a:srgbClr val="FF0000"/>
                </a:solidFill>
                <a:latin typeface="Times New Roman" panose="02020603050405020304" pitchFamily="18" charset="0"/>
                <a:ea typeface="Calibri" panose="020F0502020204030204" pitchFamily="34" charset="0"/>
              </a:rPr>
              <a:t>.</a:t>
            </a:r>
            <a:endParaRPr lang="en-US" sz="1800" kern="100" dirty="0">
              <a:solidFill>
                <a:srgbClr val="FF0000"/>
              </a:solidFill>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25"/>
        <p:cNvGrpSpPr/>
        <p:nvPr/>
      </p:nvGrpSpPr>
      <p:grpSpPr>
        <a:xfrm>
          <a:off x="0" y="0"/>
          <a:ext cx="0" cy="0"/>
          <a:chOff x="0" y="0"/>
          <a:chExt cx="0" cy="0"/>
        </a:xfrm>
      </p:grpSpPr>
      <p:sp>
        <p:nvSpPr>
          <p:cNvPr id="9926" name="Google Shape;9926;p38"/>
          <p:cNvSpPr txBox="1">
            <a:spLocks noGrp="1"/>
          </p:cNvSpPr>
          <p:nvPr>
            <p:ph type="title"/>
          </p:nvPr>
        </p:nvSpPr>
        <p:spPr>
          <a:xfrm>
            <a:off x="1270650" y="629375"/>
            <a:ext cx="702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b="1" dirty="0" err="1" smtClean="0">
                <a:latin typeface="Times New Roman" panose="02020603050405020304" pitchFamily="18" charset="0"/>
                <a:cs typeface="Times New Roman" panose="02020603050405020304" pitchFamily="18" charset="0"/>
              </a:rPr>
              <a:t>Bài</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tập</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nhanh</a:t>
            </a:r>
            <a:r>
              <a:rPr lang="en-US" sz="2500" b="1" dirty="0" smtClean="0">
                <a:latin typeface="Times New Roman" panose="02020603050405020304" pitchFamily="18" charset="0"/>
                <a:cs typeface="Times New Roman" panose="02020603050405020304" pitchFamily="18" charset="0"/>
              </a:rPr>
              <a:t>:</a:t>
            </a:r>
            <a:endParaRPr sz="2500" b="1" dirty="0">
              <a:latin typeface="Times New Roman" panose="02020603050405020304" pitchFamily="18" charset="0"/>
              <a:cs typeface="Times New Roman" panose="02020603050405020304" pitchFamily="18" charset="0"/>
            </a:endParaRPr>
          </a:p>
        </p:txBody>
      </p:sp>
      <p:grpSp>
        <p:nvGrpSpPr>
          <p:cNvPr id="9929" name="Google Shape;9929;p38"/>
          <p:cNvGrpSpPr/>
          <p:nvPr/>
        </p:nvGrpSpPr>
        <p:grpSpPr>
          <a:xfrm rot="-2700000">
            <a:off x="5738104" y="3908601"/>
            <a:ext cx="2270043" cy="183536"/>
            <a:chOff x="5419725" y="2413000"/>
            <a:chExt cx="2169725" cy="175425"/>
          </a:xfrm>
        </p:grpSpPr>
        <p:sp>
          <p:nvSpPr>
            <p:cNvPr id="9930" name="Google Shape;9930;p38"/>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38"/>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38"/>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3" name="Google Shape;9933;p38"/>
          <p:cNvSpPr/>
          <p:nvPr/>
        </p:nvSpPr>
        <p:spPr>
          <a:xfrm>
            <a:off x="7710613" y="4102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38"/>
          <p:cNvSpPr/>
          <p:nvPr/>
        </p:nvSpPr>
        <p:spPr>
          <a:xfrm>
            <a:off x="7963575" y="2967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38"/>
          <p:cNvSpPr/>
          <p:nvPr/>
        </p:nvSpPr>
        <p:spPr>
          <a:xfrm>
            <a:off x="6462175" y="324300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38"/>
          <p:cNvSpPr/>
          <p:nvPr/>
        </p:nvSpPr>
        <p:spPr>
          <a:xfrm>
            <a:off x="2210500" y="415108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38"/>
          <p:cNvSpPr/>
          <p:nvPr/>
        </p:nvSpPr>
        <p:spPr>
          <a:xfrm flipH="1">
            <a:off x="1349650" y="4043486"/>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38"/>
          <p:cNvSpPr/>
          <p:nvPr/>
        </p:nvSpPr>
        <p:spPr>
          <a:xfrm>
            <a:off x="1620525" y="320908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38"/>
          <p:cNvSpPr/>
          <p:nvPr/>
        </p:nvSpPr>
        <p:spPr>
          <a:xfrm>
            <a:off x="7575163" y="790150"/>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38"/>
          <p:cNvSpPr/>
          <p:nvPr/>
        </p:nvSpPr>
        <p:spPr>
          <a:xfrm>
            <a:off x="7070800" y="1147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1269106" y="1185856"/>
            <a:ext cx="6694457" cy="707886"/>
          </a:xfrm>
          <a:prstGeom prst="rect">
            <a:avLst/>
          </a:prstGeom>
        </p:spPr>
        <p:txBody>
          <a:bodyPr wrap="square">
            <a:spAutoFit/>
          </a:bodyPr>
          <a:lstStyle/>
          <a:p>
            <a:r>
              <a:rPr lang="en-US" sz="2000" dirty="0" err="1">
                <a:latin typeface="Times New Roman" panose="02020603050405020304" pitchFamily="18" charset="0"/>
                <a:ea typeface="Calibri" panose="020F0502020204030204" pitchFamily="34" charset="0"/>
              </a:rPr>
              <a:t>Tra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nhanh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từ</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điển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nghĩa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từ</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sau</a:t>
            </a:r>
            <a:r>
              <a:rPr lang="en-US" sz="2000" dirty="0">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Đơn</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phương</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quảng</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cáo</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lễ</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phép</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ăn</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khang</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trang</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độc</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lập</a:t>
            </a:r>
            <a:endParaRPr lang="en-US" sz="2000" dirty="0">
              <a:solidFill>
                <a:srgbClr val="FF0000"/>
              </a:solidFill>
            </a:endParaRPr>
          </a:p>
        </p:txBody>
      </p:sp>
      <p:sp>
        <p:nvSpPr>
          <p:cNvPr id="5" name="Rectangle 4"/>
          <p:cNvSpPr/>
          <p:nvPr/>
        </p:nvSpPr>
        <p:spPr>
          <a:xfrm>
            <a:off x="1269106" y="1952061"/>
            <a:ext cx="6825150" cy="584775"/>
          </a:xfrm>
          <a:prstGeom prst="rect">
            <a:avLst/>
          </a:prstGeom>
        </p:spPr>
        <p:txBody>
          <a:bodyPr wrap="square">
            <a:spAutoFit/>
          </a:bodyPr>
          <a:lstStyle/>
          <a:p>
            <a:pPr algn="just"/>
            <a:r>
              <a:rPr lang="en-US" sz="1600" i="1" dirty="0" smtClean="0">
                <a:solidFill>
                  <a:srgbClr val="FF0000"/>
                </a:solidFill>
                <a:latin typeface="Times New Roman" panose="02020603050405020304" pitchFamily="18" charset="0"/>
                <a:ea typeface="Calibri" panose="020F0502020204030204" pitchFamily="34" charset="0"/>
              </a:rPr>
              <a:t>- </a:t>
            </a:r>
            <a:r>
              <a:rPr lang="en-US" sz="1600" i="1" dirty="0" err="1" smtClean="0">
                <a:solidFill>
                  <a:srgbClr val="FF0000"/>
                </a:solidFill>
                <a:latin typeface="Times New Roman" panose="02020603050405020304" pitchFamily="18" charset="0"/>
                <a:ea typeface="Calibri" panose="020F0502020204030204" pitchFamily="34" charset="0"/>
              </a:rPr>
              <a:t>Đơn</a:t>
            </a:r>
            <a:r>
              <a:rPr lang="en-US" sz="1600" i="1" dirty="0" smtClean="0">
                <a:solidFill>
                  <a:srgbClr val="FF0000"/>
                </a:solidFill>
                <a:latin typeface="Times New Roman" panose="02020603050405020304" pitchFamily="18" charset="0"/>
                <a:ea typeface="Calibri" panose="020F0502020204030204" pitchFamily="34" charset="0"/>
              </a:rPr>
              <a:t> </a:t>
            </a:r>
            <a:r>
              <a:rPr lang="en-US" sz="1600" i="1" dirty="0" err="1">
                <a:solidFill>
                  <a:srgbClr val="FF0000"/>
                </a:solidFill>
                <a:latin typeface="Times New Roman" panose="02020603050405020304" pitchFamily="18" charset="0"/>
                <a:ea typeface="Calibri" panose="020F0502020204030204" pitchFamily="34" charset="0"/>
              </a:rPr>
              <a:t>phương</a:t>
            </a:r>
            <a:r>
              <a:rPr lang="en-US" sz="1600" i="1" dirty="0">
                <a:solidFill>
                  <a:srgbClr val="FF0000"/>
                </a:solidFill>
                <a:latin typeface="Times New Roman" panose="02020603050405020304" pitchFamily="18" charset="0"/>
                <a:ea typeface="Calibri" panose="020F0502020204030204" pitchFamily="34" charset="0"/>
              </a:rPr>
              <a:t>:</a:t>
            </a:r>
            <a:r>
              <a:rPr lang="en-US" sz="1600" kern="1200" dirty="0">
                <a:solidFill>
                  <a:srgbClr val="FF0000"/>
                </a:solidFill>
                <a:latin typeface="Times New Roman" panose="02020603050405020304" pitchFamily="18" charset="0"/>
                <a:ea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rPr>
              <a:t>Tính</a:t>
            </a:r>
            <a:r>
              <a:rPr lang="en-US" sz="1600" dirty="0">
                <a:solidFill>
                  <a:srgbClr val="FF0000"/>
                </a:solidFill>
                <a:latin typeface="Times New Roman" panose="02020603050405020304" pitchFamily="18" charset="0"/>
                <a:ea typeface="Calibri" panose="020F0502020204030204" pitchFamily="34" charset="0"/>
              </a:rPr>
              <a:t> </a:t>
            </a:r>
            <a:r>
              <a:rPr lang="en-US" sz="1600" dirty="0" err="1">
                <a:solidFill>
                  <a:srgbClr val="FF0000"/>
                </a:solidFill>
                <a:latin typeface="Times New Roman" panose="02020603050405020304" pitchFamily="18" charset="0"/>
                <a:ea typeface="Calibri" panose="020F0502020204030204" pitchFamily="34" charset="0"/>
              </a:rPr>
              <a:t>từ</a:t>
            </a:r>
            <a:r>
              <a:rPr lang="en-US" sz="1600" dirty="0">
                <a:solidFill>
                  <a:srgbClr val="FF0000"/>
                </a:solidFill>
                <a:latin typeface="Times New Roman" panose="02020603050405020304" pitchFamily="18" charset="0"/>
                <a:ea typeface="Calibri" panose="020F0502020204030204" pitchFamily="34" charset="0"/>
              </a:rPr>
              <a:t>: </a:t>
            </a:r>
            <a:r>
              <a:rPr lang="en-US" sz="1600" dirty="0">
                <a:latin typeface="Times New Roman" panose="02020603050405020304" pitchFamily="18" charset="0"/>
                <a:ea typeface="Calibri" panose="020F0502020204030204" pitchFamily="34" charset="0"/>
              </a:rPr>
              <a:t>R</a:t>
            </a:r>
            <a:r>
              <a:rPr lang="vi-VN" sz="1600" dirty="0">
                <a:latin typeface="Times New Roman" panose="02020603050405020304" pitchFamily="18" charset="0"/>
                <a:ea typeface="Calibri" panose="020F0502020204030204" pitchFamily="34" charset="0"/>
              </a:rPr>
              <a:t>iêng một bên, không có sự thoả thuận hoặc sự tham gia của bên kia; phân biệt với đa phương, song phương</a:t>
            </a:r>
            <a:r>
              <a:rPr lang="en-US" sz="1600" dirty="0">
                <a:latin typeface="Times New Roman" panose="02020603050405020304" pitchFamily="18" charset="0"/>
                <a:ea typeface="Calibri" panose="020F0502020204030204" pitchFamily="34" charset="0"/>
              </a:rPr>
              <a:t>.</a:t>
            </a:r>
            <a:endParaRPr lang="en-US" sz="1600" dirty="0"/>
          </a:p>
        </p:txBody>
      </p:sp>
      <p:sp>
        <p:nvSpPr>
          <p:cNvPr id="6" name="Rectangle 5"/>
          <p:cNvSpPr/>
          <p:nvPr/>
        </p:nvSpPr>
        <p:spPr>
          <a:xfrm>
            <a:off x="1269106" y="2490084"/>
            <a:ext cx="7125594" cy="700576"/>
          </a:xfrm>
          <a:prstGeom prst="rect">
            <a:avLst/>
          </a:prstGeom>
        </p:spPr>
        <p:txBody>
          <a:bodyPr wrap="square">
            <a:spAutoFit/>
          </a:bodyPr>
          <a:lstStyle/>
          <a:p>
            <a:pPr algn="just">
              <a:lnSpc>
                <a:spcPct val="130000"/>
              </a:lnSpc>
            </a:pPr>
            <a:r>
              <a:rPr lang="en-US" sz="1600" i="1" dirty="0" smtClean="0">
                <a:solidFill>
                  <a:srgbClr val="FF0000"/>
                </a:solidFill>
                <a:latin typeface="Times New Roman" panose="02020603050405020304" pitchFamily="18" charset="0"/>
                <a:ea typeface="Calibri" panose="020F0502020204030204" pitchFamily="34" charset="0"/>
              </a:rPr>
              <a:t>- </a:t>
            </a:r>
            <a:r>
              <a:rPr lang="en-US" sz="1600" i="1" dirty="0" err="1">
                <a:solidFill>
                  <a:srgbClr val="FF0000"/>
                </a:solidFill>
                <a:latin typeface="Times New Roman" panose="02020603050405020304" pitchFamily="18" charset="0"/>
                <a:ea typeface="Calibri" panose="020F0502020204030204" pitchFamily="34" charset="0"/>
              </a:rPr>
              <a:t>Quảng</a:t>
            </a:r>
            <a:r>
              <a:rPr lang="en-US" sz="1600" i="1" dirty="0">
                <a:solidFill>
                  <a:srgbClr val="FF0000"/>
                </a:solidFill>
                <a:latin typeface="Times New Roman" panose="02020603050405020304" pitchFamily="18" charset="0"/>
                <a:ea typeface="Calibri" panose="020F0502020204030204" pitchFamily="34" charset="0"/>
              </a:rPr>
              <a:t> </a:t>
            </a:r>
            <a:r>
              <a:rPr lang="en-US" sz="1600" i="1" dirty="0" err="1">
                <a:solidFill>
                  <a:srgbClr val="FF0000"/>
                </a:solidFill>
                <a:latin typeface="Times New Roman" panose="02020603050405020304" pitchFamily="18" charset="0"/>
                <a:ea typeface="Calibri" panose="020F0502020204030204" pitchFamily="34" charset="0"/>
              </a:rPr>
              <a:t>cáo</a:t>
            </a:r>
            <a:r>
              <a:rPr lang="en-US" sz="1600" i="1" dirty="0">
                <a:solidFill>
                  <a:srgbClr val="FF0000"/>
                </a:solidFill>
                <a:latin typeface="Times New Roman" panose="02020603050405020304" pitchFamily="18" charset="0"/>
                <a:ea typeface="Calibri" panose="020F0502020204030204" pitchFamily="34" charset="0"/>
              </a:rPr>
              <a:t>:</a:t>
            </a:r>
            <a:r>
              <a:rPr lang="en-US" sz="1600" dirty="0">
                <a:solidFill>
                  <a:srgbClr val="FF0000"/>
                </a:solidFill>
                <a:latin typeface="Times New Roman" panose="02020603050405020304" pitchFamily="18" charset="0"/>
                <a:ea typeface="Calibri" panose="020F0502020204030204" pitchFamily="34" charset="0"/>
              </a:rPr>
              <a:t> </a:t>
            </a:r>
            <a:r>
              <a:rPr lang="en-US" sz="1600" dirty="0" err="1">
                <a:solidFill>
                  <a:srgbClr val="FF0000"/>
                </a:solidFill>
                <a:latin typeface="Times New Roman" panose="02020603050405020304" pitchFamily="18" charset="0"/>
                <a:ea typeface="Calibri" panose="020F0502020204030204" pitchFamily="34" charset="0"/>
              </a:rPr>
              <a:t>Động</a:t>
            </a:r>
            <a:r>
              <a:rPr lang="en-US" sz="1600" dirty="0">
                <a:solidFill>
                  <a:srgbClr val="FF0000"/>
                </a:solidFill>
                <a:latin typeface="Times New Roman" panose="02020603050405020304" pitchFamily="18" charset="0"/>
                <a:ea typeface="Calibri" panose="020F0502020204030204" pitchFamily="34" charset="0"/>
              </a:rPr>
              <a:t> </a:t>
            </a:r>
            <a:r>
              <a:rPr lang="en-US" sz="1600" dirty="0" err="1">
                <a:solidFill>
                  <a:srgbClr val="FF0000"/>
                </a:solidFill>
                <a:latin typeface="Times New Roman" panose="02020603050405020304" pitchFamily="18" charset="0"/>
                <a:ea typeface="Calibri" panose="020F0502020204030204" pitchFamily="34" charset="0"/>
              </a:rPr>
              <a:t>từ</a:t>
            </a:r>
            <a:r>
              <a:rPr lang="en-US" sz="1600" dirty="0">
                <a:solidFill>
                  <a:srgbClr val="FF0000"/>
                </a:solidFill>
                <a:latin typeface="Times New Roman" panose="02020603050405020304" pitchFamily="18" charset="0"/>
                <a:ea typeface="Calibri" panose="020F0502020204030204" pitchFamily="34" charset="0"/>
              </a:rPr>
              <a:t>: </a:t>
            </a:r>
            <a:r>
              <a:rPr lang="vi-VN" sz="1600" dirty="0">
                <a:latin typeface="Times New Roman" panose="02020603050405020304" pitchFamily="18" charset="0"/>
                <a:ea typeface="Calibri" panose="020F0502020204030204" pitchFamily="34" charset="0"/>
              </a:rPr>
              <a:t>trình bày, giới thiệu rộng rãi để cho nhiều người biết đến</a:t>
            </a:r>
            <a:r>
              <a:rPr lang="en-US" sz="1600" dirty="0">
                <a:latin typeface="Times New Roman" panose="02020603050405020304" pitchFamily="18" charset="0"/>
                <a:ea typeface="Calibri" panose="020F0502020204030204" pitchFamily="34" charset="0"/>
              </a:rPr>
              <a:t> / </a:t>
            </a:r>
            <a:r>
              <a:rPr lang="en-US" sz="1600" dirty="0" err="1">
                <a:latin typeface="Times New Roman" panose="02020603050405020304" pitchFamily="18" charset="0"/>
                <a:ea typeface="Calibri" panose="020F0502020204030204" pitchFamily="34" charset="0"/>
              </a:rPr>
              <a:t>Danh</a:t>
            </a:r>
            <a:r>
              <a:rPr lang="en-US" sz="1600" dirty="0">
                <a:latin typeface="Times New Roman" panose="02020603050405020304" pitchFamily="18" charset="0"/>
                <a:ea typeface="Calibri" panose="020F0502020204030204" pitchFamily="34" charset="0"/>
              </a:rPr>
              <a:t> </a:t>
            </a:r>
            <a:r>
              <a:rPr lang="en-US" sz="1600" dirty="0" err="1">
                <a:latin typeface="Times New Roman" panose="02020603050405020304" pitchFamily="18" charset="0"/>
                <a:ea typeface="Calibri" panose="020F0502020204030204" pitchFamily="34" charset="0"/>
              </a:rPr>
              <a:t>từ</a:t>
            </a:r>
            <a:r>
              <a:rPr lang="en-US" sz="1600" dirty="0">
                <a:latin typeface="Times New Roman" panose="02020603050405020304" pitchFamily="18" charset="0"/>
                <a:ea typeface="Calibri" panose="020F0502020204030204" pitchFamily="34" charset="0"/>
              </a:rPr>
              <a:t>: </a:t>
            </a:r>
            <a:r>
              <a:rPr lang="vi-VN" sz="1600" dirty="0">
                <a:latin typeface="Times New Roman" panose="02020603050405020304" pitchFamily="18" charset="0"/>
                <a:ea typeface="Calibri" panose="020F0502020204030204" pitchFamily="34" charset="0"/>
              </a:rPr>
              <a:t>thông tin, chương trình quảng cáo</a:t>
            </a:r>
            <a:r>
              <a:rPr lang="en-US" sz="1600" dirty="0">
                <a:latin typeface="Times New Roman" panose="02020603050405020304" pitchFamily="18" charset="0"/>
                <a:ea typeface="Calibri" panose="020F0502020204030204" pitchFamily="34" charset="0"/>
              </a:rPr>
              <a:t>.</a:t>
            </a:r>
            <a:endParaRPr lang="en-US" sz="1600" kern="100" dirty="0">
              <a:latin typeface="Times New Roman" panose="02020603050405020304" pitchFamily="18" charset="0"/>
              <a:ea typeface="Calibri" panose="020F0502020204030204" pitchFamily="34" charset="0"/>
            </a:endParaRPr>
          </a:p>
        </p:txBody>
      </p:sp>
      <p:sp>
        <p:nvSpPr>
          <p:cNvPr id="7" name="Rectangle 6"/>
          <p:cNvSpPr/>
          <p:nvPr/>
        </p:nvSpPr>
        <p:spPr>
          <a:xfrm>
            <a:off x="1269106" y="3302880"/>
            <a:ext cx="5750743" cy="732508"/>
          </a:xfrm>
          <a:prstGeom prst="rect">
            <a:avLst/>
          </a:prstGeom>
        </p:spPr>
        <p:txBody>
          <a:bodyPr wrap="square">
            <a:spAutoFit/>
          </a:bodyPr>
          <a:lstStyle/>
          <a:p>
            <a:pPr>
              <a:lnSpc>
                <a:spcPct val="130000"/>
              </a:lnSpc>
            </a:pPr>
            <a:r>
              <a:rPr lang="en-US" sz="1600" i="1" dirty="0" smtClean="0">
                <a:solidFill>
                  <a:srgbClr val="FF0000"/>
                </a:solidFill>
                <a:latin typeface="Times New Roman" panose="02020603050405020304" pitchFamily="18" charset="0"/>
                <a:ea typeface="Calibri" panose="020F0502020204030204" pitchFamily="34" charset="0"/>
              </a:rPr>
              <a:t>- </a:t>
            </a:r>
            <a:r>
              <a:rPr lang="en-US" sz="1600" i="1" dirty="0" err="1">
                <a:solidFill>
                  <a:srgbClr val="FF0000"/>
                </a:solidFill>
                <a:latin typeface="Times New Roman" panose="02020603050405020304" pitchFamily="18" charset="0"/>
                <a:ea typeface="Calibri" panose="020F0502020204030204" pitchFamily="34" charset="0"/>
              </a:rPr>
              <a:t>Lễ</a:t>
            </a:r>
            <a:r>
              <a:rPr lang="en-US" sz="1600" i="1" dirty="0">
                <a:solidFill>
                  <a:srgbClr val="FF0000"/>
                </a:solidFill>
                <a:latin typeface="Times New Roman" panose="02020603050405020304" pitchFamily="18" charset="0"/>
                <a:ea typeface="Calibri" panose="020F0502020204030204" pitchFamily="34" charset="0"/>
              </a:rPr>
              <a:t> </a:t>
            </a:r>
            <a:r>
              <a:rPr lang="en-US" sz="1600" i="1" dirty="0" err="1">
                <a:solidFill>
                  <a:srgbClr val="FF0000"/>
                </a:solidFill>
                <a:latin typeface="Times New Roman" panose="02020603050405020304" pitchFamily="18" charset="0"/>
                <a:ea typeface="Calibri" panose="020F0502020204030204" pitchFamily="34" charset="0"/>
              </a:rPr>
              <a:t>phép</a:t>
            </a:r>
            <a:r>
              <a:rPr lang="en-US" sz="1600" i="1" dirty="0">
                <a:solidFill>
                  <a:srgbClr val="FF0000"/>
                </a:solidFill>
                <a:latin typeface="Times New Roman" panose="02020603050405020304" pitchFamily="18" charset="0"/>
                <a:ea typeface="Calibri" panose="020F0502020204030204" pitchFamily="34" charset="0"/>
              </a:rPr>
              <a:t>:</a:t>
            </a:r>
            <a:r>
              <a:rPr lang="en-US" sz="1600" dirty="0">
                <a:solidFill>
                  <a:srgbClr val="FF0000"/>
                </a:solidFill>
                <a:latin typeface="Times New Roman" panose="02020603050405020304" pitchFamily="18" charset="0"/>
                <a:ea typeface="Calibri" panose="020F0502020204030204" pitchFamily="34" charset="0"/>
              </a:rPr>
              <a:t> </a:t>
            </a:r>
            <a:r>
              <a:rPr lang="en-US" sz="1600" dirty="0" err="1">
                <a:solidFill>
                  <a:srgbClr val="FF0000"/>
                </a:solidFill>
                <a:latin typeface="Times New Roman" panose="02020603050405020304" pitchFamily="18" charset="0"/>
                <a:ea typeface="Calibri" panose="020F0502020204030204" pitchFamily="34" charset="0"/>
              </a:rPr>
              <a:t>Tính</a:t>
            </a:r>
            <a:r>
              <a:rPr lang="en-US" sz="1600" dirty="0">
                <a:solidFill>
                  <a:srgbClr val="FF0000"/>
                </a:solidFill>
                <a:latin typeface="Times New Roman" panose="02020603050405020304" pitchFamily="18" charset="0"/>
                <a:ea typeface="Calibri" panose="020F0502020204030204" pitchFamily="34" charset="0"/>
              </a:rPr>
              <a:t> </a:t>
            </a:r>
            <a:r>
              <a:rPr lang="en-US" sz="1600" dirty="0" err="1">
                <a:solidFill>
                  <a:srgbClr val="FF0000"/>
                </a:solidFill>
                <a:latin typeface="Times New Roman" panose="02020603050405020304" pitchFamily="18" charset="0"/>
                <a:ea typeface="Calibri" panose="020F0502020204030204" pitchFamily="34" charset="0"/>
              </a:rPr>
              <a:t>từ</a:t>
            </a:r>
            <a:r>
              <a:rPr lang="en-US" sz="1600" dirty="0">
                <a:solidFill>
                  <a:srgbClr val="FF0000"/>
                </a:solidFill>
                <a:latin typeface="Times New Roman" panose="02020603050405020304" pitchFamily="18" charset="0"/>
                <a:ea typeface="Calibri" panose="020F0502020204030204" pitchFamily="34" charset="0"/>
              </a:rPr>
              <a:t>: </a:t>
            </a:r>
            <a:r>
              <a:rPr lang="vi-VN" sz="1600" dirty="0">
                <a:latin typeface="Times New Roman" panose="02020603050405020304" pitchFamily="18" charset="0"/>
                <a:ea typeface="Calibri" panose="020F0502020204030204" pitchFamily="34" charset="0"/>
              </a:rPr>
              <a:t>có thái độ được coi là đúng mực, tỏ ra biết kính trọng người trên</a:t>
            </a:r>
            <a:endParaRPr lang="en-US" sz="1600" kern="100" dirty="0">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25"/>
        <p:cNvGrpSpPr/>
        <p:nvPr/>
      </p:nvGrpSpPr>
      <p:grpSpPr>
        <a:xfrm>
          <a:off x="0" y="0"/>
          <a:ext cx="0" cy="0"/>
          <a:chOff x="0" y="0"/>
          <a:chExt cx="0" cy="0"/>
        </a:xfrm>
      </p:grpSpPr>
      <p:sp>
        <p:nvSpPr>
          <p:cNvPr id="9926" name="Google Shape;9926;p38"/>
          <p:cNvSpPr txBox="1">
            <a:spLocks noGrp="1"/>
          </p:cNvSpPr>
          <p:nvPr>
            <p:ph type="title"/>
          </p:nvPr>
        </p:nvSpPr>
        <p:spPr>
          <a:xfrm>
            <a:off x="1270650" y="629375"/>
            <a:ext cx="702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b="1" dirty="0" err="1" smtClean="0">
                <a:latin typeface="Times New Roman" panose="02020603050405020304" pitchFamily="18" charset="0"/>
                <a:cs typeface="Times New Roman" panose="02020603050405020304" pitchFamily="18" charset="0"/>
              </a:rPr>
              <a:t>Bài</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tập</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nhanh</a:t>
            </a:r>
            <a:r>
              <a:rPr lang="en-US" sz="2500" b="1" dirty="0" smtClean="0">
                <a:latin typeface="Times New Roman" panose="02020603050405020304" pitchFamily="18" charset="0"/>
                <a:cs typeface="Times New Roman" panose="02020603050405020304" pitchFamily="18" charset="0"/>
              </a:rPr>
              <a:t>:</a:t>
            </a:r>
            <a:endParaRPr sz="2500" b="1" dirty="0">
              <a:latin typeface="Times New Roman" panose="02020603050405020304" pitchFamily="18" charset="0"/>
              <a:cs typeface="Times New Roman" panose="02020603050405020304" pitchFamily="18" charset="0"/>
            </a:endParaRPr>
          </a:p>
        </p:txBody>
      </p:sp>
      <p:grpSp>
        <p:nvGrpSpPr>
          <p:cNvPr id="9929" name="Google Shape;9929;p38"/>
          <p:cNvGrpSpPr/>
          <p:nvPr/>
        </p:nvGrpSpPr>
        <p:grpSpPr>
          <a:xfrm rot="-2700000">
            <a:off x="5738104" y="3908601"/>
            <a:ext cx="2270043" cy="183536"/>
            <a:chOff x="5419725" y="2413000"/>
            <a:chExt cx="2169725" cy="175425"/>
          </a:xfrm>
        </p:grpSpPr>
        <p:sp>
          <p:nvSpPr>
            <p:cNvPr id="9930" name="Google Shape;9930;p38"/>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38"/>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38"/>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3" name="Google Shape;9933;p38"/>
          <p:cNvSpPr/>
          <p:nvPr/>
        </p:nvSpPr>
        <p:spPr>
          <a:xfrm>
            <a:off x="7710613" y="4102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38"/>
          <p:cNvSpPr/>
          <p:nvPr/>
        </p:nvSpPr>
        <p:spPr>
          <a:xfrm>
            <a:off x="7963575" y="2967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38"/>
          <p:cNvSpPr/>
          <p:nvPr/>
        </p:nvSpPr>
        <p:spPr>
          <a:xfrm>
            <a:off x="6462175" y="324300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38"/>
          <p:cNvSpPr/>
          <p:nvPr/>
        </p:nvSpPr>
        <p:spPr>
          <a:xfrm>
            <a:off x="2210500" y="415108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38"/>
          <p:cNvSpPr/>
          <p:nvPr/>
        </p:nvSpPr>
        <p:spPr>
          <a:xfrm flipH="1">
            <a:off x="1349650" y="4043486"/>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38"/>
          <p:cNvSpPr/>
          <p:nvPr/>
        </p:nvSpPr>
        <p:spPr>
          <a:xfrm>
            <a:off x="7575163" y="790150"/>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38"/>
          <p:cNvSpPr/>
          <p:nvPr/>
        </p:nvSpPr>
        <p:spPr>
          <a:xfrm>
            <a:off x="7070800" y="1147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1269106" y="1185856"/>
            <a:ext cx="6694457" cy="707886"/>
          </a:xfrm>
          <a:prstGeom prst="rect">
            <a:avLst/>
          </a:prstGeom>
        </p:spPr>
        <p:txBody>
          <a:bodyPr wrap="square">
            <a:spAutoFit/>
          </a:bodyPr>
          <a:lstStyle/>
          <a:p>
            <a:r>
              <a:rPr lang="en-US" sz="2000" dirty="0" err="1">
                <a:latin typeface="Times New Roman" panose="02020603050405020304" pitchFamily="18" charset="0"/>
                <a:ea typeface="Calibri" panose="020F0502020204030204" pitchFamily="34" charset="0"/>
              </a:rPr>
              <a:t>Tra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nhanh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từ</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điển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nghĩa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từ</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sau</a:t>
            </a:r>
            <a:r>
              <a:rPr lang="en-US" sz="2000" dirty="0">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Đơn</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phương</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quảng</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cáo</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lễ</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phép</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ăn</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khang</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trang</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độc</a:t>
            </a:r>
            <a:r>
              <a:rPr lang="en-US" sz="2000" i="1" dirty="0">
                <a:solidFill>
                  <a:srgbClr val="FF0000"/>
                </a:solidFill>
                <a:latin typeface="Times New Roman" panose="02020603050405020304" pitchFamily="18" charset="0"/>
                <a:ea typeface="Calibri" panose="020F0502020204030204" pitchFamily="34" charset="0"/>
              </a:rPr>
              <a:t> </a:t>
            </a:r>
            <a:r>
              <a:rPr lang="en-US" sz="2000" i="1" dirty="0" err="1">
                <a:solidFill>
                  <a:srgbClr val="FF0000"/>
                </a:solidFill>
                <a:latin typeface="Times New Roman" panose="02020603050405020304" pitchFamily="18" charset="0"/>
                <a:ea typeface="Calibri" panose="020F0502020204030204" pitchFamily="34" charset="0"/>
              </a:rPr>
              <a:t>lập</a:t>
            </a:r>
            <a:endParaRPr lang="en-US" sz="2000" dirty="0">
              <a:solidFill>
                <a:srgbClr val="FF0000"/>
              </a:solidFill>
            </a:endParaRPr>
          </a:p>
        </p:txBody>
      </p:sp>
      <p:sp>
        <p:nvSpPr>
          <p:cNvPr id="2" name="Rectangle 1"/>
          <p:cNvSpPr/>
          <p:nvPr/>
        </p:nvSpPr>
        <p:spPr>
          <a:xfrm>
            <a:off x="1269106" y="1913507"/>
            <a:ext cx="6179444" cy="412421"/>
          </a:xfrm>
          <a:prstGeom prst="rect">
            <a:avLst/>
          </a:prstGeom>
        </p:spPr>
        <p:txBody>
          <a:bodyPr wrap="square">
            <a:spAutoFit/>
          </a:bodyPr>
          <a:lstStyle/>
          <a:p>
            <a:pPr algn="just">
              <a:lnSpc>
                <a:spcPct val="130000"/>
              </a:lnSpc>
            </a:pPr>
            <a:r>
              <a:rPr lang="en-US" sz="1600" i="1" dirty="0" smtClean="0">
                <a:solidFill>
                  <a:srgbClr val="FF0000"/>
                </a:solidFill>
                <a:latin typeface="Times New Roman" panose="02020603050405020304" pitchFamily="18" charset="0"/>
                <a:ea typeface="Calibri" panose="020F0502020204030204" pitchFamily="34" charset="0"/>
              </a:rPr>
              <a:t>- </a:t>
            </a:r>
            <a:r>
              <a:rPr lang="en-US" sz="1600" i="1" dirty="0" err="1">
                <a:solidFill>
                  <a:srgbClr val="FF0000"/>
                </a:solidFill>
                <a:latin typeface="Times New Roman" panose="02020603050405020304" pitchFamily="18" charset="0"/>
                <a:ea typeface="Calibri" panose="020F0502020204030204" pitchFamily="34" charset="0"/>
              </a:rPr>
              <a:t>Ăn</a:t>
            </a:r>
            <a:r>
              <a:rPr lang="en-US" sz="1600" dirty="0">
                <a:solidFill>
                  <a:srgbClr val="FF0000"/>
                </a:solidFill>
                <a:latin typeface="Times New Roman" panose="02020603050405020304" pitchFamily="18" charset="0"/>
                <a:ea typeface="Calibri" panose="020F0502020204030204" pitchFamily="34" charset="0"/>
              </a:rPr>
              <a:t>: </a:t>
            </a:r>
            <a:r>
              <a:rPr lang="en-US" sz="1600" dirty="0" err="1">
                <a:solidFill>
                  <a:srgbClr val="FF0000"/>
                </a:solidFill>
                <a:latin typeface="Times New Roman" panose="02020603050405020304" pitchFamily="18" charset="0"/>
                <a:ea typeface="Calibri" panose="020F0502020204030204" pitchFamily="34" charset="0"/>
              </a:rPr>
              <a:t>Động</a:t>
            </a:r>
            <a:r>
              <a:rPr lang="en-US" sz="1600" dirty="0">
                <a:solidFill>
                  <a:srgbClr val="FF0000"/>
                </a:solidFill>
                <a:latin typeface="Times New Roman" panose="02020603050405020304" pitchFamily="18" charset="0"/>
                <a:ea typeface="Calibri" panose="020F0502020204030204" pitchFamily="34" charset="0"/>
              </a:rPr>
              <a:t> </a:t>
            </a:r>
            <a:r>
              <a:rPr lang="en-US" sz="1600" dirty="0" err="1">
                <a:solidFill>
                  <a:srgbClr val="FF0000"/>
                </a:solidFill>
                <a:latin typeface="Times New Roman" panose="02020603050405020304" pitchFamily="18" charset="0"/>
                <a:ea typeface="Calibri" panose="020F0502020204030204" pitchFamily="34" charset="0"/>
              </a:rPr>
              <a:t>từ</a:t>
            </a:r>
            <a:r>
              <a:rPr lang="en-US" sz="1600" dirty="0">
                <a:solidFill>
                  <a:srgbClr val="FF0000"/>
                </a:solidFill>
                <a:latin typeface="Times New Roman" panose="02020603050405020304" pitchFamily="18" charset="0"/>
                <a:ea typeface="Calibri" panose="020F0502020204030204" pitchFamily="34" charset="0"/>
              </a:rPr>
              <a:t>: </a:t>
            </a:r>
            <a:r>
              <a:rPr lang="en-US" sz="1600" dirty="0">
                <a:solidFill>
                  <a:schemeClr val="tx1"/>
                </a:solidFill>
                <a:latin typeface="Times New Roman" panose="02020603050405020304" pitchFamily="18" charset="0"/>
                <a:ea typeface="Calibri" panose="020F0502020204030204" pitchFamily="34" charset="0"/>
              </a:rPr>
              <a:t>Cho </a:t>
            </a:r>
            <a:r>
              <a:rPr lang="en-US" sz="1600" dirty="0" err="1">
                <a:solidFill>
                  <a:schemeClr val="tx1"/>
                </a:solidFill>
                <a:latin typeface="Times New Roman" panose="02020603050405020304" pitchFamily="18" charset="0"/>
                <a:ea typeface="Calibri" panose="020F0502020204030204" pitchFamily="34" charset="0"/>
              </a:rPr>
              <a:t>thức</a:t>
            </a:r>
            <a:r>
              <a:rPr lang="en-US" sz="1600" dirty="0">
                <a:solidFill>
                  <a:schemeClr val="tx1"/>
                </a:solidFill>
                <a:latin typeface="Times New Roman" panose="02020603050405020304" pitchFamily="18" charset="0"/>
                <a:ea typeface="Calibri" panose="020F0502020204030204" pitchFamily="34" charset="0"/>
              </a:rPr>
              <a:t> </a:t>
            </a:r>
            <a:r>
              <a:rPr lang="en-US" sz="1600" dirty="0" err="1">
                <a:solidFill>
                  <a:schemeClr val="tx1"/>
                </a:solidFill>
                <a:latin typeface="Times New Roman" panose="02020603050405020304" pitchFamily="18" charset="0"/>
                <a:ea typeface="Calibri" panose="020F0502020204030204" pitchFamily="34" charset="0"/>
              </a:rPr>
              <a:t>ăn</a:t>
            </a:r>
            <a:r>
              <a:rPr lang="en-US" sz="1600" dirty="0">
                <a:solidFill>
                  <a:schemeClr val="tx1"/>
                </a:solidFill>
                <a:latin typeface="Times New Roman" panose="02020603050405020304" pitchFamily="18" charset="0"/>
                <a:ea typeface="Calibri" panose="020F0502020204030204" pitchFamily="34" charset="0"/>
              </a:rPr>
              <a:t> </a:t>
            </a:r>
            <a:r>
              <a:rPr lang="en-US" sz="1600" dirty="0" err="1">
                <a:solidFill>
                  <a:schemeClr val="tx1"/>
                </a:solidFill>
                <a:latin typeface="Times New Roman" panose="02020603050405020304" pitchFamily="18" charset="0"/>
                <a:ea typeface="Calibri" panose="020F0502020204030204" pitchFamily="34" charset="0"/>
              </a:rPr>
              <a:t>vào</a:t>
            </a:r>
            <a:r>
              <a:rPr lang="en-US" sz="1600" dirty="0">
                <a:solidFill>
                  <a:schemeClr val="tx1"/>
                </a:solidFill>
                <a:latin typeface="Times New Roman" panose="02020603050405020304" pitchFamily="18" charset="0"/>
                <a:ea typeface="Calibri" panose="020F0502020204030204" pitchFamily="34" charset="0"/>
              </a:rPr>
              <a:t> </a:t>
            </a:r>
            <a:r>
              <a:rPr lang="en-US" sz="1600" dirty="0" err="1">
                <a:solidFill>
                  <a:schemeClr val="tx1"/>
                </a:solidFill>
                <a:latin typeface="Times New Roman" panose="02020603050405020304" pitchFamily="18" charset="0"/>
                <a:ea typeface="Calibri" panose="020F0502020204030204" pitchFamily="34" charset="0"/>
              </a:rPr>
              <a:t>miệng</a:t>
            </a:r>
            <a:r>
              <a:rPr lang="en-US" sz="1600" dirty="0">
                <a:solidFill>
                  <a:schemeClr val="tx1"/>
                </a:solidFill>
                <a:latin typeface="Times New Roman" panose="02020603050405020304" pitchFamily="18" charset="0"/>
                <a:ea typeface="Calibri" panose="020F0502020204030204" pitchFamily="34" charset="0"/>
              </a:rPr>
              <a:t>, </a:t>
            </a:r>
            <a:r>
              <a:rPr lang="en-US" sz="1600" dirty="0" err="1">
                <a:solidFill>
                  <a:schemeClr val="tx1"/>
                </a:solidFill>
                <a:latin typeface="Times New Roman" panose="02020603050405020304" pitchFamily="18" charset="0"/>
                <a:ea typeface="Calibri" panose="020F0502020204030204" pitchFamily="34" charset="0"/>
              </a:rPr>
              <a:t>nhai</a:t>
            </a:r>
            <a:r>
              <a:rPr lang="en-US" sz="1600" dirty="0">
                <a:solidFill>
                  <a:schemeClr val="tx1"/>
                </a:solidFill>
                <a:latin typeface="Times New Roman" panose="02020603050405020304" pitchFamily="18" charset="0"/>
                <a:ea typeface="Calibri" panose="020F0502020204030204" pitchFamily="34" charset="0"/>
              </a:rPr>
              <a:t>, </a:t>
            </a:r>
            <a:r>
              <a:rPr lang="en-US" sz="1600" dirty="0" err="1">
                <a:solidFill>
                  <a:schemeClr val="tx1"/>
                </a:solidFill>
                <a:latin typeface="Times New Roman" panose="02020603050405020304" pitchFamily="18" charset="0"/>
                <a:ea typeface="Calibri" panose="020F0502020204030204" pitchFamily="34" charset="0"/>
              </a:rPr>
              <a:t>nuốt</a:t>
            </a:r>
            <a:r>
              <a:rPr lang="en-US" sz="1600" dirty="0">
                <a:solidFill>
                  <a:schemeClr val="tx1"/>
                </a:solidFill>
                <a:latin typeface="Times New Roman" panose="02020603050405020304" pitchFamily="18" charset="0"/>
                <a:ea typeface="Calibri" panose="020F0502020204030204" pitchFamily="34" charset="0"/>
              </a:rPr>
              <a:t> … </a:t>
            </a:r>
            <a:r>
              <a:rPr lang="en-US" sz="1600" dirty="0" err="1">
                <a:solidFill>
                  <a:schemeClr val="tx1"/>
                </a:solidFill>
                <a:latin typeface="Times New Roman" panose="02020603050405020304" pitchFamily="18" charset="0"/>
                <a:ea typeface="Calibri" panose="020F0502020204030204" pitchFamily="34" charset="0"/>
              </a:rPr>
              <a:t>để</a:t>
            </a:r>
            <a:r>
              <a:rPr lang="en-US" sz="1600" dirty="0">
                <a:solidFill>
                  <a:schemeClr val="tx1"/>
                </a:solidFill>
                <a:latin typeface="Times New Roman" panose="02020603050405020304" pitchFamily="18" charset="0"/>
                <a:ea typeface="Calibri" panose="020F0502020204030204" pitchFamily="34" charset="0"/>
              </a:rPr>
              <a:t> </a:t>
            </a:r>
            <a:r>
              <a:rPr lang="en-US" sz="1600" dirty="0" err="1">
                <a:solidFill>
                  <a:schemeClr val="tx1"/>
                </a:solidFill>
                <a:latin typeface="Times New Roman" panose="02020603050405020304" pitchFamily="18" charset="0"/>
                <a:ea typeface="Calibri" panose="020F0502020204030204" pitchFamily="34" charset="0"/>
              </a:rPr>
              <a:t>nuôi</a:t>
            </a:r>
            <a:r>
              <a:rPr lang="en-US" sz="1600" dirty="0">
                <a:solidFill>
                  <a:schemeClr val="tx1"/>
                </a:solidFill>
                <a:latin typeface="Times New Roman" panose="02020603050405020304" pitchFamily="18" charset="0"/>
                <a:ea typeface="Calibri" panose="020F0502020204030204" pitchFamily="34" charset="0"/>
              </a:rPr>
              <a:t> </a:t>
            </a:r>
            <a:r>
              <a:rPr lang="en-US" sz="1600" dirty="0" err="1">
                <a:solidFill>
                  <a:schemeClr val="tx1"/>
                </a:solidFill>
                <a:latin typeface="Times New Roman" panose="02020603050405020304" pitchFamily="18" charset="0"/>
                <a:ea typeface="Calibri" panose="020F0502020204030204" pitchFamily="34" charset="0"/>
              </a:rPr>
              <a:t>sống</a:t>
            </a:r>
            <a:r>
              <a:rPr lang="en-US" sz="1600" dirty="0">
                <a:solidFill>
                  <a:schemeClr val="tx1"/>
                </a:solidFill>
                <a:latin typeface="Times New Roman" panose="02020603050405020304" pitchFamily="18" charset="0"/>
                <a:ea typeface="Calibri" panose="020F0502020204030204" pitchFamily="34" charset="0"/>
              </a:rPr>
              <a:t> </a:t>
            </a:r>
            <a:r>
              <a:rPr lang="en-US" sz="1600" dirty="0" err="1">
                <a:solidFill>
                  <a:schemeClr val="tx1"/>
                </a:solidFill>
                <a:latin typeface="Times New Roman" panose="02020603050405020304" pitchFamily="18" charset="0"/>
                <a:ea typeface="Calibri" panose="020F0502020204030204" pitchFamily="34" charset="0"/>
              </a:rPr>
              <a:t>cơ</a:t>
            </a:r>
            <a:r>
              <a:rPr lang="en-US" sz="1600" dirty="0">
                <a:solidFill>
                  <a:schemeClr val="tx1"/>
                </a:solidFill>
                <a:latin typeface="Times New Roman" panose="02020603050405020304" pitchFamily="18" charset="0"/>
                <a:ea typeface="Calibri" panose="020F0502020204030204" pitchFamily="34" charset="0"/>
              </a:rPr>
              <a:t> </a:t>
            </a:r>
            <a:r>
              <a:rPr lang="en-US" sz="1600" dirty="0" err="1">
                <a:solidFill>
                  <a:schemeClr val="tx1"/>
                </a:solidFill>
                <a:latin typeface="Times New Roman" panose="02020603050405020304" pitchFamily="18" charset="0"/>
                <a:ea typeface="Calibri" panose="020F0502020204030204" pitchFamily="34" charset="0"/>
              </a:rPr>
              <a:t>thể</a:t>
            </a:r>
            <a:r>
              <a:rPr lang="en-US" sz="1600" dirty="0">
                <a:solidFill>
                  <a:schemeClr val="tx1"/>
                </a:solidFill>
                <a:latin typeface="Times New Roman" panose="02020603050405020304" pitchFamily="18" charset="0"/>
                <a:ea typeface="Calibri" panose="020F0502020204030204" pitchFamily="34" charset="0"/>
              </a:rPr>
              <a:t>.</a:t>
            </a:r>
            <a:endParaRPr lang="en-US" sz="1600" kern="100" dirty="0">
              <a:solidFill>
                <a:schemeClr val="tx1"/>
              </a:solidFill>
              <a:latin typeface="Times New Roman" panose="02020603050405020304" pitchFamily="18" charset="0"/>
              <a:ea typeface="Calibri" panose="020F0502020204030204" pitchFamily="34" charset="0"/>
            </a:endParaRPr>
          </a:p>
        </p:txBody>
      </p:sp>
      <p:sp>
        <p:nvSpPr>
          <p:cNvPr id="3" name="Rectangle 2"/>
          <p:cNvSpPr/>
          <p:nvPr/>
        </p:nvSpPr>
        <p:spPr>
          <a:xfrm>
            <a:off x="1269106" y="2325928"/>
            <a:ext cx="4153701" cy="380489"/>
          </a:xfrm>
          <a:prstGeom prst="rect">
            <a:avLst/>
          </a:prstGeom>
        </p:spPr>
        <p:txBody>
          <a:bodyPr wrap="none">
            <a:spAutoFit/>
          </a:bodyPr>
          <a:lstStyle/>
          <a:p>
            <a:pPr algn="just">
              <a:lnSpc>
                <a:spcPct val="130000"/>
              </a:lnSpc>
            </a:pPr>
            <a:r>
              <a:rPr lang="en-US" sz="1600" i="1" dirty="0" smtClean="0">
                <a:solidFill>
                  <a:srgbClr val="FF0000"/>
                </a:solidFill>
                <a:latin typeface="Times New Roman" panose="02020603050405020304" pitchFamily="18" charset="0"/>
                <a:ea typeface="Calibri" panose="020F0502020204030204" pitchFamily="34" charset="0"/>
              </a:rPr>
              <a:t>- </a:t>
            </a:r>
            <a:r>
              <a:rPr lang="en-US" sz="1600" i="1" dirty="0" err="1">
                <a:solidFill>
                  <a:srgbClr val="FF0000"/>
                </a:solidFill>
                <a:latin typeface="Times New Roman" panose="02020603050405020304" pitchFamily="18" charset="0"/>
                <a:ea typeface="Calibri" panose="020F0502020204030204" pitchFamily="34" charset="0"/>
              </a:rPr>
              <a:t>Khang</a:t>
            </a:r>
            <a:r>
              <a:rPr lang="en-US" sz="1600" i="1" dirty="0">
                <a:solidFill>
                  <a:srgbClr val="FF0000"/>
                </a:solidFill>
                <a:latin typeface="Times New Roman" panose="02020603050405020304" pitchFamily="18" charset="0"/>
                <a:ea typeface="Calibri" panose="020F0502020204030204" pitchFamily="34" charset="0"/>
              </a:rPr>
              <a:t> </a:t>
            </a:r>
            <a:r>
              <a:rPr lang="en-US" sz="1600" i="1" dirty="0" err="1">
                <a:solidFill>
                  <a:srgbClr val="FF0000"/>
                </a:solidFill>
                <a:latin typeface="Times New Roman" panose="02020603050405020304" pitchFamily="18" charset="0"/>
                <a:ea typeface="Calibri" panose="020F0502020204030204" pitchFamily="34" charset="0"/>
              </a:rPr>
              <a:t>trang</a:t>
            </a:r>
            <a:r>
              <a:rPr lang="en-US" sz="1600" i="1" dirty="0">
                <a:solidFill>
                  <a:srgbClr val="FF0000"/>
                </a:solidFill>
                <a:latin typeface="Times New Roman" panose="02020603050405020304" pitchFamily="18" charset="0"/>
                <a:ea typeface="Calibri" panose="020F0502020204030204" pitchFamily="34" charset="0"/>
              </a:rPr>
              <a:t>:</a:t>
            </a:r>
            <a:r>
              <a:rPr lang="en-US" sz="1600" dirty="0">
                <a:solidFill>
                  <a:srgbClr val="FF0000"/>
                </a:solidFill>
                <a:latin typeface="Times New Roman" panose="02020603050405020304" pitchFamily="18" charset="0"/>
                <a:ea typeface="Calibri" panose="020F0502020204030204" pitchFamily="34" charset="0"/>
              </a:rPr>
              <a:t> </a:t>
            </a:r>
            <a:r>
              <a:rPr lang="en-US" sz="1600" dirty="0" err="1">
                <a:solidFill>
                  <a:srgbClr val="FF0000"/>
                </a:solidFill>
                <a:latin typeface="Times New Roman" panose="02020603050405020304" pitchFamily="18" charset="0"/>
                <a:ea typeface="Calibri" panose="020F0502020204030204" pitchFamily="34" charset="0"/>
              </a:rPr>
              <a:t>Tính</a:t>
            </a:r>
            <a:r>
              <a:rPr lang="en-US" sz="1600" dirty="0">
                <a:solidFill>
                  <a:srgbClr val="FF0000"/>
                </a:solidFill>
                <a:latin typeface="Times New Roman" panose="02020603050405020304" pitchFamily="18" charset="0"/>
                <a:ea typeface="Calibri" panose="020F0502020204030204" pitchFamily="34" charset="0"/>
              </a:rPr>
              <a:t> </a:t>
            </a:r>
            <a:r>
              <a:rPr lang="en-US" sz="1600" dirty="0" err="1">
                <a:solidFill>
                  <a:srgbClr val="FF0000"/>
                </a:solidFill>
                <a:latin typeface="Times New Roman" panose="02020603050405020304" pitchFamily="18" charset="0"/>
                <a:ea typeface="Calibri" panose="020F0502020204030204" pitchFamily="34" charset="0"/>
              </a:rPr>
              <a:t>từ</a:t>
            </a:r>
            <a:r>
              <a:rPr lang="en-US" sz="1600" dirty="0">
                <a:solidFill>
                  <a:srgbClr val="FF0000"/>
                </a:solidFill>
                <a:latin typeface="Times New Roman" panose="02020603050405020304" pitchFamily="18" charset="0"/>
                <a:ea typeface="Calibri" panose="020F0502020204030204" pitchFamily="34" charset="0"/>
              </a:rPr>
              <a:t>: </a:t>
            </a:r>
            <a:r>
              <a:rPr lang="en-US" sz="1600" dirty="0" err="1">
                <a:latin typeface="Times New Roman" panose="02020603050405020304" pitchFamily="18" charset="0"/>
                <a:ea typeface="Calibri" panose="020F0502020204030204" pitchFamily="34" charset="0"/>
              </a:rPr>
              <a:t>Rộng</a:t>
            </a:r>
            <a:r>
              <a:rPr lang="en-US" sz="1600" dirty="0">
                <a:latin typeface="Times New Roman" panose="02020603050405020304" pitchFamily="18" charset="0"/>
                <a:ea typeface="Calibri" panose="020F0502020204030204" pitchFamily="34" charset="0"/>
              </a:rPr>
              <a:t> </a:t>
            </a:r>
            <a:r>
              <a:rPr lang="en-US" sz="1600" dirty="0" err="1">
                <a:latin typeface="Times New Roman" panose="02020603050405020304" pitchFamily="18" charset="0"/>
                <a:ea typeface="Calibri" panose="020F0502020204030204" pitchFamily="34" charset="0"/>
              </a:rPr>
              <a:t>rãi</a:t>
            </a:r>
            <a:r>
              <a:rPr lang="en-US" sz="1600" dirty="0">
                <a:latin typeface="Times New Roman" panose="02020603050405020304" pitchFamily="18" charset="0"/>
                <a:ea typeface="Calibri" panose="020F0502020204030204" pitchFamily="34" charset="0"/>
              </a:rPr>
              <a:t> </a:t>
            </a:r>
            <a:r>
              <a:rPr lang="en-US" sz="1600" dirty="0" err="1">
                <a:latin typeface="Times New Roman" panose="02020603050405020304" pitchFamily="18" charset="0"/>
                <a:ea typeface="Calibri" panose="020F0502020204030204" pitchFamily="34" charset="0"/>
              </a:rPr>
              <a:t>và</a:t>
            </a:r>
            <a:r>
              <a:rPr lang="en-US" sz="1600" dirty="0">
                <a:latin typeface="Times New Roman" panose="02020603050405020304" pitchFamily="18" charset="0"/>
                <a:ea typeface="Calibri" panose="020F0502020204030204" pitchFamily="34" charset="0"/>
              </a:rPr>
              <a:t> </a:t>
            </a:r>
            <a:r>
              <a:rPr lang="en-US" sz="1600" dirty="0" err="1">
                <a:latin typeface="Times New Roman" panose="02020603050405020304" pitchFamily="18" charset="0"/>
                <a:ea typeface="Calibri" panose="020F0502020204030204" pitchFamily="34" charset="0"/>
              </a:rPr>
              <a:t>thoáng</a:t>
            </a:r>
            <a:r>
              <a:rPr lang="en-US" sz="1600" dirty="0">
                <a:latin typeface="Times New Roman" panose="02020603050405020304" pitchFamily="18" charset="0"/>
                <a:ea typeface="Calibri" panose="020F0502020204030204" pitchFamily="34" charset="0"/>
              </a:rPr>
              <a:t> </a:t>
            </a:r>
            <a:r>
              <a:rPr lang="en-US" sz="1600" dirty="0" err="1">
                <a:latin typeface="Times New Roman" panose="02020603050405020304" pitchFamily="18" charset="0"/>
                <a:ea typeface="Calibri" panose="020F0502020204030204" pitchFamily="34" charset="0"/>
              </a:rPr>
              <a:t>đẹp</a:t>
            </a:r>
            <a:r>
              <a:rPr lang="en-US" sz="1600" dirty="0">
                <a:latin typeface="Times New Roman" panose="02020603050405020304" pitchFamily="18" charset="0"/>
                <a:ea typeface="Calibri" panose="020F0502020204030204" pitchFamily="34" charset="0"/>
              </a:rPr>
              <a:t>.</a:t>
            </a:r>
            <a:endParaRPr lang="en-US" sz="1600" kern="100" dirty="0">
              <a:latin typeface="Times New Roman" panose="02020603050405020304" pitchFamily="18" charset="0"/>
              <a:ea typeface="Calibri" panose="020F0502020204030204" pitchFamily="34" charset="0"/>
            </a:endParaRPr>
          </a:p>
        </p:txBody>
      </p:sp>
      <p:sp>
        <p:nvSpPr>
          <p:cNvPr id="8" name="Rectangle 7"/>
          <p:cNvSpPr/>
          <p:nvPr/>
        </p:nvSpPr>
        <p:spPr>
          <a:xfrm>
            <a:off x="1269105" y="2773224"/>
            <a:ext cx="6441507" cy="584775"/>
          </a:xfrm>
          <a:prstGeom prst="rect">
            <a:avLst/>
          </a:prstGeom>
        </p:spPr>
        <p:txBody>
          <a:bodyPr wrap="square">
            <a:spAutoFit/>
          </a:bodyPr>
          <a:lstStyle/>
          <a:p>
            <a:r>
              <a:rPr lang="en-US" sz="1600" i="1" dirty="0" smtClean="0">
                <a:solidFill>
                  <a:srgbClr val="FF0000"/>
                </a:solidFill>
                <a:latin typeface="Times New Roman" panose="02020603050405020304" pitchFamily="18" charset="0"/>
                <a:ea typeface="Calibri" panose="020F0502020204030204" pitchFamily="34" charset="0"/>
              </a:rPr>
              <a:t>- </a:t>
            </a:r>
            <a:r>
              <a:rPr lang="en-US" sz="1600" i="1" dirty="0" err="1">
                <a:solidFill>
                  <a:srgbClr val="FF0000"/>
                </a:solidFill>
                <a:latin typeface="Times New Roman" panose="02020603050405020304" pitchFamily="18" charset="0"/>
                <a:ea typeface="Calibri" panose="020F0502020204030204" pitchFamily="34" charset="0"/>
              </a:rPr>
              <a:t>Độc</a:t>
            </a:r>
            <a:r>
              <a:rPr lang="en-US" sz="1600" i="1" dirty="0">
                <a:solidFill>
                  <a:srgbClr val="FF0000"/>
                </a:solidFill>
                <a:latin typeface="Times New Roman" panose="02020603050405020304" pitchFamily="18" charset="0"/>
                <a:ea typeface="Calibri" panose="020F0502020204030204" pitchFamily="34" charset="0"/>
              </a:rPr>
              <a:t> </a:t>
            </a:r>
            <a:r>
              <a:rPr lang="en-US" sz="1600" i="1" dirty="0" err="1">
                <a:solidFill>
                  <a:srgbClr val="FF0000"/>
                </a:solidFill>
                <a:latin typeface="Times New Roman" panose="02020603050405020304" pitchFamily="18" charset="0"/>
                <a:ea typeface="Calibri" panose="020F0502020204030204" pitchFamily="34" charset="0"/>
              </a:rPr>
              <a:t>lập</a:t>
            </a:r>
            <a:r>
              <a:rPr lang="en-US" sz="1600" i="1" dirty="0">
                <a:solidFill>
                  <a:srgbClr val="FF0000"/>
                </a:solidFill>
                <a:latin typeface="Times New Roman" panose="02020603050405020304" pitchFamily="18" charset="0"/>
                <a:ea typeface="Calibri" panose="020F0502020204030204" pitchFamily="34" charset="0"/>
              </a:rPr>
              <a:t>:</a:t>
            </a:r>
            <a:r>
              <a:rPr lang="en-US" sz="1600" dirty="0">
                <a:solidFill>
                  <a:srgbClr val="FF0000"/>
                </a:solidFill>
                <a:latin typeface="Times New Roman" panose="02020603050405020304" pitchFamily="18" charset="0"/>
                <a:ea typeface="Calibri" panose="020F0502020204030204" pitchFamily="34" charset="0"/>
              </a:rPr>
              <a:t> </a:t>
            </a:r>
            <a:r>
              <a:rPr lang="en-US" sz="1600" dirty="0" err="1">
                <a:solidFill>
                  <a:srgbClr val="FF0000"/>
                </a:solidFill>
                <a:latin typeface="Times New Roman" panose="02020603050405020304" pitchFamily="18" charset="0"/>
                <a:ea typeface="Calibri" panose="020F0502020204030204" pitchFamily="34" charset="0"/>
              </a:rPr>
              <a:t>Tính</a:t>
            </a:r>
            <a:r>
              <a:rPr lang="en-US" sz="1600" dirty="0">
                <a:solidFill>
                  <a:srgbClr val="FF0000"/>
                </a:solidFill>
                <a:latin typeface="Times New Roman" panose="02020603050405020304" pitchFamily="18" charset="0"/>
                <a:ea typeface="Calibri" panose="020F0502020204030204" pitchFamily="34" charset="0"/>
              </a:rPr>
              <a:t> </a:t>
            </a:r>
            <a:r>
              <a:rPr lang="en-US" sz="1600" dirty="0" err="1">
                <a:solidFill>
                  <a:srgbClr val="FF0000"/>
                </a:solidFill>
                <a:latin typeface="Times New Roman" panose="02020603050405020304" pitchFamily="18" charset="0"/>
                <a:ea typeface="Calibri" panose="020F0502020204030204" pitchFamily="34" charset="0"/>
              </a:rPr>
              <a:t>từ</a:t>
            </a:r>
            <a:r>
              <a:rPr lang="en-US" sz="1600" dirty="0">
                <a:solidFill>
                  <a:srgbClr val="FF0000"/>
                </a:solidFill>
                <a:latin typeface="Times New Roman" panose="02020603050405020304" pitchFamily="18" charset="0"/>
                <a:ea typeface="Calibri" panose="020F0502020204030204" pitchFamily="34" charset="0"/>
              </a:rPr>
              <a:t>: </a:t>
            </a:r>
            <a:r>
              <a:rPr lang="vi-VN" sz="1600" dirty="0">
                <a:latin typeface="Times New Roman" panose="02020603050405020304" pitchFamily="18" charset="0"/>
                <a:ea typeface="Calibri" panose="020F0502020204030204" pitchFamily="34" charset="0"/>
              </a:rPr>
              <a:t>tự mình tồn tại, hoạt động, không nương tựa hoặc phụ thuộc vào ai, vào cái gì khác</a:t>
            </a:r>
            <a:r>
              <a:rPr lang="en-US" sz="1600" dirty="0">
                <a:latin typeface="Times New Roman" panose="02020603050405020304" pitchFamily="18" charset="0"/>
                <a:ea typeface="Calibri" panose="020F0502020204030204" pitchFamily="34" charset="0"/>
              </a:rPr>
              <a:t>.</a:t>
            </a:r>
            <a:endParaRPr lang="en-US" sz="1600" dirty="0"/>
          </a:p>
        </p:txBody>
      </p:sp>
    </p:spTree>
    <p:extLst>
      <p:ext uri="{BB962C8B-B14F-4D97-AF65-F5344CB8AC3E}">
        <p14:creationId xmlns:p14="http://schemas.microsoft.com/office/powerpoint/2010/main" val="382839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09"/>
        <p:cNvGrpSpPr/>
        <p:nvPr/>
      </p:nvGrpSpPr>
      <p:grpSpPr>
        <a:xfrm>
          <a:off x="0" y="0"/>
          <a:ext cx="0" cy="0"/>
          <a:chOff x="0" y="0"/>
          <a:chExt cx="0" cy="0"/>
        </a:xfrm>
      </p:grpSpPr>
      <p:sp>
        <p:nvSpPr>
          <p:cNvPr id="9910" name="Google Shape;9910;p37"/>
          <p:cNvSpPr/>
          <p:nvPr/>
        </p:nvSpPr>
        <p:spPr>
          <a:xfrm>
            <a:off x="1810950" y="1995000"/>
            <a:ext cx="1153500" cy="1153500"/>
          </a:xfrm>
          <a:prstGeom prst="roundRect">
            <a:avLst>
              <a:gd name="adj" fmla="val 8532"/>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a:solidFill>
                <a:schemeClr val="lt2"/>
              </a:solidFill>
              <a:latin typeface="Gantari ExtraBold"/>
              <a:ea typeface="Gantari ExtraBold"/>
              <a:cs typeface="Gantari ExtraBold"/>
              <a:sym typeface="Gantari ExtraBold"/>
            </a:endParaRPr>
          </a:p>
        </p:txBody>
      </p:sp>
      <p:sp>
        <p:nvSpPr>
          <p:cNvPr id="9911" name="Google Shape;9911;p37"/>
          <p:cNvSpPr txBox="1">
            <a:spLocks noGrp="1"/>
          </p:cNvSpPr>
          <p:nvPr>
            <p:ph type="title"/>
          </p:nvPr>
        </p:nvSpPr>
        <p:spPr>
          <a:xfrm>
            <a:off x="3116850" y="2170925"/>
            <a:ext cx="4541400" cy="77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smtClean="0">
                <a:latin typeface="Times New Roman" panose="02020603050405020304" pitchFamily="18" charset="0"/>
                <a:cs typeface="Times New Roman" panose="02020603050405020304" pitchFamily="18" charset="0"/>
              </a:rPr>
              <a:t>LUYỆN TẬP</a:t>
            </a:r>
            <a:endParaRPr b="1" dirty="0">
              <a:latin typeface="Times New Roman" panose="02020603050405020304" pitchFamily="18" charset="0"/>
              <a:cs typeface="Times New Roman" panose="02020603050405020304" pitchFamily="18" charset="0"/>
            </a:endParaRPr>
          </a:p>
        </p:txBody>
      </p:sp>
      <p:sp>
        <p:nvSpPr>
          <p:cNvPr id="9912" name="Google Shape;9912;p37"/>
          <p:cNvSpPr txBox="1">
            <a:spLocks noGrp="1"/>
          </p:cNvSpPr>
          <p:nvPr>
            <p:ph type="title" idx="2"/>
          </p:nvPr>
        </p:nvSpPr>
        <p:spPr>
          <a:xfrm>
            <a:off x="1810950" y="2150850"/>
            <a:ext cx="1153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b="1" dirty="0" smtClean="0">
                <a:latin typeface="Times New Roman" panose="02020603050405020304" pitchFamily="18" charset="0"/>
                <a:cs typeface="Times New Roman" panose="02020603050405020304" pitchFamily="18" charset="0"/>
              </a:rPr>
              <a:t>II</a:t>
            </a:r>
            <a:endParaRPr b="1" dirty="0">
              <a:latin typeface="Times New Roman" panose="02020603050405020304" pitchFamily="18" charset="0"/>
              <a:cs typeface="Times New Roman" panose="02020603050405020304" pitchFamily="18" charset="0"/>
            </a:endParaRPr>
          </a:p>
        </p:txBody>
      </p:sp>
      <p:grpSp>
        <p:nvGrpSpPr>
          <p:cNvPr id="9913" name="Google Shape;9913;p37"/>
          <p:cNvGrpSpPr/>
          <p:nvPr/>
        </p:nvGrpSpPr>
        <p:grpSpPr>
          <a:xfrm rot="8100000" flipH="1">
            <a:off x="6797569" y="26765"/>
            <a:ext cx="398086" cy="2141027"/>
            <a:chOff x="5686500" y="2272225"/>
            <a:chExt cx="481425" cy="2589250"/>
          </a:xfrm>
        </p:grpSpPr>
        <p:sp>
          <p:nvSpPr>
            <p:cNvPr id="9914" name="Google Shape;9914;p37"/>
            <p:cNvSpPr/>
            <p:nvPr/>
          </p:nvSpPr>
          <p:spPr>
            <a:xfrm>
              <a:off x="5686500" y="3674725"/>
              <a:ext cx="260950" cy="1082650"/>
            </a:xfrm>
            <a:custGeom>
              <a:avLst/>
              <a:gdLst/>
              <a:ahLst/>
              <a:cxnLst/>
              <a:rect l="l" t="t" r="r" b="b"/>
              <a:pathLst>
                <a:path w="10438" h="43306" extrusionOk="0">
                  <a:moveTo>
                    <a:pt x="7833" y="1"/>
                  </a:moveTo>
                  <a:cubicBezTo>
                    <a:pt x="7371" y="1"/>
                    <a:pt x="6972" y="354"/>
                    <a:pt x="6919" y="826"/>
                  </a:cubicBezTo>
                  <a:lnTo>
                    <a:pt x="6917" y="856"/>
                  </a:lnTo>
                  <a:cubicBezTo>
                    <a:pt x="6721" y="2624"/>
                    <a:pt x="6364" y="4312"/>
                    <a:pt x="5698" y="5866"/>
                  </a:cubicBezTo>
                  <a:cubicBezTo>
                    <a:pt x="5050" y="7434"/>
                    <a:pt x="4084" y="8863"/>
                    <a:pt x="3088" y="10468"/>
                  </a:cubicBezTo>
                  <a:cubicBezTo>
                    <a:pt x="2589" y="11280"/>
                    <a:pt x="2092" y="12124"/>
                    <a:pt x="1654" y="13039"/>
                  </a:cubicBezTo>
                  <a:cubicBezTo>
                    <a:pt x="1226" y="13954"/>
                    <a:pt x="864" y="14928"/>
                    <a:pt x="605" y="15926"/>
                  </a:cubicBezTo>
                  <a:cubicBezTo>
                    <a:pt x="331" y="16927"/>
                    <a:pt x="189" y="17942"/>
                    <a:pt x="83" y="18960"/>
                  </a:cubicBezTo>
                  <a:cubicBezTo>
                    <a:pt x="49" y="19968"/>
                    <a:pt x="0" y="20983"/>
                    <a:pt x="91" y="21967"/>
                  </a:cubicBezTo>
                  <a:cubicBezTo>
                    <a:pt x="306" y="25901"/>
                    <a:pt x="1297" y="29668"/>
                    <a:pt x="2718" y="33243"/>
                  </a:cubicBezTo>
                  <a:cubicBezTo>
                    <a:pt x="3455" y="35019"/>
                    <a:pt x="4316" y="36736"/>
                    <a:pt x="5302" y="38373"/>
                  </a:cubicBezTo>
                  <a:cubicBezTo>
                    <a:pt x="6303" y="40015"/>
                    <a:pt x="7369" y="41561"/>
                    <a:pt x="8712" y="43012"/>
                  </a:cubicBezTo>
                  <a:lnTo>
                    <a:pt x="8710" y="43012"/>
                  </a:lnTo>
                  <a:cubicBezTo>
                    <a:pt x="8886" y="43202"/>
                    <a:pt x="9133" y="43306"/>
                    <a:pt x="9386" y="43306"/>
                  </a:cubicBezTo>
                  <a:cubicBezTo>
                    <a:pt x="9540" y="43306"/>
                    <a:pt x="9697" y="43267"/>
                    <a:pt x="9840" y="43185"/>
                  </a:cubicBezTo>
                  <a:cubicBezTo>
                    <a:pt x="10281" y="42933"/>
                    <a:pt x="10437" y="42368"/>
                    <a:pt x="10185" y="41923"/>
                  </a:cubicBezTo>
                  <a:lnTo>
                    <a:pt x="10158" y="41872"/>
                  </a:lnTo>
                  <a:cubicBezTo>
                    <a:pt x="8416" y="38782"/>
                    <a:pt x="6936" y="35440"/>
                    <a:pt x="5813" y="32078"/>
                  </a:cubicBezTo>
                  <a:cubicBezTo>
                    <a:pt x="4693" y="28709"/>
                    <a:pt x="3905" y="25206"/>
                    <a:pt x="3643" y="21742"/>
                  </a:cubicBezTo>
                  <a:cubicBezTo>
                    <a:pt x="3499" y="20024"/>
                    <a:pt x="3580" y="18346"/>
                    <a:pt x="3929" y="16751"/>
                  </a:cubicBezTo>
                  <a:cubicBezTo>
                    <a:pt x="4282" y="15151"/>
                    <a:pt x="4942" y="13636"/>
                    <a:pt x="5789" y="12041"/>
                  </a:cubicBezTo>
                  <a:cubicBezTo>
                    <a:pt x="6645" y="10453"/>
                    <a:pt x="7602" y="8689"/>
                    <a:pt x="8169" y="6752"/>
                  </a:cubicBezTo>
                  <a:cubicBezTo>
                    <a:pt x="8749" y="4816"/>
                    <a:pt x="8903" y="2791"/>
                    <a:pt x="8752" y="856"/>
                  </a:cubicBezTo>
                  <a:cubicBezTo>
                    <a:pt x="8720" y="420"/>
                    <a:pt x="8382" y="58"/>
                    <a:pt x="7934" y="7"/>
                  </a:cubicBezTo>
                  <a:cubicBezTo>
                    <a:pt x="7900" y="3"/>
                    <a:pt x="7866" y="1"/>
                    <a:pt x="7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37"/>
            <p:cNvSpPr/>
            <p:nvPr/>
          </p:nvSpPr>
          <p:spPr>
            <a:xfrm>
              <a:off x="5880875" y="2440175"/>
              <a:ext cx="287050" cy="2421300"/>
            </a:xfrm>
            <a:custGeom>
              <a:avLst/>
              <a:gdLst/>
              <a:ahLst/>
              <a:cxnLst/>
              <a:rect l="l" t="t" r="r" b="b"/>
              <a:pathLst>
                <a:path w="11482" h="96852" extrusionOk="0">
                  <a:moveTo>
                    <a:pt x="1659" y="1"/>
                  </a:moveTo>
                  <a:cubicBezTo>
                    <a:pt x="668" y="15235"/>
                    <a:pt x="123" y="30274"/>
                    <a:pt x="66" y="45102"/>
                  </a:cubicBezTo>
                  <a:cubicBezTo>
                    <a:pt x="0" y="61213"/>
                    <a:pt x="514" y="77076"/>
                    <a:pt x="1659" y="92663"/>
                  </a:cubicBezTo>
                  <a:cubicBezTo>
                    <a:pt x="1659" y="93820"/>
                    <a:pt x="2124" y="94870"/>
                    <a:pt x="2877" y="95626"/>
                  </a:cubicBezTo>
                  <a:cubicBezTo>
                    <a:pt x="3631" y="96384"/>
                    <a:pt x="4673" y="96851"/>
                    <a:pt x="5823" y="96851"/>
                  </a:cubicBezTo>
                  <a:cubicBezTo>
                    <a:pt x="8128" y="96851"/>
                    <a:pt x="9990" y="94972"/>
                    <a:pt x="9990" y="92663"/>
                  </a:cubicBezTo>
                  <a:cubicBezTo>
                    <a:pt x="10968" y="77015"/>
                    <a:pt x="11470" y="61472"/>
                    <a:pt x="11477" y="46007"/>
                  </a:cubicBezTo>
                  <a:cubicBezTo>
                    <a:pt x="11482" y="30575"/>
                    <a:pt x="10993" y="15242"/>
                    <a:pt x="9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37"/>
            <p:cNvSpPr/>
            <p:nvPr/>
          </p:nvSpPr>
          <p:spPr>
            <a:xfrm>
              <a:off x="5922350" y="2272225"/>
              <a:ext cx="208275" cy="167975"/>
            </a:xfrm>
            <a:custGeom>
              <a:avLst/>
              <a:gdLst/>
              <a:ahLst/>
              <a:cxnLst/>
              <a:rect l="l" t="t" r="r" b="b"/>
              <a:pathLst>
                <a:path w="8331" h="6719" extrusionOk="0">
                  <a:moveTo>
                    <a:pt x="4165" y="0"/>
                  </a:moveTo>
                  <a:cubicBezTo>
                    <a:pt x="3993" y="0"/>
                    <a:pt x="3820" y="86"/>
                    <a:pt x="3721" y="257"/>
                  </a:cubicBezTo>
                  <a:lnTo>
                    <a:pt x="0" y="6719"/>
                  </a:lnTo>
                  <a:lnTo>
                    <a:pt x="8331" y="6719"/>
                  </a:lnTo>
                  <a:lnTo>
                    <a:pt x="4607" y="257"/>
                  </a:lnTo>
                  <a:cubicBezTo>
                    <a:pt x="4509" y="86"/>
                    <a:pt x="4337" y="0"/>
                    <a:pt x="4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37"/>
            <p:cNvSpPr/>
            <p:nvPr/>
          </p:nvSpPr>
          <p:spPr>
            <a:xfrm>
              <a:off x="5880875" y="3567725"/>
              <a:ext cx="286925" cy="1293750"/>
            </a:xfrm>
            <a:custGeom>
              <a:avLst/>
              <a:gdLst/>
              <a:ahLst/>
              <a:cxnLst/>
              <a:rect l="l" t="t" r="r" b="b"/>
              <a:pathLst>
                <a:path w="11477" h="51750" extrusionOk="0">
                  <a:moveTo>
                    <a:pt x="66" y="0"/>
                  </a:moveTo>
                  <a:lnTo>
                    <a:pt x="66" y="0"/>
                  </a:lnTo>
                  <a:cubicBezTo>
                    <a:pt x="0" y="16111"/>
                    <a:pt x="514" y="31974"/>
                    <a:pt x="1659" y="47561"/>
                  </a:cubicBezTo>
                  <a:cubicBezTo>
                    <a:pt x="1659" y="48718"/>
                    <a:pt x="2124" y="49768"/>
                    <a:pt x="2877" y="50524"/>
                  </a:cubicBezTo>
                  <a:cubicBezTo>
                    <a:pt x="3631" y="51282"/>
                    <a:pt x="4673" y="51749"/>
                    <a:pt x="5823" y="51749"/>
                  </a:cubicBezTo>
                  <a:cubicBezTo>
                    <a:pt x="8128" y="51749"/>
                    <a:pt x="9990" y="49870"/>
                    <a:pt x="9990" y="47561"/>
                  </a:cubicBezTo>
                  <a:cubicBezTo>
                    <a:pt x="10968" y="31913"/>
                    <a:pt x="11470" y="16370"/>
                    <a:pt x="11477" y="905"/>
                  </a:cubicBezTo>
                  <a:lnTo>
                    <a:pt x="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8" name="Google Shape;9918;p37"/>
            <p:cNvSpPr/>
            <p:nvPr/>
          </p:nvSpPr>
          <p:spPr>
            <a:xfrm>
              <a:off x="5954500" y="3306675"/>
              <a:ext cx="150975" cy="825125"/>
            </a:xfrm>
            <a:custGeom>
              <a:avLst/>
              <a:gdLst/>
              <a:ahLst/>
              <a:cxnLst/>
              <a:rect l="l" t="t" r="r" b="b"/>
              <a:pathLst>
                <a:path w="6039" h="33005" extrusionOk="0">
                  <a:moveTo>
                    <a:pt x="3020" y="0"/>
                  </a:moveTo>
                  <a:cubicBezTo>
                    <a:pt x="2220" y="0"/>
                    <a:pt x="1452" y="1740"/>
                    <a:pt x="887" y="4835"/>
                  </a:cubicBezTo>
                  <a:cubicBezTo>
                    <a:pt x="319" y="7930"/>
                    <a:pt x="1" y="12125"/>
                    <a:pt x="1" y="16502"/>
                  </a:cubicBezTo>
                  <a:cubicBezTo>
                    <a:pt x="1" y="20879"/>
                    <a:pt x="319" y="25077"/>
                    <a:pt x="887" y="28172"/>
                  </a:cubicBezTo>
                  <a:cubicBezTo>
                    <a:pt x="1452" y="31267"/>
                    <a:pt x="2220" y="33004"/>
                    <a:pt x="3020" y="33004"/>
                  </a:cubicBezTo>
                  <a:cubicBezTo>
                    <a:pt x="3820" y="33004"/>
                    <a:pt x="4588" y="31267"/>
                    <a:pt x="5153" y="28172"/>
                  </a:cubicBezTo>
                  <a:cubicBezTo>
                    <a:pt x="5721" y="25077"/>
                    <a:pt x="6039" y="20879"/>
                    <a:pt x="6039" y="16502"/>
                  </a:cubicBezTo>
                  <a:cubicBezTo>
                    <a:pt x="6039" y="12125"/>
                    <a:pt x="5721" y="7930"/>
                    <a:pt x="5153" y="4835"/>
                  </a:cubicBezTo>
                  <a:cubicBezTo>
                    <a:pt x="4588" y="1740"/>
                    <a:pt x="3820" y="0"/>
                    <a:pt x="3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19" name="Google Shape;9919;p37"/>
          <p:cNvSpPr/>
          <p:nvPr/>
        </p:nvSpPr>
        <p:spPr>
          <a:xfrm>
            <a:off x="6501613" y="1598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37"/>
          <p:cNvSpPr/>
          <p:nvPr/>
        </p:nvSpPr>
        <p:spPr>
          <a:xfrm rot="400">
            <a:off x="1577862" y="1647312"/>
            <a:ext cx="585806" cy="623430"/>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37"/>
          <p:cNvSpPr/>
          <p:nvPr/>
        </p:nvSpPr>
        <p:spPr>
          <a:xfrm>
            <a:off x="7748200" y="3270388"/>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44"/>
        <p:cNvGrpSpPr/>
        <p:nvPr/>
      </p:nvGrpSpPr>
      <p:grpSpPr>
        <a:xfrm>
          <a:off x="0" y="0"/>
          <a:ext cx="0" cy="0"/>
          <a:chOff x="0" y="0"/>
          <a:chExt cx="0" cy="0"/>
        </a:xfrm>
      </p:grpSpPr>
      <p:grpSp>
        <p:nvGrpSpPr>
          <p:cNvPr id="9946" name="Google Shape;9946;p39"/>
          <p:cNvGrpSpPr/>
          <p:nvPr/>
        </p:nvGrpSpPr>
        <p:grpSpPr>
          <a:xfrm rot="-899962">
            <a:off x="6171580" y="387007"/>
            <a:ext cx="1901405" cy="1338039"/>
            <a:chOff x="3157650" y="2353975"/>
            <a:chExt cx="1351550" cy="951100"/>
          </a:xfrm>
        </p:grpSpPr>
        <p:sp>
          <p:nvSpPr>
            <p:cNvPr id="9947" name="Google Shape;9947;p39"/>
            <p:cNvSpPr/>
            <p:nvPr/>
          </p:nvSpPr>
          <p:spPr>
            <a:xfrm>
              <a:off x="3177025" y="2353975"/>
              <a:ext cx="1332175" cy="946675"/>
            </a:xfrm>
            <a:custGeom>
              <a:avLst/>
              <a:gdLst/>
              <a:ahLst/>
              <a:cxnLst/>
              <a:rect l="l" t="t" r="r" b="b"/>
              <a:pathLst>
                <a:path w="53287" h="37867" extrusionOk="0">
                  <a:moveTo>
                    <a:pt x="51457" y="1"/>
                  </a:moveTo>
                  <a:cubicBezTo>
                    <a:pt x="50114" y="1"/>
                    <a:pt x="48740" y="989"/>
                    <a:pt x="47638" y="1661"/>
                  </a:cubicBezTo>
                  <a:cubicBezTo>
                    <a:pt x="46149" y="2568"/>
                    <a:pt x="31411" y="12346"/>
                    <a:pt x="28043" y="14656"/>
                  </a:cubicBezTo>
                  <a:cubicBezTo>
                    <a:pt x="27741" y="14864"/>
                    <a:pt x="27753" y="15272"/>
                    <a:pt x="27455" y="15483"/>
                  </a:cubicBezTo>
                  <a:cubicBezTo>
                    <a:pt x="24353" y="17648"/>
                    <a:pt x="21198" y="19873"/>
                    <a:pt x="18150" y="22111"/>
                  </a:cubicBezTo>
                  <a:cubicBezTo>
                    <a:pt x="11910" y="26700"/>
                    <a:pt x="5265" y="30953"/>
                    <a:pt x="36" y="36734"/>
                  </a:cubicBezTo>
                  <a:cubicBezTo>
                    <a:pt x="1" y="36772"/>
                    <a:pt x="21" y="36873"/>
                    <a:pt x="76" y="37002"/>
                  </a:cubicBezTo>
                  <a:lnTo>
                    <a:pt x="506" y="37678"/>
                  </a:lnTo>
                  <a:cubicBezTo>
                    <a:pt x="608" y="37791"/>
                    <a:pt x="701" y="37867"/>
                    <a:pt x="761" y="37867"/>
                  </a:cubicBezTo>
                  <a:cubicBezTo>
                    <a:pt x="769" y="37867"/>
                    <a:pt x="776" y="37866"/>
                    <a:pt x="782" y="37863"/>
                  </a:cubicBezTo>
                  <a:cubicBezTo>
                    <a:pt x="3991" y="36629"/>
                    <a:pt x="10987" y="32187"/>
                    <a:pt x="19677" y="26785"/>
                  </a:cubicBezTo>
                  <a:cubicBezTo>
                    <a:pt x="22962" y="24740"/>
                    <a:pt x="26803" y="21789"/>
                    <a:pt x="30057" y="19684"/>
                  </a:cubicBezTo>
                  <a:cubicBezTo>
                    <a:pt x="30172" y="19611"/>
                    <a:pt x="30275" y="19594"/>
                    <a:pt x="30380" y="19594"/>
                  </a:cubicBezTo>
                  <a:cubicBezTo>
                    <a:pt x="30473" y="19594"/>
                    <a:pt x="30567" y="19607"/>
                    <a:pt x="30675" y="19607"/>
                  </a:cubicBezTo>
                  <a:cubicBezTo>
                    <a:pt x="30864" y="19607"/>
                    <a:pt x="31093" y="19566"/>
                    <a:pt x="31417" y="19338"/>
                  </a:cubicBezTo>
                  <a:cubicBezTo>
                    <a:pt x="36767" y="15598"/>
                    <a:pt x="49770" y="5679"/>
                    <a:pt x="50402" y="5230"/>
                  </a:cubicBezTo>
                  <a:cubicBezTo>
                    <a:pt x="52062" y="4045"/>
                    <a:pt x="53283" y="3329"/>
                    <a:pt x="53285" y="1614"/>
                  </a:cubicBezTo>
                  <a:cubicBezTo>
                    <a:pt x="53287" y="731"/>
                    <a:pt x="52394" y="39"/>
                    <a:pt x="51573" y="3"/>
                  </a:cubicBezTo>
                  <a:cubicBezTo>
                    <a:pt x="51534" y="1"/>
                    <a:pt x="51496" y="1"/>
                    <a:pt x="51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39"/>
            <p:cNvSpPr/>
            <p:nvPr/>
          </p:nvSpPr>
          <p:spPr>
            <a:xfrm>
              <a:off x="4089675" y="2365175"/>
              <a:ext cx="389300" cy="260600"/>
            </a:xfrm>
            <a:custGeom>
              <a:avLst/>
              <a:gdLst/>
              <a:ahLst/>
              <a:cxnLst/>
              <a:rect l="l" t="t" r="r" b="b"/>
              <a:pathLst>
                <a:path w="15572" h="10424" extrusionOk="0">
                  <a:moveTo>
                    <a:pt x="13216" y="0"/>
                  </a:moveTo>
                  <a:cubicBezTo>
                    <a:pt x="13007" y="98"/>
                    <a:pt x="12802" y="205"/>
                    <a:pt x="12600" y="319"/>
                  </a:cubicBezTo>
                  <a:cubicBezTo>
                    <a:pt x="12741" y="555"/>
                    <a:pt x="12890" y="786"/>
                    <a:pt x="13041" y="1014"/>
                  </a:cubicBezTo>
                  <a:cubicBezTo>
                    <a:pt x="10393" y="2822"/>
                    <a:pt x="7587" y="4410"/>
                    <a:pt x="4911" y="6182"/>
                  </a:cubicBezTo>
                  <a:cubicBezTo>
                    <a:pt x="3639" y="7025"/>
                    <a:pt x="2392" y="7901"/>
                    <a:pt x="1114" y="8730"/>
                  </a:cubicBezTo>
                  <a:cubicBezTo>
                    <a:pt x="887" y="8878"/>
                    <a:pt x="653" y="9021"/>
                    <a:pt x="420" y="9168"/>
                  </a:cubicBezTo>
                  <a:cubicBezTo>
                    <a:pt x="88" y="9375"/>
                    <a:pt x="1" y="9820"/>
                    <a:pt x="231" y="10136"/>
                  </a:cubicBezTo>
                  <a:lnTo>
                    <a:pt x="241" y="10148"/>
                  </a:lnTo>
                  <a:cubicBezTo>
                    <a:pt x="372" y="10328"/>
                    <a:pt x="575" y="10423"/>
                    <a:pt x="781" y="10423"/>
                  </a:cubicBezTo>
                  <a:cubicBezTo>
                    <a:pt x="920" y="10423"/>
                    <a:pt x="1061" y="10380"/>
                    <a:pt x="1182" y="10291"/>
                  </a:cubicBezTo>
                  <a:cubicBezTo>
                    <a:pt x="5222" y="7331"/>
                    <a:pt x="9520" y="4788"/>
                    <a:pt x="13643" y="1945"/>
                  </a:cubicBezTo>
                  <a:cubicBezTo>
                    <a:pt x="14083" y="2649"/>
                    <a:pt x="14526" y="3331"/>
                    <a:pt x="15005" y="3989"/>
                  </a:cubicBezTo>
                  <a:cubicBezTo>
                    <a:pt x="15208" y="3838"/>
                    <a:pt x="15397" y="3688"/>
                    <a:pt x="15572" y="3539"/>
                  </a:cubicBezTo>
                  <a:cubicBezTo>
                    <a:pt x="14719" y="2412"/>
                    <a:pt x="13965" y="1205"/>
                    <a:pt x="132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39"/>
            <p:cNvSpPr/>
            <p:nvPr/>
          </p:nvSpPr>
          <p:spPr>
            <a:xfrm>
              <a:off x="3174700" y="3127175"/>
              <a:ext cx="206225" cy="173500"/>
            </a:xfrm>
            <a:custGeom>
              <a:avLst/>
              <a:gdLst/>
              <a:ahLst/>
              <a:cxnLst/>
              <a:rect l="l" t="t" r="r" b="b"/>
              <a:pathLst>
                <a:path w="8249" h="6940" extrusionOk="0">
                  <a:moveTo>
                    <a:pt x="6328" y="1"/>
                  </a:moveTo>
                  <a:cubicBezTo>
                    <a:pt x="4134" y="1794"/>
                    <a:pt x="2036" y="3699"/>
                    <a:pt x="127" y="5806"/>
                  </a:cubicBezTo>
                  <a:cubicBezTo>
                    <a:pt x="1" y="5948"/>
                    <a:pt x="634" y="6939"/>
                    <a:pt x="853" y="6939"/>
                  </a:cubicBezTo>
                  <a:cubicBezTo>
                    <a:pt x="861" y="6939"/>
                    <a:pt x="868" y="6938"/>
                    <a:pt x="875" y="6935"/>
                  </a:cubicBezTo>
                  <a:cubicBezTo>
                    <a:pt x="2477" y="6319"/>
                    <a:pt x="5020" y="4903"/>
                    <a:pt x="8249" y="2971"/>
                  </a:cubicBezTo>
                  <a:cubicBezTo>
                    <a:pt x="8088" y="2752"/>
                    <a:pt x="7931" y="2534"/>
                    <a:pt x="7780" y="2325"/>
                  </a:cubicBezTo>
                  <a:cubicBezTo>
                    <a:pt x="7317" y="1687"/>
                    <a:pt x="6762" y="858"/>
                    <a:pt x="6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39"/>
            <p:cNvSpPr/>
            <p:nvPr/>
          </p:nvSpPr>
          <p:spPr>
            <a:xfrm>
              <a:off x="3863375" y="2720400"/>
              <a:ext cx="94375" cy="123725"/>
            </a:xfrm>
            <a:custGeom>
              <a:avLst/>
              <a:gdLst/>
              <a:ahLst/>
              <a:cxnLst/>
              <a:rect l="l" t="t" r="r" b="b"/>
              <a:pathLst>
                <a:path w="3775" h="4949" extrusionOk="0">
                  <a:moveTo>
                    <a:pt x="587" y="1"/>
                  </a:moveTo>
                  <a:cubicBezTo>
                    <a:pt x="287" y="205"/>
                    <a:pt x="301" y="617"/>
                    <a:pt x="1" y="826"/>
                  </a:cubicBezTo>
                  <a:cubicBezTo>
                    <a:pt x="1" y="826"/>
                    <a:pt x="1365" y="3434"/>
                    <a:pt x="2800" y="4947"/>
                  </a:cubicBezTo>
                  <a:cubicBezTo>
                    <a:pt x="2843" y="4939"/>
                    <a:pt x="2885" y="4936"/>
                    <a:pt x="2928" y="4936"/>
                  </a:cubicBezTo>
                  <a:cubicBezTo>
                    <a:pt x="3019" y="4936"/>
                    <a:pt x="3112" y="4949"/>
                    <a:pt x="3217" y="4949"/>
                  </a:cubicBezTo>
                  <a:cubicBezTo>
                    <a:pt x="3369" y="4949"/>
                    <a:pt x="3545" y="4923"/>
                    <a:pt x="3774" y="4798"/>
                  </a:cubicBezTo>
                  <a:cubicBezTo>
                    <a:pt x="3774" y="4798"/>
                    <a:pt x="2587" y="2995"/>
                    <a:pt x="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39"/>
            <p:cNvSpPr/>
            <p:nvPr/>
          </p:nvSpPr>
          <p:spPr>
            <a:xfrm>
              <a:off x="3157650" y="3279025"/>
              <a:ext cx="32025" cy="26050"/>
            </a:xfrm>
            <a:custGeom>
              <a:avLst/>
              <a:gdLst/>
              <a:ahLst/>
              <a:cxnLst/>
              <a:rect l="l" t="t" r="r" b="b"/>
              <a:pathLst>
                <a:path w="1281" h="1042" extrusionOk="0">
                  <a:moveTo>
                    <a:pt x="851" y="0"/>
                  </a:moveTo>
                  <a:lnTo>
                    <a:pt x="465" y="323"/>
                  </a:lnTo>
                  <a:cubicBezTo>
                    <a:pt x="269" y="486"/>
                    <a:pt x="203" y="706"/>
                    <a:pt x="52" y="897"/>
                  </a:cubicBezTo>
                  <a:cubicBezTo>
                    <a:pt x="0" y="965"/>
                    <a:pt x="51" y="1041"/>
                    <a:pt x="123" y="1041"/>
                  </a:cubicBezTo>
                  <a:cubicBezTo>
                    <a:pt x="131" y="1041"/>
                    <a:pt x="139" y="1040"/>
                    <a:pt x="147" y="1038"/>
                  </a:cubicBezTo>
                  <a:cubicBezTo>
                    <a:pt x="362" y="981"/>
                    <a:pt x="563" y="991"/>
                    <a:pt x="776" y="923"/>
                  </a:cubicBezTo>
                  <a:cubicBezTo>
                    <a:pt x="947" y="871"/>
                    <a:pt x="1120" y="770"/>
                    <a:pt x="1281" y="676"/>
                  </a:cubicBezTo>
                  <a:lnTo>
                    <a:pt x="8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2" name="Google Shape;9952;p39"/>
          <p:cNvSpPr/>
          <p:nvPr/>
        </p:nvSpPr>
        <p:spPr>
          <a:xfrm>
            <a:off x="7482225" y="1692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39"/>
          <p:cNvSpPr/>
          <p:nvPr/>
        </p:nvSpPr>
        <p:spPr>
          <a:xfrm>
            <a:off x="6481200" y="368610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22 Sân khấu ý tưởng | chúc mừng sinh nhật con gái, hình xăm nhân vật hoạt  hình, thiết kế áp phí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101600"/>
            <a:ext cx="9232900" cy="5245099"/>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9954;p39"/>
          <p:cNvSpPr txBox="1">
            <a:spLocks noGrp="1"/>
          </p:cNvSpPr>
          <p:nvPr>
            <p:ph type="title"/>
          </p:nvPr>
        </p:nvSpPr>
        <p:spPr>
          <a:xfrm>
            <a:off x="1676234" y="2401300"/>
            <a:ext cx="5791531" cy="135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b="1" dirty="0" err="1" smtClean="0">
                <a:solidFill>
                  <a:schemeClr val="accent2"/>
                </a:solidFill>
                <a:latin typeface="Times New Roman" panose="02020603050405020304" pitchFamily="18" charset="0"/>
                <a:cs typeface="Times New Roman" panose="02020603050405020304" pitchFamily="18" charset="0"/>
              </a:rPr>
              <a:t>Trò</a:t>
            </a:r>
            <a:r>
              <a:rPr lang="en-US" sz="4000" b="1" dirty="0" smtClean="0">
                <a:solidFill>
                  <a:schemeClr val="accent2"/>
                </a:solidFill>
                <a:latin typeface="Times New Roman" panose="02020603050405020304" pitchFamily="18" charset="0"/>
                <a:cs typeface="Times New Roman" panose="02020603050405020304" pitchFamily="18" charset="0"/>
              </a:rPr>
              <a:t> </a:t>
            </a:r>
            <a:r>
              <a:rPr lang="en-US" sz="4000" b="1" dirty="0" err="1" smtClean="0">
                <a:solidFill>
                  <a:schemeClr val="accent2"/>
                </a:solidFill>
                <a:latin typeface="Times New Roman" panose="02020603050405020304" pitchFamily="18" charset="0"/>
                <a:cs typeface="Times New Roman" panose="02020603050405020304" pitchFamily="18" charset="0"/>
              </a:rPr>
              <a:t>chơi</a:t>
            </a:r>
            <a:r>
              <a:rPr lang="en-US" sz="4000" b="1" dirty="0" smtClean="0">
                <a:solidFill>
                  <a:schemeClr val="accent2"/>
                </a:solidFill>
                <a:latin typeface="Times New Roman" panose="02020603050405020304" pitchFamily="18" charset="0"/>
                <a:cs typeface="Times New Roman" panose="02020603050405020304" pitchFamily="18" charset="0"/>
              </a:rPr>
              <a:t>: “Ai </a:t>
            </a:r>
            <a:r>
              <a:rPr lang="en-US" sz="4000" b="1" dirty="0" err="1" smtClean="0">
                <a:solidFill>
                  <a:schemeClr val="accent2"/>
                </a:solidFill>
                <a:latin typeface="Times New Roman" panose="02020603050405020304" pitchFamily="18" charset="0"/>
                <a:cs typeface="Times New Roman" panose="02020603050405020304" pitchFamily="18" charset="0"/>
              </a:rPr>
              <a:t>thông</a:t>
            </a:r>
            <a:r>
              <a:rPr lang="en-US" sz="4000" b="1" dirty="0" smtClean="0">
                <a:solidFill>
                  <a:schemeClr val="accent2"/>
                </a:solidFill>
                <a:latin typeface="Times New Roman" panose="02020603050405020304" pitchFamily="18" charset="0"/>
                <a:cs typeface="Times New Roman" panose="02020603050405020304" pitchFamily="18" charset="0"/>
              </a:rPr>
              <a:t> minh </a:t>
            </a:r>
            <a:r>
              <a:rPr lang="en-US" sz="4000" b="1" dirty="0" err="1" smtClean="0">
                <a:solidFill>
                  <a:schemeClr val="accent2"/>
                </a:solidFill>
                <a:latin typeface="Times New Roman" panose="02020603050405020304" pitchFamily="18" charset="0"/>
                <a:cs typeface="Times New Roman" panose="02020603050405020304" pitchFamily="18" charset="0"/>
              </a:rPr>
              <a:t>hơn</a:t>
            </a:r>
            <a:r>
              <a:rPr lang="en-US" sz="4000" b="1" dirty="0" smtClean="0">
                <a:solidFill>
                  <a:schemeClr val="accent2"/>
                </a:solidFill>
                <a:latin typeface="Times New Roman" panose="02020603050405020304" pitchFamily="18" charset="0"/>
                <a:cs typeface="Times New Roman" panose="02020603050405020304" pitchFamily="18" charset="0"/>
              </a:rPr>
              <a:t> </a:t>
            </a:r>
            <a:r>
              <a:rPr lang="en-US" sz="4000" b="1" dirty="0" err="1" smtClean="0">
                <a:solidFill>
                  <a:schemeClr val="accent2"/>
                </a:solidFill>
                <a:latin typeface="Times New Roman" panose="02020603050405020304" pitchFamily="18" charset="0"/>
                <a:cs typeface="Times New Roman" panose="02020603050405020304" pitchFamily="18" charset="0"/>
              </a:rPr>
              <a:t>học</a:t>
            </a:r>
            <a:r>
              <a:rPr lang="en-US" sz="4000" b="1" dirty="0" smtClean="0">
                <a:solidFill>
                  <a:schemeClr val="accent2"/>
                </a:solidFill>
                <a:latin typeface="Times New Roman" panose="02020603050405020304" pitchFamily="18" charset="0"/>
                <a:cs typeface="Times New Roman" panose="02020603050405020304" pitchFamily="18" charset="0"/>
              </a:rPr>
              <a:t> </a:t>
            </a:r>
            <a:r>
              <a:rPr lang="en-US" sz="4000" b="1" dirty="0" err="1" smtClean="0">
                <a:solidFill>
                  <a:schemeClr val="accent2"/>
                </a:solidFill>
                <a:latin typeface="Times New Roman" panose="02020603050405020304" pitchFamily="18" charset="0"/>
                <a:cs typeface="Times New Roman" panose="02020603050405020304" pitchFamily="18" charset="0"/>
              </a:rPr>
              <a:t>sinh</a:t>
            </a:r>
            <a:r>
              <a:rPr lang="en-US" sz="4000" b="1" dirty="0" smtClean="0">
                <a:solidFill>
                  <a:schemeClr val="accent2"/>
                </a:solidFill>
                <a:latin typeface="Times New Roman" panose="02020603050405020304" pitchFamily="18" charset="0"/>
                <a:cs typeface="Times New Roman" panose="02020603050405020304" pitchFamily="18" charset="0"/>
              </a:rPr>
              <a:t> </a:t>
            </a:r>
            <a:r>
              <a:rPr lang="en-US" sz="4000" b="1" dirty="0" err="1" smtClean="0">
                <a:solidFill>
                  <a:schemeClr val="accent2"/>
                </a:solidFill>
                <a:latin typeface="Times New Roman" panose="02020603050405020304" pitchFamily="18" charset="0"/>
                <a:cs typeface="Times New Roman" panose="02020603050405020304" pitchFamily="18" charset="0"/>
              </a:rPr>
              <a:t>lớp</a:t>
            </a:r>
            <a:r>
              <a:rPr lang="en-US" sz="4000" b="1" dirty="0" smtClean="0">
                <a:solidFill>
                  <a:schemeClr val="accent2"/>
                </a:solidFill>
                <a:latin typeface="Times New Roman" panose="02020603050405020304" pitchFamily="18" charset="0"/>
                <a:cs typeface="Times New Roman" panose="02020603050405020304" pitchFamily="18" charset="0"/>
              </a:rPr>
              <a:t> 6”</a:t>
            </a:r>
            <a:endParaRPr sz="4000" b="1" dirty="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Pasos para estudiar un texto by Slidesgo">
  <a:themeElements>
    <a:clrScheme name="Simple Light">
      <a:dk1>
        <a:srgbClr val="222828"/>
      </a:dk1>
      <a:lt1>
        <a:srgbClr val="71C9B9"/>
      </a:lt1>
      <a:dk2>
        <a:srgbClr val="68B3A5"/>
      </a:dk2>
      <a:lt2>
        <a:srgbClr val="005051"/>
      </a:lt2>
      <a:accent1>
        <a:srgbClr val="FCC94C"/>
      </a:accent1>
      <a:accent2>
        <a:srgbClr val="FBFEE9"/>
      </a:accent2>
      <a:accent3>
        <a:srgbClr val="F1E4D1"/>
      </a:accent3>
      <a:accent4>
        <a:srgbClr val="E4DEC8"/>
      </a:accent4>
      <a:accent5>
        <a:srgbClr val="FFFFFF"/>
      </a:accent5>
      <a:accent6>
        <a:srgbClr val="C7404E"/>
      </a:accent6>
      <a:hlink>
        <a:srgbClr val="22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1043</Words>
  <Application>Microsoft Office PowerPoint</Application>
  <PresentationFormat>On-screen Show (16:9)</PresentationFormat>
  <Paragraphs>86</Paragraphs>
  <Slides>20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Gantari</vt:lpstr>
      <vt:lpstr>Gantari ExtraBold</vt:lpstr>
      <vt:lpstr>Calibri</vt:lpstr>
      <vt:lpstr>Times New Roman</vt:lpstr>
      <vt:lpstr>Wingdings</vt:lpstr>
      <vt:lpstr>Pasos para estudiar un texto by Slidesgo</vt:lpstr>
      <vt:lpstr>TIẾT 7: THỰC HÀNH TIẾNG VIỆT</vt:lpstr>
      <vt:lpstr>KHỞI ĐỘNG</vt:lpstr>
      <vt:lpstr>KIẾN THỨC CƠ BẢN</vt:lpstr>
      <vt:lpstr>PowerPoint Presentation</vt:lpstr>
      <vt:lpstr>PowerPoint Presentation</vt:lpstr>
      <vt:lpstr>Bài tập nhanh:</vt:lpstr>
      <vt:lpstr>Bài tập nhanh:</vt:lpstr>
      <vt:lpstr>LUYỆN TẬP</vt:lpstr>
      <vt:lpstr>Trò chơi: “Ai thông minh hơn học sinh lớp 6”</vt:lpstr>
      <vt:lpstr>AI NHANH HƠN ?</vt:lpstr>
      <vt:lpstr>PowerPoint Presentation</vt:lpstr>
      <vt:lpstr>PowerPoint Presentation</vt:lpstr>
      <vt:lpstr>PowerPoint Presentation</vt:lpstr>
      <vt:lpstr>PowerPoint Presentation</vt:lpstr>
      <vt:lpstr>PowerPoint Presentation</vt:lpstr>
      <vt:lpstr>GHÉP NỐI ?</vt:lpstr>
      <vt:lpstr>PowerPoint Presentation</vt:lpstr>
      <vt:lpstr>Biết Tuốt học tiếng Việt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7: THỰC HÀNG TIẾNG VIỆT</dc:title>
  <cp:lastModifiedBy>do que</cp:lastModifiedBy>
  <cp:revision>25</cp:revision>
  <dcterms:modified xsi:type="dcterms:W3CDTF">2024-09-18T04:22:12Z</dcterms:modified>
</cp:coreProperties>
</file>