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73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F7"/>
    <a:srgbClr val="C0E6EA"/>
    <a:srgbClr val="0EAAAE"/>
    <a:srgbClr val="73CED3"/>
    <a:srgbClr val="0FB7BD"/>
    <a:srgbClr val="62C8CE"/>
    <a:srgbClr val="A6A6A6"/>
    <a:srgbClr val="05A0B8"/>
    <a:srgbClr val="048DA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3" d="100"/>
          <a:sy n="83" d="100"/>
        </p:scale>
        <p:origin x="4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0280" y="1665933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 Where do you live?</a:t>
            </a:r>
          </a:p>
          <a:p>
            <a:r>
              <a:rPr lang="en-US" sz="2800" b="1" i="1"/>
              <a:t>B:  </a:t>
            </a:r>
            <a:r>
              <a:rPr lang="en-US" sz="2800"/>
              <a:t>I live in a flat.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30819" y="3177540"/>
            <a:ext cx="5884542" cy="3486150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2683917" y="38950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83917" y="44525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83917" y="500758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83917" y="55650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83917" y="61289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3906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4" y="462278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5549383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3932132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5098079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3932132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5256" y="4611053"/>
            <a:ext cx="3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Put a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256" y="5508611"/>
            <a:ext cx="363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1843" y="3892723"/>
            <a:ext cx="38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1842" y="5039362"/>
            <a:ext cx="382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" y="3346279"/>
            <a:ext cx="307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A look inside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00F8723-3288-451A-A630-563A5997FFBA}"/>
              </a:ext>
            </a:extLst>
          </p:cNvPr>
          <p:cNvSpPr/>
          <p:nvPr/>
        </p:nvSpPr>
        <p:spPr>
          <a:xfrm>
            <a:off x="3946070" y="6164001"/>
            <a:ext cx="548640" cy="548640"/>
          </a:xfrm>
          <a:prstGeom prst="ellipse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8419B24-0E2B-4612-AB94-3780CB9F803B}"/>
              </a:ext>
            </a:extLst>
          </p:cNvPr>
          <p:cNvSpPr/>
          <p:nvPr/>
        </p:nvSpPr>
        <p:spPr>
          <a:xfrm rot="5400000">
            <a:off x="40756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BA31DB-BB86-4A12-A34F-B6A1FCE3CF9C}"/>
              </a:ext>
            </a:extLst>
          </p:cNvPr>
          <p:cNvGrpSpPr/>
          <p:nvPr/>
        </p:nvGrpSpPr>
        <p:grpSpPr>
          <a:xfrm>
            <a:off x="40756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4" name="Minus Sign 3">
              <a:extLst>
                <a:ext uri="{FF2B5EF4-FFF2-40B4-BE49-F238E27FC236}">
                  <a16:creationId xmlns:a16="http://schemas.microsoft.com/office/drawing/2014/main" id="{5130862D-4E8C-41BF-BB6E-58D715F5368E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83161FAA-EA93-4D93-8B78-040431EBF618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88252" y="1034143"/>
            <a:ext cx="336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026"/>
            <a:ext cx="3634740" cy="320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715738" y="2361281"/>
            <a:ext cx="4462553" cy="4491003"/>
          </a:xfrm>
          <a:prstGeom prst="rect">
            <a:avLst/>
          </a:prstGeom>
        </p:spPr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76708" y="2061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It’s elena’s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Yes, there is. Where do you live, Mi?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Yes, there are. There’s a living room, three bedrooms, a kitchen and two bathrooms.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BA66A9-7F75-4968-9372-49B57DD2C03D}"/>
              </a:ext>
            </a:extLst>
          </p:cNvPr>
          <p:cNvSpPr/>
          <p:nvPr/>
        </p:nvSpPr>
        <p:spPr>
          <a:xfrm>
            <a:off x="8403770" y="6164001"/>
            <a:ext cx="548640" cy="548640"/>
          </a:xfrm>
          <a:prstGeom prst="ellipse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72E7796-7474-4CD3-8454-B4FA76060949}"/>
              </a:ext>
            </a:extLst>
          </p:cNvPr>
          <p:cNvSpPr/>
          <p:nvPr/>
        </p:nvSpPr>
        <p:spPr>
          <a:xfrm rot="5400000">
            <a:off x="85333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39138-D6BE-489D-8E5B-92C100F9F1CA}"/>
              </a:ext>
            </a:extLst>
          </p:cNvPr>
          <p:cNvGrpSpPr/>
          <p:nvPr/>
        </p:nvGrpSpPr>
        <p:grpSpPr>
          <a:xfrm>
            <a:off x="85333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593631D4-FB69-4F52-9D56-8DE250E8F3E9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01033C0-0636-46AD-9EA3-A0987EFCEBFA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27514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489" y="3467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</a:t>
            </a:r>
          </a:p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7757"/>
              </p:ext>
            </p:extLst>
          </p:nvPr>
        </p:nvGraphicFramePr>
        <p:xfrm>
          <a:off x="1827545" y="2216730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parents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sister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brother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aunt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cousin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6225309" y="22167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6225308" y="33721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6225307" y="394277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6225306" y="452755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869" y="7221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3475005" y="4350616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4465" y="1977390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8CE0AC-55BE-451E-846A-D10D931AA500}"/>
              </a:ext>
            </a:extLst>
          </p:cNvPr>
          <p:cNvCxnSpPr>
            <a:cxnSpLocks/>
            <a:stCxn id="49" idx="2"/>
            <a:endCxn id="36" idx="0"/>
          </p:cNvCxnSpPr>
          <p:nvPr/>
        </p:nvCxnSpPr>
        <p:spPr>
          <a:xfrm>
            <a:off x="4572000" y="3902805"/>
            <a:ext cx="150938" cy="8314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B6594B-4A87-4BE9-B5B0-0C58E293CE94}"/>
              </a:ext>
            </a:extLst>
          </p:cNvPr>
          <p:cNvCxnSpPr>
            <a:cxnSpLocks/>
          </p:cNvCxnSpPr>
          <p:nvPr/>
        </p:nvCxnSpPr>
        <p:spPr>
          <a:xfrm flipH="1">
            <a:off x="5294287" y="2433813"/>
            <a:ext cx="506149" cy="10545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2532318" y="3881358"/>
            <a:ext cx="1094803" cy="95556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688655" y="2355407"/>
            <a:ext cx="394713" cy="116708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881358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828423" y="2981704"/>
            <a:ext cx="1772027" cy="4799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2143" y="2198663"/>
            <a:ext cx="1280160" cy="128016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370193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143" y="2347578"/>
            <a:ext cx="121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37958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EF23DED9-404C-4665-916F-CDE76E3A57F7}"/>
              </a:ext>
            </a:extLst>
          </p:cNvPr>
          <p:cNvSpPr/>
          <p:nvPr/>
        </p:nvSpPr>
        <p:spPr>
          <a:xfrm>
            <a:off x="3261045" y="1579957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3109597" y="1803120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villa</a:t>
            </a: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38BB1A57-BC66-46BA-BA85-64C46DD53403}"/>
              </a:ext>
            </a:extLst>
          </p:cNvPr>
          <p:cNvSpPr/>
          <p:nvPr/>
        </p:nvSpPr>
        <p:spPr>
          <a:xfrm>
            <a:off x="5191603" y="1569047"/>
            <a:ext cx="1440459" cy="985717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CEF922-0E51-43E3-946B-AF7739D2D3B0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flipH="1">
            <a:off x="6277928" y="3488339"/>
            <a:ext cx="1035565" cy="15617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5149215" y="1787835"/>
            <a:ext cx="152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cottage</a:t>
            </a: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D15ADE61-65BB-4C0B-A301-CCE95B8E65D7}"/>
              </a:ext>
            </a:extLst>
          </p:cNvPr>
          <p:cNvSpPr/>
          <p:nvPr/>
        </p:nvSpPr>
        <p:spPr>
          <a:xfrm>
            <a:off x="7313250" y="2898235"/>
            <a:ext cx="1525233" cy="1180214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7313493" y="3011285"/>
            <a:ext cx="152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country house</a:t>
            </a: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B3D8F692-929C-4A54-AABB-B2194A9AB895}"/>
              </a:ext>
            </a:extLst>
          </p:cNvPr>
          <p:cNvSpPr/>
          <p:nvPr/>
        </p:nvSpPr>
        <p:spPr>
          <a:xfrm>
            <a:off x="1767081" y="4613764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1615633" y="4836927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flat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3E5C1EA9-D938-479A-B62B-E637C270B361}"/>
              </a:ext>
            </a:extLst>
          </p:cNvPr>
          <p:cNvSpPr/>
          <p:nvPr/>
        </p:nvSpPr>
        <p:spPr>
          <a:xfrm>
            <a:off x="3812969" y="4734262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3777298" y="5013457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farmhouse</a:t>
            </a:r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4F36F377-0F6E-4687-8893-05B0982A9C6E}"/>
              </a:ext>
            </a:extLst>
          </p:cNvPr>
          <p:cNvSpPr/>
          <p:nvPr/>
        </p:nvSpPr>
        <p:spPr>
          <a:xfrm>
            <a:off x="6466950" y="4442446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6431279" y="4721641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stilt house</a:t>
            </a:r>
          </a:p>
        </p:txBody>
      </p:sp>
    </p:spTree>
    <p:extLst>
      <p:ext uri="{BB962C8B-B14F-4D97-AF65-F5344CB8AC3E}">
        <p14:creationId xmlns:p14="http://schemas.microsoft.com/office/powerpoint/2010/main" val="157453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401</Words>
  <Application>Microsoft Office PowerPoint</Application>
  <PresentationFormat>On-screen Show (4:3)</PresentationFormat>
  <Paragraphs>69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39</cp:revision>
  <dcterms:created xsi:type="dcterms:W3CDTF">2020-12-09T02:04:09Z</dcterms:created>
  <dcterms:modified xsi:type="dcterms:W3CDTF">2021-05-23T11:56:43Z</dcterms:modified>
</cp:coreProperties>
</file>