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3" r:id="rId9"/>
    <p:sldId id="264" r:id="rId10"/>
    <p:sldId id="275" r:id="rId11"/>
    <p:sldId id="276" r:id="rId12"/>
    <p:sldId id="274" r:id="rId13"/>
    <p:sldId id="263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surprise guest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3670549" y="2396978"/>
            <a:ext cx="247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favorite magazine</a:t>
            </a:r>
            <a:r>
              <a:rPr lang="en-US" sz="2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AFDD4F-8A71-49A7-899A-DA7D7B562D9C}"/>
              </a:ext>
            </a:extLst>
          </p:cNvPr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91ECD9-0456-4587-A686-FCE26C5C4D49}"/>
              </a:ext>
            </a:extLst>
          </p:cNvPr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58296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767</TotalTime>
  <Words>532</Words>
  <Application>Microsoft Office PowerPoint</Application>
  <PresentationFormat>On-screen Show (4:3)</PresentationFormat>
  <Paragraphs>146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51</cp:revision>
  <dcterms:created xsi:type="dcterms:W3CDTF">2020-12-09T02:04:09Z</dcterms:created>
  <dcterms:modified xsi:type="dcterms:W3CDTF">2021-05-27T19:13:11Z</dcterms:modified>
</cp:coreProperties>
</file>