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18698" r:id="rId2"/>
    <p:sldId id="18753" r:id="rId3"/>
    <p:sldId id="18719" r:id="rId4"/>
    <p:sldId id="344" r:id="rId5"/>
    <p:sldId id="18740" r:id="rId6"/>
    <p:sldId id="18765" r:id="rId7"/>
    <p:sldId id="18824" r:id="rId8"/>
    <p:sldId id="18825" r:id="rId9"/>
    <p:sldId id="18826" r:id="rId10"/>
    <p:sldId id="18827" r:id="rId11"/>
    <p:sldId id="18828" r:id="rId12"/>
    <p:sldId id="18829" r:id="rId13"/>
    <p:sldId id="18830" r:id="rId14"/>
    <p:sldId id="18831" r:id="rId15"/>
    <p:sldId id="18711" r:id="rId16"/>
    <p:sldId id="1231" r:id="rId17"/>
    <p:sldId id="18712" r:id="rId18"/>
    <p:sldId id="18713" r:id="rId19"/>
    <p:sldId id="18739" r:id="rId20"/>
    <p:sldId id="18743" r:id="rId21"/>
    <p:sldId id="18742" r:id="rId22"/>
    <p:sldId id="18745" r:id="rId23"/>
    <p:sldId id="18720" r:id="rId24"/>
    <p:sldId id="18771" r:id="rId25"/>
    <p:sldId id="18772" r:id="rId26"/>
    <p:sldId id="18748" r:id="rId27"/>
    <p:sldId id="18773" r:id="rId28"/>
    <p:sldId id="18749" r:id="rId29"/>
    <p:sldId id="18746" r:id="rId30"/>
    <p:sldId id="18750" r:id="rId31"/>
    <p:sldId id="18774" r:id="rId32"/>
    <p:sldId id="18775" r:id="rId33"/>
    <p:sldId id="18776" r:id="rId34"/>
    <p:sldId id="18777" r:id="rId35"/>
    <p:sldId id="18779" r:id="rId36"/>
    <p:sldId id="18780" r:id="rId37"/>
    <p:sldId id="18781" r:id="rId38"/>
    <p:sldId id="18782" r:id="rId39"/>
    <p:sldId id="18783" r:id="rId40"/>
    <p:sldId id="18747" r:id="rId41"/>
    <p:sldId id="275" r:id="rId42"/>
    <p:sldId id="791" r:id="rId43"/>
    <p:sldId id="18832" r:id="rId44"/>
    <p:sldId id="18785" r:id="rId45"/>
    <p:sldId id="18729" r:id="rId46"/>
    <p:sldId id="18833" r:id="rId47"/>
    <p:sldId id="18835" r:id="rId48"/>
    <p:sldId id="18837" r:id="rId49"/>
    <p:sldId id="18836" r:id="rId50"/>
    <p:sldId id="18730" r:id="rId51"/>
    <p:sldId id="18732" r:id="rId52"/>
    <p:sldId id="18786" r:id="rId53"/>
    <p:sldId id="18787" r:id="rId54"/>
    <p:sldId id="18744" r:id="rId55"/>
  </p:sldIdLst>
  <p:sldSz cx="9753600" cy="5486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BF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99" autoAdjust="0"/>
    <p:restoredTop sz="70128" autoAdjust="0"/>
  </p:normalViewPr>
  <p:slideViewPr>
    <p:cSldViewPr snapToGrid="0">
      <p:cViewPr varScale="1">
        <p:scale>
          <a:sx n="84" d="100"/>
          <a:sy n="84" d="100"/>
        </p:scale>
        <p:origin x="284" y="56"/>
      </p:cViewPr>
      <p:guideLst>
        <p:guide orient="horz" pos="1728"/>
        <p:guide pos="307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8C1A26D-3E1B-4022-BA4F-C3382687FE5E}" type="datetimeFigureOut">
              <a:rPr lang="en-US" smtClean="0"/>
              <a:pPr/>
              <a:t>7/16/2021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FEFC893-84E9-4A1E-9B79-6159DD792B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394" rtl="0" eaLnBrk="1" latinLnBrk="0" hangingPunct="1">
      <a:defRPr sz="1200" kern="1200">
        <a:solidFill>
          <a:schemeClr val="tx1"/>
        </a:solidFill>
        <a:latin typeface="+mn-lt"/>
        <a:ea typeface="+mn-ea"/>
        <a:cs typeface="+mn-cs"/>
      </a:defRPr>
    </a:lvl1pPr>
    <a:lvl2pPr marL="457197" algn="l" defTabSz="914394" rtl="0" eaLnBrk="1" latinLnBrk="0" hangingPunct="1">
      <a:defRPr sz="1200" kern="1200">
        <a:solidFill>
          <a:schemeClr val="tx1"/>
        </a:solidFill>
        <a:latin typeface="+mn-lt"/>
        <a:ea typeface="+mn-ea"/>
        <a:cs typeface="+mn-cs"/>
      </a:defRPr>
    </a:lvl2pPr>
    <a:lvl3pPr marL="914394" algn="l" defTabSz="914394" rtl="0" eaLnBrk="1" latinLnBrk="0" hangingPunct="1">
      <a:defRPr sz="1200" kern="1200">
        <a:solidFill>
          <a:schemeClr val="tx1"/>
        </a:solidFill>
        <a:latin typeface="+mn-lt"/>
        <a:ea typeface="+mn-ea"/>
        <a:cs typeface="+mn-cs"/>
      </a:defRPr>
    </a:lvl3pPr>
    <a:lvl4pPr marL="1371591" algn="l" defTabSz="914394" rtl="0" eaLnBrk="1" latinLnBrk="0" hangingPunct="1">
      <a:defRPr sz="1200" kern="1200">
        <a:solidFill>
          <a:schemeClr val="tx1"/>
        </a:solidFill>
        <a:latin typeface="+mn-lt"/>
        <a:ea typeface="+mn-ea"/>
        <a:cs typeface="+mn-cs"/>
      </a:defRPr>
    </a:lvl4pPr>
    <a:lvl5pPr marL="1828789" algn="l" defTabSz="914394" rtl="0" eaLnBrk="1" latinLnBrk="0" hangingPunct="1">
      <a:defRPr sz="1200" kern="1200">
        <a:solidFill>
          <a:schemeClr val="tx1"/>
        </a:solidFill>
        <a:latin typeface="+mn-lt"/>
        <a:ea typeface="+mn-ea"/>
        <a:cs typeface="+mn-cs"/>
      </a:defRPr>
    </a:lvl5pPr>
    <a:lvl6pPr marL="2285986" algn="l" defTabSz="914394" rtl="0" eaLnBrk="1" latinLnBrk="0" hangingPunct="1">
      <a:defRPr sz="1200" kern="1200">
        <a:solidFill>
          <a:schemeClr val="tx1"/>
        </a:solidFill>
        <a:latin typeface="+mn-lt"/>
        <a:ea typeface="+mn-ea"/>
        <a:cs typeface="+mn-cs"/>
      </a:defRPr>
    </a:lvl6pPr>
    <a:lvl7pPr marL="2743183" algn="l" defTabSz="914394" rtl="0" eaLnBrk="1" latinLnBrk="0" hangingPunct="1">
      <a:defRPr sz="1200" kern="1200">
        <a:solidFill>
          <a:schemeClr val="tx1"/>
        </a:solidFill>
        <a:latin typeface="+mn-lt"/>
        <a:ea typeface="+mn-ea"/>
        <a:cs typeface="+mn-cs"/>
      </a:defRPr>
    </a:lvl7pPr>
    <a:lvl8pPr marL="3200380" algn="l" defTabSz="914394" rtl="0" eaLnBrk="1" latinLnBrk="0" hangingPunct="1">
      <a:defRPr sz="1200" kern="1200">
        <a:solidFill>
          <a:schemeClr val="tx1"/>
        </a:solidFill>
        <a:latin typeface="+mn-lt"/>
        <a:ea typeface="+mn-ea"/>
        <a:cs typeface="+mn-cs"/>
      </a:defRPr>
    </a:lvl8pPr>
    <a:lvl9pPr marL="3657577" algn="l" defTabSz="9143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a:t>
            </a:fld>
            <a:endParaRPr lang="en-US"/>
          </a:p>
        </p:txBody>
      </p:sp>
    </p:spTree>
    <p:extLst>
      <p:ext uri="{BB962C8B-B14F-4D97-AF65-F5344CB8AC3E}">
        <p14:creationId xmlns:p14="http://schemas.microsoft.com/office/powerpoint/2010/main" val="152141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25</a:t>
            </a:fld>
            <a:endParaRPr lang="en-US"/>
          </a:p>
        </p:txBody>
      </p:sp>
    </p:spTree>
    <p:extLst>
      <p:ext uri="{BB962C8B-B14F-4D97-AF65-F5344CB8AC3E}">
        <p14:creationId xmlns:p14="http://schemas.microsoft.com/office/powerpoint/2010/main" val="272478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26</a:t>
            </a:fld>
            <a:endParaRPr lang="en-US"/>
          </a:p>
        </p:txBody>
      </p:sp>
    </p:spTree>
    <p:extLst>
      <p:ext uri="{BB962C8B-B14F-4D97-AF65-F5344CB8AC3E}">
        <p14:creationId xmlns:p14="http://schemas.microsoft.com/office/powerpoint/2010/main" val="331830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Nhà</a:t>
            </a:r>
            <a:r>
              <a:rPr lang="en-US" dirty="0"/>
              <a:t> </a:t>
            </a:r>
            <a:r>
              <a:rPr lang="en-US" dirty="0" err="1"/>
              <a:t>văn</a:t>
            </a:r>
            <a:r>
              <a:rPr lang="en-US" dirty="0"/>
              <a:t> k </a:t>
            </a:r>
            <a:r>
              <a:rPr lang="en-US" dirty="0" err="1"/>
              <a:t>chỉ</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cáo</a:t>
            </a:r>
            <a:r>
              <a:rPr lang="en-US" dirty="0"/>
              <a:t> </a:t>
            </a:r>
            <a:r>
              <a:rPr lang="en-US" dirty="0" err="1"/>
              <a:t>và</a:t>
            </a:r>
            <a:r>
              <a:rPr lang="en-US" dirty="0"/>
              <a:t> HTB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đâu</a:t>
            </a:r>
            <a:r>
              <a:rPr lang="en-US" dirty="0"/>
              <a:t> </a:t>
            </a:r>
            <a:r>
              <a:rPr lang="en-US" dirty="0" err="1"/>
              <a:t>mà</a:t>
            </a:r>
            <a:r>
              <a:rPr lang="en-US" dirty="0"/>
              <a:t> </a:t>
            </a:r>
            <a:r>
              <a:rPr lang="en-US" dirty="0" err="1"/>
              <a:t>nhà</a:t>
            </a:r>
            <a:r>
              <a:rPr lang="en-US" dirty="0"/>
              <a:t> </a:t>
            </a:r>
            <a:r>
              <a:rPr lang="en-US" dirty="0" err="1"/>
              <a:t>văn</a:t>
            </a:r>
            <a:r>
              <a:rPr lang="en-US" dirty="0"/>
              <a:t> </a:t>
            </a:r>
            <a:r>
              <a:rPr lang="en-US" dirty="0" err="1"/>
              <a:t>còn</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qua </a:t>
            </a:r>
            <a:r>
              <a:rPr lang="en-US" dirty="0" err="1"/>
              <a:t>cử</a:t>
            </a:r>
            <a:r>
              <a:rPr lang="en-US" dirty="0"/>
              <a:t> </a:t>
            </a:r>
            <a:r>
              <a:rPr lang="en-US" dirty="0" err="1"/>
              <a:t>chỉ</a:t>
            </a:r>
            <a:r>
              <a:rPr lang="en-US" dirty="0"/>
              <a:t> </a:t>
            </a:r>
            <a:r>
              <a:rPr lang="en-US" dirty="0" err="1"/>
              <a:t>và</a:t>
            </a:r>
            <a:r>
              <a:rPr lang="en-US" dirty="0"/>
              <a:t> </a:t>
            </a:r>
            <a:r>
              <a:rPr lang="en-US" dirty="0" err="1"/>
              <a:t>đối</a:t>
            </a:r>
            <a:r>
              <a:rPr lang="en-US" dirty="0"/>
              <a:t> </a:t>
            </a:r>
            <a:r>
              <a:rPr lang="en-US" dirty="0" err="1"/>
              <a:t>thoại</a:t>
            </a:r>
            <a:r>
              <a:rPr lang="en-US" dirty="0"/>
              <a:t> </a:t>
            </a:r>
            <a:r>
              <a:rPr lang="en-US" dirty="0" err="1"/>
              <a:t>nữa</a:t>
            </a:r>
            <a:r>
              <a:rPr lang="en-US" dirty="0"/>
              <a:t> </a:t>
            </a:r>
            <a:r>
              <a:rPr lang="en-US" dirty="0" err="1"/>
              <a:t>cơ</a:t>
            </a:r>
            <a:r>
              <a:rPr lang="en-US" dirty="0"/>
              <a:t>.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bao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qua </a:t>
            </a:r>
            <a:r>
              <a:rPr lang="en-US" dirty="0" err="1">
                <a:sym typeface="Wingdings" panose="05000000000000000000" pitchFamily="2" charset="2"/>
              </a:rPr>
              <a:t>ngôn</a:t>
            </a:r>
            <a:r>
              <a:rPr lang="en-US" dirty="0">
                <a:sym typeface="Wingdings" panose="05000000000000000000" pitchFamily="2" charset="2"/>
              </a:rPr>
              <a:t> </a:t>
            </a:r>
            <a:r>
              <a:rPr lang="en-US" dirty="0" err="1">
                <a:sym typeface="Wingdings" panose="05000000000000000000" pitchFamily="2" charset="2"/>
              </a:rPr>
              <a:t>ngữ</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hành</a:t>
            </a:r>
            <a:r>
              <a:rPr lang="en-US" dirty="0">
                <a:sym typeface="Wingdings" panose="05000000000000000000" pitchFamily="2" charset="2"/>
              </a:rPr>
              <a:t> </a:t>
            </a:r>
            <a:r>
              <a:rPr lang="en-US" dirty="0" err="1">
                <a:sym typeface="Wingdings" panose="05000000000000000000" pitchFamily="2" charset="2"/>
              </a:rPr>
              <a:t>động</a:t>
            </a:r>
            <a:r>
              <a:rPr lang="en-US" dirty="0">
                <a:sym typeface="Wingdings" panose="05000000000000000000" pitchFamily="2" charset="2"/>
              </a:rPr>
              <a:t> …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buổi</a:t>
            </a:r>
            <a:r>
              <a:rPr lang="en-US" dirty="0">
                <a:sym typeface="Wingdings" panose="05000000000000000000" pitchFamily="2" charset="2"/>
              </a:rPr>
              <a:t> </a:t>
            </a:r>
            <a:r>
              <a:rPr lang="en-US" dirty="0" err="1">
                <a:sym typeface="Wingdings" panose="05000000000000000000" pitchFamily="2" charset="2"/>
              </a:rPr>
              <a:t>trc</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tìm</a:t>
            </a:r>
            <a:r>
              <a:rPr lang="en-US" dirty="0">
                <a:sym typeface="Wingdings" panose="05000000000000000000" pitchFamily="2" charset="2"/>
              </a:rPr>
              <a:t> </a:t>
            </a:r>
            <a:r>
              <a:rPr lang="en-US" dirty="0" err="1">
                <a:sym typeface="Wingdings" panose="05000000000000000000" pitchFamily="2" charset="2"/>
              </a:rPr>
              <a:t>hiểu</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tính</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Khi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cư</a:t>
            </a:r>
            <a:r>
              <a:rPr lang="en-US" dirty="0">
                <a:sym typeface="Wingdings" panose="05000000000000000000" pitchFamily="2" charset="2"/>
              </a:rPr>
              <a:t> </a:t>
            </a:r>
            <a:r>
              <a:rPr lang="en-US" dirty="0" err="1">
                <a:sym typeface="Wingdings" panose="05000000000000000000" pitchFamily="2" charset="2"/>
              </a:rPr>
              <a:t>xử</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cái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ngây</a:t>
            </a:r>
            <a:r>
              <a:rPr lang="en-US" dirty="0">
                <a:sym typeface="Wingdings" panose="05000000000000000000" pitchFamily="2" charset="2"/>
              </a:rPr>
              <a:t> </a:t>
            </a:r>
            <a:r>
              <a:rPr lang="en-US" dirty="0" err="1">
                <a:sym typeface="Wingdings" panose="05000000000000000000" pitchFamily="2" charset="2"/>
              </a:rPr>
              <a:t>thơ</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bj</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hạn</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bất</a:t>
            </a:r>
            <a:r>
              <a:rPr lang="en-US" dirty="0">
                <a:sym typeface="Wingdings" panose="05000000000000000000" pitchFamily="2" charset="2"/>
              </a:rPr>
              <a:t> </a:t>
            </a:r>
            <a:r>
              <a:rPr lang="en-US" dirty="0" err="1">
                <a:sym typeface="Wingdings" panose="05000000000000000000" pitchFamily="2" charset="2"/>
              </a:rPr>
              <a:t>kì</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kiến</a:t>
            </a:r>
            <a:r>
              <a:rPr lang="en-US" dirty="0">
                <a:sym typeface="Wingdings" panose="05000000000000000000" pitchFamily="2" charset="2"/>
              </a:rPr>
              <a:t> hay </a:t>
            </a:r>
            <a:r>
              <a:rPr lang="en-US" dirty="0" err="1">
                <a:sym typeface="Wingdings" panose="05000000000000000000" pitchFamily="2" charset="2"/>
              </a:rPr>
              <a:t>rào</a:t>
            </a:r>
            <a:r>
              <a:rPr lang="en-US" dirty="0">
                <a:sym typeface="Wingdings" panose="05000000000000000000" pitchFamily="2" charset="2"/>
              </a:rPr>
              <a:t> </a:t>
            </a:r>
            <a:r>
              <a:rPr lang="en-US" dirty="0" err="1">
                <a:sym typeface="Wingdings" panose="05000000000000000000" pitchFamily="2" charset="2"/>
              </a:rPr>
              <a:t>cản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con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quan</a:t>
            </a:r>
            <a:r>
              <a:rPr lang="en-US" dirty="0">
                <a:sym typeface="Wingdings" panose="05000000000000000000" pitchFamily="2" charset="2"/>
              </a:rPr>
              <a:t> </a:t>
            </a:r>
            <a:r>
              <a:rPr lang="en-US" dirty="0" err="1">
                <a:sym typeface="Wingdings" panose="05000000000000000000" pitchFamily="2" charset="2"/>
              </a:rPr>
              <a:t>tâm</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tới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chào</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khen</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dễ</a:t>
            </a:r>
            <a:r>
              <a:rPr lang="en-US" dirty="0">
                <a:sym typeface="Wingdings" panose="05000000000000000000" pitchFamily="2" charset="2"/>
              </a:rPr>
              <a:t> </a:t>
            </a:r>
            <a:r>
              <a:rPr lang="en-US" dirty="0" err="1">
                <a:sym typeface="Wingdings" panose="05000000000000000000" pitchFamily="2" charset="2"/>
              </a:rPr>
              <a:t>thương</a:t>
            </a:r>
            <a:r>
              <a:rPr lang="en-US" dirty="0">
                <a:sym typeface="Wingdings" panose="05000000000000000000" pitchFamily="2" charset="2"/>
              </a:rPr>
              <a:t> </a:t>
            </a:r>
            <a:r>
              <a:rPr lang="en-US" dirty="0" err="1">
                <a:sym typeface="Wingdings" panose="05000000000000000000" pitchFamily="2" charset="2"/>
              </a:rPr>
              <a:t>quá</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hướng</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mến</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p>
          <a:p>
            <a:pPr marL="171450" indent="-171450">
              <a:buFont typeface="Wingdings" panose="05000000000000000000" pitchFamily="2" charset="2"/>
              <a:buChar char="à"/>
            </a:pPr>
            <a:endParaRPr lang="en-US" dirty="0"/>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27</a:t>
            </a:fld>
            <a:endParaRPr lang="en-US"/>
          </a:p>
        </p:txBody>
      </p:sp>
    </p:spTree>
    <p:extLst>
      <p:ext uri="{BB962C8B-B14F-4D97-AF65-F5344CB8AC3E}">
        <p14:creationId xmlns:p14="http://schemas.microsoft.com/office/powerpoint/2010/main" val="10148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hỏi</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thiệu</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con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rút</a:t>
            </a:r>
            <a:r>
              <a:rPr lang="en-US" dirty="0">
                <a:sym typeface="Wingdings" panose="05000000000000000000" pitchFamily="2" charset="2"/>
              </a:rPr>
              <a:t> ra 1 </a:t>
            </a:r>
            <a:r>
              <a:rPr lang="en-US" dirty="0" err="1">
                <a:sym typeface="Wingdings" panose="05000000000000000000" pitchFamily="2" charset="2"/>
              </a:rPr>
              <a:t>kinh</a:t>
            </a:r>
            <a:r>
              <a:rPr lang="en-US" dirty="0">
                <a:sym typeface="Wingdings" panose="05000000000000000000" pitchFamily="2" charset="2"/>
              </a:rPr>
              <a:t> </a:t>
            </a:r>
            <a:r>
              <a:rPr lang="en-US" dirty="0" err="1">
                <a:sym typeface="Wingdings" panose="05000000000000000000" pitchFamily="2" charset="2"/>
              </a:rPr>
              <a:t>nghiệm</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giao</a:t>
            </a:r>
            <a:r>
              <a:rPr lang="en-US" dirty="0">
                <a:sym typeface="Wingdings" panose="05000000000000000000" pitchFamily="2" charset="2"/>
              </a:rPr>
              <a:t> </a:t>
            </a:r>
            <a:r>
              <a:rPr lang="en-US" dirty="0" err="1">
                <a:sym typeface="Wingdings" panose="05000000000000000000" pitchFamily="2" charset="2"/>
              </a:rPr>
              <a:t>tiếp</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endParaRPr lang="en-US" dirty="0">
              <a:sym typeface="Wingdings" panose="05000000000000000000" pitchFamily="2" charset="2"/>
            </a:endParaRP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Các</a:t>
            </a:r>
            <a:r>
              <a:rPr lang="en-US" dirty="0">
                <a:sym typeface="Wingdings" panose="05000000000000000000" pitchFamily="2" charset="2"/>
              </a:rPr>
              <a:t> </a:t>
            </a:r>
            <a:r>
              <a:rPr lang="en-US" dirty="0" err="1">
                <a:sym typeface="Wingdings" panose="05000000000000000000" pitchFamily="2" charset="2"/>
              </a:rPr>
              <a:t>em</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1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con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con </a:t>
            </a:r>
            <a:r>
              <a:rPr lang="en-US" dirty="0" err="1">
                <a:sym typeface="Wingdings" panose="05000000000000000000" pitchFamily="2" charset="2"/>
              </a:rPr>
              <a:t>tỏa</a:t>
            </a:r>
            <a:r>
              <a:rPr lang="en-US" dirty="0">
                <a:sym typeface="Wingdings" panose="05000000000000000000" pitchFamily="2" charset="2"/>
              </a:rPr>
              <a:t> ra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họ</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sức</a:t>
            </a:r>
            <a:r>
              <a:rPr lang="en-US" dirty="0">
                <a:sym typeface="Wingdings" panose="05000000000000000000" pitchFamily="2" charset="2"/>
              </a:rPr>
              <a:t> </a:t>
            </a:r>
            <a:r>
              <a:rPr lang="en-US" dirty="0" err="1">
                <a:sym typeface="Wingdings" panose="05000000000000000000" pitchFamily="2" charset="2"/>
              </a:rPr>
              <a:t>mạnh</a:t>
            </a:r>
            <a:r>
              <a:rPr lang="en-US" dirty="0">
                <a:sym typeface="Wingdings" panose="05000000000000000000" pitchFamily="2" charset="2"/>
              </a:rPr>
              <a:t> </a:t>
            </a:r>
            <a:r>
              <a:rPr lang="en-US" dirty="0" err="1">
                <a:sym typeface="Wingdings" panose="05000000000000000000" pitchFamily="2" charset="2"/>
              </a:rPr>
              <a:t>vô</a:t>
            </a:r>
            <a:r>
              <a:rPr lang="en-US" dirty="0">
                <a:sym typeface="Wingdings" panose="05000000000000000000" pitchFamily="2" charset="2"/>
              </a:rPr>
              <a:t> </a:t>
            </a:r>
            <a:r>
              <a:rPr lang="en-US" dirty="0" err="1">
                <a:sym typeface="Wingdings" panose="05000000000000000000" pitchFamily="2" charset="2"/>
              </a:rPr>
              <a:t>cùng</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tạo</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lớn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Vừa</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tế</a:t>
            </a:r>
            <a:r>
              <a:rPr lang="en-US" dirty="0">
                <a:sym typeface="Wingdings" panose="05000000000000000000" pitchFamily="2" charset="2"/>
              </a:rPr>
              <a:t> </a:t>
            </a:r>
            <a:r>
              <a:rPr lang="en-US" dirty="0" err="1">
                <a:sym typeface="Wingdings" panose="05000000000000000000" pitchFamily="2" charset="2"/>
              </a:rPr>
              <a:t>nhị</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cơ</a:t>
            </a:r>
            <a:r>
              <a:rPr lang="en-US" dirty="0">
                <a:sym typeface="Wingdings" panose="05000000000000000000" pitchFamily="2" charset="2"/>
              </a:rPr>
              <a:t> </a:t>
            </a:r>
            <a:r>
              <a:rPr lang="en-US" dirty="0" err="1">
                <a:sym typeface="Wingdings" panose="05000000000000000000" pitchFamily="2" charset="2"/>
              </a:rPr>
              <a:t>sở</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1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chưa</a:t>
            </a:r>
            <a:r>
              <a:rPr lang="en-US" dirty="0">
                <a:sym typeface="Wingdings" panose="05000000000000000000" pitchFamily="2" charset="2"/>
              </a:rPr>
              <a:t> </a:t>
            </a:r>
            <a:r>
              <a:rPr lang="en-US" dirty="0" err="1">
                <a:sym typeface="Wingdings" panose="05000000000000000000" pitchFamily="2" charset="2"/>
              </a:rPr>
              <a:t>đủ</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sang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xem</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28</a:t>
            </a:fld>
            <a:endParaRPr lang="en-US"/>
          </a:p>
        </p:txBody>
      </p:sp>
    </p:spTree>
    <p:extLst>
      <p:ext uri="{BB962C8B-B14F-4D97-AF65-F5344CB8AC3E}">
        <p14:creationId xmlns:p14="http://schemas.microsoft.com/office/powerpoint/2010/main" val="188191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err="1"/>
              <a:t>Đã</a:t>
            </a:r>
            <a:r>
              <a:rPr lang="en-US" dirty="0"/>
              <a:t> </a:t>
            </a:r>
            <a:r>
              <a:rPr lang="en-US" dirty="0" err="1"/>
              <a:t>rất</a:t>
            </a:r>
            <a:r>
              <a:rPr lang="en-US" dirty="0"/>
              <a:t> </a:t>
            </a:r>
            <a:r>
              <a:rPr lang="en-US" dirty="0" err="1"/>
              <a:t>nhiều</a:t>
            </a:r>
            <a:r>
              <a:rPr lang="en-US" dirty="0"/>
              <a:t> </a:t>
            </a:r>
            <a:r>
              <a:rPr lang="en-US" dirty="0" err="1"/>
              <a:t>lần</a:t>
            </a:r>
            <a:r>
              <a:rPr lang="en-US" dirty="0"/>
              <a:t>, </a:t>
            </a:r>
            <a:r>
              <a:rPr lang="en-US" dirty="0" err="1"/>
              <a:t>cáo</a:t>
            </a:r>
            <a:r>
              <a:rPr lang="en-US" dirty="0"/>
              <a:t> </a:t>
            </a:r>
            <a:r>
              <a:rPr lang="en-US" dirty="0" err="1"/>
              <a:t>đề</a:t>
            </a:r>
            <a:r>
              <a:rPr lang="en-US" dirty="0"/>
              <a:t> </a:t>
            </a:r>
            <a:r>
              <a:rPr lang="en-US" dirty="0" err="1"/>
              <a:t>nghị</a:t>
            </a:r>
            <a:r>
              <a:rPr lang="en-US" dirty="0"/>
              <a:t> </a:t>
            </a:r>
            <a:r>
              <a:rPr lang="en-US" dirty="0" err="1"/>
              <a:t>hoàn</a:t>
            </a:r>
            <a:r>
              <a:rPr lang="en-US" dirty="0"/>
              <a:t> </a:t>
            </a:r>
            <a:r>
              <a:rPr lang="en-US" dirty="0" err="1"/>
              <a:t>tử</a:t>
            </a:r>
            <a:r>
              <a:rPr lang="en-US" dirty="0"/>
              <a:t> </a:t>
            </a:r>
            <a:r>
              <a:rPr lang="en-US" dirty="0" err="1"/>
              <a:t>bé</a:t>
            </a:r>
            <a:r>
              <a:rPr lang="en-US" dirty="0"/>
              <a:t> </a:t>
            </a:r>
            <a:r>
              <a:rPr lang="en-US" dirty="0" err="1"/>
              <a:t>cảm</a:t>
            </a:r>
            <a:r>
              <a:rPr lang="en-US" dirty="0"/>
              <a:t> </a:t>
            </a:r>
            <a:r>
              <a:rPr lang="en-US" dirty="0" err="1"/>
              <a:t>hóa</a:t>
            </a:r>
            <a:r>
              <a:rPr lang="en-US" dirty="0"/>
              <a:t> </a:t>
            </a:r>
            <a:r>
              <a:rPr lang="en-US" dirty="0" err="1"/>
              <a:t>mình</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đọc</a:t>
            </a:r>
            <a:r>
              <a:rPr lang="en-US" dirty="0"/>
              <a:t> </a:t>
            </a:r>
            <a:r>
              <a:rPr lang="en-US" dirty="0" err="1"/>
              <a:t>lướt</a:t>
            </a:r>
            <a:r>
              <a:rPr lang="en-US" dirty="0"/>
              <a:t> </a:t>
            </a:r>
            <a:r>
              <a:rPr lang="en-US" dirty="0" err="1"/>
              <a:t>lại</a:t>
            </a:r>
            <a:r>
              <a:rPr lang="en-US" dirty="0"/>
              <a:t> </a:t>
            </a:r>
            <a:r>
              <a:rPr lang="en-US" dirty="0" err="1"/>
              <a:t>văn</a:t>
            </a:r>
            <a:r>
              <a:rPr lang="en-US" dirty="0"/>
              <a:t> </a:t>
            </a:r>
            <a:r>
              <a:rPr lang="en-US" dirty="0" err="1"/>
              <a:t>bản</a:t>
            </a:r>
            <a:r>
              <a:rPr lang="en-US" dirty="0"/>
              <a:t> </a:t>
            </a:r>
            <a:r>
              <a:rPr lang="en-US" dirty="0" err="1"/>
              <a:t>và</a:t>
            </a:r>
            <a:r>
              <a:rPr lang="en-US" dirty="0"/>
              <a:t> </a:t>
            </a:r>
            <a:r>
              <a:rPr lang="en-US" dirty="0" err="1"/>
              <a:t>cho</a:t>
            </a:r>
            <a:r>
              <a:rPr lang="en-US" dirty="0"/>
              <a:t> </a:t>
            </a:r>
            <a:r>
              <a:rPr lang="en-US" dirty="0" err="1"/>
              <a:t>cô</a:t>
            </a:r>
            <a:r>
              <a:rPr lang="en-US" dirty="0"/>
              <a:t> </a:t>
            </a:r>
            <a:r>
              <a:rPr lang="en-US" dirty="0" err="1"/>
              <a:t>biết</a:t>
            </a:r>
            <a:r>
              <a:rPr lang="en-US" dirty="0"/>
              <a:t>: </a:t>
            </a:r>
            <a:r>
              <a:rPr lang="en-US" sz="1200" dirty="0" err="1">
                <a:solidFill>
                  <a:srgbClr val="0070C0"/>
                </a:solidFill>
                <a:latin typeface="#9Slide05 SVNCookie" panose="020B0606040200020203" pitchFamily="34" charset="0"/>
              </a:rPr>
              <a:t>Từ</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xuất</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hiện</a:t>
            </a:r>
            <a:r>
              <a:rPr lang="en-US" sz="1200" dirty="0">
                <a:solidFill>
                  <a:srgbClr val="0070C0"/>
                </a:solidFill>
                <a:latin typeface="#9Slide05 SVNCookie" panose="020B0606040200020203" pitchFamily="34" charset="0"/>
              </a:rPr>
              <a:t> bao </a:t>
            </a:r>
            <a:r>
              <a:rPr lang="en-US" sz="1200" dirty="0" err="1">
                <a:solidFill>
                  <a:srgbClr val="0070C0"/>
                </a:solidFill>
                <a:latin typeface="#9Slide05 SVNCookie" panose="020B0606040200020203" pitchFamily="34" charset="0"/>
              </a:rPr>
              <a:t>nhiêu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lần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trong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đoạn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trích</a:t>
            </a:r>
            <a:r>
              <a:rPr lang="en-US" sz="1200" dirty="0">
                <a:solidFill>
                  <a:srgbClr val="0070C0"/>
                </a:solidFill>
                <a:latin typeface="#9Slide05 SVNCookie" panose="020B0606040200020203" pitchFamily="34" charset="0"/>
              </a:rPr>
              <a:t>? Qua </a:t>
            </a:r>
            <a:r>
              <a:rPr lang="en-US" sz="1200" dirty="0" err="1">
                <a:solidFill>
                  <a:srgbClr val="0070C0"/>
                </a:solidFill>
                <a:latin typeface="#9Slide05 SVNCookie" panose="020B0606040200020203" pitchFamily="34" charset="0"/>
              </a:rPr>
              <a:t>những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lời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giải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thích</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của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cáo</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em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hiểu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nghĩa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là</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gì</a:t>
            </a:r>
            <a:r>
              <a:rPr lang="en-US" sz="1200" dirty="0">
                <a:solidFill>
                  <a:srgbClr val="0070C0"/>
                </a:solidFill>
                <a:latin typeface="#9Slide05 SVNCookie" panose="020B0606040200020203" pitchFamily="34" charset="0"/>
              </a:rPr>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30</a:t>
            </a:fld>
            <a:endParaRPr lang="en-US"/>
          </a:p>
        </p:txBody>
      </p:sp>
    </p:spTree>
    <p:extLst>
      <p:ext uri="{BB962C8B-B14F-4D97-AF65-F5344CB8AC3E}">
        <p14:creationId xmlns:p14="http://schemas.microsoft.com/office/powerpoint/2010/main" val="65081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hiện</a:t>
            </a:r>
            <a:r>
              <a:rPr lang="en-US" dirty="0"/>
              <a:t> 15 </a:t>
            </a:r>
            <a:r>
              <a:rPr lang="en-US" dirty="0" err="1"/>
              <a:t>lần</a:t>
            </a:r>
            <a:r>
              <a:rPr lang="en-US" dirty="0"/>
              <a:t>. </a:t>
            </a:r>
            <a:r>
              <a:rPr lang="en-US" dirty="0" err="1"/>
              <a:t>Cách</a:t>
            </a:r>
            <a:r>
              <a:rPr lang="en-US" dirty="0"/>
              <a:t> </a:t>
            </a:r>
            <a:r>
              <a:rPr lang="en-US" dirty="0" err="1"/>
              <a:t>giải</a:t>
            </a:r>
            <a:r>
              <a:rPr lang="en-US" dirty="0"/>
              <a:t> </a:t>
            </a:r>
            <a:r>
              <a:rPr lang="en-US" dirty="0" err="1"/>
              <a:t>thích</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của</a:t>
            </a:r>
            <a:r>
              <a:rPr lang="en-US" dirty="0"/>
              <a:t> </a:t>
            </a:r>
            <a:r>
              <a:rPr lang="en-US" dirty="0" err="1"/>
              <a:t>các</a:t>
            </a:r>
            <a:r>
              <a:rPr lang="en-US" dirty="0"/>
              <a:t> </a:t>
            </a:r>
            <a:r>
              <a:rPr lang="en-US" dirty="0" err="1"/>
              <a:t>em</a:t>
            </a:r>
            <a:r>
              <a:rPr lang="en-US" dirty="0"/>
              <a:t> </a:t>
            </a:r>
            <a:r>
              <a:rPr lang="en-US" dirty="0" err="1"/>
              <a:t>đều</a:t>
            </a:r>
            <a:r>
              <a:rPr lang="en-US" dirty="0"/>
              <a:t> </a:t>
            </a:r>
            <a:r>
              <a:rPr lang="en-US" dirty="0" err="1"/>
              <a:t>đúng</a:t>
            </a:r>
            <a:r>
              <a:rPr lang="en-US" dirty="0"/>
              <a:t>, </a:t>
            </a:r>
            <a:r>
              <a:rPr lang="en-US" dirty="0" err="1"/>
              <a:t>cô</a:t>
            </a:r>
            <a:r>
              <a:rPr lang="en-US" dirty="0"/>
              <a:t> </a:t>
            </a:r>
            <a:r>
              <a:rPr lang="en-US" dirty="0" err="1"/>
              <a:t>đều</a:t>
            </a:r>
            <a:r>
              <a:rPr lang="en-US" dirty="0"/>
              <a:t> </a:t>
            </a:r>
            <a:r>
              <a:rPr lang="en-US" dirty="0" err="1"/>
              <a:t>đồng</a:t>
            </a:r>
            <a:r>
              <a:rPr lang="en-US" dirty="0"/>
              <a:t> ý. </a:t>
            </a:r>
            <a:r>
              <a:rPr lang="en-US" dirty="0" err="1"/>
              <a:t>Như</a:t>
            </a:r>
            <a:r>
              <a:rPr lang="en-US" dirty="0"/>
              <a:t> ban </a:t>
            </a:r>
            <a:r>
              <a:rPr lang="en-US" dirty="0" err="1"/>
              <a:t>đầu</a:t>
            </a:r>
            <a:r>
              <a:rPr lang="en-US" dirty="0"/>
              <a:t> </a:t>
            </a:r>
            <a:r>
              <a:rPr lang="en-US" dirty="0" err="1"/>
              <a:t>thì</a:t>
            </a:r>
            <a:r>
              <a:rPr lang="en-US" dirty="0"/>
              <a:t> </a:t>
            </a:r>
            <a:r>
              <a:rPr lang="en-US" dirty="0" err="1"/>
              <a:t>cô</a:t>
            </a:r>
            <a:r>
              <a:rPr lang="en-US" dirty="0"/>
              <a:t> </a:t>
            </a:r>
            <a:r>
              <a:rPr lang="en-US" dirty="0" err="1"/>
              <a:t>nói</a:t>
            </a:r>
            <a:r>
              <a:rPr lang="en-US" dirty="0"/>
              <a:t> </a:t>
            </a:r>
            <a:r>
              <a:rPr lang="en-US" dirty="0" err="1"/>
              <a:t>với</a:t>
            </a:r>
            <a:r>
              <a:rPr lang="en-US" dirty="0"/>
              <a:t> </a:t>
            </a:r>
            <a:r>
              <a:rPr lang="en-US" dirty="0" err="1"/>
              <a:t>các</a:t>
            </a:r>
            <a:r>
              <a:rPr lang="en-US" dirty="0"/>
              <a:t> </a:t>
            </a:r>
            <a:r>
              <a:rPr lang="en-US" dirty="0" err="1"/>
              <a:t>em</a:t>
            </a:r>
            <a:r>
              <a:rPr lang="en-US" dirty="0"/>
              <a:t> </a:t>
            </a:r>
            <a:r>
              <a:rPr lang="en-US" dirty="0" err="1"/>
              <a:t>là</a:t>
            </a:r>
            <a:r>
              <a:rPr lang="en-US" dirty="0"/>
              <a:t> </a:t>
            </a:r>
            <a:r>
              <a:rPr lang="en-US" dirty="0" err="1"/>
              <a:t>hãy</a:t>
            </a:r>
            <a:r>
              <a:rPr lang="en-US" dirty="0"/>
              <a:t> </a:t>
            </a:r>
            <a:r>
              <a:rPr lang="en-US" dirty="0" err="1"/>
              <a:t>để</a:t>
            </a:r>
            <a:r>
              <a:rPr lang="en-US" dirty="0"/>
              <a:t> ý </a:t>
            </a:r>
            <a:r>
              <a:rPr lang="en-US" dirty="0" err="1"/>
              <a:t>đến</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nhân</a:t>
            </a:r>
            <a:r>
              <a:rPr lang="en-US" dirty="0"/>
              <a:t> </a:t>
            </a:r>
            <a:r>
              <a:rPr lang="en-US" dirty="0" err="1"/>
              <a:t>vật</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phát</a:t>
            </a:r>
            <a:r>
              <a:rPr lang="en-US" dirty="0"/>
              <a:t> </a:t>
            </a:r>
            <a:r>
              <a:rPr lang="en-US" dirty="0" err="1"/>
              <a:t>từ</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bạn</a:t>
            </a:r>
            <a:r>
              <a:rPr lang="en-US" dirty="0"/>
              <a:t> </a:t>
            </a:r>
            <a:r>
              <a:rPr lang="en-US" dirty="0" err="1"/>
              <a:t>cáo</a:t>
            </a:r>
            <a:r>
              <a:rPr lang="en-US" dirty="0"/>
              <a:t> </a:t>
            </a:r>
            <a:r>
              <a:rPr lang="en-US" dirty="0" err="1"/>
              <a:t>nên</a:t>
            </a:r>
            <a:r>
              <a:rPr lang="en-US" dirty="0"/>
              <a:t> </a:t>
            </a:r>
            <a:r>
              <a:rPr lang="en-US" dirty="0" err="1"/>
              <a:t>chúng</a:t>
            </a:r>
            <a:r>
              <a:rPr lang="en-US" dirty="0"/>
              <a:t> ta </a:t>
            </a:r>
            <a:r>
              <a:rPr lang="en-US" dirty="0" err="1"/>
              <a:t>sẽ</a:t>
            </a:r>
            <a:r>
              <a:rPr lang="en-US" dirty="0"/>
              <a:t> </a:t>
            </a:r>
            <a:r>
              <a:rPr lang="en-US" dirty="0" err="1"/>
              <a:t>xem</a:t>
            </a:r>
            <a:r>
              <a:rPr lang="en-US" dirty="0"/>
              <a:t> </a:t>
            </a:r>
            <a:r>
              <a:rPr lang="en-US" dirty="0" err="1"/>
              <a:t>lại</a:t>
            </a:r>
            <a:r>
              <a:rPr lang="en-US" dirty="0"/>
              <a:t> </a:t>
            </a:r>
            <a:r>
              <a:rPr lang="en-US" dirty="0" err="1"/>
              <a:t>câu</a:t>
            </a:r>
            <a:r>
              <a:rPr lang="en-US" dirty="0"/>
              <a:t> </a:t>
            </a:r>
            <a:r>
              <a:rPr lang="en-US" dirty="0" err="1"/>
              <a:t>mà</a:t>
            </a:r>
            <a:r>
              <a:rPr lang="en-US" dirty="0"/>
              <a:t> </a:t>
            </a:r>
            <a:r>
              <a:rPr lang="en-US" dirty="0" err="1"/>
              <a:t>cáo</a:t>
            </a:r>
            <a:r>
              <a:rPr lang="en-US" dirty="0"/>
              <a:t> </a:t>
            </a:r>
            <a:r>
              <a:rPr lang="en-US" dirty="0" err="1"/>
              <a:t>nói</a:t>
            </a:r>
            <a:r>
              <a:rPr lang="en-US" dirty="0"/>
              <a:t> </a:t>
            </a:r>
            <a:r>
              <a:rPr lang="en-US" dirty="0" err="1"/>
              <a:t>với</a:t>
            </a:r>
            <a:r>
              <a:rPr lang="en-US" dirty="0"/>
              <a:t> HTB: “</a:t>
            </a:r>
            <a:r>
              <a:rPr lang="en-US" dirty="0" err="1"/>
              <a:t>Chứ</a:t>
            </a:r>
            <a:r>
              <a:rPr lang="en-US" dirty="0"/>
              <a:t> </a:t>
            </a:r>
            <a:r>
              <a:rPr lang="en-US" dirty="0" err="1"/>
              <a:t>sao</a:t>
            </a:r>
            <a:r>
              <a:rPr lang="en-US" dirty="0"/>
              <a:t> - … </a:t>
            </a:r>
            <a:r>
              <a:rPr lang="en-US" dirty="0" err="1"/>
              <a:t>nhất</a:t>
            </a:r>
            <a:r>
              <a:rPr lang="en-US" dirty="0"/>
              <a:t> </a:t>
            </a:r>
            <a:r>
              <a:rPr lang="en-US" dirty="0" err="1"/>
              <a:t>trên</a:t>
            </a:r>
            <a:r>
              <a:rPr lang="en-US" dirty="0"/>
              <a:t> </a:t>
            </a:r>
            <a:r>
              <a:rPr lang="en-US" dirty="0" err="1"/>
              <a:t>đời</a:t>
            </a:r>
            <a:r>
              <a:rPr lang="en-US" dirty="0"/>
              <a:t>”. </a:t>
            </a:r>
            <a:r>
              <a:rPr lang="en-US" dirty="0" err="1"/>
              <a:t>Nói</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nhất</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cảm</a:t>
            </a:r>
            <a:r>
              <a:rPr lang="en-US" dirty="0"/>
              <a:t> </a:t>
            </a:r>
            <a:r>
              <a:rPr lang="en-US" dirty="0" err="1"/>
              <a:t>hóa</a:t>
            </a:r>
            <a:r>
              <a:rPr lang="en-US" dirty="0"/>
              <a:t> </a:t>
            </a:r>
            <a:r>
              <a:rPr lang="en-US" dirty="0" err="1"/>
              <a:t>sẽ</a:t>
            </a:r>
            <a:r>
              <a:rPr lang="en-US" dirty="0"/>
              <a:t> </a:t>
            </a:r>
            <a:r>
              <a:rPr lang="en-US" dirty="0" err="1"/>
              <a:t>biến</a:t>
            </a:r>
            <a:r>
              <a:rPr lang="en-US" dirty="0"/>
              <a:t> </a:t>
            </a:r>
            <a:r>
              <a:rPr lang="en-US" dirty="0" err="1"/>
              <a:t>những</a:t>
            </a:r>
            <a:r>
              <a:rPr lang="en-US" dirty="0"/>
              <a:t> </a:t>
            </a:r>
            <a:r>
              <a:rPr lang="en-US" dirty="0" err="1"/>
              <a:t>người</a:t>
            </a:r>
            <a:r>
              <a:rPr lang="en-US" dirty="0"/>
              <a:t> </a:t>
            </a:r>
            <a:r>
              <a:rPr lang="en-US" dirty="0" err="1"/>
              <a:t>hoàn</a:t>
            </a:r>
            <a:r>
              <a:rPr lang="en-US" dirty="0"/>
              <a:t> </a:t>
            </a:r>
            <a:r>
              <a:rPr lang="en-US" dirty="0" err="1"/>
              <a:t>toàn</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nên</a:t>
            </a:r>
            <a:r>
              <a:rPr lang="en-US" dirty="0"/>
              <a:t> </a:t>
            </a:r>
            <a:r>
              <a:rPr lang="en-US" dirty="0" err="1"/>
              <a:t>gần</a:t>
            </a:r>
            <a:r>
              <a:rPr lang="en-US" dirty="0"/>
              <a:t> </a:t>
            </a:r>
            <a:r>
              <a:rPr lang="en-US" dirty="0" err="1"/>
              <a:t>gũi</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đã</a:t>
            </a:r>
            <a:r>
              <a:rPr lang="en-US" dirty="0"/>
              <a:t> </a:t>
            </a:r>
            <a:r>
              <a:rPr lang="en-US" dirty="0" err="1"/>
              <a:t>nói</a:t>
            </a:r>
            <a:r>
              <a:rPr lang="en-US" dirty="0"/>
              <a:t> </a:t>
            </a:r>
            <a:r>
              <a:rPr lang="en-US" dirty="0" err="1"/>
              <a:t>với</a:t>
            </a:r>
            <a:r>
              <a:rPr lang="en-US" dirty="0"/>
              <a:t> HTB: “</a:t>
            </a:r>
            <a:r>
              <a:rPr lang="en-US" dirty="0" err="1"/>
              <a:t>kể</a:t>
            </a:r>
            <a:r>
              <a:rPr lang="en-US" dirty="0"/>
              <a:t> </a:t>
            </a:r>
            <a:r>
              <a:rPr lang="en-US" dirty="0" err="1"/>
              <a:t>từ</a:t>
            </a:r>
            <a:r>
              <a:rPr lang="en-US" dirty="0"/>
              <a:t> </a:t>
            </a:r>
            <a:r>
              <a:rPr lang="en-US" dirty="0" err="1"/>
              <a:t>khi</a:t>
            </a:r>
            <a:r>
              <a:rPr lang="en-US" dirty="0"/>
              <a:t> </a:t>
            </a:r>
            <a:r>
              <a:rPr lang="en-US" dirty="0" err="1"/>
              <a:t>cảm</a:t>
            </a:r>
            <a:r>
              <a:rPr lang="en-US" dirty="0"/>
              <a:t> </a:t>
            </a:r>
            <a:r>
              <a:rPr lang="en-US" dirty="0" err="1"/>
              <a:t>hóa</a:t>
            </a:r>
            <a:r>
              <a:rPr lang="en-US" dirty="0"/>
              <a:t> </a:t>
            </a:r>
            <a:r>
              <a:rPr lang="en-US" dirty="0" err="1"/>
              <a:t>thì</a:t>
            </a:r>
            <a:r>
              <a:rPr lang="en-US" dirty="0"/>
              <a:t> </a:t>
            </a:r>
            <a:r>
              <a:rPr lang="en-US" dirty="0" err="1"/>
              <a:t>bạn</a:t>
            </a:r>
            <a:r>
              <a:rPr lang="en-US" dirty="0"/>
              <a:t> </a:t>
            </a:r>
            <a:r>
              <a:rPr lang="en-US" dirty="0" err="1"/>
              <a:t>đối</a:t>
            </a:r>
            <a:r>
              <a:rPr lang="en-US" dirty="0"/>
              <a:t> </a:t>
            </a:r>
            <a:r>
              <a:rPr lang="en-US" dirty="0" err="1"/>
              <a:t>với</a:t>
            </a:r>
            <a:r>
              <a:rPr lang="en-US" dirty="0"/>
              <a:t> </a:t>
            </a:r>
            <a:r>
              <a:rPr lang="en-US" dirty="0" err="1"/>
              <a:t>mình</a:t>
            </a:r>
            <a:r>
              <a:rPr lang="en-US" dirty="0"/>
              <a:t> </a:t>
            </a:r>
            <a:r>
              <a:rPr lang="en-US" dirty="0" err="1"/>
              <a:t>sẽ</a:t>
            </a:r>
            <a:r>
              <a:rPr lang="en-US" dirty="0"/>
              <a:t> </a:t>
            </a:r>
            <a:r>
              <a:rPr lang="en-US" dirty="0" err="1"/>
              <a:t>là</a:t>
            </a:r>
            <a:r>
              <a:rPr lang="en-US" dirty="0"/>
              <a:t> </a:t>
            </a:r>
            <a:r>
              <a:rPr lang="en-US" dirty="0" err="1"/>
              <a:t>duy</a:t>
            </a:r>
            <a:r>
              <a:rPr lang="en-US" dirty="0"/>
              <a:t> </a:t>
            </a:r>
            <a:r>
              <a:rPr lang="en-US" dirty="0" err="1"/>
              <a:t>nhất</a:t>
            </a:r>
            <a:r>
              <a:rPr lang="en-US" dirty="0"/>
              <a:t> </a:t>
            </a:r>
            <a:r>
              <a:rPr lang="en-US" dirty="0" err="1"/>
              <a:t>và</a:t>
            </a:r>
            <a:r>
              <a:rPr lang="en-US" dirty="0"/>
              <a:t> </a:t>
            </a:r>
            <a:r>
              <a:rPr lang="en-US" dirty="0" err="1"/>
              <a:t>mình</a:t>
            </a:r>
            <a:r>
              <a:rPr lang="en-US" dirty="0"/>
              <a:t> </a:t>
            </a:r>
            <a:r>
              <a:rPr lang="en-US" dirty="0" err="1"/>
              <a:t>đối</a:t>
            </a:r>
            <a:r>
              <a:rPr lang="en-US" dirty="0"/>
              <a:t> </a:t>
            </a:r>
            <a:r>
              <a:rPr lang="en-US" dirty="0" err="1"/>
              <a:t>với</a:t>
            </a:r>
            <a:r>
              <a:rPr lang="en-US" dirty="0"/>
              <a:t> </a:t>
            </a:r>
            <a:r>
              <a:rPr lang="en-US" dirty="0" err="1"/>
              <a:t>bạn</a:t>
            </a:r>
            <a:r>
              <a:rPr lang="en-US" dirty="0"/>
              <a:t> </a:t>
            </a:r>
            <a:r>
              <a:rPr lang="en-US" dirty="0" err="1"/>
              <a:t>cũng</a:t>
            </a:r>
            <a:r>
              <a:rPr lang="en-US" dirty="0"/>
              <a:t> </a:t>
            </a:r>
            <a:r>
              <a:rPr lang="en-US" dirty="0" err="1"/>
              <a:t>là</a:t>
            </a:r>
            <a:r>
              <a:rPr lang="en-US" dirty="0"/>
              <a:t> </a:t>
            </a:r>
            <a:r>
              <a:rPr lang="en-US" dirty="0" err="1"/>
              <a:t>duy</a:t>
            </a:r>
            <a:r>
              <a:rPr lang="en-US" dirty="0"/>
              <a:t> </a:t>
            </a:r>
            <a:r>
              <a:rPr lang="en-US" dirty="0" err="1"/>
              <a:t>nhất</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31</a:t>
            </a:fld>
            <a:endParaRPr lang="en-US"/>
          </a:p>
        </p:txBody>
      </p:sp>
    </p:spTree>
    <p:extLst>
      <p:ext uri="{BB962C8B-B14F-4D97-AF65-F5344CB8AC3E}">
        <p14:creationId xmlns:p14="http://schemas.microsoft.com/office/powerpoint/2010/main" val="160344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Nhưng</a:t>
            </a:r>
            <a:r>
              <a:rPr lang="en-US" dirty="0"/>
              <a:t> k </a:t>
            </a:r>
            <a:r>
              <a:rPr lang="en-US" dirty="0" err="1"/>
              <a:t>chỉ</a:t>
            </a:r>
            <a:r>
              <a:rPr lang="en-US" dirty="0"/>
              <a:t> </a:t>
            </a:r>
            <a:r>
              <a:rPr lang="en-US" dirty="0" err="1"/>
              <a:t>vậy</a:t>
            </a:r>
            <a:r>
              <a:rPr lang="en-US" dirty="0"/>
              <a:t>, </a:t>
            </a:r>
            <a:r>
              <a:rPr lang="en-US" dirty="0" err="1"/>
              <a:t>chúng</a:t>
            </a:r>
            <a:r>
              <a:rPr lang="en-US" dirty="0"/>
              <a:t> ta </a:t>
            </a:r>
            <a:r>
              <a:rPr lang="en-US" dirty="0" err="1"/>
              <a:t>cùng</a:t>
            </a:r>
            <a:r>
              <a:rPr lang="en-US" dirty="0"/>
              <a:t> </a:t>
            </a:r>
            <a:r>
              <a:rPr lang="en-US" dirty="0" err="1"/>
              <a:t>xem</a:t>
            </a:r>
            <a:r>
              <a:rPr lang="en-US" dirty="0"/>
              <a:t> con </a:t>
            </a:r>
            <a:r>
              <a:rPr lang="en-US" dirty="0" err="1"/>
              <a:t>cáo</a:t>
            </a:r>
            <a:r>
              <a:rPr lang="en-US" dirty="0"/>
              <a:t> </a:t>
            </a:r>
            <a:r>
              <a:rPr lang="en-US" dirty="0" err="1"/>
              <a:t>lại</a:t>
            </a:r>
            <a:r>
              <a:rPr lang="en-US" dirty="0"/>
              <a:t> </a:t>
            </a:r>
            <a:r>
              <a:rPr lang="en-US" dirty="0" err="1"/>
              <a:t>nói</a:t>
            </a:r>
            <a:r>
              <a:rPr lang="en-US" dirty="0"/>
              <a:t> </a:t>
            </a:r>
            <a:r>
              <a:rPr lang="en-US" dirty="0" err="1"/>
              <a:t>thêm</a:t>
            </a:r>
            <a:r>
              <a:rPr lang="en-US" dirty="0"/>
              <a:t> </a:t>
            </a:r>
            <a:r>
              <a:rPr lang="en-US" dirty="0" err="1"/>
              <a:t>gì</a:t>
            </a:r>
            <a:r>
              <a:rPr lang="en-US" dirty="0"/>
              <a:t> </a:t>
            </a:r>
            <a:r>
              <a:rPr lang="en-US" dirty="0" err="1"/>
              <a:t>với</a:t>
            </a:r>
            <a:r>
              <a:rPr lang="en-US" dirty="0"/>
              <a:t> HTB </a:t>
            </a:r>
            <a:r>
              <a:rPr lang="en-US" dirty="0" err="1"/>
              <a:t>nhé</a:t>
            </a:r>
            <a:r>
              <a:rPr lang="en-US" dirty="0"/>
              <a:t>. Con </a:t>
            </a:r>
            <a:r>
              <a:rPr lang="en-US" dirty="0" err="1"/>
              <a:t>cáo</a:t>
            </a:r>
            <a:r>
              <a:rPr lang="en-US" dirty="0"/>
              <a:t> </a:t>
            </a:r>
            <a:r>
              <a:rPr lang="en-US" dirty="0" err="1"/>
              <a:t>đã</a:t>
            </a:r>
            <a:r>
              <a:rPr lang="en-US" dirty="0"/>
              <a:t> </a:t>
            </a:r>
            <a:r>
              <a:rPr lang="en-US" dirty="0" err="1"/>
              <a:t>hướng</a:t>
            </a:r>
            <a:r>
              <a:rPr lang="en-US" dirty="0"/>
              <a:t> </a:t>
            </a:r>
            <a:r>
              <a:rPr lang="en-US" dirty="0" err="1"/>
              <a:t>dẫn</a:t>
            </a:r>
            <a:r>
              <a:rPr lang="en-US" dirty="0"/>
              <a:t> HTB </a:t>
            </a:r>
            <a:r>
              <a:rPr lang="en-US" dirty="0" err="1"/>
              <a:t>cách</a:t>
            </a:r>
            <a:r>
              <a:rPr lang="en-US" dirty="0"/>
              <a:t> </a:t>
            </a:r>
            <a:r>
              <a:rPr lang="en-US" dirty="0" err="1"/>
              <a:t>cảm</a:t>
            </a:r>
            <a:r>
              <a:rPr lang="en-US" dirty="0"/>
              <a:t> </a:t>
            </a:r>
            <a:r>
              <a:rPr lang="en-US" dirty="0" err="1"/>
              <a:t>hóa</a:t>
            </a:r>
            <a:r>
              <a:rPr lang="en-US" dirty="0"/>
              <a:t> </a:t>
            </a:r>
            <a:r>
              <a:rPr lang="en-US" dirty="0" err="1"/>
              <a:t>nó</a:t>
            </a:r>
            <a:r>
              <a:rPr lang="en-US" dirty="0"/>
              <a:t>: “</a:t>
            </a:r>
            <a:r>
              <a:rPr lang="en-US" dirty="0" err="1"/>
              <a:t>Càn</a:t>
            </a:r>
            <a:r>
              <a:rPr lang="en-US" dirty="0"/>
              <a:t> </a:t>
            </a:r>
            <a:r>
              <a:rPr lang="en-US" dirty="0" err="1"/>
              <a:t>phải</a:t>
            </a:r>
            <a:r>
              <a:rPr lang="en-US" dirty="0"/>
              <a:t> </a:t>
            </a:r>
            <a:r>
              <a:rPr lang="en-US" dirty="0" err="1"/>
              <a:t>rất</a:t>
            </a:r>
            <a:r>
              <a:rPr lang="en-US" dirty="0"/>
              <a:t> </a:t>
            </a:r>
            <a:r>
              <a:rPr lang="en-US" dirty="0" err="1"/>
              <a:t>kiên</a:t>
            </a:r>
            <a:r>
              <a:rPr lang="en-US" dirty="0"/>
              <a:t> </a:t>
            </a:r>
            <a:r>
              <a:rPr lang="en-US" dirty="0" err="1"/>
              <a:t>nhẫn</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32</a:t>
            </a:fld>
            <a:endParaRPr lang="en-US"/>
          </a:p>
        </p:txBody>
      </p:sp>
    </p:spTree>
    <p:extLst>
      <p:ext uri="{BB962C8B-B14F-4D97-AF65-F5344CB8AC3E}">
        <p14:creationId xmlns:p14="http://schemas.microsoft.com/office/powerpoint/2010/main" val="1757598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Và</a:t>
            </a:r>
            <a:r>
              <a:rPr lang="en-US" dirty="0"/>
              <a:t>: “</a:t>
            </a:r>
            <a:r>
              <a:rPr lang="en-US" dirty="0" err="1"/>
              <a:t>Tốt</a:t>
            </a:r>
            <a:r>
              <a:rPr lang="en-US" dirty="0"/>
              <a:t> </a:t>
            </a:r>
            <a:r>
              <a:rPr lang="en-US" dirty="0" err="1"/>
              <a:t>nhất</a:t>
            </a:r>
            <a:r>
              <a:rPr lang="en-US" dirty="0"/>
              <a:t> …. </a:t>
            </a:r>
            <a:r>
              <a:rPr lang="en-US" dirty="0" err="1"/>
              <a:t>Lề</a:t>
            </a:r>
            <a:r>
              <a:rPr lang="en-US" dirty="0"/>
              <a:t> </a:t>
            </a:r>
            <a:r>
              <a:rPr lang="en-US" dirty="0" err="1"/>
              <a:t>lối</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33</a:t>
            </a:fld>
            <a:endParaRPr lang="en-US"/>
          </a:p>
        </p:txBody>
      </p:sp>
    </p:spTree>
    <p:extLst>
      <p:ext uri="{BB962C8B-B14F-4D97-AF65-F5344CB8AC3E}">
        <p14:creationId xmlns:p14="http://schemas.microsoft.com/office/powerpoint/2010/main" val="372511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À </a:t>
            </a:r>
            <a:r>
              <a:rPr lang="en-US" dirty="0" err="1"/>
              <a:t>như</a:t>
            </a:r>
            <a:r>
              <a:rPr lang="en-US" dirty="0"/>
              <a:t> </a:t>
            </a:r>
            <a:r>
              <a:rPr lang="en-US" dirty="0" err="1"/>
              <a:t>vậy</a:t>
            </a:r>
            <a:r>
              <a:rPr lang="en-US" dirty="0"/>
              <a:t>, </a:t>
            </a:r>
            <a:r>
              <a:rPr lang="en-US" dirty="0" err="1"/>
              <a:t>cảm</a:t>
            </a:r>
            <a:r>
              <a:rPr lang="en-US" dirty="0"/>
              <a:t> </a:t>
            </a:r>
            <a:r>
              <a:rPr lang="en-US" dirty="0" err="1"/>
              <a:t>hóa</a:t>
            </a:r>
            <a:r>
              <a:rPr lang="en-US" dirty="0"/>
              <a:t> k </a:t>
            </a:r>
            <a:r>
              <a:rPr lang="en-US" dirty="0" err="1"/>
              <a:t>chỉ</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mà</a:t>
            </a:r>
            <a:r>
              <a:rPr lang="en-US" dirty="0"/>
              <a:t> </a:t>
            </a:r>
            <a:r>
              <a:rPr lang="en-US" dirty="0" err="1"/>
              <a:t>còn</a:t>
            </a:r>
            <a:r>
              <a:rPr lang="en-US" dirty="0"/>
              <a:t> </a:t>
            </a:r>
            <a:r>
              <a:rPr lang="en-US" dirty="0" err="1"/>
              <a:t>là</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bạn</a:t>
            </a:r>
            <a:r>
              <a:rPr lang="en-US" dirty="0"/>
              <a:t>. </a:t>
            </a:r>
            <a:r>
              <a:rPr lang="en-US" dirty="0" err="1"/>
              <a:t>Thực</a:t>
            </a:r>
            <a:r>
              <a:rPr lang="en-US" dirty="0"/>
              <a:t> ra </a:t>
            </a:r>
            <a:r>
              <a:rPr lang="en-US" dirty="0" err="1"/>
              <a:t>thì</a:t>
            </a:r>
            <a:r>
              <a:rPr lang="en-US" dirty="0"/>
              <a:t> </a:t>
            </a:r>
            <a:r>
              <a:rPr lang="en-US" dirty="0" err="1"/>
              <a:t>còn</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hiểu</a:t>
            </a:r>
            <a:r>
              <a:rPr lang="en-US" dirty="0"/>
              <a:t> </a:t>
            </a:r>
            <a:r>
              <a:rPr lang="en-US" dirty="0" err="1"/>
              <a:t>khác</a:t>
            </a:r>
            <a:r>
              <a:rPr lang="en-US" dirty="0"/>
              <a:t> </a:t>
            </a:r>
            <a:r>
              <a:rPr lang="en-US" dirty="0" err="1"/>
              <a:t>nhau</a:t>
            </a:r>
            <a:r>
              <a:rPr lang="en-US" dirty="0"/>
              <a:t> </a:t>
            </a:r>
            <a:r>
              <a:rPr lang="en-US" dirty="0" err="1"/>
              <a:t>về</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nhưng</a:t>
            </a:r>
            <a:r>
              <a:rPr lang="en-US" dirty="0"/>
              <a:t> </a:t>
            </a:r>
            <a:r>
              <a:rPr lang="en-US" dirty="0" err="1"/>
              <a:t>cô</a:t>
            </a:r>
            <a:r>
              <a:rPr lang="en-US" dirty="0"/>
              <a:t> </a:t>
            </a:r>
            <a:r>
              <a:rPr lang="en-US" dirty="0" err="1"/>
              <a:t>chỉ</a:t>
            </a:r>
            <a:r>
              <a:rPr lang="en-US" dirty="0"/>
              <a:t> </a:t>
            </a:r>
            <a:r>
              <a:rPr lang="en-US" dirty="0" err="1"/>
              <a:t>muốn</a:t>
            </a:r>
            <a:r>
              <a:rPr lang="en-US" dirty="0"/>
              <a:t> </a:t>
            </a:r>
            <a:r>
              <a:rPr lang="en-US" dirty="0" err="1"/>
              <a:t>các</a:t>
            </a:r>
            <a:r>
              <a:rPr lang="en-US" dirty="0"/>
              <a:t> </a:t>
            </a:r>
            <a:r>
              <a:rPr lang="en-US" dirty="0" err="1"/>
              <a:t>em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là</a:t>
            </a:r>
            <a:r>
              <a:rPr lang="en-US" dirty="0"/>
              <a:t> </a:t>
            </a:r>
            <a:r>
              <a:rPr lang="en-US" dirty="0" err="1"/>
              <a:t>sự</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cảm</a:t>
            </a:r>
            <a:r>
              <a:rPr lang="en-US" dirty="0"/>
              <a:t> </a:t>
            </a:r>
            <a:r>
              <a:rPr lang="en-US" dirty="0" err="1"/>
              <a:t>giữa</a:t>
            </a:r>
            <a:r>
              <a:rPr lang="en-US" dirty="0"/>
              <a:t> </a:t>
            </a:r>
            <a:r>
              <a:rPr lang="en-US" dirty="0" err="1"/>
              <a:t>nhưng</a:t>
            </a:r>
            <a:r>
              <a:rPr lang="en-US" dirty="0"/>
              <a:t> </a:t>
            </a:r>
            <a:r>
              <a:rPr lang="en-US" dirty="0" err="1"/>
              <a:t>người</a:t>
            </a:r>
            <a:r>
              <a:rPr lang="en-US" dirty="0"/>
              <a:t> </a:t>
            </a:r>
            <a:r>
              <a:rPr lang="en-US" dirty="0" err="1"/>
              <a:t>từ</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thành</a:t>
            </a:r>
            <a:r>
              <a:rPr lang="en-US" dirty="0"/>
              <a:t> </a:t>
            </a:r>
            <a:r>
              <a:rPr lang="en-US" dirty="0" err="1"/>
              <a:t>thân</a:t>
            </a:r>
            <a:r>
              <a:rPr lang="en-US" dirty="0"/>
              <a:t> </a:t>
            </a:r>
            <a:r>
              <a:rPr lang="en-US" dirty="0" err="1"/>
              <a:t>quen</a:t>
            </a:r>
            <a:r>
              <a:rPr lang="en-US" dirty="0"/>
              <a:t> </a:t>
            </a:r>
            <a:r>
              <a:rPr lang="en-US" sz="1200" dirty="0" err="1">
                <a:solidFill>
                  <a:schemeClr val="tx1"/>
                </a:solidFill>
                <a:latin typeface="#9Slide05 SVNCookie" panose="020B0606040200020203" pitchFamily="34" charset="0"/>
              </a:rPr>
              <a:t>để</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quan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tâm</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gắn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bó</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giúp</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đỡ</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lẫn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nhau</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34</a:t>
            </a:fld>
            <a:endParaRPr lang="en-US"/>
          </a:p>
        </p:txBody>
      </p:sp>
    </p:spTree>
    <p:extLst>
      <p:ext uri="{BB962C8B-B14F-4D97-AF65-F5344CB8AC3E}">
        <p14:creationId xmlns:p14="http://schemas.microsoft.com/office/powerpoint/2010/main" val="3478456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Và</a:t>
            </a:r>
            <a:r>
              <a:rPr lang="en-US" dirty="0"/>
              <a:t> </a:t>
            </a:r>
            <a:r>
              <a:rPr lang="en-US" dirty="0" err="1"/>
              <a:t>sau</a:t>
            </a:r>
            <a:r>
              <a:rPr lang="en-US" dirty="0"/>
              <a:t> </a:t>
            </a:r>
            <a:r>
              <a:rPr lang="en-US" dirty="0" err="1"/>
              <a:t>khi</a:t>
            </a:r>
            <a:r>
              <a:rPr lang="en-US" dirty="0"/>
              <a:t> </a:t>
            </a:r>
            <a:r>
              <a:rPr lang="en-US" dirty="0" err="1"/>
              <a:t>hiểu</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gì</a:t>
            </a:r>
            <a:r>
              <a:rPr lang="en-US" dirty="0"/>
              <a:t> </a:t>
            </a:r>
            <a:r>
              <a:rPr lang="en-US" dirty="0" err="1"/>
              <a:t>thì</a:t>
            </a:r>
            <a:r>
              <a:rPr lang="en-US" dirty="0"/>
              <a:t> HTB </a:t>
            </a:r>
            <a:r>
              <a:rPr lang="en-US" dirty="0" err="1"/>
              <a:t>đã</a:t>
            </a:r>
            <a:r>
              <a:rPr lang="en-US" dirty="0"/>
              <a:t> </a:t>
            </a:r>
            <a:r>
              <a:rPr lang="en-US" dirty="0" err="1"/>
              <a:t>cảm</a:t>
            </a:r>
            <a:r>
              <a:rPr lang="en-US" dirty="0"/>
              <a:t> </a:t>
            </a:r>
            <a:r>
              <a:rPr lang="en-US" dirty="0" err="1"/>
              <a:t>hóa</a:t>
            </a:r>
            <a:r>
              <a:rPr lang="en-US" dirty="0"/>
              <a:t> con </a:t>
            </a:r>
            <a:r>
              <a:rPr lang="en-US" dirty="0" err="1"/>
              <a:t>cáo</a:t>
            </a:r>
            <a:r>
              <a:rPr lang="en-US" dirty="0"/>
              <a:t>. </a:t>
            </a:r>
            <a:r>
              <a:rPr lang="en-US" dirty="0" err="1"/>
              <a:t>Bây</a:t>
            </a:r>
            <a:r>
              <a:rPr lang="en-US" dirty="0"/>
              <a:t> </a:t>
            </a:r>
            <a:r>
              <a:rPr lang="en-US" dirty="0" err="1"/>
              <a:t>giờ</a:t>
            </a:r>
            <a:r>
              <a:rPr lang="en-US" dirty="0"/>
              <a:t> </a:t>
            </a:r>
            <a:r>
              <a:rPr lang="en-US" dirty="0" err="1"/>
              <a:t>các</a:t>
            </a:r>
            <a:r>
              <a:rPr lang="en-US" dirty="0"/>
              <a:t> </a:t>
            </a:r>
            <a:r>
              <a:rPr lang="en-US" dirty="0" err="1"/>
              <a:t>em</a:t>
            </a:r>
            <a:r>
              <a:rPr lang="en-US" dirty="0"/>
              <a:t> </a:t>
            </a:r>
            <a:r>
              <a:rPr lang="en-US" dirty="0" err="1"/>
              <a:t>sẽ</a:t>
            </a:r>
            <a:r>
              <a:rPr lang="en-US" dirty="0"/>
              <a:t> </a:t>
            </a:r>
            <a:r>
              <a:rPr lang="en-US" dirty="0" err="1"/>
              <a:t>cùng</a:t>
            </a:r>
            <a:r>
              <a:rPr lang="en-US" dirty="0"/>
              <a:t> </a:t>
            </a:r>
            <a:r>
              <a:rPr lang="en-US" dirty="0" err="1"/>
              <a:t>nhau</a:t>
            </a:r>
            <a:r>
              <a:rPr lang="en-US" dirty="0"/>
              <a:t> </a:t>
            </a:r>
            <a:r>
              <a:rPr lang="en-US" dirty="0" err="1"/>
              <a:t>thảo</a:t>
            </a:r>
            <a:r>
              <a:rPr lang="en-US" dirty="0"/>
              <a:t> </a:t>
            </a:r>
            <a:r>
              <a:rPr lang="en-US" dirty="0" err="1"/>
              <a:t>luận</a:t>
            </a:r>
            <a:r>
              <a:rPr lang="en-US" dirty="0"/>
              <a:t> </a:t>
            </a:r>
            <a:r>
              <a:rPr lang="en-US" dirty="0" err="1"/>
              <a:t>nhóm</a:t>
            </a:r>
            <a:r>
              <a:rPr lang="en-US" dirty="0"/>
              <a:t> 4 </a:t>
            </a:r>
            <a:r>
              <a:rPr lang="en-US" dirty="0" err="1"/>
              <a:t>trong</a:t>
            </a:r>
            <a:r>
              <a:rPr lang="en-US" dirty="0"/>
              <a:t> 5’ </a:t>
            </a:r>
            <a:r>
              <a:rPr lang="en-US" dirty="0" err="1"/>
              <a:t>theo</a:t>
            </a:r>
            <a:r>
              <a:rPr lang="en-US" dirty="0"/>
              <a:t> </a:t>
            </a:r>
            <a:r>
              <a:rPr lang="en-US" dirty="0" err="1"/>
              <a:t>gợi</a:t>
            </a:r>
            <a:r>
              <a:rPr lang="en-US" dirty="0"/>
              <a:t> ý </a:t>
            </a:r>
            <a:r>
              <a:rPr lang="en-US" dirty="0" err="1"/>
              <a:t>của</a:t>
            </a:r>
            <a:r>
              <a:rPr lang="en-US" dirty="0"/>
              <a:t> </a:t>
            </a:r>
            <a:r>
              <a:rPr lang="en-US" dirty="0" err="1"/>
              <a:t>bảng</a:t>
            </a:r>
            <a:r>
              <a:rPr lang="en-US" dirty="0"/>
              <a:t> </a:t>
            </a:r>
            <a:r>
              <a:rPr lang="en-US" dirty="0" err="1"/>
              <a:t>sau</a:t>
            </a:r>
            <a:r>
              <a:rPr lang="en-US" dirty="0"/>
              <a:t> </a:t>
            </a:r>
            <a:r>
              <a:rPr lang="en-US" dirty="0" err="1"/>
              <a:t>để</a:t>
            </a:r>
            <a:r>
              <a:rPr lang="en-US" dirty="0"/>
              <a:t> </a:t>
            </a:r>
            <a:r>
              <a:rPr lang="en-US" dirty="0" err="1"/>
              <a:t>xem</a:t>
            </a:r>
            <a:r>
              <a:rPr lang="en-US" dirty="0"/>
              <a:t> </a:t>
            </a:r>
            <a:r>
              <a:rPr lang="en-US" dirty="0" err="1"/>
              <a:t>khi</a:t>
            </a:r>
            <a:r>
              <a:rPr lang="en-US" dirty="0"/>
              <a:t> </a:t>
            </a:r>
            <a:r>
              <a:rPr lang="en-US" dirty="0" err="1"/>
              <a:t>được</a:t>
            </a:r>
            <a:r>
              <a:rPr lang="en-US" dirty="0"/>
              <a:t> </a:t>
            </a:r>
            <a:r>
              <a:rPr lang="en-US" dirty="0" err="1"/>
              <a:t>cảm</a:t>
            </a:r>
            <a:r>
              <a:rPr lang="en-US" dirty="0"/>
              <a:t> </a:t>
            </a:r>
            <a:r>
              <a:rPr lang="en-US" dirty="0" err="1"/>
              <a:t>hóa</a:t>
            </a:r>
            <a:r>
              <a:rPr lang="en-US" dirty="0"/>
              <a:t> </a:t>
            </a:r>
            <a:r>
              <a:rPr lang="en-US" dirty="0" err="1"/>
              <a:t>thì</a:t>
            </a:r>
            <a:r>
              <a:rPr lang="en-US" dirty="0"/>
              <a:t> con </a:t>
            </a:r>
            <a:r>
              <a:rPr lang="en-US" dirty="0" err="1"/>
              <a:t>cáo</a:t>
            </a:r>
            <a:r>
              <a:rPr lang="en-US" dirty="0"/>
              <a:t> </a:t>
            </a:r>
            <a:r>
              <a:rPr lang="en-US" dirty="0" err="1"/>
              <a:t>đã</a:t>
            </a:r>
            <a:r>
              <a:rPr lang="en-US" dirty="0"/>
              <a:t> </a:t>
            </a:r>
            <a:r>
              <a:rPr lang="en-US" dirty="0" err="1"/>
              <a:t>thay</a:t>
            </a:r>
            <a:r>
              <a:rPr lang="en-US" dirty="0"/>
              <a:t> </a:t>
            </a:r>
            <a:r>
              <a:rPr lang="en-US" dirty="0" err="1"/>
              <a:t>đổi</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Từ</a:t>
            </a:r>
            <a:r>
              <a:rPr lang="en-US" dirty="0"/>
              <a:t> </a:t>
            </a:r>
            <a:r>
              <a:rPr lang="en-US" dirty="0" err="1"/>
              <a:t>đó</a:t>
            </a:r>
            <a:r>
              <a:rPr lang="en-US" dirty="0"/>
              <a:t>, con </a:t>
            </a:r>
            <a:r>
              <a:rPr lang="en-US" dirty="0" err="1"/>
              <a:t>rút</a:t>
            </a:r>
            <a:r>
              <a:rPr lang="en-US" dirty="0"/>
              <a:t> ra </a:t>
            </a:r>
            <a:r>
              <a:rPr lang="en-US" dirty="0" err="1"/>
              <a:t>được</a:t>
            </a:r>
            <a:r>
              <a:rPr lang="en-US" dirty="0"/>
              <a:t> YN </a:t>
            </a:r>
            <a:r>
              <a:rPr lang="en-US" dirty="0" err="1"/>
              <a:t>gì</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Các</a:t>
            </a:r>
            <a:r>
              <a:rPr lang="en-US" dirty="0"/>
              <a:t> </a:t>
            </a:r>
            <a:r>
              <a:rPr lang="en-US" dirty="0" err="1"/>
              <a:t>bạn</a:t>
            </a:r>
            <a:r>
              <a:rPr lang="en-US" dirty="0"/>
              <a:t> </a:t>
            </a:r>
            <a:r>
              <a:rPr lang="en-US" dirty="0" err="1"/>
              <a:t>lưu</a:t>
            </a:r>
            <a:r>
              <a:rPr lang="en-US" dirty="0"/>
              <a:t> ý </a:t>
            </a:r>
            <a:r>
              <a:rPr lang="en-US" dirty="0" err="1"/>
              <a:t>là</a:t>
            </a:r>
            <a:r>
              <a:rPr lang="en-US" dirty="0"/>
              <a:t> </a:t>
            </a:r>
            <a:r>
              <a:rPr lang="en-US" dirty="0" err="1"/>
              <a:t>khi</a:t>
            </a:r>
            <a:r>
              <a:rPr lang="en-US" dirty="0"/>
              <a:t> </a:t>
            </a:r>
            <a:r>
              <a:rPr lang="en-US" dirty="0" err="1"/>
              <a:t>mà</a:t>
            </a:r>
            <a:r>
              <a:rPr lang="en-US" dirty="0"/>
              <a:t> </a:t>
            </a:r>
            <a:r>
              <a:rPr lang="en-US" dirty="0" err="1"/>
              <a:t>tìm</a:t>
            </a:r>
            <a:r>
              <a:rPr lang="en-US" dirty="0"/>
              <a:t> </a:t>
            </a:r>
            <a:r>
              <a:rPr lang="en-US" dirty="0" err="1"/>
              <a:t>hiểu</a:t>
            </a:r>
            <a:r>
              <a:rPr lang="en-US" dirty="0"/>
              <a:t> </a:t>
            </a:r>
            <a:r>
              <a:rPr lang="en-US" dirty="0" err="1"/>
              <a:t>thì</a:t>
            </a:r>
            <a:r>
              <a:rPr lang="en-US" dirty="0"/>
              <a:t> </a:t>
            </a:r>
            <a:r>
              <a:rPr lang="en-US" dirty="0" err="1"/>
              <a:t>các</a:t>
            </a:r>
            <a:r>
              <a:rPr lang="en-US" dirty="0"/>
              <a:t> </a:t>
            </a:r>
            <a:r>
              <a:rPr lang="en-US" dirty="0" err="1"/>
              <a:t>em</a:t>
            </a:r>
            <a:r>
              <a:rPr lang="en-US" dirty="0"/>
              <a:t> </a:t>
            </a:r>
            <a:r>
              <a:rPr lang="en-US" dirty="0" err="1"/>
              <a:t>nhớ</a:t>
            </a:r>
            <a:r>
              <a:rPr lang="en-US" dirty="0"/>
              <a:t> </a:t>
            </a:r>
            <a:r>
              <a:rPr lang="en-US" dirty="0" err="1"/>
              <a:t>bám</a:t>
            </a:r>
            <a:r>
              <a:rPr lang="en-US" dirty="0"/>
              <a:t> </a:t>
            </a:r>
            <a:r>
              <a:rPr lang="en-US" dirty="0" err="1"/>
              <a:t>vào</a:t>
            </a:r>
            <a:r>
              <a:rPr lang="en-US" dirty="0"/>
              <a:t> </a:t>
            </a:r>
            <a:r>
              <a:rPr lang="en-US" dirty="0" err="1"/>
              <a:t>những</a:t>
            </a:r>
            <a:r>
              <a:rPr lang="en-US" dirty="0"/>
              <a:t> chi </a:t>
            </a:r>
            <a:r>
              <a:rPr lang="en-US" dirty="0" err="1"/>
              <a:t>tiết</a:t>
            </a:r>
            <a:r>
              <a:rPr lang="en-US" dirty="0"/>
              <a:t> </a:t>
            </a:r>
            <a:r>
              <a:rPr lang="en-US" dirty="0" err="1"/>
              <a:t>trong</a:t>
            </a:r>
            <a:r>
              <a:rPr lang="en-US" dirty="0"/>
              <a:t> </a:t>
            </a:r>
            <a:r>
              <a:rPr lang="en-US" dirty="0" err="1"/>
              <a:t>sgk</a:t>
            </a:r>
            <a:r>
              <a:rPr lang="en-US" dirty="0"/>
              <a:t> </a:t>
            </a:r>
            <a:r>
              <a:rPr lang="en-US" dirty="0" err="1"/>
              <a:t>vì</a:t>
            </a:r>
            <a:r>
              <a:rPr lang="en-US" dirty="0"/>
              <a:t> </a:t>
            </a:r>
            <a:r>
              <a:rPr lang="en-US" dirty="0" err="1"/>
              <a:t>nó</a:t>
            </a:r>
            <a:r>
              <a:rPr lang="en-US" dirty="0"/>
              <a:t> </a:t>
            </a:r>
            <a:r>
              <a:rPr lang="en-US" dirty="0" err="1"/>
              <a:t>hàm</a:t>
            </a:r>
            <a:r>
              <a:rPr lang="en-US" dirty="0"/>
              <a:t> </a:t>
            </a:r>
            <a:r>
              <a:rPr lang="en-US" dirty="0" err="1"/>
              <a:t>chưa</a:t>
            </a:r>
            <a:r>
              <a:rPr lang="en-US" dirty="0"/>
              <a:t> ý </a:t>
            </a:r>
            <a:r>
              <a:rPr lang="en-US" dirty="0" err="1"/>
              <a:t>đồ</a:t>
            </a:r>
            <a:r>
              <a:rPr lang="en-US" dirty="0"/>
              <a:t> </a:t>
            </a:r>
            <a:r>
              <a:rPr lang="en-US" dirty="0" err="1"/>
              <a:t>về</a:t>
            </a:r>
            <a:r>
              <a:rPr lang="en-US" dirty="0"/>
              <a:t> </a:t>
            </a:r>
            <a:r>
              <a:rPr lang="en-US" dirty="0" err="1"/>
              <a:t>nội</a:t>
            </a:r>
            <a:r>
              <a:rPr lang="en-US" dirty="0"/>
              <a:t> dung </a:t>
            </a:r>
            <a:r>
              <a:rPr lang="en-US" dirty="0" err="1"/>
              <a:t>và</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nhà</a:t>
            </a:r>
            <a:r>
              <a:rPr lang="en-US" dirty="0"/>
              <a:t> </a:t>
            </a:r>
            <a:r>
              <a:rPr lang="en-US" dirty="0" err="1"/>
              <a:t>văn</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đọc</a:t>
            </a:r>
            <a:r>
              <a:rPr lang="en-US" dirty="0"/>
              <a:t> </a:t>
            </a:r>
            <a:r>
              <a:rPr lang="en-US" dirty="0" err="1"/>
              <a:t>đúng</a:t>
            </a:r>
            <a:r>
              <a:rPr lang="en-US" dirty="0"/>
              <a:t> </a:t>
            </a:r>
            <a:r>
              <a:rPr lang="en-US" dirty="0" err="1"/>
              <a:t>hơn</a:t>
            </a:r>
            <a:r>
              <a:rPr lang="en-US" dirty="0"/>
              <a:t> </a:t>
            </a:r>
            <a:r>
              <a:rPr lang="en-US" dirty="0" err="1"/>
              <a:t>về</a:t>
            </a:r>
            <a:r>
              <a:rPr lang="en-US" dirty="0"/>
              <a:t> </a:t>
            </a:r>
            <a:r>
              <a:rPr lang="en-US" dirty="0" err="1"/>
              <a:t>thể</a:t>
            </a:r>
            <a:r>
              <a:rPr lang="en-US" dirty="0"/>
              <a:t> </a:t>
            </a:r>
            <a:r>
              <a:rPr lang="en-US" dirty="0" err="1"/>
              <a:t>loại</a:t>
            </a:r>
            <a:r>
              <a:rPr lang="en-US" dirty="0"/>
              <a:t> </a:t>
            </a:r>
            <a:r>
              <a:rPr lang="en-US" dirty="0" err="1"/>
              <a:t>truyện</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35</a:t>
            </a:fld>
            <a:endParaRPr lang="en-US"/>
          </a:p>
        </p:txBody>
      </p:sp>
    </p:spTree>
    <p:extLst>
      <p:ext uri="{BB962C8B-B14F-4D97-AF65-F5344CB8AC3E}">
        <p14:creationId xmlns:p14="http://schemas.microsoft.com/office/powerpoint/2010/main" val="248264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Phần</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sẽ</a:t>
            </a:r>
            <a:r>
              <a:rPr lang="en-US" dirty="0"/>
              <a:t> </a:t>
            </a:r>
            <a:r>
              <a:rPr lang="en-US" dirty="0" err="1"/>
              <a:t>cùng</a:t>
            </a:r>
            <a:r>
              <a:rPr lang="en-US" dirty="0"/>
              <a:t> </a:t>
            </a:r>
            <a:r>
              <a:rPr lang="en-US" dirty="0" err="1"/>
              <a:t>đọc</a:t>
            </a:r>
            <a:r>
              <a:rPr lang="en-US" dirty="0"/>
              <a:t> </a:t>
            </a:r>
            <a:r>
              <a:rPr lang="en-US" dirty="0" err="1"/>
              <a:t>văn</a:t>
            </a:r>
            <a:r>
              <a:rPr lang="en-US" dirty="0"/>
              <a:t> </a:t>
            </a:r>
            <a:r>
              <a:rPr lang="en-US" dirty="0" err="1"/>
              <a:t>bản</a:t>
            </a:r>
            <a:r>
              <a:rPr lang="en-US" dirty="0"/>
              <a:t> </a:t>
            </a:r>
            <a:r>
              <a:rPr lang="en-US" dirty="0" err="1"/>
              <a:t>theo</a:t>
            </a:r>
            <a:r>
              <a:rPr lang="en-US" dirty="0"/>
              <a:t> </a:t>
            </a:r>
            <a:r>
              <a:rPr lang="en-US" dirty="0" err="1"/>
              <a:t>cách</a:t>
            </a:r>
            <a:r>
              <a:rPr lang="en-US" dirty="0"/>
              <a:t> </a:t>
            </a:r>
            <a:r>
              <a:rPr lang="en-US" dirty="0" err="1"/>
              <a:t>ohaan</a:t>
            </a:r>
            <a:r>
              <a:rPr lang="en-US" dirty="0"/>
              <a:t> </a:t>
            </a:r>
            <a:r>
              <a:rPr lang="en-US" dirty="0" err="1"/>
              <a:t>vai</a:t>
            </a:r>
            <a:r>
              <a:rPr lang="en-US" dirty="0"/>
              <a:t>, </a:t>
            </a:r>
            <a:r>
              <a:rPr lang="en-US" dirty="0" err="1"/>
              <a:t>khi</a:t>
            </a:r>
            <a:r>
              <a:rPr lang="en-US" dirty="0"/>
              <a:t> </a:t>
            </a:r>
            <a:r>
              <a:rPr lang="en-US" dirty="0" err="1"/>
              <a:t>đọc</a:t>
            </a:r>
            <a:r>
              <a:rPr lang="en-US" dirty="0"/>
              <a:t>, </a:t>
            </a:r>
            <a:r>
              <a:rPr lang="en-US" dirty="0" err="1"/>
              <a:t>các</a:t>
            </a:r>
            <a:r>
              <a:rPr lang="en-US" dirty="0"/>
              <a:t> </a:t>
            </a:r>
            <a:r>
              <a:rPr lang="en-US" dirty="0" err="1"/>
              <a:t>em</a:t>
            </a:r>
            <a:r>
              <a:rPr lang="en-US" dirty="0"/>
              <a:t> </a:t>
            </a:r>
            <a:r>
              <a:rPr lang="en-US" dirty="0" err="1"/>
              <a:t>chú</a:t>
            </a:r>
            <a:r>
              <a:rPr lang="en-US" dirty="0"/>
              <a:t> ý …</a:t>
            </a: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Các</a:t>
            </a:r>
            <a:r>
              <a:rPr lang="en-US" dirty="0"/>
              <a:t> </a:t>
            </a:r>
            <a:r>
              <a:rPr lang="en-US" dirty="0" err="1"/>
              <a:t>em</a:t>
            </a:r>
            <a:r>
              <a:rPr lang="en-US" dirty="0"/>
              <a:t> ạ, </a:t>
            </a:r>
            <a:r>
              <a:rPr lang="en-US" dirty="0" err="1"/>
              <a:t>khi</a:t>
            </a:r>
            <a:r>
              <a:rPr lang="en-US" dirty="0"/>
              <a:t> </a:t>
            </a:r>
            <a:r>
              <a:rPr lang="en-US" dirty="0" err="1"/>
              <a:t>đọc</a:t>
            </a:r>
            <a:r>
              <a:rPr lang="en-US" dirty="0"/>
              <a:t> </a:t>
            </a:r>
            <a:r>
              <a:rPr lang="en-US" dirty="0" err="1"/>
              <a:t>diễn</a:t>
            </a:r>
            <a:r>
              <a:rPr lang="en-US" dirty="0"/>
              <a:t> </a:t>
            </a:r>
            <a:r>
              <a:rPr lang="en-US" dirty="0" err="1"/>
              <a:t>cảm</a:t>
            </a:r>
            <a:r>
              <a:rPr lang="en-US" dirty="0"/>
              <a:t> 1 </a:t>
            </a:r>
            <a:r>
              <a:rPr lang="en-US" dirty="0" err="1"/>
              <a:t>văn</a:t>
            </a:r>
            <a:r>
              <a:rPr lang="en-US" dirty="0"/>
              <a:t> </a:t>
            </a:r>
            <a:r>
              <a:rPr lang="en-US" dirty="0" err="1"/>
              <a:t>bản</a:t>
            </a:r>
            <a:r>
              <a:rPr lang="en-US" dirty="0"/>
              <a:t>, </a:t>
            </a:r>
            <a:r>
              <a:rPr lang="en-US" dirty="0" err="1"/>
              <a:t>nó</a:t>
            </a:r>
            <a:r>
              <a:rPr lang="en-US" dirty="0"/>
              <a:t> k </a:t>
            </a:r>
            <a:r>
              <a:rPr lang="en-US" dirty="0" err="1"/>
              <a:t>chỉ</a:t>
            </a:r>
            <a:r>
              <a:rPr lang="en-US" dirty="0"/>
              <a:t> </a:t>
            </a:r>
            <a:r>
              <a:rPr lang="en-US" dirty="0" err="1"/>
              <a:t>giúp</a:t>
            </a:r>
            <a:r>
              <a:rPr lang="en-US" dirty="0"/>
              <a:t> </a:t>
            </a:r>
            <a:r>
              <a:rPr lang="en-US" dirty="0" err="1"/>
              <a:t>chúng</a:t>
            </a:r>
            <a:r>
              <a:rPr lang="en-US" dirty="0"/>
              <a:t> ta </a:t>
            </a:r>
            <a:r>
              <a:rPr lang="en-US" dirty="0" err="1"/>
              <a:t>hiểu</a:t>
            </a:r>
            <a:r>
              <a:rPr lang="en-US" dirty="0"/>
              <a:t> </a:t>
            </a:r>
            <a:r>
              <a:rPr lang="en-US" dirty="0" err="1"/>
              <a:t>được</a:t>
            </a:r>
            <a:r>
              <a:rPr lang="en-US" dirty="0"/>
              <a:t> </a:t>
            </a:r>
            <a:r>
              <a:rPr lang="en-US" dirty="0" err="1"/>
              <a:t>nội</a:t>
            </a:r>
            <a:r>
              <a:rPr lang="en-US" dirty="0"/>
              <a:t> dung </a:t>
            </a:r>
            <a:r>
              <a:rPr lang="en-US" dirty="0" err="1"/>
              <a:t>của</a:t>
            </a:r>
            <a:r>
              <a:rPr lang="en-US" dirty="0"/>
              <a:t> 1 </a:t>
            </a:r>
            <a:r>
              <a:rPr lang="en-US" dirty="0" err="1"/>
              <a:t>văn</a:t>
            </a:r>
            <a:r>
              <a:rPr lang="en-US" dirty="0"/>
              <a:t> </a:t>
            </a:r>
            <a:r>
              <a:rPr lang="en-US" dirty="0" err="1"/>
              <a:t>bản</a:t>
            </a:r>
            <a:r>
              <a:rPr lang="en-US" dirty="0"/>
              <a:t> </a:t>
            </a:r>
            <a:r>
              <a:rPr lang="en-US" dirty="0" err="1"/>
              <a:t>mà</a:t>
            </a:r>
            <a:r>
              <a:rPr lang="en-US" dirty="0"/>
              <a:t> </a:t>
            </a:r>
            <a:r>
              <a:rPr lang="en-US" dirty="0" err="1"/>
              <a:t>còn</a:t>
            </a:r>
            <a:r>
              <a:rPr lang="en-US" dirty="0"/>
              <a:t> </a:t>
            </a:r>
            <a:r>
              <a:rPr lang="en-US" dirty="0" err="1"/>
              <a:t>lan</a:t>
            </a:r>
            <a:r>
              <a:rPr lang="en-US" dirty="0"/>
              <a:t> </a:t>
            </a:r>
            <a:r>
              <a:rPr lang="en-US" dirty="0" err="1"/>
              <a:t>truyền</a:t>
            </a:r>
            <a:r>
              <a:rPr lang="en-US" dirty="0"/>
              <a:t> </a:t>
            </a:r>
            <a:r>
              <a:rPr lang="en-US" dirty="0" err="1"/>
              <a:t>cái</a:t>
            </a:r>
            <a:r>
              <a:rPr lang="en-US" dirty="0"/>
              <a:t> </a:t>
            </a:r>
            <a:r>
              <a:rPr lang="en-US" dirty="0" err="1"/>
              <a:t>sự</a:t>
            </a:r>
            <a:r>
              <a:rPr lang="en-US" dirty="0"/>
              <a:t> </a:t>
            </a:r>
            <a:r>
              <a:rPr lang="en-US" dirty="0" err="1"/>
              <a:t>hiểu</a:t>
            </a:r>
            <a:r>
              <a:rPr lang="en-US" dirty="0"/>
              <a:t> </a:t>
            </a:r>
            <a:r>
              <a:rPr lang="en-US" dirty="0" err="1"/>
              <a:t>và</a:t>
            </a:r>
            <a:r>
              <a:rPr lang="en-US" dirty="0"/>
              <a:t> </a:t>
            </a:r>
            <a:r>
              <a:rPr lang="en-US" dirty="0" err="1"/>
              <a:t>yêu</a:t>
            </a:r>
            <a:r>
              <a:rPr lang="en-US" dirty="0"/>
              <a:t> </a:t>
            </a:r>
            <a:r>
              <a:rPr lang="en-US" dirty="0" err="1"/>
              <a:t>thích</a:t>
            </a:r>
            <a:r>
              <a:rPr lang="en-US" dirty="0"/>
              <a:t> </a:t>
            </a:r>
            <a:r>
              <a:rPr lang="en-US" dirty="0" err="1"/>
              <a:t>văn</a:t>
            </a:r>
            <a:r>
              <a:rPr lang="en-US" dirty="0"/>
              <a:t> </a:t>
            </a:r>
            <a:r>
              <a:rPr lang="en-US" dirty="0" err="1"/>
              <a:t>bản</a:t>
            </a:r>
            <a:r>
              <a:rPr lang="en-US" dirty="0"/>
              <a:t> </a:t>
            </a:r>
            <a:r>
              <a:rPr lang="en-US" dirty="0" err="1"/>
              <a:t>đó</a:t>
            </a:r>
            <a:r>
              <a:rPr lang="en-US" dirty="0"/>
              <a:t> </a:t>
            </a:r>
            <a:r>
              <a:rPr lang="en-US" dirty="0" err="1"/>
              <a:t>đến</a:t>
            </a:r>
            <a:r>
              <a:rPr lang="en-US" dirty="0"/>
              <a:t> </a:t>
            </a:r>
            <a:r>
              <a:rPr lang="en-US" dirty="0" err="1"/>
              <a:t>cho</a:t>
            </a:r>
            <a:r>
              <a:rPr lang="en-US" dirty="0"/>
              <a:t> </a:t>
            </a:r>
            <a:r>
              <a:rPr lang="en-US" dirty="0" err="1"/>
              <a:t>người</a:t>
            </a:r>
            <a:r>
              <a:rPr lang="en-US" dirty="0"/>
              <a:t> </a:t>
            </a:r>
            <a:r>
              <a:rPr lang="en-US" dirty="0" err="1"/>
              <a:t>khác</a:t>
            </a:r>
            <a:r>
              <a:rPr lang="en-US" dirty="0"/>
              <a:t> </a:t>
            </a:r>
            <a:r>
              <a:rPr lang="en-US" dirty="0" err="1"/>
              <a:t>nữa</a:t>
            </a:r>
            <a:r>
              <a:rPr lang="en-US" dirty="0"/>
              <a:t>, </a:t>
            </a:r>
            <a:r>
              <a:rPr lang="en-US" dirty="0" err="1"/>
              <a:t>thế</a:t>
            </a:r>
            <a:r>
              <a:rPr lang="en-US" dirty="0"/>
              <a:t> </a:t>
            </a:r>
            <a:r>
              <a:rPr lang="en-US" dirty="0" err="1"/>
              <a:t>nên</a:t>
            </a:r>
            <a:r>
              <a:rPr lang="en-US" dirty="0"/>
              <a:t> </a:t>
            </a:r>
            <a:r>
              <a:rPr lang="en-US" dirty="0" err="1"/>
              <a:t>chúng</a:t>
            </a:r>
            <a:r>
              <a:rPr lang="en-US" dirty="0"/>
              <a:t> ta </a:t>
            </a:r>
            <a:r>
              <a:rPr lang="en-US" dirty="0" err="1"/>
              <a:t>hãy</a:t>
            </a:r>
            <a:r>
              <a:rPr lang="en-US" dirty="0"/>
              <a:t> </a:t>
            </a:r>
            <a:r>
              <a:rPr lang="en-US" dirty="0" err="1"/>
              <a:t>học</a:t>
            </a:r>
            <a:r>
              <a:rPr lang="en-US" dirty="0"/>
              <a:t> </a:t>
            </a:r>
            <a:r>
              <a:rPr lang="en-US" dirty="0" err="1"/>
              <a:t>bạn</a:t>
            </a:r>
            <a:r>
              <a:rPr lang="en-US" dirty="0"/>
              <a:t> </a:t>
            </a:r>
            <a:r>
              <a:rPr lang="en-US" dirty="0" err="1"/>
              <a:t>nhé</a:t>
            </a:r>
            <a:r>
              <a:rPr lang="en-US" dirty="0"/>
              <a:t>, </a:t>
            </a:r>
            <a:r>
              <a:rPr lang="en-US" dirty="0" err="1"/>
              <a:t>đừng</a:t>
            </a:r>
            <a:r>
              <a:rPr lang="en-US" dirty="0"/>
              <a:t> </a:t>
            </a:r>
            <a:r>
              <a:rPr lang="en-US" dirty="0" err="1"/>
              <a:t>ngại</a:t>
            </a:r>
            <a:r>
              <a:rPr lang="en-US" dirty="0"/>
              <a:t> </a:t>
            </a:r>
            <a:r>
              <a:rPr lang="en-US" dirty="0" err="1"/>
              <a:t>ngần</a:t>
            </a:r>
            <a:r>
              <a:rPr lang="en-US" dirty="0"/>
              <a:t> </a:t>
            </a:r>
            <a:r>
              <a:rPr lang="en-US" dirty="0" err="1"/>
              <a:t>khi</a:t>
            </a:r>
            <a:r>
              <a:rPr lang="en-US" dirty="0"/>
              <a:t> </a:t>
            </a:r>
            <a:r>
              <a:rPr lang="en-US" dirty="0" err="1"/>
              <a:t>thể</a:t>
            </a:r>
            <a:r>
              <a:rPr lang="en-US" dirty="0"/>
              <a:t> </a:t>
            </a:r>
            <a:r>
              <a:rPr lang="en-US" dirty="0" err="1"/>
              <a:t>hiện</a:t>
            </a:r>
            <a:r>
              <a:rPr lang="en-US" dirty="0"/>
              <a:t> </a:t>
            </a:r>
            <a:r>
              <a:rPr lang="en-US" dirty="0" err="1"/>
              <a:t>giọng</a:t>
            </a:r>
            <a:r>
              <a:rPr lang="en-US" dirty="0"/>
              <a:t> </a:t>
            </a:r>
            <a:r>
              <a:rPr lang="en-US" dirty="0" err="1"/>
              <a:t>đọc</a:t>
            </a:r>
            <a:r>
              <a:rPr lang="en-US" dirty="0"/>
              <a:t> </a:t>
            </a:r>
            <a:r>
              <a:rPr lang="en-US" dirty="0" err="1"/>
              <a:t>của</a:t>
            </a:r>
            <a:r>
              <a:rPr lang="en-US" dirty="0"/>
              <a:t> </a:t>
            </a:r>
            <a:r>
              <a:rPr lang="en-US" dirty="0" err="1"/>
              <a:t>các</a:t>
            </a:r>
            <a:r>
              <a:rPr lang="en-US" dirty="0"/>
              <a:t> </a:t>
            </a:r>
            <a:r>
              <a:rPr lang="en-US" dirty="0" err="1"/>
              <a:t>nhân</a:t>
            </a:r>
            <a:r>
              <a:rPr lang="en-US" dirty="0"/>
              <a:t> </a:t>
            </a:r>
            <a:r>
              <a:rPr lang="en-US" dirty="0" err="1"/>
              <a:t>vật</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a:t>
            </a:fld>
            <a:endParaRPr lang="en-US"/>
          </a:p>
        </p:txBody>
      </p:sp>
    </p:spTree>
    <p:extLst>
      <p:ext uri="{BB962C8B-B14F-4D97-AF65-F5344CB8AC3E}">
        <p14:creationId xmlns:p14="http://schemas.microsoft.com/office/powerpoint/2010/main" val="403258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36</a:t>
            </a:fld>
            <a:endParaRPr lang="en-US"/>
          </a:p>
        </p:txBody>
      </p:sp>
    </p:spTree>
    <p:extLst>
      <p:ext uri="{BB962C8B-B14F-4D97-AF65-F5344CB8AC3E}">
        <p14:creationId xmlns:p14="http://schemas.microsoft.com/office/powerpoint/2010/main" val="3881188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Nhân</a:t>
            </a:r>
            <a:r>
              <a:rPr lang="en-US" dirty="0"/>
              <a:t> </a:t>
            </a:r>
            <a:r>
              <a:rPr lang="en-US" dirty="0" err="1"/>
              <a:t>vật</a:t>
            </a:r>
            <a:r>
              <a:rPr lang="en-US" dirty="0"/>
              <a:t> </a:t>
            </a:r>
            <a:r>
              <a:rPr lang="en-US" dirty="0" err="1"/>
              <a:t>cáo</a:t>
            </a:r>
            <a:r>
              <a:rPr lang="en-US" dirty="0"/>
              <a:t> </a:t>
            </a:r>
            <a:r>
              <a:rPr lang="en-US" dirty="0" err="1"/>
              <a:t>trong</a:t>
            </a:r>
            <a:r>
              <a:rPr lang="en-US" dirty="0"/>
              <a:t> </a:t>
            </a:r>
            <a:r>
              <a:rPr lang="en-US" dirty="0" err="1"/>
              <a:t>phần</a:t>
            </a:r>
            <a:r>
              <a:rPr lang="en-US" dirty="0"/>
              <a:t>  2 </a:t>
            </a:r>
            <a:r>
              <a:rPr lang="en-US" dirty="0" err="1"/>
              <a:t>này</a:t>
            </a:r>
            <a:r>
              <a:rPr lang="en-US" dirty="0"/>
              <a:t>, </a:t>
            </a:r>
            <a:r>
              <a:rPr lang="en-US" dirty="0" err="1"/>
              <a:t>thông</a:t>
            </a:r>
            <a:r>
              <a:rPr lang="en-US" dirty="0"/>
              <a:t> qua </a:t>
            </a:r>
            <a:r>
              <a:rPr lang="en-US" dirty="0" err="1"/>
              <a:t>ngôn</a:t>
            </a:r>
            <a:r>
              <a:rPr lang="en-US" dirty="0"/>
              <a:t> </a:t>
            </a:r>
            <a:r>
              <a:rPr lang="en-US" dirty="0" err="1"/>
              <a:t>ngữ</a:t>
            </a:r>
            <a:r>
              <a:rPr lang="en-US" dirty="0"/>
              <a:t> </a:t>
            </a:r>
            <a:r>
              <a:rPr lang="en-US" dirty="0" err="1"/>
              <a:t>đối</a:t>
            </a:r>
            <a:r>
              <a:rPr lang="en-US" dirty="0"/>
              <a:t> </a:t>
            </a:r>
            <a:r>
              <a:rPr lang="en-US" dirty="0" err="1"/>
              <a:t>thoại</a:t>
            </a:r>
            <a:r>
              <a:rPr lang="en-US" dirty="0"/>
              <a:t>, </a:t>
            </a:r>
            <a:r>
              <a:rPr lang="en-US" dirty="0" err="1"/>
              <a:t>những</a:t>
            </a:r>
            <a:r>
              <a:rPr lang="en-US" dirty="0"/>
              <a:t> </a:t>
            </a:r>
            <a:r>
              <a:rPr lang="en-US" dirty="0" err="1"/>
              <a:t>lời</a:t>
            </a:r>
            <a:r>
              <a:rPr lang="en-US" dirty="0"/>
              <a:t> </a:t>
            </a:r>
            <a:r>
              <a:rPr lang="en-US" dirty="0" err="1"/>
              <a:t>nó</a:t>
            </a:r>
            <a:r>
              <a:rPr lang="en-US" dirty="0"/>
              <a:t> </a:t>
            </a:r>
            <a:r>
              <a:rPr lang="en-US" dirty="0" err="1"/>
              <a:t>nói</a:t>
            </a:r>
            <a:r>
              <a:rPr lang="en-US" dirty="0"/>
              <a:t> </a:t>
            </a:r>
            <a:r>
              <a:rPr lang="en-US" dirty="0" err="1"/>
              <a:t>về</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cộng</a:t>
            </a:r>
            <a:r>
              <a:rPr lang="en-US" dirty="0"/>
              <a:t> </a:t>
            </a:r>
            <a:r>
              <a:rPr lang="en-US" dirty="0" err="1"/>
              <a:t>với</a:t>
            </a:r>
            <a:r>
              <a:rPr lang="en-US" dirty="0"/>
              <a:t> </a:t>
            </a:r>
            <a:r>
              <a:rPr lang="en-US" dirty="0" err="1"/>
              <a:t>sự</a:t>
            </a:r>
            <a:r>
              <a:rPr lang="en-US" dirty="0"/>
              <a:t> </a:t>
            </a:r>
            <a:r>
              <a:rPr lang="en-US" dirty="0" err="1"/>
              <a:t>thya</a:t>
            </a:r>
            <a:r>
              <a:rPr lang="en-US" dirty="0"/>
              <a:t> </a:t>
            </a:r>
            <a:r>
              <a:rPr lang="en-US" dirty="0" err="1"/>
              <a:t>đổi</a:t>
            </a:r>
            <a:r>
              <a:rPr lang="en-US" dirty="0"/>
              <a:t> </a:t>
            </a:r>
            <a:r>
              <a:rPr lang="en-US" dirty="0" err="1"/>
              <a:t>trong</a:t>
            </a:r>
            <a:r>
              <a:rPr lang="en-US" dirty="0"/>
              <a:t> </a:t>
            </a:r>
            <a:r>
              <a:rPr lang="en-US" dirty="0" err="1"/>
              <a:t>cảm</a:t>
            </a:r>
            <a:r>
              <a:rPr lang="en-US" dirty="0"/>
              <a:t> </a:t>
            </a:r>
            <a:r>
              <a:rPr lang="en-US" dirty="0" err="1"/>
              <a:t>nhận</a:t>
            </a:r>
            <a:r>
              <a:rPr lang="en-US" dirty="0"/>
              <a:t> </a:t>
            </a:r>
            <a:r>
              <a:rPr lang="en-US" dirty="0" err="1"/>
              <a:t>của</a:t>
            </a:r>
            <a:r>
              <a:rPr lang="en-US" dirty="0"/>
              <a:t> con </a:t>
            </a:r>
            <a:r>
              <a:rPr lang="en-US" dirty="0" err="1"/>
              <a:t>cáo</a:t>
            </a:r>
            <a:r>
              <a:rPr lang="en-US" dirty="0"/>
              <a:t> </a:t>
            </a:r>
            <a:r>
              <a:rPr lang="en-US" dirty="0" err="1"/>
              <a:t>về</a:t>
            </a:r>
            <a:r>
              <a:rPr lang="en-US" dirty="0"/>
              <a:t> </a:t>
            </a:r>
            <a:r>
              <a:rPr lang="en-US" dirty="0" err="1"/>
              <a:t>bước</a:t>
            </a:r>
            <a:r>
              <a:rPr lang="en-US" dirty="0"/>
              <a:t> </a:t>
            </a:r>
            <a:r>
              <a:rPr lang="en-US" dirty="0" err="1"/>
              <a:t>chân</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đã</a:t>
            </a:r>
            <a:r>
              <a:rPr lang="en-US" dirty="0"/>
              <a:t> </a:t>
            </a:r>
            <a:r>
              <a:rPr lang="en-US" dirty="0" err="1"/>
              <a:t>cho</a:t>
            </a:r>
            <a:r>
              <a:rPr lang="en-US" dirty="0"/>
              <a:t> ta </a:t>
            </a:r>
            <a:r>
              <a:rPr lang="en-US" dirty="0" err="1"/>
              <a:t>thấy</a:t>
            </a:r>
            <a:r>
              <a:rPr lang="en-US" dirty="0"/>
              <a:t> </a:t>
            </a:r>
            <a:r>
              <a:rPr lang="en-US" dirty="0" err="1"/>
              <a:t>cuộc</a:t>
            </a:r>
            <a:r>
              <a:rPr lang="en-US" dirty="0"/>
              <a:t> </a:t>
            </a:r>
            <a:r>
              <a:rPr lang="en-US" dirty="0" err="1"/>
              <a:t>sống</a:t>
            </a:r>
            <a:r>
              <a:rPr lang="en-US" dirty="0"/>
              <a:t> </a:t>
            </a:r>
            <a:r>
              <a:rPr lang="en-US" dirty="0" err="1"/>
              <a:t>quẩn</a:t>
            </a:r>
            <a:r>
              <a:rPr lang="en-US" dirty="0"/>
              <a:t> </a:t>
            </a:r>
            <a:r>
              <a:rPr lang="en-US" dirty="0" err="1"/>
              <a:t>quanh</a:t>
            </a:r>
            <a:r>
              <a:rPr lang="en-US" dirty="0"/>
              <a:t>, </a:t>
            </a:r>
            <a:r>
              <a:rPr lang="en-US" dirty="0" err="1"/>
              <a:t>buồn</a:t>
            </a:r>
            <a:r>
              <a:rPr lang="en-US" dirty="0"/>
              <a:t> </a:t>
            </a:r>
            <a:r>
              <a:rPr lang="en-US" dirty="0" err="1"/>
              <a:t>tẻ</a:t>
            </a:r>
            <a:r>
              <a:rPr lang="en-US" dirty="0"/>
              <a:t>, </a:t>
            </a:r>
            <a:r>
              <a:rPr lang="en-US" dirty="0" err="1"/>
              <a:t>sợ</a:t>
            </a:r>
            <a:r>
              <a:rPr lang="en-US" dirty="0"/>
              <a:t> </a:t>
            </a:r>
            <a:r>
              <a:rPr lang="en-US" dirty="0" err="1"/>
              <a:t>hãi</a:t>
            </a:r>
            <a:r>
              <a:rPr lang="en-US" dirty="0"/>
              <a:t> </a:t>
            </a:r>
            <a:r>
              <a:rPr lang="en-US" dirty="0" err="1"/>
              <a:t>trước</a:t>
            </a:r>
            <a:r>
              <a:rPr lang="en-US" dirty="0"/>
              <a:t> </a:t>
            </a:r>
            <a:r>
              <a:rPr lang="en-US" dirty="0" err="1"/>
              <a:t>đây</a:t>
            </a:r>
            <a:r>
              <a:rPr lang="en-US" dirty="0"/>
              <a:t> k </a:t>
            </a:r>
            <a:r>
              <a:rPr lang="en-US" dirty="0" err="1"/>
              <a:t>còn</a:t>
            </a:r>
            <a:r>
              <a:rPr lang="en-US" dirty="0"/>
              <a:t> </a:t>
            </a:r>
            <a:r>
              <a:rPr lang="en-US" dirty="0" err="1"/>
              <a:t>nữa</a:t>
            </a:r>
            <a:r>
              <a:rPr lang="en-US" dirty="0"/>
              <a:t>. </a:t>
            </a:r>
            <a:r>
              <a:rPr lang="en-US" dirty="0" err="1"/>
              <a:t>Giờ</a:t>
            </a:r>
            <a:r>
              <a:rPr lang="en-US" dirty="0"/>
              <a:t> </a:t>
            </a:r>
            <a:r>
              <a:rPr lang="en-US" dirty="0" err="1"/>
              <a:t>đây</a:t>
            </a:r>
            <a:r>
              <a:rPr lang="en-US" dirty="0"/>
              <a:t>, c/s </a:t>
            </a:r>
            <a:r>
              <a:rPr lang="en-US" dirty="0" err="1"/>
              <a:t>ấy</a:t>
            </a:r>
            <a:r>
              <a:rPr lang="en-US" dirty="0"/>
              <a:t> </a:t>
            </a:r>
            <a:r>
              <a:rPr lang="en-US" dirty="0" err="1"/>
              <a:t>trở</a:t>
            </a:r>
            <a:r>
              <a:rPr lang="en-US" dirty="0"/>
              <a:t> </a:t>
            </a:r>
            <a:r>
              <a:rPr lang="en-US" dirty="0" err="1"/>
              <a:t>nên</a:t>
            </a:r>
            <a:r>
              <a:rPr lang="en-US" dirty="0"/>
              <a:t> </a:t>
            </a:r>
            <a:r>
              <a:rPr lang="en-US" dirty="0" err="1"/>
              <a:t>vui</a:t>
            </a:r>
            <a:r>
              <a:rPr lang="en-US" dirty="0"/>
              <a:t> </a:t>
            </a:r>
            <a:r>
              <a:rPr lang="en-US" dirty="0" err="1"/>
              <a:t>thích</a:t>
            </a:r>
            <a:r>
              <a:rPr lang="en-US" dirty="0"/>
              <a:t>, </a:t>
            </a:r>
            <a:r>
              <a:rPr lang="en-US" dirty="0" err="1"/>
              <a:t>rực</a:t>
            </a:r>
            <a:r>
              <a:rPr lang="en-US" dirty="0"/>
              <a:t> </a:t>
            </a:r>
            <a:r>
              <a:rPr lang="en-US" dirty="0" err="1"/>
              <a:t>rỡ</a:t>
            </a:r>
            <a:r>
              <a:rPr lang="en-US" dirty="0"/>
              <a:t>, </a:t>
            </a:r>
            <a:r>
              <a:rPr lang="en-US" dirty="0" err="1"/>
              <a:t>ấm</a:t>
            </a:r>
            <a:r>
              <a:rPr lang="en-US" dirty="0"/>
              <a:t> </a:t>
            </a:r>
            <a:r>
              <a:rPr lang="en-US" dirty="0" err="1"/>
              <a:t>áp</a:t>
            </a:r>
            <a:r>
              <a:rPr lang="en-US" dirty="0"/>
              <a:t> </a:t>
            </a:r>
            <a:r>
              <a:rPr lang="en-US" dirty="0" err="1"/>
              <a:t>hơn</a:t>
            </a:r>
            <a:r>
              <a:rPr lang="en-US" dirty="0"/>
              <a:t> </a:t>
            </a:r>
            <a:r>
              <a:rPr lang="en-US" dirty="0" err="1"/>
              <a:t>rất</a:t>
            </a:r>
            <a:r>
              <a:rPr lang="en-US" dirty="0"/>
              <a:t> </a:t>
            </a:r>
            <a:r>
              <a:rPr lang="en-US" dirty="0" err="1"/>
              <a:t>nhiều</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cùng</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bảng</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37</a:t>
            </a:fld>
            <a:endParaRPr lang="en-US"/>
          </a:p>
        </p:txBody>
      </p:sp>
    </p:spTree>
    <p:extLst>
      <p:ext uri="{BB962C8B-B14F-4D97-AF65-F5344CB8AC3E}">
        <p14:creationId xmlns:p14="http://schemas.microsoft.com/office/powerpoint/2010/main" val="1055728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Mời</a:t>
            </a:r>
            <a:r>
              <a:rPr lang="en-US" dirty="0"/>
              <a:t> </a:t>
            </a:r>
            <a:r>
              <a:rPr lang="en-US" dirty="0" err="1"/>
              <a:t>cả</a:t>
            </a:r>
            <a:r>
              <a:rPr lang="en-US" dirty="0"/>
              <a:t> </a:t>
            </a:r>
            <a:r>
              <a:rPr lang="en-US" dirty="0" err="1"/>
              <a:t>lớp</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lời</a:t>
            </a:r>
            <a:r>
              <a:rPr lang="en-US" dirty="0"/>
              <a:t> </a:t>
            </a:r>
            <a:r>
              <a:rPr lang="en-US" dirty="0" err="1"/>
              <a:t>mà</a:t>
            </a:r>
            <a:r>
              <a:rPr lang="en-US" dirty="0"/>
              <a:t> con </a:t>
            </a:r>
            <a:r>
              <a:rPr lang="en-US" dirty="0" err="1"/>
              <a:t>cáo</a:t>
            </a:r>
            <a:r>
              <a:rPr lang="en-US" dirty="0"/>
              <a:t> </a:t>
            </a:r>
            <a:r>
              <a:rPr lang="en-US" dirty="0" err="1"/>
              <a:t>đã</a:t>
            </a:r>
            <a:r>
              <a:rPr lang="en-US" dirty="0"/>
              <a:t> </a:t>
            </a:r>
            <a:r>
              <a:rPr lang="en-US" dirty="0" err="1"/>
              <a:t>nói</a:t>
            </a:r>
            <a:r>
              <a:rPr lang="en-US" dirty="0"/>
              <a:t> </a:t>
            </a:r>
            <a:r>
              <a:rPr lang="en-US" dirty="0" err="1"/>
              <a:t>với</a:t>
            </a:r>
            <a:r>
              <a:rPr lang="en-US" dirty="0"/>
              <a:t> HTB: “</a:t>
            </a:r>
            <a:r>
              <a:rPr lang="en-US" dirty="0" err="1"/>
              <a:t>Bước</a:t>
            </a:r>
            <a:r>
              <a:rPr lang="en-US" dirty="0"/>
              <a:t> </a:t>
            </a:r>
            <a:r>
              <a:rPr lang="en-US" dirty="0" err="1"/>
              <a:t>chân</a:t>
            </a:r>
            <a:r>
              <a:rPr lang="en-US" dirty="0"/>
              <a:t> </a:t>
            </a:r>
            <a:r>
              <a:rPr lang="en-US" dirty="0" err="1"/>
              <a:t>của</a:t>
            </a:r>
            <a:r>
              <a:rPr lang="en-US" dirty="0"/>
              <a:t> </a:t>
            </a:r>
            <a:r>
              <a:rPr lang="en-US" dirty="0" err="1"/>
              <a:t>bạn</a:t>
            </a:r>
            <a:r>
              <a:rPr lang="en-US" dirty="0"/>
              <a:t>….</a:t>
            </a:r>
            <a:r>
              <a:rPr lang="en-US" dirty="0" err="1"/>
              <a:t>như</a:t>
            </a:r>
            <a:r>
              <a:rPr lang="en-US" dirty="0"/>
              <a:t> </a:t>
            </a:r>
            <a:r>
              <a:rPr lang="en-US" dirty="0" err="1"/>
              <a:t>tiếng</a:t>
            </a:r>
            <a:r>
              <a:rPr lang="en-US" dirty="0"/>
              <a:t> </a:t>
            </a:r>
            <a:r>
              <a:rPr lang="en-US" dirty="0" err="1"/>
              <a:t>nhạc</a:t>
            </a:r>
            <a:r>
              <a:rPr lang="en-US" dirty="0"/>
              <a:t>”, “</a:t>
            </a:r>
            <a:r>
              <a:rPr lang="en-US" dirty="0" err="1"/>
              <a:t>lúa</a:t>
            </a:r>
            <a:r>
              <a:rPr lang="en-US" dirty="0"/>
              <a:t> </a:t>
            </a:r>
            <a:r>
              <a:rPr lang="en-US" dirty="0" err="1"/>
              <a:t>mì</a:t>
            </a:r>
            <a:r>
              <a:rPr lang="en-US" dirty="0"/>
              <a:t> </a:t>
            </a:r>
            <a:r>
              <a:rPr lang="en-US" dirty="0" err="1"/>
              <a:t>váng</a:t>
            </a:r>
            <a:r>
              <a:rPr lang="en-US" dirty="0"/>
              <a:t> </a:t>
            </a:r>
            <a:r>
              <a:rPr lang="en-US" dirty="0" err="1"/>
              <a:t>óng</a:t>
            </a:r>
            <a:r>
              <a:rPr lang="en-US" dirty="0"/>
              <a:t>…</a:t>
            </a:r>
            <a:r>
              <a:rPr lang="en-US" dirty="0" err="1"/>
              <a:t>lúa</a:t>
            </a:r>
            <a:r>
              <a:rPr lang="en-US" dirty="0"/>
              <a:t> </a:t>
            </a:r>
            <a:r>
              <a:rPr lang="en-US" dirty="0" err="1"/>
              <a:t>mì</a:t>
            </a:r>
            <a:r>
              <a:rPr lang="en-US" dirty="0"/>
              <a:t>”, </a:t>
            </a:r>
            <a:r>
              <a:rPr lang="en-US" dirty="0" err="1"/>
              <a:t>thậm</a:t>
            </a:r>
            <a:r>
              <a:rPr lang="en-US" dirty="0"/>
              <a:t> </a:t>
            </a:r>
            <a:r>
              <a:rPr lang="en-US" dirty="0" err="1"/>
              <a:t>chí</a:t>
            </a:r>
            <a:r>
              <a:rPr lang="en-US" dirty="0"/>
              <a:t> </a:t>
            </a:r>
            <a:r>
              <a:rPr lang="en-US" dirty="0" err="1"/>
              <a:t>nếu</a:t>
            </a:r>
            <a:r>
              <a:rPr lang="en-US" dirty="0"/>
              <a:t> HTB </a:t>
            </a:r>
            <a:r>
              <a:rPr lang="en-US" dirty="0" err="1"/>
              <a:t>kết</a:t>
            </a:r>
            <a:r>
              <a:rPr lang="en-US" dirty="0"/>
              <a:t> </a:t>
            </a:r>
            <a:r>
              <a:rPr lang="en-US" dirty="0" err="1"/>
              <a:t>bạn</a:t>
            </a:r>
            <a:r>
              <a:rPr lang="en-US" dirty="0"/>
              <a:t> </a:t>
            </a:r>
            <a:r>
              <a:rPr lang="en-US" dirty="0" err="1"/>
              <a:t>với</a:t>
            </a:r>
            <a:r>
              <a:rPr lang="en-US" dirty="0"/>
              <a:t> </a:t>
            </a:r>
            <a:r>
              <a:rPr lang="en-US" dirty="0" err="1"/>
              <a:t>nó</a:t>
            </a:r>
            <a:r>
              <a:rPr lang="en-US" dirty="0"/>
              <a:t>, </a:t>
            </a:r>
            <a:r>
              <a:rPr lang="en-US" dirty="0" err="1"/>
              <a:t>nó</a:t>
            </a:r>
            <a:r>
              <a:rPr lang="en-US" dirty="0"/>
              <a:t> “</a:t>
            </a:r>
            <a:r>
              <a:rPr lang="en-US" dirty="0" err="1"/>
              <a:t>như</a:t>
            </a:r>
            <a:r>
              <a:rPr lang="en-US" dirty="0"/>
              <a:t> </a:t>
            </a:r>
            <a:r>
              <a:rPr lang="en-US" dirty="0" err="1"/>
              <a:t>thể</a:t>
            </a:r>
            <a:r>
              <a:rPr lang="en-US" dirty="0"/>
              <a:t> </a:t>
            </a:r>
            <a:r>
              <a:rPr lang="en-US" dirty="0" err="1"/>
              <a:t>đc</a:t>
            </a:r>
            <a:r>
              <a:rPr lang="en-US" dirty="0"/>
              <a:t> </a:t>
            </a:r>
            <a:r>
              <a:rPr lang="en-US" dirty="0" err="1"/>
              <a:t>mặt</a:t>
            </a:r>
            <a:r>
              <a:rPr lang="en-US" dirty="0"/>
              <a:t> </a:t>
            </a:r>
            <a:r>
              <a:rPr lang="en-US" dirty="0" err="1"/>
              <a:t>trời</a:t>
            </a:r>
            <a:r>
              <a:rPr lang="en-US" dirty="0"/>
              <a:t> </a:t>
            </a:r>
            <a:r>
              <a:rPr lang="en-US" dirty="0" err="1"/>
              <a:t>chiếu</a:t>
            </a:r>
            <a:r>
              <a:rPr lang="en-US" dirty="0"/>
              <a:t> </a:t>
            </a:r>
            <a:r>
              <a:rPr lang="en-US" dirty="0" err="1"/>
              <a:t>sáng</a:t>
            </a:r>
            <a:r>
              <a:rPr lang="en-US" dirty="0"/>
              <a:t>”. </a:t>
            </a:r>
            <a:r>
              <a:rPr lang="en-US" dirty="0" err="1"/>
              <a:t>Các</a:t>
            </a:r>
            <a:r>
              <a:rPr lang="en-US" dirty="0"/>
              <a:t> </a:t>
            </a:r>
            <a:r>
              <a:rPr lang="en-US" dirty="0" err="1"/>
              <a:t>em</a:t>
            </a:r>
            <a:r>
              <a:rPr lang="en-US" dirty="0"/>
              <a:t> </a:t>
            </a:r>
            <a:r>
              <a:rPr lang="en-US" dirty="0" err="1"/>
              <a:t>có</a:t>
            </a:r>
            <a:r>
              <a:rPr lang="en-US" dirty="0"/>
              <a:t> </a:t>
            </a:r>
            <a:r>
              <a:rPr lang="en-US" dirty="0" err="1"/>
              <a:t>thấy</a:t>
            </a:r>
            <a:r>
              <a:rPr lang="en-US" dirty="0"/>
              <a:t> </a:t>
            </a:r>
            <a:r>
              <a:rPr lang="en-US" dirty="0" err="1"/>
              <a:t>nhưng</a:t>
            </a:r>
            <a:r>
              <a:rPr lang="en-US" dirty="0"/>
              <a:t> </a:t>
            </a:r>
            <a:r>
              <a:rPr lang="en-US" dirty="0" err="1"/>
              <a:t>lời</a:t>
            </a:r>
            <a:r>
              <a:rPr lang="en-US" dirty="0"/>
              <a:t> </a:t>
            </a:r>
            <a:r>
              <a:rPr lang="en-US" dirty="0" err="1"/>
              <a:t>nói</a:t>
            </a:r>
            <a:r>
              <a:rPr lang="en-US" dirty="0"/>
              <a:t> </a:t>
            </a:r>
            <a:r>
              <a:rPr lang="en-US" dirty="0" err="1"/>
              <a:t>ấy</a:t>
            </a:r>
            <a:r>
              <a:rPr lang="en-US" dirty="0"/>
              <a:t> </a:t>
            </a:r>
            <a:r>
              <a:rPr lang="en-US" dirty="0" err="1"/>
              <a:t>của</a:t>
            </a:r>
            <a:r>
              <a:rPr lang="en-US" dirty="0"/>
              <a:t> </a:t>
            </a:r>
            <a:r>
              <a:rPr lang="en-US" dirty="0" err="1"/>
              <a:t>cáo</a:t>
            </a:r>
            <a:r>
              <a:rPr lang="en-US" dirty="0"/>
              <a:t> </a:t>
            </a:r>
            <a:r>
              <a:rPr lang="en-US" dirty="0" err="1"/>
              <a:t>chân</a:t>
            </a:r>
            <a:r>
              <a:rPr lang="en-US" dirty="0"/>
              <a:t> </a:t>
            </a:r>
            <a:r>
              <a:rPr lang="en-US" dirty="0" err="1"/>
              <a:t>thành</a:t>
            </a:r>
            <a:r>
              <a:rPr lang="en-US" dirty="0"/>
              <a:t> </a:t>
            </a:r>
            <a:r>
              <a:rPr lang="en-US" dirty="0" err="1"/>
              <a:t>và</a:t>
            </a:r>
            <a:r>
              <a:rPr lang="en-US" dirty="0"/>
              <a:t> </a:t>
            </a:r>
            <a:r>
              <a:rPr lang="en-US" dirty="0" err="1"/>
              <a:t>tha</a:t>
            </a:r>
            <a:r>
              <a:rPr lang="en-US" dirty="0"/>
              <a:t> </a:t>
            </a:r>
            <a:r>
              <a:rPr lang="en-US" dirty="0" err="1"/>
              <a:t>thiết</a:t>
            </a:r>
            <a:r>
              <a:rPr lang="en-US" dirty="0"/>
              <a:t> </a:t>
            </a:r>
            <a:r>
              <a:rPr lang="en-US" dirty="0" err="1"/>
              <a:t>không</a:t>
            </a:r>
            <a:r>
              <a:rPr lang="en-US" dirty="0"/>
              <a:t>? </a:t>
            </a:r>
            <a:r>
              <a:rPr lang="en-US" dirty="0" err="1"/>
              <a:t>Đó</a:t>
            </a:r>
            <a:r>
              <a:rPr lang="en-US" dirty="0"/>
              <a:t> </a:t>
            </a:r>
            <a:r>
              <a:rPr lang="en-US" dirty="0" err="1"/>
              <a:t>là</a:t>
            </a:r>
            <a:r>
              <a:rPr lang="en-US" dirty="0"/>
              <a:t> do </a:t>
            </a:r>
            <a:r>
              <a:rPr lang="en-US" dirty="0" err="1"/>
              <a:t>cáo</a:t>
            </a:r>
            <a:r>
              <a:rPr lang="en-US" dirty="0"/>
              <a:t> </a:t>
            </a:r>
            <a:r>
              <a:rPr lang="en-US" dirty="0" err="1"/>
              <a:t>đã</a:t>
            </a:r>
            <a:r>
              <a:rPr lang="en-US" dirty="0"/>
              <a:t> </a:t>
            </a:r>
            <a:r>
              <a:rPr lang="en-US" dirty="0" err="1"/>
              <a:t>hiểu</a:t>
            </a:r>
            <a:r>
              <a:rPr lang="en-US" dirty="0"/>
              <a:t> </a:t>
            </a:r>
            <a:r>
              <a:rPr lang="en-US" dirty="0" err="1"/>
              <a:t>rất</a:t>
            </a:r>
            <a:r>
              <a:rPr lang="en-US" dirty="0"/>
              <a:t> </a:t>
            </a:r>
            <a:r>
              <a:rPr lang="en-US" dirty="0" err="1"/>
              <a:t>rõ</a:t>
            </a:r>
            <a:r>
              <a:rPr lang="en-US" dirty="0"/>
              <a:t> </a:t>
            </a:r>
            <a:r>
              <a:rPr lang="en-US" dirty="0" err="1"/>
              <a:t>giá</a:t>
            </a:r>
            <a:r>
              <a:rPr lang="en-US" dirty="0"/>
              <a:t> </a:t>
            </a:r>
            <a:r>
              <a:rPr lang="en-US" dirty="0" err="1"/>
              <a:t>trị</a:t>
            </a:r>
            <a:r>
              <a:rPr lang="en-US" dirty="0"/>
              <a:t>, YN </a:t>
            </a:r>
            <a:r>
              <a:rPr lang="en-US" dirty="0" err="1"/>
              <a:t>của</a:t>
            </a:r>
            <a:r>
              <a:rPr lang="en-US" dirty="0"/>
              <a:t> </a:t>
            </a:r>
            <a:r>
              <a:rPr lang="en-US" dirty="0" err="1"/>
              <a:t>hoàng</a:t>
            </a:r>
            <a:r>
              <a:rPr lang="en-US" dirty="0"/>
              <a:t> </a:t>
            </a:r>
            <a:r>
              <a:rPr lang="en-US" dirty="0" err="1"/>
              <a:t>tử</a:t>
            </a:r>
            <a:r>
              <a:rPr lang="en-US" dirty="0"/>
              <a:t> </a:t>
            </a:r>
            <a:r>
              <a:rPr lang="en-US" dirty="0" err="1"/>
              <a:t>bé</a:t>
            </a:r>
            <a:r>
              <a:rPr lang="en-US" dirty="0"/>
              <a:t> hay </a:t>
            </a:r>
            <a:r>
              <a:rPr lang="en-US" dirty="0" err="1"/>
              <a:t>chính</a:t>
            </a:r>
            <a:r>
              <a:rPr lang="en-US" dirty="0"/>
              <a:t> </a:t>
            </a:r>
            <a:r>
              <a:rPr lang="en-US" dirty="0" err="1"/>
              <a:t>của</a:t>
            </a:r>
            <a:r>
              <a:rPr lang="en-US" dirty="0"/>
              <a:t> </a:t>
            </a:r>
            <a:r>
              <a:rPr lang="en-US" dirty="0" err="1"/>
              <a:t>tình</a:t>
            </a:r>
            <a:r>
              <a:rPr lang="en-US" dirty="0"/>
              <a:t> </a:t>
            </a:r>
            <a:r>
              <a:rPr lang="en-US" dirty="0" err="1"/>
              <a:t>bạn</a:t>
            </a:r>
            <a:r>
              <a:rPr lang="en-US" dirty="0"/>
              <a:t> </a:t>
            </a:r>
            <a:r>
              <a:rPr lang="en-US" dirty="0" err="1"/>
              <a:t>đó</a:t>
            </a:r>
            <a:r>
              <a:rPr lang="en-US" dirty="0"/>
              <a:t> </a:t>
            </a:r>
            <a:r>
              <a:rPr lang="en-US" dirty="0" err="1"/>
              <a:t>đối</a:t>
            </a:r>
            <a:r>
              <a:rPr lang="en-US" dirty="0"/>
              <a:t> </a:t>
            </a:r>
            <a:r>
              <a:rPr lang="en-US" dirty="0" err="1"/>
              <a:t>với</a:t>
            </a:r>
            <a:r>
              <a:rPr lang="en-US" dirty="0"/>
              <a:t> </a:t>
            </a:r>
            <a:r>
              <a:rPr lang="en-US" dirty="0" err="1"/>
              <a:t>mình</a:t>
            </a:r>
            <a:r>
              <a:rPr lang="en-US" dirty="0"/>
              <a:t>. </a:t>
            </a:r>
            <a:r>
              <a:rPr lang="en-US" dirty="0" err="1"/>
              <a:t>Những</a:t>
            </a:r>
            <a:r>
              <a:rPr lang="en-US" dirty="0"/>
              <a:t> </a:t>
            </a:r>
            <a:r>
              <a:rPr lang="en-US" dirty="0" err="1"/>
              <a:t>suy</a:t>
            </a:r>
            <a:r>
              <a:rPr lang="en-US" dirty="0"/>
              <a:t> </a:t>
            </a:r>
            <a:r>
              <a:rPr lang="en-US" dirty="0" err="1"/>
              <a:t>nghĩ</a:t>
            </a:r>
            <a:r>
              <a:rPr lang="en-US" dirty="0"/>
              <a:t>, </a:t>
            </a:r>
            <a:r>
              <a:rPr lang="en-US" dirty="0" err="1"/>
              <a:t>lời</a:t>
            </a:r>
            <a:r>
              <a:rPr lang="en-US" dirty="0"/>
              <a:t> </a:t>
            </a:r>
            <a:r>
              <a:rPr lang="en-US" dirty="0" err="1"/>
              <a:t>nói</a:t>
            </a:r>
            <a:r>
              <a:rPr lang="en-US" dirty="0"/>
              <a:t> </a:t>
            </a:r>
            <a:r>
              <a:rPr lang="en-US" dirty="0" err="1"/>
              <a:t>của</a:t>
            </a:r>
            <a:r>
              <a:rPr lang="en-US" dirty="0"/>
              <a:t> con </a:t>
            </a:r>
            <a:r>
              <a:rPr lang="en-US" dirty="0" err="1"/>
              <a:t>cáo</a:t>
            </a:r>
            <a:r>
              <a:rPr lang="en-US" dirty="0"/>
              <a:t> </a:t>
            </a:r>
            <a:r>
              <a:rPr lang="en-US" dirty="0" err="1"/>
              <a:t>này</a:t>
            </a:r>
            <a:r>
              <a:rPr lang="en-US" dirty="0"/>
              <a:t> </a:t>
            </a:r>
            <a:r>
              <a:rPr lang="en-US" dirty="0" err="1"/>
              <a:t>khiến</a:t>
            </a:r>
            <a:r>
              <a:rPr lang="en-US" dirty="0"/>
              <a:t> </a:t>
            </a:r>
            <a:r>
              <a:rPr lang="en-US" dirty="0" err="1"/>
              <a:t>cho</a:t>
            </a:r>
            <a:r>
              <a:rPr lang="en-US" dirty="0"/>
              <a:t> </a:t>
            </a:r>
            <a:r>
              <a:rPr lang="en-US" dirty="0" err="1"/>
              <a:t>cáo</a:t>
            </a:r>
            <a:r>
              <a:rPr lang="en-US" dirty="0"/>
              <a:t> </a:t>
            </a:r>
            <a:r>
              <a:rPr lang="en-US" dirty="0" err="1"/>
              <a:t>không</a:t>
            </a:r>
            <a:r>
              <a:rPr lang="en-US" dirty="0"/>
              <a:t> </a:t>
            </a:r>
            <a:r>
              <a:rPr lang="en-US" dirty="0" err="1"/>
              <a:t>còn</a:t>
            </a:r>
            <a:r>
              <a:rPr lang="en-US" dirty="0"/>
              <a:t> </a:t>
            </a:r>
            <a:r>
              <a:rPr lang="en-US" dirty="0" err="1"/>
              <a:t>là</a:t>
            </a:r>
            <a:r>
              <a:rPr lang="en-US" dirty="0"/>
              <a:t> 1 con </a:t>
            </a:r>
            <a:r>
              <a:rPr lang="en-US" dirty="0" err="1"/>
              <a:t>vật</a:t>
            </a:r>
            <a:r>
              <a:rPr lang="en-US" dirty="0"/>
              <a:t> </a:t>
            </a:r>
            <a:r>
              <a:rPr lang="en-US" dirty="0" err="1"/>
              <a:t>bình</a:t>
            </a:r>
            <a:r>
              <a:rPr lang="en-US" dirty="0"/>
              <a:t> </a:t>
            </a:r>
            <a:r>
              <a:rPr lang="en-US" dirty="0" err="1"/>
              <a:t>thường</a:t>
            </a:r>
            <a:r>
              <a:rPr lang="en-US" dirty="0"/>
              <a:t> </a:t>
            </a:r>
            <a:r>
              <a:rPr lang="en-US" dirty="0" err="1"/>
              <a:t>nữa</a:t>
            </a:r>
            <a:r>
              <a:rPr lang="en-US" dirty="0"/>
              <a:t> </a:t>
            </a:r>
            <a:r>
              <a:rPr lang="en-US" dirty="0" err="1"/>
              <a:t>mà</a:t>
            </a:r>
            <a:r>
              <a:rPr lang="en-US" dirty="0"/>
              <a:t> </a:t>
            </a:r>
            <a:r>
              <a:rPr lang="en-US" dirty="0" err="1"/>
              <a:t>trong</a:t>
            </a:r>
            <a:r>
              <a:rPr lang="en-US" dirty="0"/>
              <a:t> </a:t>
            </a:r>
            <a:r>
              <a:rPr lang="en-US" dirty="0" err="1"/>
              <a:t>trích</a:t>
            </a:r>
            <a:r>
              <a:rPr lang="en-US" dirty="0"/>
              <a:t> </a:t>
            </a:r>
            <a:r>
              <a:rPr lang="en-US" dirty="0" err="1"/>
              <a:t>đoạn</a:t>
            </a:r>
            <a:r>
              <a:rPr lang="en-US" dirty="0"/>
              <a:t> </a:t>
            </a:r>
            <a:r>
              <a:rPr lang="en-US" dirty="0" err="1"/>
              <a:t>này</a:t>
            </a:r>
            <a:r>
              <a:rPr lang="en-US" dirty="0"/>
              <a:t> </a:t>
            </a:r>
            <a:r>
              <a:rPr lang="en-US" dirty="0" err="1"/>
              <a:t>đã</a:t>
            </a:r>
            <a:r>
              <a:rPr lang="en-US" dirty="0"/>
              <a:t> </a:t>
            </a:r>
            <a:r>
              <a:rPr lang="en-US" dirty="0" err="1"/>
              <a:t>trở</a:t>
            </a:r>
            <a:r>
              <a:rPr lang="en-US" dirty="0"/>
              <a:t> </a:t>
            </a:r>
            <a:r>
              <a:rPr lang="en-US" dirty="0" err="1"/>
              <a:t>thành</a:t>
            </a:r>
            <a:r>
              <a:rPr lang="en-US" dirty="0"/>
              <a:t> con </a:t>
            </a:r>
            <a:r>
              <a:rPr lang="en-US" dirty="0" err="1"/>
              <a:t>người</a:t>
            </a:r>
            <a:r>
              <a:rPr lang="en-US" dirty="0"/>
              <a:t> </a:t>
            </a:r>
            <a:r>
              <a:rPr lang="en-US" dirty="0" err="1"/>
              <a:t>có</a:t>
            </a:r>
            <a:r>
              <a:rPr lang="en-US" dirty="0"/>
              <a:t> </a:t>
            </a:r>
            <a:r>
              <a:rPr lang="en-US" dirty="0" err="1"/>
              <a:t>suy</a:t>
            </a:r>
            <a:r>
              <a:rPr lang="en-US" dirty="0"/>
              <a:t> </a:t>
            </a:r>
            <a:r>
              <a:rPr lang="en-US" dirty="0" err="1"/>
              <a:t>nghĩ</a:t>
            </a:r>
            <a:r>
              <a:rPr lang="en-US" dirty="0"/>
              <a:t> </a:t>
            </a:r>
            <a:r>
              <a:rPr lang="en-US" dirty="0" err="1"/>
              <a:t>thật</a:t>
            </a:r>
            <a:r>
              <a:rPr lang="en-US" dirty="0"/>
              <a:t> </a:t>
            </a:r>
            <a:r>
              <a:rPr lang="en-US" dirty="0" err="1"/>
              <a:t>sâu</a:t>
            </a:r>
            <a:r>
              <a:rPr lang="en-US" dirty="0"/>
              <a:t> </a:t>
            </a:r>
            <a:r>
              <a:rPr lang="en-US" dirty="0" err="1"/>
              <a:t>sắc</a:t>
            </a:r>
            <a:r>
              <a:rPr lang="en-US" dirty="0"/>
              <a:t> </a:t>
            </a:r>
            <a:r>
              <a:rPr lang="en-US" dirty="0" err="1"/>
              <a:t>và</a:t>
            </a:r>
            <a:r>
              <a:rPr lang="en-US" dirty="0"/>
              <a:t> </a:t>
            </a:r>
            <a:r>
              <a:rPr lang="en-US" dirty="0" err="1"/>
              <a:t>đáng</a:t>
            </a:r>
            <a:r>
              <a:rPr lang="en-US" dirty="0"/>
              <a:t> </a:t>
            </a:r>
            <a:r>
              <a:rPr lang="en-US" dirty="0" err="1"/>
              <a:t>quý</a:t>
            </a:r>
            <a:r>
              <a:rPr lang="en-US" dirty="0"/>
              <a:t>. </a:t>
            </a:r>
            <a:r>
              <a:rPr lang="en-US" dirty="0" err="1"/>
              <a:t>Chính</a:t>
            </a:r>
            <a:r>
              <a:rPr lang="en-US" dirty="0"/>
              <a:t> </a:t>
            </a:r>
            <a:r>
              <a:rPr lang="en-US" dirty="0" err="1"/>
              <a:t>những</a:t>
            </a:r>
            <a:r>
              <a:rPr lang="en-US" dirty="0"/>
              <a:t> </a:t>
            </a:r>
            <a:r>
              <a:rPr lang="en-US" dirty="0" err="1"/>
              <a:t>suy</a:t>
            </a:r>
            <a:r>
              <a:rPr lang="en-US" dirty="0"/>
              <a:t> </a:t>
            </a:r>
            <a:r>
              <a:rPr lang="en-US" dirty="0" err="1"/>
              <a:t>nghĩ</a:t>
            </a:r>
            <a:r>
              <a:rPr lang="en-US" dirty="0"/>
              <a:t> </a:t>
            </a:r>
            <a:r>
              <a:rPr lang="en-US" dirty="0" err="1"/>
              <a:t>và</a:t>
            </a:r>
            <a:r>
              <a:rPr lang="en-US" dirty="0"/>
              <a:t> </a:t>
            </a:r>
            <a:r>
              <a:rPr lang="en-US" dirty="0" err="1"/>
              <a:t>lời</a:t>
            </a:r>
            <a:r>
              <a:rPr lang="en-US" dirty="0"/>
              <a:t> </a:t>
            </a:r>
            <a:r>
              <a:rPr lang="en-US" dirty="0" err="1"/>
              <a:t>nói</a:t>
            </a:r>
            <a:r>
              <a:rPr lang="en-US" dirty="0"/>
              <a:t> </a:t>
            </a:r>
            <a:r>
              <a:rPr lang="en-US" dirty="0" err="1"/>
              <a:t>này</a:t>
            </a:r>
            <a:r>
              <a:rPr lang="en-US" dirty="0"/>
              <a:t> </a:t>
            </a:r>
            <a:r>
              <a:rPr lang="en-US" dirty="0" err="1"/>
              <a:t>của</a:t>
            </a:r>
            <a:r>
              <a:rPr lang="en-US" dirty="0"/>
              <a:t> </a:t>
            </a:r>
            <a:r>
              <a:rPr lang="en-US" dirty="0" err="1"/>
              <a:t>cáo</a:t>
            </a:r>
            <a:r>
              <a:rPr lang="en-US" dirty="0"/>
              <a:t> </a:t>
            </a:r>
            <a:r>
              <a:rPr lang="en-US" dirty="0" err="1"/>
              <a:t>sẽ</a:t>
            </a:r>
            <a:r>
              <a:rPr lang="en-US" dirty="0"/>
              <a:t> </a:t>
            </a:r>
            <a:r>
              <a:rPr lang="en-US" dirty="0" err="1"/>
              <a:t>khiến</a:t>
            </a:r>
            <a:r>
              <a:rPr lang="en-US" dirty="0"/>
              <a:t> </a:t>
            </a:r>
            <a:r>
              <a:rPr lang="en-US" dirty="0" err="1"/>
              <a:t>cho</a:t>
            </a:r>
            <a:r>
              <a:rPr lang="en-US" dirty="0"/>
              <a:t> </a:t>
            </a:r>
            <a:r>
              <a:rPr lang="en-US" dirty="0" err="1"/>
              <a:t>chúng</a:t>
            </a:r>
            <a:r>
              <a:rPr lang="en-US" dirty="0"/>
              <a:t> ta </a:t>
            </a:r>
            <a:r>
              <a:rPr lang="en-US" dirty="0" err="1"/>
              <a:t>nghĩ</a:t>
            </a:r>
            <a:r>
              <a:rPr lang="en-US" dirty="0"/>
              <a:t> </a:t>
            </a:r>
            <a:r>
              <a:rPr lang="en-US" dirty="0" err="1"/>
              <a:t>thêm</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chúng</a:t>
            </a:r>
            <a:r>
              <a:rPr lang="en-US" dirty="0"/>
              <a:t> ta </a:t>
            </a:r>
            <a:r>
              <a:rPr lang="en-US" dirty="0" err="1"/>
              <a:t>cùng</a:t>
            </a:r>
            <a:r>
              <a:rPr lang="en-US" dirty="0"/>
              <a:t> sang ý </a:t>
            </a:r>
            <a:r>
              <a:rPr lang="en-US" dirty="0" err="1"/>
              <a:t>thứ</a:t>
            </a:r>
            <a:r>
              <a:rPr lang="en-US" dirty="0"/>
              <a:t> 2 </a:t>
            </a:r>
            <a:r>
              <a:rPr lang="en-US" dirty="0" err="1"/>
              <a:t>mà</a:t>
            </a:r>
            <a:r>
              <a:rPr lang="en-US" dirty="0"/>
              <a:t> </a:t>
            </a:r>
            <a:r>
              <a:rPr lang="en-US" dirty="0" err="1"/>
              <a:t>các</a:t>
            </a:r>
            <a:r>
              <a:rPr lang="en-US" dirty="0"/>
              <a:t> </a:t>
            </a:r>
            <a:r>
              <a:rPr lang="en-US" dirty="0" err="1"/>
              <a:t>em</a:t>
            </a:r>
            <a:r>
              <a:rPr lang="en-US" dirty="0"/>
              <a:t> </a:t>
            </a:r>
            <a:r>
              <a:rPr lang="en-US" dirty="0" err="1"/>
              <a:t>vừa</a:t>
            </a:r>
            <a:r>
              <a:rPr lang="en-US" dirty="0"/>
              <a:t> </a:t>
            </a:r>
            <a:r>
              <a:rPr lang="en-US" dirty="0" err="1"/>
              <a:t>tìm</a:t>
            </a:r>
            <a:r>
              <a:rPr lang="en-US" dirty="0"/>
              <a:t> </a:t>
            </a:r>
            <a:r>
              <a:rPr lang="en-US" dirty="0" err="1"/>
              <a:t>hiểu</a:t>
            </a:r>
            <a:r>
              <a:rPr lang="en-US" dirty="0"/>
              <a:t>: </a:t>
            </a:r>
            <a:r>
              <a:rPr lang="en-US" dirty="0" err="1"/>
              <a:t>Suy</a:t>
            </a:r>
            <a:r>
              <a:rPr lang="en-US" dirty="0"/>
              <a:t> </a:t>
            </a:r>
            <a:r>
              <a:rPr lang="en-US" dirty="0" err="1"/>
              <a:t>nghĩ</a:t>
            </a:r>
            <a:r>
              <a:rPr lang="en-US" dirty="0"/>
              <a:t> </a:t>
            </a:r>
            <a:r>
              <a:rPr lang="en-US" dirty="0" err="1"/>
              <a:t>của</a:t>
            </a:r>
            <a:r>
              <a:rPr lang="en-US" dirty="0"/>
              <a:t> </a:t>
            </a:r>
            <a:r>
              <a:rPr lang="en-US" dirty="0" err="1"/>
              <a:t>em</a:t>
            </a:r>
            <a:r>
              <a:rPr lang="en-US" dirty="0"/>
              <a:t> </a:t>
            </a:r>
            <a:r>
              <a:rPr lang="en-US" dirty="0" err="1"/>
              <a:t>về</a:t>
            </a:r>
            <a:r>
              <a:rPr lang="en-US" dirty="0"/>
              <a:t> </a:t>
            </a:r>
            <a:r>
              <a:rPr lang="en-US" dirty="0" err="1"/>
              <a:t>giá</a:t>
            </a:r>
            <a:r>
              <a:rPr lang="en-US" dirty="0"/>
              <a:t> </a:t>
            </a:r>
            <a:r>
              <a:rPr lang="en-US" dirty="0" err="1"/>
              <a:t>trị</a:t>
            </a:r>
            <a:r>
              <a:rPr lang="en-US" dirty="0"/>
              <a:t> </a:t>
            </a:r>
            <a:r>
              <a:rPr lang="en-US" dirty="0" err="1"/>
              <a:t>của</a:t>
            </a:r>
            <a:r>
              <a:rPr lang="en-US" dirty="0"/>
              <a:t> </a:t>
            </a:r>
            <a:r>
              <a:rPr lang="en-US" dirty="0" err="1"/>
              <a:t>tình</a:t>
            </a:r>
            <a:r>
              <a:rPr lang="en-US" dirty="0"/>
              <a:t> </a:t>
            </a:r>
            <a:r>
              <a:rPr lang="en-US" dirty="0" err="1"/>
              <a:t>bạn</a:t>
            </a:r>
            <a:r>
              <a:rPr lang="en-US" dirty="0"/>
              <a:t> qua </a:t>
            </a:r>
            <a:r>
              <a:rPr lang="en-US" dirty="0" err="1"/>
              <a:t>quá</a:t>
            </a:r>
            <a:r>
              <a:rPr lang="en-US" dirty="0"/>
              <a:t> </a:t>
            </a:r>
            <a:r>
              <a:rPr lang="en-US" dirty="0" err="1"/>
              <a:t>trình</a:t>
            </a:r>
            <a:r>
              <a:rPr lang="en-US" dirty="0"/>
              <a:t> </a:t>
            </a:r>
            <a:r>
              <a:rPr lang="en-US" dirty="0" err="1"/>
              <a:t>cảm</a:t>
            </a:r>
            <a:r>
              <a:rPr lang="en-US" dirty="0"/>
              <a:t> </a:t>
            </a:r>
            <a:r>
              <a:rPr lang="en-US" dirty="0" err="1"/>
              <a:t>hóa</a:t>
            </a:r>
            <a:r>
              <a:rPr lang="en-US" dirty="0"/>
              <a:t>. (</a:t>
            </a:r>
            <a:r>
              <a:rPr lang="en-US" dirty="0" err="1"/>
              <a:t>Không</a:t>
            </a:r>
            <a:r>
              <a:rPr lang="en-US" dirty="0"/>
              <a:t> bao </a:t>
            </a:r>
            <a:r>
              <a:rPr lang="en-US" dirty="0" err="1"/>
              <a:t>giờ</a:t>
            </a:r>
            <a:r>
              <a:rPr lang="en-US" dirty="0"/>
              <a:t> </a:t>
            </a:r>
            <a:r>
              <a:rPr lang="en-US" dirty="0" err="1"/>
              <a:t>có</a:t>
            </a:r>
            <a:r>
              <a:rPr lang="en-US" dirty="0"/>
              <a:t> 1 </a:t>
            </a:r>
            <a:r>
              <a:rPr lang="en-US" dirty="0" err="1"/>
              <a:t>đáp</a:t>
            </a:r>
            <a:r>
              <a:rPr lang="en-US" dirty="0"/>
              <a:t> </a:t>
            </a:r>
            <a:r>
              <a:rPr lang="en-US" dirty="0" err="1"/>
              <a:t>án</a:t>
            </a:r>
            <a:r>
              <a:rPr lang="en-US" dirty="0"/>
              <a:t> </a:t>
            </a:r>
            <a:r>
              <a:rPr lang="en-US" dirty="0" err="1"/>
              <a:t>duy</a:t>
            </a:r>
            <a:r>
              <a:rPr lang="en-US" dirty="0"/>
              <a:t> </a:t>
            </a:r>
            <a:r>
              <a:rPr lang="en-US" dirty="0" err="1"/>
              <a:t>nhất</a:t>
            </a:r>
            <a:r>
              <a:rPr lang="en-US" dirty="0"/>
              <a:t> </a:t>
            </a:r>
            <a:r>
              <a:rPr lang="en-US" dirty="0" err="1"/>
              <a:t>cho</a:t>
            </a:r>
            <a:r>
              <a:rPr lang="en-US" dirty="0"/>
              <a:t> 1 </a:t>
            </a:r>
            <a:r>
              <a:rPr lang="en-US" dirty="0" err="1"/>
              <a:t>câu</a:t>
            </a:r>
            <a:r>
              <a:rPr lang="en-US" dirty="0"/>
              <a:t> </a:t>
            </a:r>
            <a:r>
              <a:rPr lang="en-US" dirty="0" err="1"/>
              <a:t>hỏi</a:t>
            </a:r>
            <a:r>
              <a:rPr lang="en-US" dirty="0"/>
              <a:t> </a:t>
            </a:r>
            <a:r>
              <a:rPr lang="en-US" dirty="0" err="1"/>
              <a:t>mở</a:t>
            </a:r>
            <a:r>
              <a:rPr lang="en-US" dirty="0"/>
              <a:t> </a:t>
            </a:r>
            <a:r>
              <a:rPr lang="en-US" dirty="0" err="1"/>
              <a:t>thế</a:t>
            </a:r>
            <a:r>
              <a:rPr lang="en-US" dirty="0"/>
              <a:t> </a:t>
            </a:r>
            <a:r>
              <a:rPr lang="en-US" dirty="0" err="1"/>
              <a:t>này</a:t>
            </a:r>
            <a:r>
              <a:rPr lang="en-US" dirty="0"/>
              <a:t>, </a:t>
            </a:r>
            <a:r>
              <a:rPr lang="en-US" dirty="0" err="1"/>
              <a:t>tình</a:t>
            </a:r>
            <a:r>
              <a:rPr lang="en-US" dirty="0"/>
              <a:t> </a:t>
            </a:r>
            <a:r>
              <a:rPr lang="en-US" dirty="0" err="1"/>
              <a:t>bạn</a:t>
            </a:r>
            <a:r>
              <a:rPr lang="en-US" dirty="0"/>
              <a:t> </a:t>
            </a:r>
            <a:r>
              <a:rPr lang="en-US" dirty="0" err="1"/>
              <a:t>cũng</a:t>
            </a:r>
            <a:r>
              <a:rPr lang="en-US" dirty="0"/>
              <a:t> kph </a:t>
            </a:r>
            <a:r>
              <a:rPr lang="en-US" dirty="0" err="1"/>
              <a:t>là</a:t>
            </a:r>
            <a:r>
              <a:rPr lang="en-US" dirty="0"/>
              <a:t> </a:t>
            </a:r>
            <a:r>
              <a:rPr lang="en-US" dirty="0" err="1"/>
              <a:t>chủ</a:t>
            </a:r>
            <a:r>
              <a:rPr lang="en-US" dirty="0"/>
              <a:t> </a:t>
            </a:r>
            <a:r>
              <a:rPr lang="en-US" dirty="0" err="1"/>
              <a:t>đề</a:t>
            </a:r>
            <a:r>
              <a:rPr lang="en-US" dirty="0"/>
              <a:t> </a:t>
            </a:r>
            <a:r>
              <a:rPr lang="en-US" dirty="0" err="1"/>
              <a:t>quá</a:t>
            </a:r>
            <a:r>
              <a:rPr lang="en-US" dirty="0"/>
              <a:t> </a:t>
            </a:r>
            <a:r>
              <a:rPr lang="en-US" dirty="0" err="1"/>
              <a:t>xa</a:t>
            </a:r>
            <a:r>
              <a:rPr lang="en-US" dirty="0"/>
              <a:t> </a:t>
            </a:r>
            <a:r>
              <a:rPr lang="en-US" dirty="0" err="1"/>
              <a:t>lạ</a:t>
            </a:r>
            <a:r>
              <a:rPr lang="en-US" dirty="0"/>
              <a:t> </a:t>
            </a:r>
            <a:r>
              <a:rPr lang="en-US" dirty="0" err="1"/>
              <a:t>với</a:t>
            </a:r>
            <a:r>
              <a:rPr lang="en-US" dirty="0"/>
              <a:t> </a:t>
            </a:r>
            <a:r>
              <a:rPr lang="en-US" dirty="0" err="1"/>
              <a:t>chúng</a:t>
            </a:r>
            <a:r>
              <a:rPr lang="en-US" dirty="0"/>
              <a:t> ta, </a:t>
            </a:r>
            <a:r>
              <a:rPr lang="en-US" dirty="0" err="1"/>
              <a:t>cô</a:t>
            </a:r>
            <a:r>
              <a:rPr lang="en-US" dirty="0"/>
              <a:t> </a:t>
            </a:r>
            <a:r>
              <a:rPr lang="en-US" dirty="0" err="1"/>
              <a:t>mong</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mạnh</a:t>
            </a:r>
            <a:r>
              <a:rPr lang="en-US" dirty="0"/>
              <a:t> </a:t>
            </a:r>
            <a:r>
              <a:rPr lang="en-US" dirty="0" err="1"/>
              <a:t>dạn</a:t>
            </a:r>
            <a:r>
              <a:rPr lang="en-US" dirty="0"/>
              <a:t> </a:t>
            </a:r>
            <a:r>
              <a:rPr lang="en-US" dirty="0" err="1"/>
              <a:t>để</a:t>
            </a:r>
            <a:r>
              <a:rPr lang="en-US" dirty="0"/>
              <a:t> chia </a:t>
            </a:r>
            <a:r>
              <a:rPr lang="en-US" dirty="0" err="1"/>
              <a:t>sẻ</a:t>
            </a:r>
            <a:r>
              <a:rPr lang="en-US" dirty="0"/>
              <a:t> </a:t>
            </a:r>
            <a:r>
              <a:rPr lang="en-US" dirty="0" err="1"/>
              <a:t>suy</a:t>
            </a:r>
            <a:r>
              <a:rPr lang="en-US" dirty="0"/>
              <a:t> </a:t>
            </a:r>
            <a:r>
              <a:rPr lang="en-US" dirty="0" err="1"/>
              <a:t>nghĩ</a:t>
            </a:r>
            <a:r>
              <a:rPr lang="en-US" dirty="0"/>
              <a:t> </a:t>
            </a:r>
            <a:r>
              <a:rPr lang="en-US" dirty="0" err="1"/>
              <a:t>của</a:t>
            </a:r>
            <a:r>
              <a:rPr lang="en-US" dirty="0"/>
              <a:t> </a:t>
            </a:r>
            <a:r>
              <a:rPr lang="en-US" dirty="0" err="1"/>
              <a:t>mình</a:t>
            </a:r>
            <a:r>
              <a:rPr lang="en-US" dirty="0"/>
              <a:t> </a:t>
            </a:r>
            <a:r>
              <a:rPr lang="en-US" dirty="0" err="1"/>
              <a:t>nhé</a:t>
            </a:r>
            <a:r>
              <a:rPr lang="en-US" dirty="0"/>
              <a:t>.)</a:t>
            </a:r>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38</a:t>
            </a:fld>
            <a:endParaRPr lang="en-US"/>
          </a:p>
        </p:txBody>
      </p:sp>
    </p:spTree>
    <p:extLst>
      <p:ext uri="{BB962C8B-B14F-4D97-AF65-F5344CB8AC3E}">
        <p14:creationId xmlns:p14="http://schemas.microsoft.com/office/powerpoint/2010/main" val="2775797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việc</a:t>
            </a:r>
            <a:r>
              <a:rPr lang="en-US" dirty="0"/>
              <a:t> con </a:t>
            </a:r>
            <a:r>
              <a:rPr lang="en-US" dirty="0" err="1"/>
              <a:t>cáo</a:t>
            </a:r>
            <a:r>
              <a:rPr lang="en-US" dirty="0"/>
              <a:t> </a:t>
            </a:r>
            <a:r>
              <a:rPr lang="en-US" dirty="0" err="1"/>
              <a:t>cảm</a:t>
            </a:r>
            <a:r>
              <a:rPr lang="en-US" dirty="0"/>
              <a:t> </a:t>
            </a:r>
            <a:r>
              <a:rPr lang="en-US" dirty="0" err="1"/>
              <a:t>thấy</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khi</a:t>
            </a:r>
            <a:r>
              <a:rPr lang="en-US" dirty="0"/>
              <a:t> </a:t>
            </a:r>
            <a:r>
              <a:rPr lang="en-US" dirty="0" err="1"/>
              <a:t>được</a:t>
            </a:r>
            <a:r>
              <a:rPr lang="en-US" dirty="0"/>
              <a:t> </a:t>
            </a:r>
            <a:r>
              <a:rPr lang="en-US" dirty="0" err="1"/>
              <a:t>kết</a:t>
            </a:r>
            <a:r>
              <a:rPr lang="en-US" dirty="0"/>
              <a:t> </a:t>
            </a:r>
            <a:r>
              <a:rPr lang="en-US" dirty="0" err="1"/>
              <a:t>bạn</a:t>
            </a:r>
            <a:r>
              <a:rPr lang="en-US" dirty="0"/>
              <a:t> </a:t>
            </a:r>
            <a:r>
              <a:rPr lang="en-US" dirty="0" err="1"/>
              <a:t>với</a:t>
            </a:r>
            <a:r>
              <a:rPr lang="en-US" dirty="0"/>
              <a:t> </a:t>
            </a:r>
            <a:r>
              <a:rPr lang="en-US" dirty="0" err="1"/>
              <a:t>hoàng</a:t>
            </a:r>
            <a:r>
              <a:rPr lang="en-US" dirty="0"/>
              <a:t> </a:t>
            </a:r>
            <a:r>
              <a:rPr lang="en-US" dirty="0" err="1"/>
              <a:t>tử</a:t>
            </a:r>
            <a:r>
              <a:rPr lang="en-US" dirty="0"/>
              <a:t> </a:t>
            </a:r>
            <a:r>
              <a:rPr lang="en-US" dirty="0" err="1"/>
              <a:t>bé</a:t>
            </a:r>
            <a:r>
              <a:rPr lang="en-US" dirty="0"/>
              <a:t>, ta </a:t>
            </a:r>
            <a:r>
              <a:rPr lang="en-US" dirty="0" err="1"/>
              <a:t>thấy</a:t>
            </a:r>
            <a:r>
              <a:rPr lang="en-US" dirty="0"/>
              <a:t> </a:t>
            </a:r>
            <a:r>
              <a:rPr lang="en-US" dirty="0" err="1"/>
              <a:t>tình</a:t>
            </a:r>
            <a:r>
              <a:rPr lang="en-US" dirty="0"/>
              <a:t> </a:t>
            </a:r>
            <a:r>
              <a:rPr lang="en-US" dirty="0" err="1"/>
              <a:t>bạn</a:t>
            </a:r>
            <a:r>
              <a:rPr lang="en-US" dirty="0"/>
              <a:t> </a:t>
            </a:r>
            <a:r>
              <a:rPr lang="en-US" dirty="0" err="1"/>
              <a:t>giúp</a:t>
            </a:r>
            <a:r>
              <a:rPr lang="en-US" dirty="0"/>
              <a:t> </a:t>
            </a:r>
            <a:r>
              <a:rPr lang="en-US" dirty="0" err="1"/>
              <a:t>cho</a:t>
            </a:r>
            <a:r>
              <a:rPr lang="en-US" dirty="0"/>
              <a:t> con </a:t>
            </a:r>
            <a:r>
              <a:rPr lang="en-US" dirty="0" err="1"/>
              <a:t>người</a:t>
            </a:r>
            <a:r>
              <a:rPr lang="en-US" dirty="0"/>
              <a:t> ta </a:t>
            </a:r>
            <a:r>
              <a:rPr lang="en-US" dirty="0" err="1"/>
              <a:t>cảm</a:t>
            </a:r>
            <a:r>
              <a:rPr lang="en-US" dirty="0"/>
              <a:t> </a:t>
            </a:r>
            <a:r>
              <a:rPr lang="en-US" dirty="0" err="1"/>
              <a:t>thấy</a:t>
            </a:r>
            <a:r>
              <a:rPr lang="en-US" dirty="0"/>
              <a:t> </a:t>
            </a:r>
            <a:r>
              <a:rPr lang="en-US" dirty="0" err="1"/>
              <a:t>cuộc</a:t>
            </a:r>
            <a:r>
              <a:rPr lang="en-US" dirty="0"/>
              <a:t> </a:t>
            </a:r>
            <a:r>
              <a:rPr lang="en-US" dirty="0" err="1"/>
              <a:t>sống</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Bên</a:t>
            </a:r>
            <a:r>
              <a:rPr lang="en-US" dirty="0"/>
              <a:t> </a:t>
            </a:r>
            <a:r>
              <a:rPr lang="en-US" dirty="0" err="1"/>
              <a:t>cạnh</a:t>
            </a:r>
            <a:r>
              <a:rPr lang="en-US" dirty="0"/>
              <a:t> </a:t>
            </a:r>
            <a:r>
              <a:rPr lang="en-US" dirty="0" err="1"/>
              <a:t>đó</a:t>
            </a:r>
            <a:r>
              <a:rPr lang="en-US" dirty="0"/>
              <a:t>, </a:t>
            </a:r>
            <a:r>
              <a:rPr lang="en-US" dirty="0" err="1"/>
              <a:t>tình</a:t>
            </a:r>
            <a:r>
              <a:rPr lang="en-US" dirty="0"/>
              <a:t> </a:t>
            </a:r>
            <a:r>
              <a:rPr lang="en-US" dirty="0" err="1"/>
              <a:t>bạn</a:t>
            </a:r>
            <a:r>
              <a:rPr lang="en-US" dirty="0"/>
              <a:t> </a:t>
            </a:r>
            <a:r>
              <a:rPr lang="en-US" dirty="0" err="1"/>
              <a:t>sẽ</a:t>
            </a:r>
            <a:r>
              <a:rPr lang="en-US" dirty="0"/>
              <a:t> </a:t>
            </a:r>
            <a:r>
              <a:rPr lang="en-US" dirty="0" err="1"/>
              <a:t>giúp</a:t>
            </a:r>
            <a:r>
              <a:rPr lang="en-US" dirty="0"/>
              <a:t> </a:t>
            </a:r>
            <a:r>
              <a:rPr lang="en-US" dirty="0" err="1"/>
              <a:t>cho</a:t>
            </a:r>
            <a:r>
              <a:rPr lang="en-US" dirty="0"/>
              <a:t> </a:t>
            </a:r>
            <a:r>
              <a:rPr lang="en-US" dirty="0" err="1"/>
              <a:t>chúng</a:t>
            </a:r>
            <a:r>
              <a:rPr lang="en-US" dirty="0"/>
              <a:t> ta </a:t>
            </a:r>
            <a:r>
              <a:rPr lang="en-US" dirty="0" err="1"/>
              <a:t>không</a:t>
            </a:r>
            <a:r>
              <a:rPr lang="en-US" dirty="0"/>
              <a:t> con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nữa</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trước</a:t>
            </a:r>
            <a:r>
              <a:rPr lang="en-US" dirty="0"/>
              <a:t> </a:t>
            </a:r>
            <a:r>
              <a:rPr lang="en-US" dirty="0" err="1"/>
              <a:t>đây</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nhưng</a:t>
            </a:r>
            <a:r>
              <a:rPr lang="en-US" dirty="0"/>
              <a:t> </a:t>
            </a:r>
            <a:r>
              <a:rPr lang="en-US" dirty="0" err="1"/>
              <a:t>khi</a:t>
            </a:r>
            <a:r>
              <a:rPr lang="en-US" dirty="0"/>
              <a:t> </a:t>
            </a:r>
            <a:r>
              <a:rPr lang="en-US" dirty="0" err="1"/>
              <a:t>nó</a:t>
            </a:r>
            <a:r>
              <a:rPr lang="en-US" dirty="0"/>
              <a:t> </a:t>
            </a:r>
            <a:r>
              <a:rPr lang="en-US" dirty="0" err="1"/>
              <a:t>kết</a:t>
            </a:r>
            <a:r>
              <a:rPr lang="en-US" dirty="0"/>
              <a:t> </a:t>
            </a:r>
            <a:r>
              <a:rPr lang="en-US" dirty="0" err="1"/>
              <a:t>bạn</a:t>
            </a:r>
            <a:r>
              <a:rPr lang="en-US" dirty="0"/>
              <a:t> </a:t>
            </a:r>
            <a:r>
              <a:rPr lang="en-US" dirty="0" err="1"/>
              <a:t>với</a:t>
            </a:r>
            <a:r>
              <a:rPr lang="en-US" dirty="0"/>
              <a:t> HTB </a:t>
            </a:r>
            <a:r>
              <a:rPr lang="en-US" dirty="0" err="1"/>
              <a:t>và</a:t>
            </a:r>
            <a:r>
              <a:rPr lang="en-US" dirty="0"/>
              <a:t> </a:t>
            </a:r>
            <a:r>
              <a:rPr lang="en-US" dirty="0" err="1"/>
              <a:t>được</a:t>
            </a:r>
            <a:r>
              <a:rPr lang="en-US" dirty="0"/>
              <a:t> HTB </a:t>
            </a:r>
            <a:r>
              <a:rPr lang="en-US" dirty="0" err="1"/>
              <a:t>cảm</a:t>
            </a:r>
            <a:r>
              <a:rPr lang="en-US" dirty="0"/>
              <a:t> </a:t>
            </a:r>
            <a:r>
              <a:rPr lang="en-US" dirty="0" err="1"/>
              <a:t>hóa</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không</a:t>
            </a:r>
            <a:r>
              <a:rPr lang="en-US" dirty="0"/>
              <a:t> </a:t>
            </a:r>
            <a:r>
              <a:rPr lang="en-US" dirty="0" err="1"/>
              <a:t>còn</a:t>
            </a:r>
            <a:r>
              <a:rPr lang="en-US" dirty="0"/>
              <a:t> </a:t>
            </a:r>
            <a:r>
              <a:rPr lang="en-US" dirty="0" err="1"/>
              <a:t>cảm</a:t>
            </a:r>
            <a:r>
              <a:rPr lang="en-US" dirty="0"/>
              <a:t> </a:t>
            </a:r>
            <a:r>
              <a:rPr lang="en-US" dirty="0" err="1"/>
              <a:t>giác</a:t>
            </a:r>
            <a:r>
              <a:rPr lang="en-US" dirty="0"/>
              <a:t> </a:t>
            </a:r>
            <a:r>
              <a:rPr lang="en-US" dirty="0" err="1"/>
              <a:t>cô</a:t>
            </a:r>
            <a:r>
              <a:rPr lang="en-US" dirty="0"/>
              <a:t> </a:t>
            </a:r>
            <a:r>
              <a:rPr lang="en-US" dirty="0" err="1"/>
              <a:t>đơn</a:t>
            </a:r>
            <a:r>
              <a:rPr lang="en-US" dirty="0"/>
              <a:t> </a:t>
            </a:r>
            <a:r>
              <a:rPr lang="en-US" dirty="0" err="1"/>
              <a:t>ấy</a:t>
            </a:r>
            <a:r>
              <a:rPr lang="en-US" dirty="0"/>
              <a:t> </a:t>
            </a:r>
            <a:r>
              <a:rPr lang="en-US" dirty="0" err="1"/>
              <a:t>nữa</a:t>
            </a:r>
            <a:r>
              <a:rPr lang="en-US" dirty="0"/>
              <a:t>. </a:t>
            </a:r>
            <a:r>
              <a:rPr lang="en-US" dirty="0" err="1"/>
              <a:t>Không</a:t>
            </a:r>
            <a:r>
              <a:rPr lang="en-US" dirty="0"/>
              <a:t> </a:t>
            </a:r>
            <a:r>
              <a:rPr lang="en-US" dirty="0" err="1"/>
              <a:t>chỉ</a:t>
            </a:r>
            <a:r>
              <a:rPr lang="en-US" dirty="0"/>
              <a:t> </a:t>
            </a:r>
            <a:r>
              <a:rPr lang="en-US" dirty="0" err="1"/>
              <a:t>có</a:t>
            </a:r>
            <a:r>
              <a:rPr lang="en-US" dirty="0"/>
              <a:t> </a:t>
            </a:r>
            <a:r>
              <a:rPr lang="en-US" dirty="0" err="1"/>
              <a:t>vậy</a:t>
            </a:r>
            <a:r>
              <a:rPr lang="en-US" dirty="0"/>
              <a:t>, </a:t>
            </a:r>
            <a:r>
              <a:rPr lang="en-US" dirty="0" err="1"/>
              <a:t>tình</a:t>
            </a:r>
            <a:r>
              <a:rPr lang="en-US" dirty="0"/>
              <a:t> </a:t>
            </a:r>
            <a:r>
              <a:rPr lang="en-US" dirty="0" err="1"/>
              <a:t>bạn</a:t>
            </a:r>
            <a:r>
              <a:rPr lang="en-US" dirty="0"/>
              <a:t> </a:t>
            </a:r>
            <a:r>
              <a:rPr lang="en-US" dirty="0" err="1"/>
              <a:t>còn</a:t>
            </a:r>
            <a:r>
              <a:rPr lang="en-US" dirty="0"/>
              <a:t> </a:t>
            </a:r>
            <a:r>
              <a:rPr lang="en-US" dirty="0" err="1"/>
              <a:t>giúp</a:t>
            </a:r>
            <a:r>
              <a:rPr lang="en-US" dirty="0"/>
              <a:t> </a:t>
            </a:r>
            <a:r>
              <a:rPr lang="en-US" dirty="0" err="1"/>
              <a:t>cho</a:t>
            </a:r>
            <a:r>
              <a:rPr lang="en-US" dirty="0"/>
              <a:t> ta </a:t>
            </a:r>
            <a:r>
              <a:rPr lang="en-US" dirty="0" err="1"/>
              <a:t>cảm</a:t>
            </a:r>
            <a:r>
              <a:rPr lang="en-US" dirty="0"/>
              <a:t> </a:t>
            </a:r>
            <a:r>
              <a:rPr lang="en-US" dirty="0" err="1"/>
              <a:t>nhận</a:t>
            </a:r>
            <a:r>
              <a:rPr lang="en-US" dirty="0"/>
              <a:t> </a:t>
            </a:r>
            <a:r>
              <a:rPr lang="en-US" dirty="0" err="1"/>
              <a:t>được</a:t>
            </a:r>
            <a:r>
              <a:rPr lang="en-US" dirty="0"/>
              <a:t> </a:t>
            </a:r>
            <a:r>
              <a:rPr lang="en-US" dirty="0" err="1"/>
              <a:t>những</a:t>
            </a:r>
            <a:r>
              <a:rPr lang="en-US" dirty="0"/>
              <a:t> </a:t>
            </a:r>
            <a:r>
              <a:rPr lang="en-US" dirty="0" err="1"/>
              <a:t>điều</a:t>
            </a:r>
            <a:r>
              <a:rPr lang="en-US" dirty="0"/>
              <a:t> </a:t>
            </a:r>
            <a:r>
              <a:rPr lang="en-US" dirty="0" err="1"/>
              <a:t>mà</a:t>
            </a:r>
            <a:r>
              <a:rPr lang="en-US" dirty="0"/>
              <a:t> </a:t>
            </a:r>
            <a:r>
              <a:rPr lang="en-US" dirty="0" err="1"/>
              <a:t>trước</a:t>
            </a:r>
            <a:r>
              <a:rPr lang="en-US" dirty="0"/>
              <a:t> </a:t>
            </a:r>
            <a:r>
              <a:rPr lang="en-US" dirty="0" err="1"/>
              <a:t>đó</a:t>
            </a:r>
            <a:r>
              <a:rPr lang="en-US" dirty="0"/>
              <a:t> ta </a:t>
            </a:r>
            <a:r>
              <a:rPr lang="en-US" dirty="0" err="1"/>
              <a:t>chưa</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Cô</a:t>
            </a:r>
            <a:r>
              <a:rPr lang="en-US" dirty="0"/>
              <a:t> tin </a:t>
            </a:r>
            <a:r>
              <a:rPr lang="en-US" dirty="0" err="1"/>
              <a:t>rằng</a:t>
            </a:r>
            <a:r>
              <a:rPr lang="en-US" dirty="0"/>
              <a:t> </a:t>
            </a:r>
            <a:r>
              <a:rPr lang="en-US" dirty="0" err="1"/>
              <a:t>trước</a:t>
            </a:r>
            <a:r>
              <a:rPr lang="en-US" dirty="0"/>
              <a:t> </a:t>
            </a:r>
            <a:r>
              <a:rPr lang="en-US" dirty="0" err="1"/>
              <a:t>đó</a:t>
            </a:r>
            <a:r>
              <a:rPr lang="en-US" dirty="0"/>
              <a:t> con </a:t>
            </a:r>
            <a:r>
              <a:rPr lang="en-US" dirty="0" err="1"/>
              <a:t>cáo</a:t>
            </a:r>
            <a:r>
              <a:rPr lang="en-US" dirty="0"/>
              <a:t> </a:t>
            </a:r>
            <a:r>
              <a:rPr lang="en-US" dirty="0" err="1"/>
              <a:t>chưa</a:t>
            </a:r>
            <a:r>
              <a:rPr lang="en-US" dirty="0"/>
              <a:t> bao </a:t>
            </a:r>
            <a:r>
              <a:rPr lang="en-US" dirty="0" err="1"/>
              <a:t>giờ</a:t>
            </a:r>
            <a:r>
              <a:rPr lang="en-US" dirty="0"/>
              <a:t> </a:t>
            </a:r>
            <a:r>
              <a:rPr lang="en-US" dirty="0" err="1"/>
              <a:t>có</a:t>
            </a:r>
            <a:r>
              <a:rPr lang="en-US" dirty="0"/>
              <a:t> </a:t>
            </a:r>
            <a:r>
              <a:rPr lang="en-US" dirty="0" err="1"/>
              <a:t>thể</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bước</a:t>
            </a:r>
            <a:r>
              <a:rPr lang="en-US" dirty="0"/>
              <a:t> </a:t>
            </a:r>
            <a:r>
              <a:rPr lang="en-US" dirty="0" err="1"/>
              <a:t>chân</a:t>
            </a:r>
            <a:r>
              <a:rPr lang="en-US" dirty="0"/>
              <a:t> </a:t>
            </a:r>
            <a:r>
              <a:rPr lang="en-US" dirty="0" err="1"/>
              <a:t>của</a:t>
            </a:r>
            <a:r>
              <a:rPr lang="en-US" dirty="0"/>
              <a:t> ai </a:t>
            </a:r>
            <a:r>
              <a:rPr lang="en-US" dirty="0" err="1"/>
              <a:t>đó</a:t>
            </a:r>
            <a:r>
              <a:rPr lang="en-US" dirty="0"/>
              <a:t> </a:t>
            </a:r>
            <a:r>
              <a:rPr lang="en-US" dirty="0" err="1"/>
              <a:t>giống</a:t>
            </a:r>
            <a:r>
              <a:rPr lang="en-US" dirty="0"/>
              <a:t> </a:t>
            </a:r>
            <a:r>
              <a:rPr lang="en-US" dirty="0" err="1"/>
              <a:t>như</a:t>
            </a:r>
            <a:r>
              <a:rPr lang="en-US" dirty="0"/>
              <a:t> </a:t>
            </a:r>
            <a:r>
              <a:rPr lang="en-US" dirty="0" err="1"/>
              <a:t>tiếng</a:t>
            </a:r>
            <a:r>
              <a:rPr lang="en-US" dirty="0"/>
              <a:t> </a:t>
            </a:r>
            <a:r>
              <a:rPr lang="en-US" dirty="0" err="1"/>
              <a:t>nhạc</a:t>
            </a:r>
            <a:r>
              <a:rPr lang="en-US" dirty="0"/>
              <a:t> </a:t>
            </a:r>
            <a:r>
              <a:rPr lang="en-US" dirty="0" err="1"/>
              <a:t>cả</a:t>
            </a:r>
            <a:r>
              <a:rPr lang="en-US" dirty="0"/>
              <a:t>. </a:t>
            </a:r>
            <a:r>
              <a:rPr lang="en-US" dirty="0" err="1"/>
              <a:t>Vì</a:t>
            </a:r>
            <a:r>
              <a:rPr lang="en-US" dirty="0"/>
              <a:t> </a:t>
            </a:r>
            <a:r>
              <a:rPr lang="en-US" dirty="0" err="1"/>
              <a:t>sự</a:t>
            </a:r>
            <a:r>
              <a:rPr lang="en-US" dirty="0"/>
              <a:t> </a:t>
            </a:r>
            <a:r>
              <a:rPr lang="en-US" dirty="0" err="1"/>
              <a:t>sợ</a:t>
            </a:r>
            <a:r>
              <a:rPr lang="en-US" dirty="0"/>
              <a:t> </a:t>
            </a:r>
            <a:r>
              <a:rPr lang="en-US" dirty="0" err="1"/>
              <a:t>hãi</a:t>
            </a:r>
            <a:r>
              <a:rPr lang="en-US" dirty="0"/>
              <a:t> </a:t>
            </a:r>
            <a:r>
              <a:rPr lang="en-US" dirty="0" err="1"/>
              <a:t>va</a:t>
            </a:r>
            <a:r>
              <a:rPr lang="en-US" dirty="0"/>
              <a:t> </a:t>
            </a:r>
            <a:r>
              <a:rPr lang="en-US" dirty="0" err="1"/>
              <a:t>trốn</a:t>
            </a:r>
            <a:r>
              <a:rPr lang="en-US" dirty="0"/>
              <a:t> </a:t>
            </a:r>
            <a:r>
              <a:rPr lang="en-US" dirty="0" err="1"/>
              <a:t>tránh</a:t>
            </a:r>
            <a:r>
              <a:rPr lang="en-US" dirty="0"/>
              <a:t> con </a:t>
            </a:r>
            <a:r>
              <a:rPr lang="en-US" dirty="0" err="1"/>
              <a:t>người</a:t>
            </a:r>
            <a:r>
              <a:rPr lang="en-US" dirty="0"/>
              <a:t> </a:t>
            </a:r>
            <a:r>
              <a:rPr lang="en-US" dirty="0" err="1"/>
              <a:t>sẽ</a:t>
            </a:r>
            <a:r>
              <a:rPr lang="en-US" dirty="0"/>
              <a:t> </a:t>
            </a:r>
            <a:r>
              <a:rPr lang="en-US" dirty="0" err="1"/>
              <a:t>khiến</a:t>
            </a:r>
            <a:r>
              <a:rPr lang="en-US" dirty="0"/>
              <a:t> </a:t>
            </a:r>
            <a:r>
              <a:rPr lang="en-US" dirty="0" err="1"/>
              <a:t>cho</a:t>
            </a:r>
            <a:r>
              <a:rPr lang="en-US" dirty="0"/>
              <a:t> con </a:t>
            </a:r>
            <a:r>
              <a:rPr lang="en-US" dirty="0" err="1"/>
              <a:t>cáo</a:t>
            </a:r>
            <a:r>
              <a:rPr lang="en-US" dirty="0"/>
              <a:t> </a:t>
            </a:r>
            <a:r>
              <a:rPr lang="en-US" dirty="0" err="1"/>
              <a:t>kbg</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đấy</a:t>
            </a:r>
            <a:r>
              <a:rPr lang="en-US" dirty="0"/>
              <a:t>. </a:t>
            </a:r>
            <a:r>
              <a:rPr lang="en-US" dirty="0" err="1"/>
              <a:t>Nhưng</a:t>
            </a:r>
            <a:r>
              <a:rPr lang="en-US" dirty="0"/>
              <a:t> </a:t>
            </a:r>
            <a:r>
              <a:rPr lang="en-US" dirty="0" err="1"/>
              <a:t>nếu</a:t>
            </a:r>
            <a:r>
              <a:rPr lang="en-US" dirty="0"/>
              <a:t> </a:t>
            </a:r>
            <a:r>
              <a:rPr lang="en-US" dirty="0" err="1"/>
              <a:t>đc</a:t>
            </a:r>
            <a:r>
              <a:rPr lang="en-US" dirty="0"/>
              <a:t> HTB </a:t>
            </a:r>
            <a:r>
              <a:rPr lang="en-US" dirty="0" err="1"/>
              <a:t>kết</a:t>
            </a:r>
            <a:r>
              <a:rPr lang="en-US" dirty="0"/>
              <a:t> </a:t>
            </a:r>
            <a:r>
              <a:rPr lang="en-US" dirty="0" err="1"/>
              <a:t>bạn</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thấy</a:t>
            </a:r>
            <a:r>
              <a:rPr lang="en-US" dirty="0"/>
              <a:t> </a:t>
            </a:r>
            <a:r>
              <a:rPr lang="en-US" dirty="0" err="1"/>
              <a:t>bước</a:t>
            </a:r>
            <a:r>
              <a:rPr lang="en-US" dirty="0"/>
              <a:t> </a:t>
            </a:r>
            <a:r>
              <a:rPr lang="en-US" dirty="0" err="1"/>
              <a:t>chân</a:t>
            </a:r>
            <a:r>
              <a:rPr lang="en-US" dirty="0"/>
              <a:t> </a:t>
            </a:r>
            <a:r>
              <a:rPr lang="en-US" dirty="0" err="1"/>
              <a:t>cảu</a:t>
            </a:r>
            <a:r>
              <a:rPr lang="en-US" dirty="0"/>
              <a:t> HTB- </a:t>
            </a:r>
            <a:r>
              <a:rPr lang="en-US" dirty="0" err="1"/>
              <a:t>bước</a:t>
            </a:r>
            <a:r>
              <a:rPr lang="en-US" dirty="0"/>
              <a:t> </a:t>
            </a:r>
            <a:r>
              <a:rPr lang="en-US" dirty="0" err="1"/>
              <a:t>chân</a:t>
            </a:r>
            <a:r>
              <a:rPr lang="en-US" dirty="0"/>
              <a:t> </a:t>
            </a:r>
            <a:r>
              <a:rPr lang="en-US" dirty="0" err="1"/>
              <a:t>của</a:t>
            </a:r>
            <a:r>
              <a:rPr lang="en-US" dirty="0"/>
              <a:t> </a:t>
            </a:r>
            <a:r>
              <a:rPr lang="en-US" dirty="0" err="1"/>
              <a:t>bạn</a:t>
            </a:r>
            <a:r>
              <a:rPr lang="en-US" dirty="0"/>
              <a:t> </a:t>
            </a:r>
            <a:r>
              <a:rPr lang="en-US" dirty="0" err="1"/>
              <a:t>nó</a:t>
            </a:r>
            <a:r>
              <a:rPr lang="en-US" dirty="0"/>
              <a:t> </a:t>
            </a:r>
            <a:r>
              <a:rPr lang="en-US" dirty="0" err="1"/>
              <a:t>ấy</a:t>
            </a:r>
            <a:r>
              <a:rPr lang="en-US" dirty="0"/>
              <a:t> </a:t>
            </a:r>
            <a:r>
              <a:rPr lang="en-US" dirty="0" err="1"/>
              <a:t>như</a:t>
            </a:r>
            <a:r>
              <a:rPr lang="en-US" dirty="0"/>
              <a:t> </a:t>
            </a:r>
            <a:r>
              <a:rPr lang="en-US" dirty="0" err="1"/>
              <a:t>tiếng</a:t>
            </a:r>
            <a:r>
              <a:rPr lang="en-US" dirty="0"/>
              <a:t> </a:t>
            </a:r>
            <a:r>
              <a:rPr lang="en-US" dirty="0" err="1"/>
              <a:t>nhạc</a:t>
            </a:r>
            <a:r>
              <a:rPr lang="en-US" dirty="0"/>
              <a:t>, k </a:t>
            </a:r>
            <a:r>
              <a:rPr lang="en-US" dirty="0" err="1"/>
              <a:t>chỉ</a:t>
            </a:r>
            <a:r>
              <a:rPr lang="en-US" dirty="0"/>
              <a:t> </a:t>
            </a:r>
            <a:r>
              <a:rPr lang="en-US" dirty="0" err="1"/>
              <a:t>làm</a:t>
            </a:r>
            <a:r>
              <a:rPr lang="en-US" dirty="0"/>
              <a:t> </a:t>
            </a:r>
            <a:r>
              <a:rPr lang="en-US" dirty="0" err="1"/>
              <a:t>nó</a:t>
            </a:r>
            <a:r>
              <a:rPr lang="en-US" dirty="0"/>
              <a:t> </a:t>
            </a:r>
            <a:r>
              <a:rPr lang="en-US" dirty="0" err="1"/>
              <a:t>vui</a:t>
            </a:r>
            <a:r>
              <a:rPr lang="en-US" dirty="0"/>
              <a:t> </a:t>
            </a:r>
            <a:r>
              <a:rPr lang="en-US" dirty="0" err="1"/>
              <a:t>thích</a:t>
            </a:r>
            <a:r>
              <a:rPr lang="en-US" dirty="0"/>
              <a:t> </a:t>
            </a:r>
            <a:r>
              <a:rPr lang="en-US" dirty="0" err="1"/>
              <a:t>mà</a:t>
            </a:r>
            <a:r>
              <a:rPr lang="en-US" dirty="0"/>
              <a:t> </a:t>
            </a:r>
            <a:r>
              <a:rPr lang="en-US" dirty="0" err="1"/>
              <a:t>còn</a:t>
            </a:r>
            <a:r>
              <a:rPr lang="en-US" dirty="0"/>
              <a:t> </a:t>
            </a:r>
            <a:r>
              <a:rPr lang="en-US" dirty="0" err="1"/>
              <a:t>gọi</a:t>
            </a:r>
            <a:r>
              <a:rPr lang="en-US" dirty="0"/>
              <a:t> </a:t>
            </a:r>
            <a:r>
              <a:rPr lang="en-US" dirty="0" err="1"/>
              <a:t>nó</a:t>
            </a:r>
            <a:r>
              <a:rPr lang="en-US" dirty="0"/>
              <a:t> ra </a:t>
            </a:r>
            <a:r>
              <a:rPr lang="en-US" dirty="0" err="1"/>
              <a:t>cuộc</a:t>
            </a:r>
            <a:r>
              <a:rPr lang="en-US" dirty="0"/>
              <a:t> </a:t>
            </a:r>
            <a:r>
              <a:rPr lang="en-US" dirty="0" err="1"/>
              <a:t>sống</a:t>
            </a:r>
            <a:r>
              <a:rPr lang="en-US" dirty="0"/>
              <a:t> </a:t>
            </a:r>
            <a:r>
              <a:rPr lang="en-US" dirty="0" err="1"/>
              <a:t>nữa</a:t>
            </a:r>
            <a:r>
              <a:rPr lang="en-US" dirty="0"/>
              <a:t>. </a:t>
            </a:r>
            <a:r>
              <a:rPr lang="en-US" dirty="0" err="1"/>
              <a:t>Tình</a:t>
            </a:r>
            <a:r>
              <a:rPr lang="en-US" dirty="0"/>
              <a:t> </a:t>
            </a:r>
            <a:r>
              <a:rPr lang="en-US" dirty="0" err="1"/>
              <a:t>bạn</a:t>
            </a:r>
            <a:r>
              <a:rPr lang="en-US" dirty="0"/>
              <a:t> </a:t>
            </a:r>
            <a:r>
              <a:rPr lang="en-US" dirty="0" err="1"/>
              <a:t>đã</a:t>
            </a:r>
            <a:r>
              <a:rPr lang="en-US" dirty="0"/>
              <a:t> </a:t>
            </a:r>
            <a:r>
              <a:rPr lang="en-US" dirty="0" err="1"/>
              <a:t>giúp</a:t>
            </a:r>
            <a:r>
              <a:rPr lang="en-US" dirty="0"/>
              <a:t> </a:t>
            </a:r>
            <a:r>
              <a:rPr lang="en-US" dirty="0" err="1"/>
              <a:t>cho</a:t>
            </a:r>
            <a:r>
              <a:rPr lang="en-US" dirty="0"/>
              <a:t> HTB </a:t>
            </a:r>
            <a:r>
              <a:rPr lang="en-US" dirty="0" err="1"/>
              <a:t>và</a:t>
            </a:r>
            <a:r>
              <a:rPr lang="en-US" dirty="0"/>
              <a:t> </a:t>
            </a:r>
            <a:r>
              <a:rPr lang="en-US" dirty="0" err="1"/>
              <a:t>các</a:t>
            </a:r>
            <a:r>
              <a:rPr lang="en-US" dirty="0"/>
              <a:t> </a:t>
            </a:r>
            <a:r>
              <a:rPr lang="en-US" dirty="0" err="1"/>
              <a:t>trở</a:t>
            </a:r>
            <a:r>
              <a:rPr lang="en-US" dirty="0"/>
              <a:t> </a:t>
            </a:r>
            <a:r>
              <a:rPr lang="en-US" dirty="0" err="1"/>
              <a:t>nên</a:t>
            </a:r>
            <a:r>
              <a:rPr lang="en-US" dirty="0"/>
              <a:t> </a:t>
            </a:r>
            <a:r>
              <a:rPr lang="en-US" dirty="0" err="1"/>
              <a:t>đặc</a:t>
            </a:r>
            <a:r>
              <a:rPr lang="en-US" dirty="0"/>
              <a:t> </a:t>
            </a:r>
            <a:r>
              <a:rPr lang="en-US" dirty="0" err="1"/>
              <a:t>beiejt</a:t>
            </a:r>
            <a:r>
              <a:rPr lang="en-US" dirty="0"/>
              <a:t> </a:t>
            </a:r>
            <a:r>
              <a:rPr lang="en-US" dirty="0" err="1"/>
              <a:t>trong</a:t>
            </a:r>
            <a:r>
              <a:rPr lang="en-US" dirty="0"/>
              <a:t> </a:t>
            </a:r>
            <a:r>
              <a:rPr lang="en-US" dirty="0" err="1"/>
              <a:t>mắt</a:t>
            </a:r>
            <a:r>
              <a:rPr lang="en-US" dirty="0"/>
              <a:t> </a:t>
            </a:r>
            <a:r>
              <a:rPr lang="en-US" dirty="0" err="1"/>
              <a:t>nhau</a:t>
            </a:r>
            <a:r>
              <a:rPr lang="en-US" dirty="0"/>
              <a:t>, k </a:t>
            </a:r>
            <a:r>
              <a:rPr lang="en-US" dirty="0" err="1"/>
              <a:t>thể</a:t>
            </a:r>
            <a:r>
              <a:rPr lang="en-US" dirty="0"/>
              <a:t> </a:t>
            </a:r>
            <a:r>
              <a:rPr lang="en-US" dirty="0" err="1"/>
              <a:t>nhầm</a:t>
            </a:r>
            <a:r>
              <a:rPr lang="en-US" dirty="0"/>
              <a:t> </a:t>
            </a:r>
            <a:r>
              <a:rPr lang="en-US" dirty="0" err="1"/>
              <a:t>lẫn</a:t>
            </a:r>
            <a:r>
              <a:rPr lang="en-US" dirty="0"/>
              <a:t> </a:t>
            </a:r>
            <a:r>
              <a:rPr lang="en-US" dirty="0" err="1"/>
              <a:t>với</a:t>
            </a:r>
            <a:r>
              <a:rPr lang="en-US" dirty="0"/>
              <a:t> </a:t>
            </a:r>
            <a:r>
              <a:rPr lang="en-US" dirty="0" err="1"/>
              <a:t>cậu</a:t>
            </a:r>
            <a:r>
              <a:rPr lang="en-US" dirty="0"/>
              <a:t> </a:t>
            </a:r>
            <a:r>
              <a:rPr lang="en-US" dirty="0" err="1"/>
              <a:t>bé</a:t>
            </a:r>
            <a:r>
              <a:rPr lang="en-US" dirty="0"/>
              <a:t> hay con </a:t>
            </a:r>
            <a:r>
              <a:rPr lang="en-US" dirty="0" err="1"/>
              <a:t>cáo</a:t>
            </a:r>
            <a:r>
              <a:rPr lang="en-US" dirty="0"/>
              <a:t> </a:t>
            </a:r>
            <a:r>
              <a:rPr lang="en-US" dirty="0" err="1"/>
              <a:t>nào</a:t>
            </a:r>
            <a:r>
              <a:rPr lang="en-US" dirty="0"/>
              <a:t> </a:t>
            </a:r>
            <a:r>
              <a:rPr lang="en-US" dirty="0" err="1"/>
              <a:t>khác</a:t>
            </a:r>
            <a:r>
              <a:rPr lang="en-US" dirty="0"/>
              <a:t>. </a:t>
            </a:r>
            <a:r>
              <a:rPr lang="en-US" dirty="0" err="1"/>
              <a:t>Và</a:t>
            </a:r>
            <a:r>
              <a:rPr lang="en-US" dirty="0"/>
              <a:t> </a:t>
            </a:r>
            <a:r>
              <a:rPr lang="en-US" dirty="0" err="1"/>
              <a:t>cuối</a:t>
            </a:r>
            <a:r>
              <a:rPr lang="en-US" dirty="0"/>
              <a:t> </a:t>
            </a:r>
            <a:r>
              <a:rPr lang="en-US" dirty="0" err="1"/>
              <a:t>cùng</a:t>
            </a:r>
            <a:r>
              <a:rPr lang="en-US" dirty="0"/>
              <a:t>, </a:t>
            </a:r>
            <a:r>
              <a:rPr lang="en-US" sz="1200" dirty="0" err="1">
                <a:latin typeface="#9Slide05 SVNCookie" panose="020B0606040200020203" pitchFamily="34" charset="0"/>
              </a:rPr>
              <a:t>t</a:t>
            </a:r>
            <a:r>
              <a:rPr lang="en-US" altLang="zh-CN" sz="1200" dirty="0" err="1">
                <a:latin typeface="#9Slide05 SVNCookie" panose="020B0606040200020203" pitchFamily="34" charset="0"/>
              </a:rPr>
              <a:t>ình</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bạn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làm</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cho</a:t>
            </a:r>
            <a:r>
              <a:rPr lang="en-US" altLang="zh-CN" sz="1200" dirty="0">
                <a:latin typeface="#9Slide05 SVNCookie" panose="020B0606040200020203" pitchFamily="34" charset="0"/>
              </a:rPr>
              <a:t> con </a:t>
            </a:r>
            <a:r>
              <a:rPr lang="en-US" altLang="zh-CN" sz="1200" dirty="0" err="1">
                <a:latin typeface="#9Slide05 SVNCookie" panose="020B0606040200020203" pitchFamily="34" charset="0"/>
              </a:rPr>
              <a:t>người</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hướng</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đến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điều</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thiện</a:t>
            </a:r>
            <a:endParaRPr lang="zh-CN" altLang="en-US" sz="1200" dirty="0">
              <a:latin typeface="#9Slide05 SVNCookie" panose="020B0606040200020203" pitchFamily="34" charset="0"/>
            </a:endParaRPr>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39</a:t>
            </a:fld>
            <a:endParaRPr lang="en-US"/>
          </a:p>
        </p:txBody>
      </p:sp>
    </p:spTree>
    <p:extLst>
      <p:ext uri="{BB962C8B-B14F-4D97-AF65-F5344CB8AC3E}">
        <p14:creationId xmlns:p14="http://schemas.microsoft.com/office/powerpoint/2010/main" val="2120085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Cô</a:t>
            </a:r>
            <a:r>
              <a:rPr lang="en-US" dirty="0"/>
              <a:t> </a:t>
            </a:r>
            <a:r>
              <a:rPr lang="en-US" dirty="0" err="1"/>
              <a:t>trò</a:t>
            </a:r>
            <a:r>
              <a:rPr lang="en-US" dirty="0"/>
              <a:t> </a:t>
            </a:r>
            <a:r>
              <a:rPr lang="en-US" dirty="0" err="1"/>
              <a:t>mình</a:t>
            </a:r>
            <a:r>
              <a:rPr lang="en-US" dirty="0"/>
              <a:t> </a:t>
            </a:r>
            <a:r>
              <a:rPr lang="en-US" dirty="0" err="1"/>
              <a:t>vừa</a:t>
            </a:r>
            <a:r>
              <a:rPr lang="en-US" dirty="0"/>
              <a:t> </a:t>
            </a:r>
            <a:r>
              <a:rPr lang="en-US" dirty="0" err="1"/>
              <a:t>cùng</a:t>
            </a:r>
            <a:r>
              <a:rPr lang="en-US" dirty="0"/>
              <a:t> </a:t>
            </a:r>
            <a:r>
              <a:rPr lang="en-US" dirty="0" err="1"/>
              <a:t>nhau</a:t>
            </a:r>
            <a:r>
              <a:rPr lang="en-US" dirty="0"/>
              <a:t> </a:t>
            </a:r>
            <a:r>
              <a:rPr lang="en-US" dirty="0" err="1"/>
              <a:t>tìm</a:t>
            </a:r>
            <a:r>
              <a:rPr lang="en-US" dirty="0"/>
              <a:t> </a:t>
            </a:r>
            <a:r>
              <a:rPr lang="en-US" dirty="0" err="1"/>
              <a:t>hiểu</a:t>
            </a:r>
            <a:r>
              <a:rPr lang="en-US" dirty="0"/>
              <a:t> </a:t>
            </a:r>
            <a:r>
              <a:rPr lang="en-US" dirty="0" err="1"/>
              <a:t>phần</a:t>
            </a:r>
            <a:r>
              <a:rPr lang="en-US" dirty="0"/>
              <a:t> 2 </a:t>
            </a:r>
            <a:r>
              <a:rPr lang="en-US" dirty="0" err="1"/>
              <a:t>của</a:t>
            </a:r>
            <a:r>
              <a:rPr lang="en-US" dirty="0"/>
              <a:t> </a:t>
            </a:r>
            <a:r>
              <a:rPr lang="en-US" dirty="0" err="1"/>
              <a:t>đoạn</a:t>
            </a:r>
            <a:r>
              <a:rPr lang="en-US" dirty="0"/>
              <a:t> </a:t>
            </a:r>
            <a:r>
              <a:rPr lang="en-US" dirty="0" err="1"/>
              <a:t>trích</a:t>
            </a:r>
            <a:r>
              <a:rPr lang="en-US" dirty="0"/>
              <a:t> </a:t>
            </a:r>
            <a:r>
              <a:rPr lang="en-US" dirty="0" err="1"/>
              <a:t>và</a:t>
            </a:r>
            <a:r>
              <a:rPr lang="en-US" dirty="0"/>
              <a:t> </a:t>
            </a:r>
            <a:r>
              <a:rPr lang="en-US" dirty="0" err="1"/>
              <a:t>thấy</a:t>
            </a:r>
            <a:r>
              <a:rPr lang="en-US" dirty="0"/>
              <a:t> </a:t>
            </a:r>
            <a:r>
              <a:rPr lang="en-US" dirty="0" err="1"/>
              <a:t>niềm</a:t>
            </a:r>
            <a:r>
              <a:rPr lang="en-US" dirty="0"/>
              <a:t> </a:t>
            </a:r>
            <a:r>
              <a:rPr lang="en-US" dirty="0" err="1"/>
              <a:t>vui</a:t>
            </a:r>
            <a:r>
              <a:rPr lang="en-US" dirty="0"/>
              <a:t> </a:t>
            </a:r>
            <a:r>
              <a:rPr lang="en-US" dirty="0" err="1"/>
              <a:t>và</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nếu</a:t>
            </a:r>
            <a:r>
              <a:rPr lang="en-US" dirty="0"/>
              <a:t> </a:t>
            </a:r>
            <a:r>
              <a:rPr lang="en-US" dirty="0" err="1"/>
              <a:t>học</a:t>
            </a:r>
            <a:r>
              <a:rPr lang="en-US" dirty="0"/>
              <a:t> </a:t>
            </a:r>
            <a:r>
              <a:rPr lang="en-US" dirty="0" err="1"/>
              <a:t>cảm</a:t>
            </a:r>
            <a:r>
              <a:rPr lang="en-US" dirty="0"/>
              <a:t> </a:t>
            </a:r>
            <a:r>
              <a:rPr lang="en-US" dirty="0" err="1"/>
              <a:t>hóa</a:t>
            </a:r>
            <a:r>
              <a:rPr lang="en-US" dirty="0"/>
              <a:t> </a:t>
            </a:r>
            <a:r>
              <a:rPr lang="en-US" dirty="0" err="1"/>
              <a:t>lẫn</a:t>
            </a:r>
            <a:r>
              <a:rPr lang="en-US" dirty="0"/>
              <a:t> </a:t>
            </a:r>
            <a:r>
              <a:rPr lang="en-US" dirty="0" err="1"/>
              <a:t>nhau</a:t>
            </a:r>
            <a:r>
              <a:rPr lang="en-US" dirty="0"/>
              <a:t>. </a:t>
            </a:r>
            <a:r>
              <a:rPr lang="en-US" dirty="0" err="1"/>
              <a:t>Vậy</a:t>
            </a:r>
            <a:r>
              <a:rPr lang="en-US" dirty="0"/>
              <a:t> </a:t>
            </a:r>
            <a:r>
              <a:rPr lang="en-US" dirty="0" err="1"/>
              <a:t>thì</a:t>
            </a:r>
            <a:r>
              <a:rPr lang="en-US" dirty="0"/>
              <a:t> </a:t>
            </a:r>
            <a:r>
              <a:rPr lang="en-US" dirty="0" err="1"/>
              <a:t>đôi</a:t>
            </a:r>
            <a:r>
              <a:rPr lang="en-US" dirty="0"/>
              <a:t> </a:t>
            </a:r>
            <a:r>
              <a:rPr lang="en-US" dirty="0" err="1"/>
              <a:t>bạn</a:t>
            </a:r>
            <a:r>
              <a:rPr lang="en-US" dirty="0"/>
              <a:t> </a:t>
            </a:r>
            <a:r>
              <a:rPr lang="en-US" dirty="0" err="1"/>
              <a:t>này</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nếu</a:t>
            </a:r>
            <a:r>
              <a:rPr lang="en-US" dirty="0"/>
              <a:t> </a:t>
            </a:r>
            <a:r>
              <a:rPr lang="en-US" dirty="0" err="1"/>
              <a:t>họ</a:t>
            </a:r>
            <a:r>
              <a:rPr lang="en-US" dirty="0"/>
              <a:t> </a:t>
            </a:r>
            <a:r>
              <a:rPr lang="en-US" dirty="0" err="1"/>
              <a:t>phải</a:t>
            </a:r>
            <a:r>
              <a:rPr lang="en-US" dirty="0"/>
              <a:t> chia </a:t>
            </a:r>
            <a:r>
              <a:rPr lang="en-US" dirty="0" err="1"/>
              <a:t>tay</a:t>
            </a:r>
            <a:r>
              <a:rPr lang="en-US" dirty="0"/>
              <a:t>. </a:t>
            </a:r>
            <a:r>
              <a:rPr lang="en-US" dirty="0" err="1"/>
              <a:t>Cô</a:t>
            </a:r>
            <a:r>
              <a:rPr lang="en-US" dirty="0"/>
              <a:t> </a:t>
            </a:r>
            <a:r>
              <a:rPr lang="en-US" dirty="0" err="1"/>
              <a:t>mời</a:t>
            </a:r>
            <a:r>
              <a:rPr lang="en-US" dirty="0"/>
              <a:t> </a:t>
            </a:r>
            <a:r>
              <a:rPr lang="en-US" dirty="0" err="1"/>
              <a:t>lớp</a:t>
            </a:r>
            <a:r>
              <a:rPr lang="en-US" dirty="0"/>
              <a:t> </a:t>
            </a:r>
            <a:r>
              <a:rPr lang="en-US" dirty="0" err="1"/>
              <a:t>mình</a:t>
            </a:r>
            <a:r>
              <a:rPr lang="en-US" dirty="0"/>
              <a:t> </a:t>
            </a:r>
            <a:r>
              <a:rPr lang="en-US" dirty="0" err="1"/>
              <a:t>sẽ</a:t>
            </a:r>
            <a:r>
              <a:rPr lang="en-US" dirty="0"/>
              <a:t> sang </a:t>
            </a:r>
            <a:r>
              <a:rPr lang="en-US" dirty="0" err="1"/>
              <a:t>phần</a:t>
            </a:r>
            <a:r>
              <a:rPr lang="en-US" dirty="0"/>
              <a:t> </a:t>
            </a:r>
            <a:r>
              <a:rPr lang="en-US" dirty="0" err="1"/>
              <a:t>thứ</a:t>
            </a:r>
            <a:r>
              <a:rPr lang="en-US" dirty="0"/>
              <a:t> 3 </a:t>
            </a:r>
            <a:r>
              <a:rPr lang="en-US" dirty="0" err="1"/>
              <a:t>để</a:t>
            </a:r>
            <a:r>
              <a:rPr lang="en-US" dirty="0"/>
              <a:t> </a:t>
            </a:r>
            <a:r>
              <a:rPr lang="en-US" dirty="0" err="1"/>
              <a:t>tìm</a:t>
            </a:r>
            <a:r>
              <a:rPr lang="en-US" dirty="0"/>
              <a:t> </a:t>
            </a:r>
            <a:r>
              <a:rPr lang="en-US" dirty="0" err="1"/>
              <a:t>hiểu</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40</a:t>
            </a:fld>
            <a:endParaRPr lang="en-US"/>
          </a:p>
        </p:txBody>
      </p:sp>
    </p:spTree>
    <p:extLst>
      <p:ext uri="{BB962C8B-B14F-4D97-AF65-F5344CB8AC3E}">
        <p14:creationId xmlns:p14="http://schemas.microsoft.com/office/powerpoint/2010/main" val="3585626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41</a:t>
            </a:fld>
            <a:endParaRPr lang="zh-CN" altLang="en-US"/>
          </a:p>
        </p:txBody>
      </p:sp>
    </p:spTree>
    <p:extLst>
      <p:ext uri="{BB962C8B-B14F-4D97-AF65-F5344CB8AC3E}">
        <p14:creationId xmlns:p14="http://schemas.microsoft.com/office/powerpoint/2010/main" val="690858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Wingdings" panose="05000000000000000000" pitchFamily="2" charset="2"/>
              <a:buChar char="à"/>
            </a:pP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dùng</a:t>
            </a:r>
            <a:r>
              <a:rPr lang="en-US" dirty="0">
                <a:sym typeface="Wingdings" panose="05000000000000000000" pitchFamily="2" charset="2"/>
              </a:rPr>
              <a:t> 1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khóc</a:t>
            </a:r>
            <a:r>
              <a:rPr lang="en-US" dirty="0">
                <a:sym typeface="Wingdings" panose="05000000000000000000" pitchFamily="2" charset="2"/>
              </a:rPr>
              <a:t> </a:t>
            </a:r>
            <a:r>
              <a:rPr lang="en-US" dirty="0" err="1">
                <a:sym typeface="Wingdings" panose="05000000000000000000" pitchFamily="2" charset="2"/>
              </a:rPr>
              <a:t>mất</a:t>
            </a:r>
            <a:r>
              <a:rPr lang="en-US" dirty="0">
                <a:sym typeface="Wingdings" panose="05000000000000000000" pitchFamily="2" charset="2"/>
              </a:rPr>
              <a:t>”. </a:t>
            </a:r>
            <a:r>
              <a:rPr lang="en-US" dirty="0" err="1">
                <a:sym typeface="Wingdings" panose="05000000000000000000" pitchFamily="2" charset="2"/>
              </a:rPr>
              <a:t>Rõ</a:t>
            </a:r>
            <a:r>
              <a:rPr lang="en-US" dirty="0">
                <a:sym typeface="Wingdings" panose="05000000000000000000" pitchFamily="2" charset="2"/>
              </a:rPr>
              <a:t> </a:t>
            </a:r>
            <a:r>
              <a:rPr lang="en-US" dirty="0" err="1">
                <a:sym typeface="Wingdings" panose="05000000000000000000" pitchFamily="2" charset="2"/>
              </a:rPr>
              <a:t>ràng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k </a:t>
            </a:r>
            <a:r>
              <a:rPr lang="en-US" dirty="0" err="1">
                <a:sym typeface="Wingdings" panose="05000000000000000000" pitchFamily="2" charset="2"/>
              </a:rPr>
              <a:t>muốn</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đem</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Hẳn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quý</a:t>
            </a:r>
            <a:r>
              <a:rPr lang="en-US" dirty="0">
                <a:sym typeface="Wingdings" panose="05000000000000000000" pitchFamily="2" charset="2"/>
              </a:rPr>
              <a:t> HTB </a:t>
            </a:r>
            <a:r>
              <a:rPr lang="en-US" dirty="0" err="1">
                <a:sym typeface="Wingdings" panose="05000000000000000000" pitchFamily="2" charset="2"/>
              </a:rPr>
              <a:t>lắm</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duy</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Ở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1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chả</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ích</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toc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tin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1 </a:t>
            </a:r>
            <a:r>
              <a:rPr lang="en-US" dirty="0" err="1">
                <a:sym typeface="Wingdings" panose="05000000000000000000" pitchFamily="2" charset="2"/>
              </a:rPr>
              <a:t>tác</a:t>
            </a:r>
            <a:r>
              <a:rPr lang="en-US" dirty="0">
                <a:sym typeface="Wingdings" panose="05000000000000000000" pitchFamily="2" charset="2"/>
              </a:rPr>
              <a:t> </a:t>
            </a:r>
            <a:r>
              <a:rPr lang="en-US" dirty="0" err="1">
                <a:sym typeface="Wingdings" panose="05000000000000000000" pitchFamily="2" charset="2"/>
              </a:rPr>
              <a:t>phẩm</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chắc</a:t>
            </a:r>
            <a:r>
              <a:rPr lang="en-US" dirty="0">
                <a:sym typeface="Wingdings" panose="05000000000000000000" pitchFamily="2" charset="2"/>
              </a:rPr>
              <a:t> </a:t>
            </a:r>
            <a:r>
              <a:rPr lang="en-US" dirty="0" err="1">
                <a:sym typeface="Wingdings" panose="05000000000000000000" pitchFamily="2" charset="2"/>
              </a:rPr>
              <a:t>chắn</a:t>
            </a:r>
            <a:r>
              <a:rPr lang="en-US" dirty="0">
                <a:sym typeface="Wingdings" panose="05000000000000000000" pitchFamily="2" charset="2"/>
              </a:rPr>
              <a:t> n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mang</a:t>
            </a:r>
            <a:r>
              <a:rPr lang="en-US" dirty="0">
                <a:sym typeface="Wingdings" panose="05000000000000000000" pitchFamily="2" charset="2"/>
              </a:rPr>
              <a:t> 1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điệp</a:t>
            </a:r>
            <a:r>
              <a:rPr lang="en-US" dirty="0">
                <a:sym typeface="Wingdings" panose="05000000000000000000" pitchFamily="2" charset="2"/>
              </a:rPr>
              <a:t>, 1 ý </a:t>
            </a:r>
            <a:r>
              <a:rPr lang="en-US" dirty="0" err="1">
                <a:sym typeface="Wingdings" panose="05000000000000000000" pitchFamily="2" charset="2"/>
              </a:rPr>
              <a:t>nhĩa</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kph </a:t>
            </a:r>
            <a:r>
              <a:rPr lang="en-US" dirty="0" err="1">
                <a:sym typeface="Wingdings" panose="05000000000000000000" pitchFamily="2" charset="2"/>
              </a:rPr>
              <a:t>ngẫu</a:t>
            </a:r>
            <a:r>
              <a:rPr lang="en-US" dirty="0">
                <a:sym typeface="Wingdings" panose="05000000000000000000" pitchFamily="2" charset="2"/>
              </a:rPr>
              <a:t> </a:t>
            </a:r>
            <a:r>
              <a:rPr lang="en-US" dirty="0" err="1">
                <a:sym typeface="Wingdings" panose="05000000000000000000" pitchFamily="2" charset="2"/>
              </a:rPr>
              <a:t>nhiên</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bằng</a:t>
            </a:r>
            <a:r>
              <a:rPr lang="en-US" dirty="0">
                <a:sym typeface="Wingdings" panose="05000000000000000000" pitchFamily="2" charset="2"/>
              </a:rPr>
              <a:t> </a:t>
            </a:r>
            <a:r>
              <a:rPr lang="en-US" dirty="0" err="1">
                <a:sym typeface="Wingdings" panose="05000000000000000000" pitchFamily="2" charset="2"/>
              </a:rPr>
              <a:t>cụm</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Thử</a:t>
            </a:r>
            <a:r>
              <a:rPr lang="en-US" dirty="0">
                <a:sym typeface="Wingdings" panose="05000000000000000000" pitchFamily="2" charset="2"/>
              </a:rPr>
              <a:t> </a:t>
            </a:r>
            <a:r>
              <a:rPr lang="en-US" dirty="0" err="1">
                <a:sym typeface="Wingdings" panose="05000000000000000000" pitchFamily="2" charset="2"/>
              </a:rPr>
              <a:t>hình</a:t>
            </a:r>
            <a:r>
              <a:rPr lang="en-US" dirty="0">
                <a:sym typeface="Wingdings" panose="05000000000000000000" pitchFamily="2" charset="2"/>
              </a:rPr>
              <a:t> dung </a:t>
            </a:r>
            <a:r>
              <a:rPr lang="en-US" dirty="0" err="1">
                <a:sym typeface="Wingdings" panose="05000000000000000000" pitchFamily="2" charset="2"/>
              </a:rPr>
              <a:t>xem</a:t>
            </a:r>
            <a:r>
              <a:rPr lang="en-US" dirty="0">
                <a:sym typeface="Wingdings" panose="05000000000000000000" pitchFamily="2" charset="2"/>
              </a:rPr>
              <a:t>, </a:t>
            </a:r>
            <a:r>
              <a:rPr lang="en-US" dirty="0" err="1">
                <a:sym typeface="Wingdings" panose="05000000000000000000" pitchFamily="2" charset="2"/>
              </a:rPr>
              <a:t>sau</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HTB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rời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ta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mặt</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gian</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ra </a:t>
            </a:r>
            <a:r>
              <a:rPr lang="en-US" dirty="0" err="1">
                <a:sym typeface="Wingdings" panose="05000000000000000000" pitchFamily="2" charset="2"/>
              </a:rPr>
              <a:t>cho</a:t>
            </a:r>
            <a:r>
              <a:rPr lang="en-US" dirty="0">
                <a:sym typeface="Wingdings" panose="05000000000000000000" pitchFamily="2" charset="2"/>
              </a:rPr>
              <a:t> HTB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tóc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hay </a:t>
            </a:r>
            <a:r>
              <a:rPr lang="en-US" dirty="0" err="1">
                <a:sym typeface="Wingdings" panose="05000000000000000000" pitchFamily="2" charset="2"/>
              </a:rPr>
              <a:t>chính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HTB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hiện</a:t>
            </a:r>
            <a:r>
              <a:rPr lang="en-US" dirty="0">
                <a:sym typeface="Wingdings" panose="05000000000000000000" pitchFamily="2" charset="2"/>
              </a:rPr>
              <a:t> </a:t>
            </a:r>
            <a:r>
              <a:rPr lang="en-US" dirty="0" err="1">
                <a:sym typeface="Wingdings" panose="05000000000000000000" pitchFamily="2" charset="2"/>
              </a:rPr>
              <a:t>diện</a:t>
            </a:r>
            <a:r>
              <a:rPr lang="en-US" dirty="0">
                <a:sym typeface="Wingdings" panose="05000000000000000000" pitchFamily="2" charset="2"/>
              </a:rPr>
              <a:t> ở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nguyên</a:t>
            </a:r>
            <a:r>
              <a:rPr lang="en-US" dirty="0">
                <a:sym typeface="Wingdings" panose="05000000000000000000" pitchFamily="2" charset="2"/>
              </a:rPr>
              <a:t> ở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phai</a:t>
            </a:r>
            <a:r>
              <a:rPr lang="en-US" dirty="0">
                <a:sym typeface="Wingdings" panose="05000000000000000000" pitchFamily="2" charset="2"/>
              </a:rPr>
              <a:t> </a:t>
            </a:r>
            <a:r>
              <a:rPr lang="en-US" dirty="0" err="1">
                <a:sym typeface="Wingdings" panose="05000000000000000000" pitchFamily="2" charset="2"/>
              </a:rPr>
              <a:t>nhạt</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chút</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Mặc</a:t>
            </a:r>
            <a:r>
              <a:rPr lang="en-US" dirty="0">
                <a:sym typeface="Wingdings" panose="05000000000000000000" pitchFamily="2" charset="2"/>
              </a:rPr>
              <a:t> </a:t>
            </a:r>
            <a:r>
              <a:rPr lang="en-US" dirty="0" err="1">
                <a:sym typeface="Wingdings" panose="05000000000000000000" pitchFamily="2" charset="2"/>
              </a:rPr>
              <a:t>dù</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p>
          <a:p>
            <a:pPr marL="171450" indent="-171450">
              <a:buFont typeface="Wingdings" panose="05000000000000000000" pitchFamily="2" charset="2"/>
              <a:buChar char="à"/>
            </a:pP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suy</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a:t>
            </a:r>
            <a:r>
              <a:rPr lang="en-US" dirty="0" err="1">
                <a:sym typeface="Wingdings" panose="05000000000000000000" pitchFamily="2" charset="2"/>
              </a:rPr>
              <a:t>sống</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trở</a:t>
            </a:r>
            <a:r>
              <a:rPr lang="en-US" dirty="0">
                <a:sym typeface="Wingdings" panose="05000000000000000000" pitchFamily="2" charset="2"/>
              </a:rPr>
              <a:t> </a:t>
            </a:r>
            <a:r>
              <a:rPr lang="en-US" dirty="0" err="1">
                <a:sym typeface="Wingdings" panose="05000000000000000000" pitchFamily="2" charset="2"/>
              </a:rPr>
              <a:t>nên</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hạnh</a:t>
            </a:r>
            <a:r>
              <a:rPr lang="en-US" dirty="0">
                <a:sym typeface="Wingdings" panose="05000000000000000000" pitchFamily="2" charset="2"/>
              </a:rPr>
              <a:t> </a:t>
            </a:r>
            <a:r>
              <a:rPr lang="en-US" dirty="0" err="1">
                <a:sym typeface="Wingdings" panose="05000000000000000000" pitchFamily="2" charset="2"/>
              </a:rPr>
              <a:t>phúc</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44</a:t>
            </a:fld>
            <a:endParaRPr lang="en-US"/>
          </a:p>
        </p:txBody>
      </p:sp>
    </p:spTree>
    <p:extLst>
      <p:ext uri="{BB962C8B-B14F-4D97-AF65-F5344CB8AC3E}">
        <p14:creationId xmlns:p14="http://schemas.microsoft.com/office/powerpoint/2010/main" val="1900519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đầu</a:t>
            </a:r>
            <a:r>
              <a:rPr lang="en-US" dirty="0"/>
              <a:t> </a:t>
            </a:r>
            <a:r>
              <a:rPr lang="en-US" dirty="0" err="1"/>
              <a:t>tiên</a:t>
            </a:r>
            <a:r>
              <a:rPr lang="en-US" dirty="0"/>
              <a:t>: “</a:t>
            </a:r>
            <a:r>
              <a:rPr lang="en-US" dirty="0" err="1"/>
              <a:t>Người</a:t>
            </a:r>
            <a:r>
              <a:rPr lang="en-US" dirty="0"/>
              <a:t> ta …</a:t>
            </a:r>
            <a:r>
              <a:rPr lang="en-US" dirty="0" err="1"/>
              <a:t>mắt</a:t>
            </a:r>
            <a:r>
              <a:rPr lang="en-US" dirty="0"/>
              <a:t> </a:t>
            </a:r>
            <a:r>
              <a:rPr lang="en-US" dirty="0" err="1"/>
              <a:t>trần</a:t>
            </a:r>
            <a:r>
              <a:rPr lang="en-US" dirty="0"/>
              <a:t>”. </a:t>
            </a:r>
            <a:r>
              <a:rPr lang="en-US" dirty="0" err="1"/>
              <a:t>Trái</a:t>
            </a:r>
            <a:r>
              <a:rPr lang="en-US" dirty="0"/>
              <a:t> </a:t>
            </a:r>
            <a:r>
              <a:rPr lang="en-US" dirty="0" err="1"/>
              <a:t>tim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là</a:t>
            </a:r>
            <a:r>
              <a:rPr lang="en-US" dirty="0"/>
              <a:t> </a:t>
            </a:r>
            <a:r>
              <a:rPr lang="en-US" dirty="0" err="1"/>
              <a:t>sự</a:t>
            </a:r>
            <a:r>
              <a:rPr lang="en-US" dirty="0"/>
              <a:t> </a:t>
            </a:r>
            <a:r>
              <a:rPr lang="en-US" dirty="0" err="1"/>
              <a:t>yêu</a:t>
            </a:r>
            <a:r>
              <a:rPr lang="en-US" dirty="0"/>
              <a:t> </a:t>
            </a:r>
            <a:r>
              <a:rPr lang="en-US" dirty="0" err="1"/>
              <a:t>thương</a:t>
            </a:r>
            <a:r>
              <a:rPr lang="en-US" dirty="0"/>
              <a:t>, </a:t>
            </a:r>
            <a:r>
              <a:rPr lang="en-US" dirty="0" err="1"/>
              <a:t>thấu</a:t>
            </a:r>
            <a:r>
              <a:rPr lang="en-US" dirty="0"/>
              <a:t> </a:t>
            </a:r>
            <a:r>
              <a:rPr lang="en-US" dirty="0" err="1"/>
              <a:t>hiểu</a:t>
            </a:r>
            <a:r>
              <a:rPr lang="en-US" dirty="0"/>
              <a:t>; </a:t>
            </a:r>
            <a:r>
              <a:rPr lang="en-US" dirty="0" err="1"/>
              <a:t>Điều</a:t>
            </a:r>
            <a:r>
              <a:rPr lang="en-US" dirty="0"/>
              <a:t> </a:t>
            </a:r>
            <a:r>
              <a:rPr lang="en-US" dirty="0" err="1"/>
              <a:t>vô</a:t>
            </a:r>
            <a:r>
              <a:rPr lang="en-US" dirty="0"/>
              <a:t> </a:t>
            </a:r>
            <a:r>
              <a:rPr lang="en-US" dirty="0" err="1"/>
              <a:t>hình</a:t>
            </a:r>
            <a:r>
              <a:rPr lang="en-US" dirty="0"/>
              <a:t> </a:t>
            </a:r>
            <a:r>
              <a:rPr lang="en-US" dirty="0" err="1"/>
              <a:t>là</a:t>
            </a:r>
            <a:r>
              <a:rPr lang="en-US" dirty="0"/>
              <a:t> </a:t>
            </a:r>
            <a:r>
              <a:rPr lang="en-US" dirty="0" err="1"/>
              <a:t>điều</a:t>
            </a:r>
            <a:r>
              <a:rPr lang="en-US" dirty="0"/>
              <a:t> k </a:t>
            </a:r>
            <a:r>
              <a:rPr lang="en-US" dirty="0" err="1"/>
              <a:t>nhìn</a:t>
            </a:r>
            <a:r>
              <a:rPr lang="en-US" dirty="0"/>
              <a:t> </a:t>
            </a:r>
            <a:r>
              <a:rPr lang="en-US" dirty="0" err="1"/>
              <a:t>thấy</a:t>
            </a:r>
            <a:r>
              <a:rPr lang="en-US" dirty="0"/>
              <a:t>; </a:t>
            </a:r>
            <a:r>
              <a:rPr lang="en-US" dirty="0" err="1"/>
              <a:t>Mắt</a:t>
            </a:r>
            <a:r>
              <a:rPr lang="en-US" dirty="0"/>
              <a:t> </a:t>
            </a:r>
            <a:r>
              <a:rPr lang="en-US" dirty="0" err="1"/>
              <a:t>trần</a:t>
            </a:r>
            <a:r>
              <a:rPr lang="en-US" dirty="0"/>
              <a:t> </a:t>
            </a:r>
            <a:r>
              <a:rPr lang="en-US" dirty="0" err="1"/>
              <a:t>là</a:t>
            </a:r>
            <a:r>
              <a:rPr lang="en-US" dirty="0"/>
              <a:t> </a:t>
            </a:r>
            <a:r>
              <a:rPr lang="en-US" dirty="0" err="1"/>
              <a:t>sự</a:t>
            </a:r>
            <a:r>
              <a:rPr lang="en-US" dirty="0"/>
              <a:t> </a:t>
            </a:r>
            <a:r>
              <a:rPr lang="en-US" dirty="0" err="1"/>
              <a:t>hời</a:t>
            </a:r>
            <a:r>
              <a:rPr lang="en-US" dirty="0"/>
              <a:t> </a:t>
            </a:r>
            <a:r>
              <a:rPr lang="en-US" dirty="0" err="1"/>
              <a:t>hợt</a:t>
            </a:r>
            <a:r>
              <a:rPr lang="en-US" dirty="0"/>
              <a:t>, </a:t>
            </a:r>
            <a:r>
              <a:rPr lang="en-US" dirty="0" err="1"/>
              <a:t>thiếu</a:t>
            </a:r>
            <a:r>
              <a:rPr lang="en-US" dirty="0"/>
              <a:t> </a:t>
            </a:r>
            <a:r>
              <a:rPr lang="en-US" dirty="0" err="1"/>
              <a:t>quan</a:t>
            </a:r>
            <a:r>
              <a:rPr lang="en-US" dirty="0"/>
              <a:t> </a:t>
            </a:r>
            <a:r>
              <a:rPr lang="en-US" dirty="0" err="1"/>
              <a:t>tâm</a:t>
            </a:r>
            <a:r>
              <a:rPr lang="en-US" dirty="0"/>
              <a:t>, </a:t>
            </a:r>
            <a:r>
              <a:rPr lang="en-US" dirty="0" err="1"/>
              <a:t>không</a:t>
            </a:r>
            <a:r>
              <a:rPr lang="en-US" dirty="0"/>
              <a:t> </a:t>
            </a:r>
            <a:r>
              <a:rPr lang="en-US" dirty="0" err="1"/>
              <a:t>để</a:t>
            </a:r>
            <a:r>
              <a:rPr lang="en-US" dirty="0"/>
              <a:t> ý. </a:t>
            </a:r>
            <a:r>
              <a:rPr lang="en-US" dirty="0" err="1"/>
              <a:t>Như</a:t>
            </a:r>
            <a:r>
              <a:rPr lang="en-US" dirty="0"/>
              <a:t> </a:t>
            </a:r>
            <a:r>
              <a:rPr lang="en-US" dirty="0" err="1"/>
              <a:t>vậy</a:t>
            </a:r>
            <a:r>
              <a:rPr lang="en-US" dirty="0"/>
              <a:t>, con </a:t>
            </a:r>
            <a:r>
              <a:rPr lang="en-US" dirty="0" err="1"/>
              <a:t>cáo</a:t>
            </a:r>
            <a:r>
              <a:rPr lang="en-US" dirty="0"/>
              <a:t> </a:t>
            </a:r>
            <a:r>
              <a:rPr lang="en-US" dirty="0" err="1"/>
              <a:t>trước</a:t>
            </a:r>
            <a:r>
              <a:rPr lang="en-US" dirty="0"/>
              <a:t> </a:t>
            </a:r>
            <a:r>
              <a:rPr lang="en-US" dirty="0" err="1"/>
              <a:t>khi</a:t>
            </a:r>
            <a:r>
              <a:rPr lang="en-US" dirty="0"/>
              <a:t> chia </a:t>
            </a:r>
            <a:r>
              <a:rPr lang="en-US" dirty="0" err="1"/>
              <a:t>tay</a:t>
            </a:r>
            <a:r>
              <a:rPr lang="en-US" dirty="0"/>
              <a:t> HTB </a:t>
            </a:r>
            <a:r>
              <a:rPr lang="en-US" dirty="0" err="1"/>
              <a:t>đã</a:t>
            </a:r>
            <a:r>
              <a:rPr lang="en-US" dirty="0"/>
              <a:t> </a:t>
            </a:r>
            <a:r>
              <a:rPr lang="en-US" dirty="0" err="1"/>
              <a:t>nói</a:t>
            </a:r>
            <a:r>
              <a:rPr lang="en-US" dirty="0"/>
              <a:t> </a:t>
            </a:r>
            <a:r>
              <a:rPr lang="en-US" dirty="0" err="1"/>
              <a:t>cho</a:t>
            </a:r>
            <a:r>
              <a:rPr lang="en-US" dirty="0"/>
              <a:t> HTB 1 </a:t>
            </a:r>
            <a:r>
              <a:rPr lang="en-US" dirty="0" err="1"/>
              <a:t>bài</a:t>
            </a:r>
            <a:r>
              <a:rPr lang="en-US" dirty="0"/>
              <a:t> </a:t>
            </a:r>
            <a:r>
              <a:rPr lang="en-US" dirty="0" err="1"/>
              <a:t>học</a:t>
            </a:r>
            <a:r>
              <a:rPr lang="en-US" dirty="0"/>
              <a:t> </a:t>
            </a:r>
            <a:r>
              <a:rPr lang="en-US" dirty="0" err="1"/>
              <a:t>đầu</a:t>
            </a:r>
            <a:r>
              <a:rPr lang="en-US" dirty="0"/>
              <a:t> </a:t>
            </a:r>
            <a:r>
              <a:rPr lang="en-US" dirty="0" err="1"/>
              <a:t>tiên</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nhận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đánh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giá</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mọi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thứ</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bằng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yêu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thương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sự</a:t>
            </a:r>
            <a:r>
              <a:rPr lang="en-US" sz="1200" dirty="0">
                <a:latin typeface="#9Slide03 Arima Madurai" panose="00000500000000000000" pitchFamily="2" charset="0"/>
                <a:cs typeface="#9Slide03 Arima Madurai" panose="00000500000000000000" pitchFamily="2" charset="0"/>
              </a:rPr>
              <a:t> tin </a:t>
            </a:r>
            <a:r>
              <a:rPr lang="en-US" sz="1200" dirty="0" err="1">
                <a:latin typeface="#9Slide03 Arima Madurai" panose="00000500000000000000" pitchFamily="2" charset="0"/>
                <a:cs typeface="#9Slide03 Arima Madurai" panose="00000500000000000000" pitchFamily="2" charset="0"/>
              </a:rPr>
              <a:t>tưởng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thấu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hiểu</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thứ</a:t>
            </a:r>
            <a:r>
              <a:rPr lang="en-US" dirty="0"/>
              <a:t> 2: “</a:t>
            </a:r>
            <a:r>
              <a:rPr lang="en-US" dirty="0" err="1"/>
              <a:t>Chính</a:t>
            </a:r>
            <a:r>
              <a:rPr lang="en-US" dirty="0"/>
              <a:t> …</a:t>
            </a:r>
            <a:r>
              <a:rPr lang="en-US" dirty="0" err="1"/>
              <a:t>đến</a:t>
            </a:r>
            <a:r>
              <a:rPr lang="en-US" dirty="0"/>
              <a:t> </a:t>
            </a:r>
            <a:r>
              <a:rPr lang="en-US" dirty="0" err="1"/>
              <a:t>thế</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phải</a:t>
            </a:r>
            <a:r>
              <a:rPr lang="en-US" dirty="0"/>
              <a:t> </a:t>
            </a:r>
            <a:r>
              <a:rPr lang="en-US" dirty="0" err="1"/>
              <a:t>hiểu</a:t>
            </a:r>
            <a:r>
              <a:rPr lang="en-US" dirty="0"/>
              <a:t> “</a:t>
            </a:r>
            <a:r>
              <a:rPr lang="en-US" dirty="0" err="1"/>
              <a:t>thời</a:t>
            </a:r>
            <a:r>
              <a:rPr lang="en-US" dirty="0"/>
              <a:t> </a:t>
            </a:r>
            <a:r>
              <a:rPr lang="en-US" dirty="0" err="1"/>
              <a:t>gian</a:t>
            </a:r>
            <a:r>
              <a:rPr lang="en-US" dirty="0"/>
              <a:t> </a:t>
            </a:r>
            <a:r>
              <a:rPr lang="en-US" dirty="0" err="1"/>
              <a:t>mà</a:t>
            </a:r>
            <a:r>
              <a:rPr lang="en-US" dirty="0"/>
              <a:t> </a:t>
            </a:r>
            <a:r>
              <a:rPr lang="en-US" dirty="0" err="1"/>
              <a:t>bạn</a:t>
            </a:r>
            <a:r>
              <a:rPr lang="en-US" dirty="0"/>
              <a:t> </a:t>
            </a:r>
            <a:r>
              <a:rPr lang="en-US" dirty="0" err="1"/>
              <a:t>bỏ</a:t>
            </a:r>
            <a:r>
              <a:rPr lang="en-US" dirty="0"/>
              <a:t> ra” </a:t>
            </a:r>
            <a:r>
              <a:rPr lang="en-US" dirty="0" err="1"/>
              <a:t>chính</a:t>
            </a:r>
            <a:r>
              <a:rPr lang="en-US" dirty="0"/>
              <a:t> </a:t>
            </a:r>
            <a:r>
              <a:rPr lang="en-US" dirty="0" err="1"/>
              <a:t>là</a:t>
            </a:r>
            <a:r>
              <a:rPr lang="en-US" dirty="0"/>
              <a:t> </a:t>
            </a:r>
            <a:r>
              <a:rPr lang="en-US" dirty="0" err="1"/>
              <a:t>cách</a:t>
            </a:r>
            <a:r>
              <a:rPr lang="en-US" dirty="0"/>
              <a:t> </a:t>
            </a:r>
            <a:r>
              <a:rPr lang="en-US" dirty="0" err="1"/>
              <a:t>chúng</a:t>
            </a:r>
            <a:r>
              <a:rPr lang="en-US" dirty="0"/>
              <a:t> ta </a:t>
            </a:r>
            <a:r>
              <a:rPr lang="en-US" dirty="0" err="1"/>
              <a:t>dành</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quan</a:t>
            </a:r>
            <a:r>
              <a:rPr lang="en-US" dirty="0"/>
              <a:t> </a:t>
            </a:r>
            <a:r>
              <a:rPr lang="en-US" dirty="0" err="1"/>
              <a:t>tâm</a:t>
            </a:r>
            <a:r>
              <a:rPr lang="en-US" dirty="0"/>
              <a:t>, chia </a:t>
            </a:r>
            <a:r>
              <a:rPr lang="en-US" dirty="0" err="1"/>
              <a:t>sẻ</a:t>
            </a:r>
            <a:r>
              <a:rPr lang="en-US" dirty="0"/>
              <a:t>, </a:t>
            </a:r>
            <a:r>
              <a:rPr lang="en-US" dirty="0" err="1"/>
              <a:t>giúp</a:t>
            </a:r>
            <a:r>
              <a:rPr lang="en-US" dirty="0"/>
              <a:t> </a:t>
            </a:r>
            <a:r>
              <a:rPr lang="en-US" dirty="0" err="1"/>
              <a:t>đỡ</a:t>
            </a:r>
            <a:r>
              <a:rPr lang="en-US" dirty="0"/>
              <a:t>, </a:t>
            </a:r>
            <a:r>
              <a:rPr lang="en-US" dirty="0" err="1"/>
              <a:t>chăm</a:t>
            </a:r>
            <a:r>
              <a:rPr lang="en-US" dirty="0"/>
              <a:t> </a:t>
            </a:r>
            <a:r>
              <a:rPr lang="en-US" dirty="0" err="1"/>
              <a:t>sóc</a:t>
            </a:r>
            <a:r>
              <a:rPr lang="en-US" dirty="0"/>
              <a:t>, … 1 ai </a:t>
            </a:r>
            <a:r>
              <a:rPr lang="en-US" dirty="0" err="1"/>
              <a:t>đó</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HTB </a:t>
            </a:r>
            <a:r>
              <a:rPr lang="en-US" dirty="0" err="1"/>
              <a:t>đặc</a:t>
            </a:r>
            <a:r>
              <a:rPr lang="en-US" dirty="0"/>
              <a:t> </a:t>
            </a:r>
            <a:r>
              <a:rPr lang="en-US" dirty="0" err="1"/>
              <a:t>biệt</a:t>
            </a:r>
            <a:r>
              <a:rPr lang="en-US" dirty="0"/>
              <a:t> </a:t>
            </a:r>
            <a:r>
              <a:rPr lang="en-US" dirty="0" err="1"/>
              <a:t>vì</a:t>
            </a:r>
            <a:r>
              <a:rPr lang="en-US" dirty="0"/>
              <a:t> HTB </a:t>
            </a:r>
            <a:r>
              <a:rPr lang="en-US" dirty="0" err="1"/>
              <a:t>đã</a:t>
            </a:r>
            <a:r>
              <a:rPr lang="en-US" dirty="0"/>
              <a:t> </a:t>
            </a:r>
            <a:r>
              <a:rPr lang="en-US" dirty="0" err="1"/>
              <a:t>dành</a:t>
            </a:r>
            <a:r>
              <a:rPr lang="en-US" dirty="0"/>
              <a:t> </a:t>
            </a:r>
            <a:r>
              <a:rPr lang="en-US" dirty="0" err="1"/>
              <a:t>thời</a:t>
            </a:r>
            <a:r>
              <a:rPr lang="en-US" dirty="0"/>
              <a:t> </a:t>
            </a:r>
            <a:r>
              <a:rPr lang="en-US" dirty="0" err="1"/>
              <a:t>gian</a:t>
            </a:r>
            <a:r>
              <a:rPr lang="en-US" dirty="0"/>
              <a:t> </a:t>
            </a:r>
            <a:r>
              <a:rPr lang="en-US" dirty="0" err="1"/>
              <a:t>của</a:t>
            </a:r>
            <a:r>
              <a:rPr lang="en-US" dirty="0"/>
              <a:t> </a:t>
            </a:r>
            <a:r>
              <a:rPr lang="en-US" dirty="0" err="1"/>
              <a:t>mình</a:t>
            </a:r>
            <a:r>
              <a:rPr lang="en-US" dirty="0"/>
              <a:t> </a:t>
            </a:r>
            <a:r>
              <a:rPr lang="en-US" dirty="0" err="1"/>
              <a:t>để</a:t>
            </a:r>
            <a:r>
              <a:rPr lang="en-US" dirty="0"/>
              <a:t> </a:t>
            </a:r>
            <a:r>
              <a:rPr lang="en-US" dirty="0" err="1"/>
              <a:t>chăm</a:t>
            </a:r>
            <a:r>
              <a:rPr lang="en-US" dirty="0"/>
              <a:t> </a:t>
            </a:r>
            <a:r>
              <a:rPr lang="en-US" dirty="0" err="1"/>
              <a:t>sóc</a:t>
            </a:r>
            <a:r>
              <a:rPr lang="en-US" dirty="0"/>
              <a:t>, </a:t>
            </a:r>
            <a:r>
              <a:rPr lang="en-US" dirty="0" err="1"/>
              <a:t>yêu</a:t>
            </a:r>
            <a:r>
              <a:rPr lang="en-US" dirty="0"/>
              <a:t> </a:t>
            </a:r>
            <a:r>
              <a:rPr lang="en-US" dirty="0" err="1"/>
              <a:t>thương</a:t>
            </a:r>
            <a:r>
              <a:rPr lang="en-US" dirty="0"/>
              <a:t>, </a:t>
            </a:r>
            <a:r>
              <a:rPr lang="en-US" dirty="0" err="1"/>
              <a:t>quan</a:t>
            </a:r>
            <a:r>
              <a:rPr lang="en-US" dirty="0"/>
              <a:t> </a:t>
            </a:r>
            <a:r>
              <a:rPr lang="en-US" dirty="0" err="1"/>
              <a:t>tâm</a:t>
            </a:r>
            <a:r>
              <a:rPr lang="en-US" dirty="0"/>
              <a:t> </a:t>
            </a:r>
            <a:r>
              <a:rPr lang="en-US" dirty="0" err="1"/>
              <a:t>nó</a:t>
            </a:r>
            <a:r>
              <a:rPr lang="en-US" dirty="0"/>
              <a:t>. </a:t>
            </a:r>
            <a:r>
              <a:rPr lang="en-US" dirty="0" err="1"/>
              <a:t>Và</a:t>
            </a:r>
            <a:r>
              <a:rPr lang="en-US" dirty="0"/>
              <a:t> </a:t>
            </a:r>
            <a:r>
              <a:rPr lang="en-US" dirty="0" err="1"/>
              <a:t>nói</a:t>
            </a:r>
            <a:r>
              <a:rPr lang="en-US" dirty="0"/>
              <a:t> </a:t>
            </a:r>
            <a:r>
              <a:rPr lang="en-US" dirty="0" err="1"/>
              <a:t>rộng</a:t>
            </a:r>
            <a:r>
              <a:rPr lang="en-US" dirty="0"/>
              <a:t> </a:t>
            </a:r>
            <a:r>
              <a:rPr lang="en-US" dirty="0" err="1"/>
              <a:t>hơn</a:t>
            </a:r>
            <a:r>
              <a:rPr lang="en-US" dirty="0"/>
              <a:t>, </a:t>
            </a:r>
            <a:r>
              <a:rPr lang="en-US" dirty="0" err="1"/>
              <a:t>bài</a:t>
            </a:r>
            <a:r>
              <a:rPr lang="en-US" dirty="0"/>
              <a:t> </a:t>
            </a:r>
            <a:r>
              <a:rPr lang="en-US" dirty="0" err="1"/>
              <a:t>học</a:t>
            </a:r>
            <a:r>
              <a:rPr lang="en-US" dirty="0"/>
              <a:t> </a:t>
            </a:r>
            <a:r>
              <a:rPr lang="en-US" dirty="0" err="1"/>
              <a:t>thứ</a:t>
            </a:r>
            <a:r>
              <a:rPr lang="en-US" dirty="0"/>
              <a:t> 2 </a:t>
            </a:r>
            <a:r>
              <a:rPr lang="en-US" dirty="0" err="1"/>
              <a:t>mà</a:t>
            </a:r>
            <a:r>
              <a:rPr lang="en-US" dirty="0"/>
              <a:t> </a:t>
            </a:r>
            <a:r>
              <a:rPr lang="en-US" dirty="0" err="1"/>
              <a:t>cáo</a:t>
            </a:r>
            <a:r>
              <a:rPr lang="en-US" dirty="0"/>
              <a:t> </a:t>
            </a:r>
            <a:r>
              <a:rPr lang="en-US" dirty="0" err="1"/>
              <a:t>gửi</a:t>
            </a:r>
            <a:r>
              <a:rPr lang="en-US" dirty="0"/>
              <a:t> </a:t>
            </a:r>
            <a:r>
              <a:rPr lang="en-US" dirty="0" err="1"/>
              <a:t>đến</a:t>
            </a:r>
            <a:r>
              <a:rPr lang="en-US" dirty="0"/>
              <a:t> HTB </a:t>
            </a:r>
            <a:r>
              <a:rPr lang="en-US" dirty="0" err="1"/>
              <a:t>và</a:t>
            </a:r>
            <a:r>
              <a:rPr lang="en-US" dirty="0"/>
              <a:t> </a:t>
            </a:r>
            <a:r>
              <a:rPr lang="en-US" dirty="0" err="1"/>
              <a:t>tất</a:t>
            </a:r>
            <a:r>
              <a:rPr lang="en-US" dirty="0"/>
              <a:t> </a:t>
            </a:r>
            <a:r>
              <a:rPr lang="en-US" dirty="0" err="1"/>
              <a:t>cả</a:t>
            </a:r>
            <a:r>
              <a:rPr lang="en-US" dirty="0"/>
              <a:t> </a:t>
            </a:r>
            <a:r>
              <a:rPr lang="en-US" dirty="0" err="1"/>
              <a:t>chúng</a:t>
            </a:r>
            <a:r>
              <a:rPr lang="en-US" dirty="0"/>
              <a:t> ta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tâm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dành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thời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vun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đắp</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chăm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chút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cho</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của</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mình</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cuối</a:t>
            </a:r>
            <a:r>
              <a:rPr lang="en-US" dirty="0"/>
              <a:t> </a:t>
            </a:r>
            <a:r>
              <a:rPr lang="en-US" dirty="0" err="1"/>
              <a:t>cùng</a:t>
            </a:r>
            <a:r>
              <a:rPr lang="en-US" dirty="0"/>
              <a:t>: “</a:t>
            </a:r>
            <a:r>
              <a:rPr lang="en-US" dirty="0" err="1"/>
              <a:t>bạn</a:t>
            </a:r>
            <a:r>
              <a:rPr lang="en-US" dirty="0"/>
              <a:t> </a:t>
            </a:r>
            <a:r>
              <a:rPr lang="en-US" dirty="0" err="1"/>
              <a:t>có</a:t>
            </a:r>
            <a:r>
              <a:rPr lang="en-US" dirty="0"/>
              <a:t> </a:t>
            </a:r>
            <a:r>
              <a:rPr lang="en-US" dirty="0" err="1"/>
              <a:t>trách</a:t>
            </a:r>
            <a:r>
              <a:rPr lang="en-US" dirty="0"/>
              <a:t> </a:t>
            </a:r>
            <a:r>
              <a:rPr lang="en-US" dirty="0" err="1"/>
              <a:t>nhiệm</a:t>
            </a:r>
            <a:r>
              <a:rPr lang="en-US" dirty="0"/>
              <a:t> … </a:t>
            </a:r>
            <a:r>
              <a:rPr lang="en-US" dirty="0" err="1"/>
              <a:t>của</a:t>
            </a:r>
            <a:r>
              <a:rPr lang="en-US" dirty="0"/>
              <a:t> </a:t>
            </a:r>
            <a:r>
              <a:rPr lang="en-US" dirty="0" err="1"/>
              <a:t>bạn</a:t>
            </a:r>
            <a:r>
              <a:rPr lang="en-US" dirty="0"/>
              <a:t>”. Ý </a:t>
            </a:r>
            <a:r>
              <a:rPr lang="en-US" dirty="0" err="1"/>
              <a:t>của</a:t>
            </a:r>
            <a:r>
              <a:rPr lang="en-US" dirty="0"/>
              <a:t> </a:t>
            </a:r>
            <a:r>
              <a:rPr lang="en-US" dirty="0" err="1"/>
              <a:t>cáo</a:t>
            </a:r>
            <a:r>
              <a:rPr lang="en-US" dirty="0"/>
              <a:t> </a:t>
            </a:r>
            <a:r>
              <a:rPr lang="en-US" dirty="0" err="1"/>
              <a:t>là</a:t>
            </a:r>
            <a:r>
              <a:rPr lang="en-US" dirty="0"/>
              <a:t> HTB </a:t>
            </a:r>
            <a:r>
              <a:rPr lang="en-US" dirty="0" err="1"/>
              <a:t>đã</a:t>
            </a:r>
            <a:r>
              <a:rPr lang="en-US" dirty="0"/>
              <a:t> ở </a:t>
            </a:r>
            <a:r>
              <a:rPr lang="en-US" dirty="0" err="1"/>
              <a:t>bên</a:t>
            </a:r>
            <a:r>
              <a:rPr lang="en-US" dirty="0"/>
              <a:t>, </a:t>
            </a:r>
            <a:r>
              <a:rPr lang="en-US" dirty="0" err="1"/>
              <a:t>yêu</a:t>
            </a:r>
            <a:r>
              <a:rPr lang="en-US" dirty="0"/>
              <a:t> </a:t>
            </a:r>
            <a:r>
              <a:rPr lang="en-US" dirty="0" err="1"/>
              <a:t>thương</a:t>
            </a:r>
            <a:r>
              <a:rPr lang="en-US" dirty="0"/>
              <a:t> </a:t>
            </a:r>
            <a:r>
              <a:rPr lang="en-US" dirty="0" err="1"/>
              <a:t>và</a:t>
            </a:r>
            <a:r>
              <a:rPr lang="en-US" dirty="0"/>
              <a:t> </a:t>
            </a:r>
            <a:r>
              <a:rPr lang="en-US" dirty="0" err="1"/>
              <a:t>quan</a:t>
            </a:r>
            <a:r>
              <a:rPr lang="en-US" dirty="0"/>
              <a:t> </a:t>
            </a:r>
            <a:r>
              <a:rPr lang="en-US" dirty="0" err="1"/>
              <a:t>tâm</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thì</a:t>
            </a:r>
            <a:r>
              <a:rPr lang="en-US" dirty="0"/>
              <a:t> </a:t>
            </a:r>
            <a:r>
              <a:rPr lang="en-US" dirty="0" err="1"/>
              <a:t>bây</a:t>
            </a:r>
            <a:r>
              <a:rPr lang="en-US" dirty="0"/>
              <a:t> </a:t>
            </a:r>
            <a:r>
              <a:rPr lang="en-US" dirty="0" err="1"/>
              <a:t>giờ</a:t>
            </a:r>
            <a:r>
              <a:rPr lang="en-US" dirty="0"/>
              <a:t>, </a:t>
            </a:r>
            <a:r>
              <a:rPr lang="en-US" dirty="0" err="1"/>
              <a:t>cậu</a:t>
            </a:r>
            <a:r>
              <a:rPr lang="en-US" dirty="0"/>
              <a:t> </a:t>
            </a:r>
            <a:r>
              <a:rPr lang="en-US" dirty="0" err="1"/>
              <a:t>ấy</a:t>
            </a:r>
            <a:r>
              <a:rPr lang="en-US" dirty="0"/>
              <a:t> </a:t>
            </a:r>
            <a:r>
              <a:rPr lang="en-US" dirty="0" err="1"/>
              <a:t>phải</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với</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tức</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trách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nhiệm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giữ</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mối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hệ</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gắn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suốt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đời</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a:latin typeface="#9Slide03 Arima Madurai" panose="00000500000000000000" pitchFamily="2" charset="0"/>
                <a:cs typeface="#9Slide03 Arima Madurai" panose="00000500000000000000" pitchFamily="2" charset="0"/>
                <a:sym typeface="Wingdings" panose="05000000000000000000" pitchFamily="2" charset="2"/>
              </a:rPr>
              <a:t> </a:t>
            </a:r>
            <a:r>
              <a:rPr lang="en-US" dirty="0" err="1"/>
              <a:t>Cáo</a:t>
            </a:r>
            <a:r>
              <a:rPr lang="en-US" dirty="0"/>
              <a:t> </a:t>
            </a:r>
            <a:r>
              <a:rPr lang="en-US" dirty="0" err="1"/>
              <a:t>thật</a:t>
            </a:r>
            <a:r>
              <a:rPr lang="en-US" dirty="0"/>
              <a:t> </a:t>
            </a:r>
            <a:r>
              <a:rPr lang="en-US" dirty="0" err="1"/>
              <a:t>sâu</a:t>
            </a:r>
            <a:r>
              <a:rPr lang="en-US" dirty="0"/>
              <a:t> </a:t>
            </a:r>
            <a:r>
              <a:rPr lang="en-US" dirty="0" err="1"/>
              <a:t>sắc</a:t>
            </a:r>
            <a:r>
              <a:rPr lang="en-US" dirty="0"/>
              <a:t> </a:t>
            </a:r>
            <a:r>
              <a:rPr lang="en-US" dirty="0" err="1"/>
              <a:t>như</a:t>
            </a:r>
            <a:r>
              <a:rPr lang="en-US" dirty="0"/>
              <a:t> 1 </a:t>
            </a:r>
            <a:r>
              <a:rPr lang="en-US" dirty="0" err="1"/>
              <a:t>nhà</a:t>
            </a:r>
            <a:r>
              <a:rPr lang="en-US" dirty="0"/>
              <a:t> </a:t>
            </a:r>
            <a:r>
              <a:rPr lang="en-US" dirty="0" err="1"/>
              <a:t>hiền</a:t>
            </a:r>
            <a:r>
              <a:rPr lang="en-US" dirty="0"/>
              <a:t> </a:t>
            </a:r>
            <a:r>
              <a:rPr lang="en-US" dirty="0" err="1"/>
              <a:t>triết</a:t>
            </a:r>
            <a:r>
              <a:rPr lang="en-US" dirty="0"/>
              <a:t>. </a:t>
            </a:r>
            <a:r>
              <a:rPr lang="en-US" dirty="0" err="1"/>
              <a:t>Nó</a:t>
            </a:r>
            <a:r>
              <a:rPr lang="en-US" dirty="0"/>
              <a:t> </a:t>
            </a:r>
            <a:r>
              <a:rPr lang="en-US" dirty="0" err="1"/>
              <a:t>đã</a:t>
            </a:r>
            <a:r>
              <a:rPr lang="en-US" dirty="0"/>
              <a:t> chia </a:t>
            </a:r>
            <a:r>
              <a:rPr lang="en-US" dirty="0" err="1"/>
              <a:t>sẻ</a:t>
            </a:r>
            <a:r>
              <a:rPr lang="en-US" dirty="0"/>
              <a:t> 1 </a:t>
            </a:r>
            <a:r>
              <a:rPr lang="en-US" dirty="0" err="1"/>
              <a:t>cách</a:t>
            </a:r>
            <a:r>
              <a:rPr lang="en-US" dirty="0"/>
              <a:t> </a:t>
            </a:r>
            <a:r>
              <a:rPr lang="en-US" dirty="0" err="1"/>
              <a:t>trân</a:t>
            </a:r>
            <a:r>
              <a:rPr lang="en-US" dirty="0"/>
              <a:t> </a:t>
            </a:r>
            <a:r>
              <a:rPr lang="en-US" dirty="0" err="1"/>
              <a:t>thành</a:t>
            </a:r>
            <a:r>
              <a:rPr lang="en-US" dirty="0"/>
              <a:t> </a:t>
            </a:r>
            <a:r>
              <a:rPr lang="en-US" dirty="0" err="1"/>
              <a:t>với</a:t>
            </a:r>
            <a:r>
              <a:rPr lang="en-US" dirty="0"/>
              <a:t> HTB </a:t>
            </a:r>
            <a:r>
              <a:rPr lang="en-US" dirty="0" err="1"/>
              <a:t>về</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và</a:t>
            </a:r>
            <a:r>
              <a:rPr lang="en-US" dirty="0"/>
              <a:t> </a:t>
            </a:r>
            <a:r>
              <a:rPr lang="en-US" dirty="0" err="1"/>
              <a:t>đương</a:t>
            </a:r>
            <a:r>
              <a:rPr lang="en-US" dirty="0"/>
              <a:t> </a:t>
            </a:r>
            <a:r>
              <a:rPr lang="en-US" dirty="0" err="1"/>
              <a:t>nhiên</a:t>
            </a:r>
            <a:r>
              <a:rPr lang="en-US" dirty="0"/>
              <a:t> </a:t>
            </a:r>
            <a:r>
              <a:rPr lang="en-US" dirty="0" err="1"/>
              <a:t>rồi</a:t>
            </a:r>
            <a:r>
              <a:rPr lang="en-US" dirty="0"/>
              <a:t>, HTB </a:t>
            </a:r>
            <a:r>
              <a:rPr lang="en-US" dirty="0" err="1"/>
              <a:t>cũng</a:t>
            </a:r>
            <a:r>
              <a:rPr lang="en-US" dirty="0"/>
              <a:t> </a:t>
            </a:r>
            <a:r>
              <a:rPr lang="en-US" dirty="0" err="1"/>
              <a:t>đã</a:t>
            </a:r>
            <a:r>
              <a:rPr lang="en-US" dirty="0"/>
              <a:t> </a:t>
            </a:r>
            <a:r>
              <a:rPr lang="en-US" dirty="0" err="1"/>
              <a:t>tiếp</a:t>
            </a:r>
            <a:r>
              <a:rPr lang="en-US" dirty="0"/>
              <a:t> </a:t>
            </a:r>
            <a:r>
              <a:rPr lang="en-US" dirty="0" err="1"/>
              <a:t>nhận</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đó</a:t>
            </a:r>
            <a:r>
              <a:rPr lang="en-US" dirty="0"/>
              <a:t> 1 </a:t>
            </a:r>
            <a:r>
              <a:rPr lang="en-US" dirty="0" err="1"/>
              <a:t>cách</a:t>
            </a:r>
            <a:r>
              <a:rPr lang="en-US" dirty="0"/>
              <a:t> </a:t>
            </a:r>
            <a:r>
              <a:rPr lang="en-US" dirty="0" err="1"/>
              <a:t>hiệu</a:t>
            </a:r>
            <a:r>
              <a:rPr lang="en-US" dirty="0"/>
              <a:t> </a:t>
            </a:r>
            <a:r>
              <a:rPr lang="en-US" dirty="0" err="1"/>
              <a:t>quả</a:t>
            </a:r>
            <a:r>
              <a:rPr lang="en-US" dirty="0"/>
              <a:t>, </a:t>
            </a:r>
            <a:r>
              <a:rPr lang="en-US" dirty="0" err="1"/>
              <a:t>coi</a:t>
            </a:r>
            <a:r>
              <a:rPr lang="en-US" dirty="0"/>
              <a:t> </a:t>
            </a:r>
            <a:r>
              <a:rPr lang="en-US" dirty="0" err="1"/>
              <a:t>đó</a:t>
            </a:r>
            <a:r>
              <a:rPr lang="en-US" dirty="0"/>
              <a:t> </a:t>
            </a:r>
            <a:r>
              <a:rPr lang="en-US" dirty="0" err="1"/>
              <a:t>là</a:t>
            </a:r>
            <a:r>
              <a:rPr lang="en-US" dirty="0"/>
              <a:t> 1 </a:t>
            </a:r>
            <a:r>
              <a:rPr lang="en-US" dirty="0" err="1"/>
              <a:t>bài</a:t>
            </a:r>
            <a:r>
              <a:rPr lang="en-US" dirty="0"/>
              <a:t> </a:t>
            </a:r>
            <a:r>
              <a:rPr lang="en-US" dirty="0" err="1"/>
              <a:t>học</a:t>
            </a:r>
            <a:r>
              <a:rPr lang="en-US" dirty="0"/>
              <a:t> </a:t>
            </a:r>
            <a:r>
              <a:rPr lang="en-US" dirty="0" err="1"/>
              <a:t>quý</a:t>
            </a:r>
            <a:r>
              <a:rPr lang="en-US" dirty="0"/>
              <a:t> </a:t>
            </a:r>
            <a:r>
              <a:rPr lang="en-US" dirty="0" err="1"/>
              <a:t>giá</a:t>
            </a:r>
            <a:r>
              <a:rPr lang="en-US" dirty="0"/>
              <a:t>. </a:t>
            </a:r>
            <a:r>
              <a:rPr lang="en-US" dirty="0" err="1"/>
              <a:t>Để</a:t>
            </a:r>
            <a:r>
              <a:rPr lang="en-US" dirty="0"/>
              <a:t> </a:t>
            </a:r>
            <a:r>
              <a:rPr lang="en-US" dirty="0" err="1"/>
              <a:t>rồi</a:t>
            </a:r>
            <a:r>
              <a:rPr lang="en-US" dirty="0"/>
              <a:t>, </a:t>
            </a:r>
            <a:r>
              <a:rPr lang="en-US" dirty="0" err="1"/>
              <a:t>cậu</a:t>
            </a:r>
            <a:r>
              <a:rPr lang="en-US" dirty="0"/>
              <a:t> </a:t>
            </a:r>
            <a:r>
              <a:rPr lang="en-US" dirty="0" err="1"/>
              <a:t>trở</a:t>
            </a:r>
            <a:r>
              <a:rPr lang="en-US" dirty="0"/>
              <a:t> </a:t>
            </a:r>
            <a:r>
              <a:rPr lang="en-US" dirty="0" err="1"/>
              <a:t>về</a:t>
            </a:r>
            <a:r>
              <a:rPr lang="en-US" dirty="0"/>
              <a:t> </a:t>
            </a:r>
            <a:r>
              <a:rPr lang="en-US" dirty="0" err="1"/>
              <a:t>hành</a:t>
            </a:r>
            <a:r>
              <a:rPr lang="en-US" dirty="0"/>
              <a:t> </a:t>
            </a:r>
            <a:r>
              <a:rPr lang="en-US" dirty="0" err="1"/>
              <a:t>tinh</a:t>
            </a:r>
            <a:r>
              <a:rPr lang="en-US" dirty="0"/>
              <a:t> </a:t>
            </a:r>
            <a:r>
              <a:rPr lang="en-US" dirty="0" err="1"/>
              <a:t>của</a:t>
            </a:r>
            <a:r>
              <a:rPr lang="en-US" dirty="0"/>
              <a:t> </a:t>
            </a:r>
            <a:r>
              <a:rPr lang="en-US" dirty="0" err="1"/>
              <a:t>mình</a:t>
            </a:r>
            <a:r>
              <a:rPr lang="en-US" dirty="0"/>
              <a:t> </a:t>
            </a:r>
            <a:r>
              <a:rPr lang="en-US" dirty="0" err="1"/>
              <a:t>trong</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trở</a:t>
            </a:r>
            <a:r>
              <a:rPr lang="en-US" dirty="0"/>
              <a:t> </a:t>
            </a:r>
            <a:r>
              <a:rPr lang="en-US" dirty="0" err="1"/>
              <a:t>về</a:t>
            </a:r>
            <a:r>
              <a:rPr lang="en-US" dirty="0"/>
              <a:t> </a:t>
            </a:r>
            <a:r>
              <a:rPr lang="en-US" dirty="0" err="1"/>
              <a:t>với</a:t>
            </a:r>
            <a:r>
              <a:rPr lang="en-US" dirty="0"/>
              <a:t> </a:t>
            </a:r>
            <a:r>
              <a:rPr lang="en-US" dirty="0" err="1"/>
              <a:t>bông</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với</a:t>
            </a:r>
            <a:r>
              <a:rPr lang="en-US" dirty="0"/>
              <a:t> </a:t>
            </a:r>
            <a:r>
              <a:rPr lang="en-US" dirty="0" err="1"/>
              <a:t>niềm</a:t>
            </a:r>
            <a:r>
              <a:rPr lang="en-US" dirty="0"/>
              <a:t> </a:t>
            </a:r>
            <a:r>
              <a:rPr lang="en-US" dirty="0" err="1"/>
              <a:t>trân</a:t>
            </a:r>
            <a:r>
              <a:rPr lang="en-US" dirty="0"/>
              <a:t> </a:t>
            </a:r>
            <a:r>
              <a:rPr lang="en-US" dirty="0" err="1"/>
              <a:t>trọng</a:t>
            </a:r>
            <a:r>
              <a:rPr lang="en-US"/>
              <a:t>.</a:t>
            </a:r>
            <a:endParaRPr lang="en-US" sz="1200" dirty="0">
              <a:latin typeface="#9Slide03 Arima Madurai" panose="00000500000000000000" pitchFamily="2" charset="0"/>
              <a:cs typeface="#9Slide03 Arima Madurai" panose="00000500000000000000" pitchFamily="2" charset="0"/>
            </a:endParaRPr>
          </a:p>
        </p:txBody>
      </p:sp>
      <p:sp>
        <p:nvSpPr>
          <p:cNvPr id="4" name="Slide Number Placeholder 3"/>
          <p:cNvSpPr>
            <a:spLocks noGrp="1"/>
          </p:cNvSpPr>
          <p:nvPr>
            <p:ph type="sldNum" sz="quarter" idx="5"/>
          </p:nvPr>
        </p:nvSpPr>
        <p:spPr/>
        <p:txBody>
          <a:bodyPr/>
          <a:lstStyle/>
          <a:p>
            <a:fld id="{0FEFC893-84E9-4A1E-9B79-6159DD792B53}" type="slidenum">
              <a:rPr lang="en-US" smtClean="0"/>
              <a:pPr/>
              <a:t>45</a:t>
            </a:fld>
            <a:endParaRPr lang="en-US"/>
          </a:p>
        </p:txBody>
      </p:sp>
    </p:spTree>
    <p:extLst>
      <p:ext uri="{BB962C8B-B14F-4D97-AF65-F5344CB8AC3E}">
        <p14:creationId xmlns:p14="http://schemas.microsoft.com/office/powerpoint/2010/main" val="314234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46</a:t>
            </a:fld>
            <a:endParaRPr lang="en-US"/>
          </a:p>
        </p:txBody>
      </p:sp>
    </p:spTree>
    <p:extLst>
      <p:ext uri="{BB962C8B-B14F-4D97-AF65-F5344CB8AC3E}">
        <p14:creationId xmlns:p14="http://schemas.microsoft.com/office/powerpoint/2010/main" val="44000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Gợi</a:t>
            </a:r>
            <a:r>
              <a:rPr lang="en-US" dirty="0"/>
              <a:t> ý: </a:t>
            </a:r>
          </a:p>
          <a:p>
            <a:pPr marL="171450" indent="-171450">
              <a:buFontTx/>
              <a:buChar char="-"/>
            </a:pPr>
            <a:r>
              <a:rPr lang="en-US" dirty="0"/>
              <a:t>Sau </a:t>
            </a:r>
            <a:r>
              <a:rPr lang="en-US" dirty="0" err="1"/>
              <a:t>khi</a:t>
            </a:r>
            <a:r>
              <a:rPr lang="en-US" dirty="0"/>
              <a:t> chia </a:t>
            </a:r>
            <a:r>
              <a:rPr lang="en-US" dirty="0" err="1"/>
              <a:t>tay</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cáo</a:t>
            </a:r>
            <a:r>
              <a:rPr lang="en-US" dirty="0"/>
              <a:t> </a:t>
            </a:r>
            <a:r>
              <a:rPr lang="en-US" dirty="0" err="1"/>
              <a:t>có</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đau</a:t>
            </a:r>
            <a:r>
              <a:rPr lang="en-US" dirty="0"/>
              <a:t> </a:t>
            </a:r>
            <a:r>
              <a:rPr lang="en-US" dirty="0" err="1"/>
              <a:t>khổ</a:t>
            </a:r>
            <a:r>
              <a:rPr lang="en-US" dirty="0"/>
              <a:t> </a:t>
            </a:r>
            <a:r>
              <a:rPr lang="en-US" dirty="0" err="1"/>
              <a:t>không</a:t>
            </a:r>
            <a:r>
              <a:rPr lang="en-US" dirty="0"/>
              <a:t>?</a:t>
            </a:r>
          </a:p>
          <a:p>
            <a:pPr marL="171450" indent="-171450">
              <a:buFontTx/>
              <a:buChar char="-"/>
            </a:pPr>
            <a:r>
              <a:rPr lang="en-US" dirty="0" err="1"/>
              <a:t>Cáo</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suy</a:t>
            </a:r>
            <a:r>
              <a:rPr lang="en-US" dirty="0"/>
              <a:t> </a:t>
            </a:r>
            <a:r>
              <a:rPr lang="en-US" dirty="0" err="1"/>
              <a:t>nghĩ</a:t>
            </a:r>
            <a:r>
              <a:rPr lang="en-US" dirty="0"/>
              <a:t> </a:t>
            </a:r>
            <a:r>
              <a:rPr lang="en-US" dirty="0" err="1"/>
              <a:t>gì</a:t>
            </a:r>
            <a:r>
              <a:rPr lang="en-US" dirty="0"/>
              <a:t> </a:t>
            </a:r>
            <a:r>
              <a:rPr lang="en-US" dirty="0" err="1"/>
              <a:t>khi</a:t>
            </a:r>
            <a:r>
              <a:rPr lang="en-US" dirty="0"/>
              <a:t> </a:t>
            </a:r>
            <a:r>
              <a:rPr lang="en-US" dirty="0" err="1"/>
              <a:t>nhìn</a:t>
            </a:r>
            <a:r>
              <a:rPr lang="en-US" dirty="0"/>
              <a:t> </a:t>
            </a:r>
            <a:r>
              <a:rPr lang="en-US" dirty="0" err="1"/>
              <a:t>màu</a:t>
            </a:r>
            <a:r>
              <a:rPr lang="en-US" dirty="0"/>
              <a:t> </a:t>
            </a:r>
            <a:r>
              <a:rPr lang="en-US" dirty="0" err="1"/>
              <a:t>vàng</a:t>
            </a:r>
            <a:r>
              <a:rPr lang="en-US" dirty="0"/>
              <a:t> </a:t>
            </a:r>
            <a:r>
              <a:rPr lang="en-US" dirty="0" err="1"/>
              <a:t>óng</a:t>
            </a:r>
            <a:r>
              <a:rPr lang="en-US" dirty="0"/>
              <a:t> ả </a:t>
            </a:r>
            <a:r>
              <a:rPr lang="en-US" dirty="0" err="1"/>
              <a:t>của</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khi</a:t>
            </a:r>
            <a:r>
              <a:rPr lang="en-US" dirty="0"/>
              <a:t> </a:t>
            </a:r>
            <a:r>
              <a:rPr lang="en-US" dirty="0" err="1"/>
              <a:t>nghe</a:t>
            </a:r>
            <a:r>
              <a:rPr lang="en-US" dirty="0"/>
              <a:t> </a:t>
            </a:r>
            <a:r>
              <a:rPr lang="en-US" dirty="0" err="1"/>
              <a:t>tiếng</a:t>
            </a:r>
            <a:r>
              <a:rPr lang="en-US" dirty="0"/>
              <a:t> </a:t>
            </a:r>
            <a:r>
              <a:rPr lang="en-US" dirty="0" err="1"/>
              <a:t>gió</a:t>
            </a:r>
            <a:r>
              <a:rPr lang="en-US" dirty="0"/>
              <a:t> </a:t>
            </a:r>
            <a:r>
              <a:rPr lang="en-US" dirty="0" err="1"/>
              <a:t>thổi</a:t>
            </a:r>
            <a:r>
              <a:rPr lang="en-US" dirty="0"/>
              <a:t> </a:t>
            </a:r>
            <a:r>
              <a:rPr lang="en-US" dirty="0" err="1"/>
              <a:t>trên</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a:t>
            </a:r>
          </a:p>
          <a:p>
            <a:pPr marL="171450" indent="-171450">
              <a:buFontTx/>
              <a:buChar char="-"/>
            </a:pPr>
            <a:r>
              <a:rPr lang="en-US" dirty="0" err="1"/>
              <a:t>Mong</a:t>
            </a:r>
            <a:r>
              <a:rPr lang="en-US" dirty="0"/>
              <a:t> </a:t>
            </a:r>
            <a:r>
              <a:rPr lang="en-US" dirty="0" err="1"/>
              <a:t>muốn</a:t>
            </a:r>
            <a:r>
              <a:rPr lang="en-US" dirty="0"/>
              <a:t> </a:t>
            </a:r>
            <a:r>
              <a:rPr lang="en-US" dirty="0" err="1"/>
              <a:t>của</a:t>
            </a:r>
            <a:r>
              <a:rPr lang="en-US" dirty="0"/>
              <a:t> </a:t>
            </a:r>
            <a:r>
              <a:rPr lang="en-US" dirty="0" err="1"/>
              <a:t>cáo</a:t>
            </a:r>
            <a:r>
              <a:rPr lang="en-US" dirty="0"/>
              <a:t> </a:t>
            </a:r>
            <a:r>
              <a:rPr lang="en-US" dirty="0" err="1"/>
              <a:t>như</a:t>
            </a:r>
            <a:r>
              <a:rPr lang="en-US" dirty="0"/>
              <a:t> </a:t>
            </a:r>
            <a:r>
              <a:rPr lang="en-US" dirty="0" err="1"/>
              <a:t>thế</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50</a:t>
            </a:fld>
            <a:endParaRPr lang="en-US"/>
          </a:p>
        </p:txBody>
      </p:sp>
    </p:spTree>
    <p:extLst>
      <p:ext uri="{BB962C8B-B14F-4D97-AF65-F5344CB8AC3E}">
        <p14:creationId xmlns:p14="http://schemas.microsoft.com/office/powerpoint/2010/main" val="2375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15</a:t>
            </a:fld>
            <a:endParaRPr lang="en-US"/>
          </a:p>
        </p:txBody>
      </p:sp>
    </p:spTree>
    <p:extLst>
      <p:ext uri="{BB962C8B-B14F-4D97-AF65-F5344CB8AC3E}">
        <p14:creationId xmlns:p14="http://schemas.microsoft.com/office/powerpoint/2010/main" val="949551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51</a:t>
            </a:fld>
            <a:endParaRPr lang="en-US"/>
          </a:p>
        </p:txBody>
      </p:sp>
    </p:spTree>
    <p:extLst>
      <p:ext uri="{BB962C8B-B14F-4D97-AF65-F5344CB8AC3E}">
        <p14:creationId xmlns:p14="http://schemas.microsoft.com/office/powerpoint/2010/main" val="132326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17</a:t>
            </a:fld>
            <a:endParaRPr lang="en-US"/>
          </a:p>
        </p:txBody>
      </p:sp>
    </p:spTree>
    <p:extLst>
      <p:ext uri="{BB962C8B-B14F-4D97-AF65-F5344CB8AC3E}">
        <p14:creationId xmlns:p14="http://schemas.microsoft.com/office/powerpoint/2010/main" val="170392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19</a:t>
            </a:fld>
            <a:endParaRPr lang="en-US"/>
          </a:p>
        </p:txBody>
      </p:sp>
    </p:spTree>
    <p:extLst>
      <p:ext uri="{BB962C8B-B14F-4D97-AF65-F5344CB8AC3E}">
        <p14:creationId xmlns:p14="http://schemas.microsoft.com/office/powerpoint/2010/main" val="248835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21</a:t>
            </a:fld>
            <a:endParaRPr lang="en-US"/>
          </a:p>
        </p:txBody>
      </p:sp>
    </p:spTree>
    <p:extLst>
      <p:ext uri="{BB962C8B-B14F-4D97-AF65-F5344CB8AC3E}">
        <p14:creationId xmlns:p14="http://schemas.microsoft.com/office/powerpoint/2010/main" val="30055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để</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các</a:t>
            </a:r>
            <a:r>
              <a:rPr lang="en-US" dirty="0"/>
              <a:t> </a:t>
            </a:r>
            <a:r>
              <a:rPr lang="en-US" dirty="0" err="1"/>
              <a:t>em</a:t>
            </a:r>
            <a:r>
              <a:rPr lang="en-US" dirty="0"/>
              <a:t> ạ, </a:t>
            </a:r>
            <a:r>
              <a:rPr lang="en-US" dirty="0" err="1"/>
              <a:t>bây</a:t>
            </a:r>
            <a:r>
              <a:rPr lang="en-US" dirty="0"/>
              <a:t> </a:t>
            </a:r>
            <a:r>
              <a:rPr lang="en-US" dirty="0" err="1"/>
              <a:t>giờ</a:t>
            </a:r>
            <a:r>
              <a:rPr lang="en-US" dirty="0"/>
              <a:t> </a:t>
            </a:r>
            <a:r>
              <a:rPr lang="en-US" dirty="0" err="1"/>
              <a:t>mình</a:t>
            </a:r>
            <a:r>
              <a:rPr lang="en-US" dirty="0"/>
              <a:t> </a:t>
            </a:r>
            <a:r>
              <a:rPr lang="en-US" dirty="0" err="1"/>
              <a:t>cùng</a:t>
            </a:r>
            <a:r>
              <a:rPr lang="en-US" dirty="0"/>
              <a:t> </a:t>
            </a:r>
            <a:r>
              <a:rPr lang="en-US" dirty="0" err="1"/>
              <a:t>vào</a:t>
            </a:r>
            <a:r>
              <a:rPr lang="en-US" dirty="0"/>
              <a:t> ý </a:t>
            </a:r>
            <a:r>
              <a:rPr lang="en-US" dirty="0" err="1"/>
              <a:t>đầu</a:t>
            </a:r>
            <a:r>
              <a:rPr lang="en-US" dirty="0"/>
              <a:t> </a:t>
            </a:r>
            <a:r>
              <a:rPr lang="en-US" dirty="0" err="1"/>
              <a:t>tiên</a:t>
            </a:r>
            <a:r>
              <a:rPr lang="en-US" dirty="0"/>
              <a:t> </a:t>
            </a:r>
            <a:r>
              <a:rPr lang="en-US" dirty="0" err="1"/>
              <a:t>để</a:t>
            </a:r>
            <a:r>
              <a:rPr lang="en-US" dirty="0"/>
              <a:t> </a:t>
            </a:r>
            <a:r>
              <a:rPr lang="en-US" dirty="0" err="1"/>
              <a:t>xem</a:t>
            </a:r>
            <a:r>
              <a:rPr lang="en-US" dirty="0"/>
              <a:t> </a:t>
            </a:r>
            <a:r>
              <a:rPr lang="en-US" dirty="0" err="1"/>
              <a:t>nhà</a:t>
            </a:r>
            <a:r>
              <a:rPr lang="en-US" dirty="0"/>
              <a:t> </a:t>
            </a:r>
            <a:r>
              <a:rPr lang="en-US" dirty="0" err="1"/>
              <a:t>văn</a:t>
            </a:r>
            <a:r>
              <a:rPr lang="en-US" dirty="0"/>
              <a:t> </a:t>
            </a:r>
            <a:r>
              <a:rPr lang="en-US" dirty="0" err="1"/>
              <a:t>đã</a:t>
            </a:r>
            <a:r>
              <a:rPr lang="en-US" dirty="0"/>
              <a:t> </a:t>
            </a:r>
            <a:r>
              <a:rPr lang="en-US" dirty="0" err="1"/>
              <a:t>giới</a:t>
            </a:r>
            <a:r>
              <a:rPr lang="en-US" dirty="0"/>
              <a:t> </a:t>
            </a:r>
            <a:r>
              <a:rPr lang="en-US" dirty="0" err="1"/>
              <a:t>thiệu</a:t>
            </a:r>
            <a:r>
              <a:rPr lang="en-US" dirty="0"/>
              <a:t> </a:t>
            </a:r>
            <a:r>
              <a:rPr lang="en-US" dirty="0" err="1"/>
              <a:t>về</a:t>
            </a:r>
            <a:r>
              <a:rPr lang="en-US" dirty="0"/>
              <a:t> 2 </a:t>
            </a:r>
            <a:r>
              <a:rPr lang="en-US" dirty="0" err="1"/>
              <a:t>nhân</a:t>
            </a:r>
            <a:r>
              <a:rPr lang="en-US" dirty="0"/>
              <a:t> </a:t>
            </a:r>
            <a:r>
              <a:rPr lang="en-US" dirty="0" err="1"/>
              <a:t>vật</a:t>
            </a:r>
            <a:r>
              <a:rPr lang="en-US" dirty="0"/>
              <a:t> </a:t>
            </a:r>
            <a:r>
              <a:rPr lang="en-US" dirty="0" err="1"/>
              <a:t>của</a:t>
            </a:r>
            <a:r>
              <a:rPr lang="en-US" dirty="0"/>
              <a:t> </a:t>
            </a:r>
            <a:r>
              <a:rPr lang="en-US" dirty="0" err="1"/>
              <a:t>mình</a:t>
            </a:r>
            <a:r>
              <a:rPr lang="en-US" dirty="0"/>
              <a:t>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ntn</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22</a:t>
            </a:fld>
            <a:endParaRPr lang="en-US"/>
          </a:p>
        </p:txBody>
      </p:sp>
    </p:spTree>
    <p:extLst>
      <p:ext uri="{BB962C8B-B14F-4D97-AF65-F5344CB8AC3E}">
        <p14:creationId xmlns:p14="http://schemas.microsoft.com/office/powerpoint/2010/main" val="222367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23</a:t>
            </a:fld>
            <a:endParaRPr lang="en-US"/>
          </a:p>
        </p:txBody>
      </p:sp>
    </p:spTree>
    <p:extLst>
      <p:ext uri="{BB962C8B-B14F-4D97-AF65-F5344CB8AC3E}">
        <p14:creationId xmlns:p14="http://schemas.microsoft.com/office/powerpoint/2010/main" val="387147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a:t>
            </a:r>
            <a:r>
              <a:rPr lang="en-US" dirty="0" err="1"/>
              <a:t>Như</a:t>
            </a:r>
            <a:r>
              <a:rPr lang="en-US" dirty="0"/>
              <a:t> </a:t>
            </a:r>
            <a:r>
              <a:rPr lang="en-US" dirty="0" err="1"/>
              <a:t>vậy</a:t>
            </a:r>
            <a:r>
              <a:rPr lang="en-US" dirty="0"/>
              <a:t>, ta </a:t>
            </a:r>
            <a:r>
              <a:rPr lang="en-US" dirty="0" err="1"/>
              <a:t>thấy</a:t>
            </a:r>
            <a:r>
              <a:rPr lang="en-US" dirty="0"/>
              <a:t> </a:t>
            </a:r>
            <a:r>
              <a:rPr lang="en-US" dirty="0" err="1"/>
              <a:t>cả</a:t>
            </a:r>
            <a:r>
              <a:rPr lang="en-US" dirty="0"/>
              <a:t> HTB </a:t>
            </a:r>
            <a:r>
              <a:rPr lang="en-US" dirty="0" err="1"/>
              <a:t>và</a:t>
            </a:r>
            <a:r>
              <a:rPr lang="en-US" dirty="0"/>
              <a:t> </a:t>
            </a:r>
            <a:r>
              <a:rPr lang="en-US" dirty="0" err="1"/>
              <a:t>cáo</a:t>
            </a:r>
            <a:r>
              <a:rPr lang="en-US" dirty="0"/>
              <a:t> </a:t>
            </a:r>
            <a:r>
              <a:rPr lang="en-US" dirty="0" err="1"/>
              <a:t>đều</a:t>
            </a:r>
            <a:r>
              <a:rPr lang="en-US" dirty="0"/>
              <a:t> </a:t>
            </a:r>
            <a:r>
              <a:rPr lang="en-US" dirty="0" err="1"/>
              <a:t>gặp</a:t>
            </a:r>
            <a:r>
              <a:rPr lang="en-US" dirty="0"/>
              <a:t> </a:t>
            </a:r>
            <a:r>
              <a:rPr lang="en-US" dirty="0" err="1"/>
              <a:t>nhau</a:t>
            </a:r>
            <a:r>
              <a:rPr lang="en-US" dirty="0"/>
              <a:t> </a:t>
            </a:r>
            <a:r>
              <a:rPr lang="en-US" dirty="0" err="1"/>
              <a:t>trong</a:t>
            </a:r>
            <a:r>
              <a:rPr lang="en-US" dirty="0"/>
              <a:t> </a:t>
            </a:r>
            <a:r>
              <a:rPr lang="en-US" dirty="0" err="1"/>
              <a:t>cùng</a:t>
            </a:r>
            <a:r>
              <a:rPr lang="en-US" dirty="0"/>
              <a:t> 1 </a:t>
            </a:r>
            <a:r>
              <a:rPr lang="en-US" dirty="0" err="1"/>
              <a:t>hoàn</a:t>
            </a:r>
            <a:r>
              <a:rPr lang="en-US" dirty="0"/>
              <a:t> </a:t>
            </a:r>
            <a:r>
              <a:rPr lang="en-US" dirty="0" err="1"/>
              <a:t>cảnh</a:t>
            </a:r>
            <a:r>
              <a:rPr lang="en-US" dirty="0"/>
              <a:t> </a:t>
            </a:r>
            <a:r>
              <a:rPr lang="en-US" dirty="0" err="1"/>
              <a:t>là</a:t>
            </a:r>
            <a:r>
              <a:rPr lang="en-US" dirty="0"/>
              <a:t> </a:t>
            </a:r>
            <a:r>
              <a:rPr lang="en-US" dirty="0" err="1"/>
              <a:t>buồn</a:t>
            </a:r>
            <a:r>
              <a:rPr lang="en-US" dirty="0"/>
              <a:t> </a:t>
            </a:r>
            <a:r>
              <a:rPr lang="en-US" dirty="0" err="1"/>
              <a:t>bã</a:t>
            </a:r>
            <a:r>
              <a:rPr lang="en-US" dirty="0"/>
              <a:t>, </a:t>
            </a:r>
            <a:r>
              <a:rPr lang="en-US" dirty="0" err="1"/>
              <a:t>chán</a:t>
            </a:r>
            <a:r>
              <a:rPr lang="en-US" dirty="0"/>
              <a:t> </a:t>
            </a:r>
            <a:r>
              <a:rPr lang="en-US" dirty="0" err="1"/>
              <a:t>nản</a:t>
            </a:r>
            <a:r>
              <a:rPr lang="en-US" dirty="0"/>
              <a:t>, </a:t>
            </a:r>
            <a:r>
              <a:rPr lang="en-US" dirty="0" err="1"/>
              <a:t>cô</a:t>
            </a:r>
            <a:r>
              <a:rPr lang="en-US" dirty="0"/>
              <a:t> </a:t>
            </a:r>
            <a:r>
              <a:rPr lang="en-US" dirty="0" err="1"/>
              <a:t>đơn</a:t>
            </a:r>
            <a:r>
              <a:rPr lang="en-US" dirty="0"/>
              <a:t>. </a:t>
            </a:r>
            <a:r>
              <a:rPr lang="en-US" dirty="0" err="1"/>
              <a:t>Có</a:t>
            </a:r>
            <a:r>
              <a:rPr lang="en-US" dirty="0"/>
              <a:t> </a:t>
            </a:r>
            <a:r>
              <a:rPr lang="en-US" dirty="0" err="1"/>
              <a:t>lẽ</a:t>
            </a:r>
            <a:r>
              <a:rPr lang="en-US" dirty="0"/>
              <a:t> </a:t>
            </a:r>
            <a:r>
              <a:rPr lang="en-US" dirty="0" err="1"/>
              <a:t>cả</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đều</a:t>
            </a:r>
            <a:r>
              <a:rPr lang="en-US" dirty="0"/>
              <a:t> </a:t>
            </a:r>
            <a:r>
              <a:rPr lang="en-US" dirty="0" err="1"/>
              <a:t>đang</a:t>
            </a:r>
            <a:r>
              <a:rPr lang="en-US" dirty="0"/>
              <a:t> </a:t>
            </a:r>
            <a:r>
              <a:rPr lang="en-US" dirty="0" err="1"/>
              <a:t>rất</a:t>
            </a:r>
            <a:r>
              <a:rPr lang="en-US" dirty="0"/>
              <a:t> </a:t>
            </a:r>
            <a:r>
              <a:rPr lang="en-US" dirty="0" err="1"/>
              <a:t>mong</a:t>
            </a:r>
            <a:r>
              <a:rPr lang="en-US" dirty="0"/>
              <a:t> </a:t>
            </a:r>
            <a:r>
              <a:rPr lang="en-US" dirty="0" err="1"/>
              <a:t>muốn</a:t>
            </a:r>
            <a:r>
              <a:rPr lang="en-US" dirty="0"/>
              <a:t> </a:t>
            </a:r>
            <a:r>
              <a:rPr lang="en-US" dirty="0" err="1"/>
              <a:t>tìm</a:t>
            </a:r>
            <a:r>
              <a:rPr lang="en-US" dirty="0"/>
              <a:t> </a:t>
            </a:r>
            <a:r>
              <a:rPr lang="en-US" dirty="0" err="1"/>
              <a:t>được</a:t>
            </a:r>
            <a:r>
              <a:rPr lang="en-US" dirty="0"/>
              <a:t> </a:t>
            </a:r>
            <a:r>
              <a:rPr lang="en-US" dirty="0" err="1"/>
              <a:t>cho</a:t>
            </a:r>
            <a:r>
              <a:rPr lang="en-US" dirty="0"/>
              <a:t> </a:t>
            </a:r>
            <a:r>
              <a:rPr lang="en-US" dirty="0" err="1"/>
              <a:t>mình</a:t>
            </a:r>
            <a:r>
              <a:rPr lang="en-US" dirty="0"/>
              <a:t> </a:t>
            </a:r>
            <a:r>
              <a:rPr lang="en-US" dirty="0" err="1"/>
              <a:t>những</a:t>
            </a:r>
            <a:r>
              <a:rPr lang="en-US" dirty="0"/>
              <a:t> </a:t>
            </a:r>
            <a:r>
              <a:rPr lang="en-US" dirty="0" err="1"/>
              <a:t>người</a:t>
            </a:r>
            <a:r>
              <a:rPr lang="en-US" dirty="0"/>
              <a:t> </a:t>
            </a:r>
            <a:r>
              <a:rPr lang="en-US" dirty="0" err="1"/>
              <a:t>bạn</a:t>
            </a:r>
            <a:r>
              <a:rPr lang="en-US" dirty="0"/>
              <a:t> </a:t>
            </a:r>
            <a:r>
              <a:rPr lang="en-US" dirty="0" err="1"/>
              <a:t>đúng</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24</a:t>
            </a:fld>
            <a:endParaRPr lang="en-US"/>
          </a:p>
        </p:txBody>
      </p:sp>
    </p:spTree>
    <p:extLst>
      <p:ext uri="{BB962C8B-B14F-4D97-AF65-F5344CB8AC3E}">
        <p14:creationId xmlns:p14="http://schemas.microsoft.com/office/powerpoint/2010/main" val="417163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231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28897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18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72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2553" y="0"/>
            <a:ext cx="5740083" cy="5615306"/>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4993803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71273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35517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05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77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49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401763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11906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4507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9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6550" y="789940"/>
            <a:ext cx="4937760" cy="3898900"/>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16/07/2021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692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292101"/>
            <a:ext cx="8412480" cy="10604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460500"/>
            <a:ext cx="8412480" cy="34810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a:defRPr sz="960">
                <a:solidFill>
                  <a:schemeClr val="tx1">
                    <a:tint val="75000"/>
                  </a:schemeClr>
                </a:solidFill>
              </a:defRPr>
            </a:lvl1pPr>
          </a:lstStyle>
          <a:p>
            <a:fld id="{BEB8C5B2-79E6-4FE0-925D-649E23228A97}" type="datetimeFigureOut">
              <a:rPr lang="vi-VN" smtClean="0"/>
              <a:pPr/>
              <a:t>16/07/2021</a:t>
            </a:fld>
            <a:endParaRPr lang="vi-VN"/>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a:defRPr sz="960">
                <a:solidFill>
                  <a:schemeClr val="tx1">
                    <a:tint val="75000"/>
                  </a:schemeClr>
                </a:solidFill>
              </a:defRPr>
            </a:lvl1pPr>
          </a:lstStyle>
          <a:p>
            <a:fld id="{AEB29C0A-FD09-4467-B054-B6BB771B5008}" type="slidenum">
              <a:rPr lang="vi-VN" smtClean="0"/>
              <a:pPr/>
              <a:t>‹#›</a:t>
            </a:fld>
            <a:endParaRPr lang="vi-VN"/>
          </a:p>
        </p:txBody>
      </p:sp>
    </p:spTree>
    <p:extLst>
      <p:ext uri="{BB962C8B-B14F-4D97-AF65-F5344CB8AC3E}">
        <p14:creationId xmlns:p14="http://schemas.microsoft.com/office/powerpoint/2010/main" val="4013719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7E59E-B9C1-4DA4-B585-630F0BC17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227" y="0"/>
            <a:ext cx="5973146" cy="5486400"/>
          </a:xfrm>
          <a:prstGeom prst="rect">
            <a:avLst/>
          </a:prstGeom>
        </p:spPr>
      </p:pic>
    </p:spTree>
    <p:extLst>
      <p:ext uri="{BB962C8B-B14F-4D97-AF65-F5344CB8AC3E}">
        <p14:creationId xmlns:p14="http://schemas.microsoft.com/office/powerpoint/2010/main" val="4877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60960" y="141768"/>
            <a:ext cx="6278874" cy="5161752"/>
          </a:xfrm>
          <a:prstGeom prst="rect">
            <a:avLst/>
          </a:prstGeom>
        </p:spPr>
      </p:pic>
      <p:sp>
        <p:nvSpPr>
          <p:cNvPr id="6" name="TextBox 5">
            <a:extLst>
              <a:ext uri="{FF2B5EF4-FFF2-40B4-BE49-F238E27FC236}">
                <a16:creationId xmlns:a16="http://schemas.microsoft.com/office/drawing/2014/main" id="{CF0467AB-78DD-4B88-8F9A-2C823B38127A}"/>
              </a:ext>
            </a:extLst>
          </p:cNvPr>
          <p:cNvSpPr txBox="1"/>
          <p:nvPr/>
        </p:nvSpPr>
        <p:spPr>
          <a:xfrm flipH="1">
            <a:off x="657102" y="1592085"/>
            <a:ext cx="5331354" cy="1754326"/>
          </a:xfrm>
          <a:prstGeom prst="rect">
            <a:avLst/>
          </a:prstGeom>
          <a:noFill/>
        </p:spPr>
        <p:txBody>
          <a:bodyPr wrap="square">
            <a:spAutoFit/>
          </a:bodyPr>
          <a:lstStyle/>
          <a:p>
            <a:pPr lvl="0" algn="ctr" defTabSz="914394">
              <a:defRPr/>
            </a:pPr>
            <a:r>
              <a:rPr lang="en-US" sz="3600" b="1" dirty="0" err="1">
                <a:latin typeface="#9Slide03 Arima Madurai" panose="00000500000000000000" pitchFamily="2" charset="0"/>
                <a:cs typeface="#9Slide03 Arima Madurai" panose="00000500000000000000" pitchFamily="2" charset="0"/>
              </a:rPr>
              <a:t>Trích</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Hoàng</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tử</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bé</a:t>
            </a:r>
            <a:r>
              <a:rPr lang="en-US" sz="3600" b="1" dirty="0">
                <a:latin typeface="#9Slide03 Arima Madurai" panose="00000500000000000000" pitchFamily="2" charset="0"/>
                <a:cs typeface="#9Slide03 Arima Madurai" panose="00000500000000000000" pitchFamily="2" charset="0"/>
              </a:rPr>
              <a:t>” - </a:t>
            </a:r>
            <a:r>
              <a:rPr lang="en-US" altLang="zh-CN" sz="3600" b="1" dirty="0" err="1">
                <a:latin typeface="#9Slide03 Arima Madurai" panose="00000500000000000000" pitchFamily="2" charset="0"/>
                <a:cs typeface="#9Slide03 Arima Madurai" panose="00000500000000000000" pitchFamily="2" charset="0"/>
              </a:rPr>
              <a:t>Là</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tác</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phẩm</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văn</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học</a:t>
            </a:r>
            <a:r>
              <a:rPr lang="en-US" altLang="zh-CN" sz="3600" b="1" dirty="0">
                <a:latin typeface="#9Slide03 Arima Madurai" panose="00000500000000000000" pitchFamily="2" charset="0"/>
                <a:cs typeface="#9Slide03 Arima Madurai" panose="00000500000000000000" pitchFamily="2" charset="0"/>
              </a:rPr>
              <a:t> hay </a:t>
            </a:r>
            <a:r>
              <a:rPr lang="en-US" altLang="zh-CN" sz="3600" b="1" dirty="0" err="1">
                <a:latin typeface="#9Slide03 Arima Madurai" panose="00000500000000000000" pitchFamily="2" charset="0"/>
                <a:cs typeface="#9Slide03 Arima Madurai" panose="00000500000000000000" pitchFamily="2" charset="0"/>
              </a:rPr>
              <a:t>nhất</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thế</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kỉ</a:t>
            </a:r>
            <a:r>
              <a:rPr lang="en-US" altLang="zh-CN" sz="3600" b="1" dirty="0">
                <a:latin typeface="#9Slide03 Arima Madurai" panose="00000500000000000000" pitchFamily="2" charset="0"/>
                <a:cs typeface="#9Slide03 Arima Madurai" panose="00000500000000000000" pitchFamily="2" charset="0"/>
              </a:rPr>
              <a:t> XX </a:t>
            </a:r>
            <a:r>
              <a:rPr lang="en-US" altLang="zh-CN" sz="3600" b="1" dirty="0" err="1">
                <a:latin typeface="#9Slide03 Arima Madurai" panose="00000500000000000000" pitchFamily="2" charset="0"/>
                <a:cs typeface="#9Slide03 Arima Madurai" panose="00000500000000000000" pitchFamily="2" charset="0"/>
              </a:rPr>
              <a:t>của</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Pháp</a:t>
            </a:r>
            <a:endParaRPr lang="en-US" sz="3600" b="1" dirty="0">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Tree>
    <p:extLst>
      <p:ext uri="{BB962C8B-B14F-4D97-AF65-F5344CB8AC3E}">
        <p14:creationId xmlns:p14="http://schemas.microsoft.com/office/powerpoint/2010/main" val="416630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a16="http://schemas.microsoft.com/office/drawing/2014/main" id="{48214494-A66D-4477-8388-53906571D3F2}"/>
              </a:ext>
            </a:extLst>
          </p:cNvPr>
          <p:cNvSpPr txBox="1"/>
          <p:nvPr/>
        </p:nvSpPr>
        <p:spPr>
          <a:xfrm>
            <a:off x="3804854" y="1189907"/>
            <a:ext cx="4886960" cy="1754326"/>
          </a:xfrm>
          <a:prstGeom prst="rect">
            <a:avLst/>
          </a:prstGeom>
          <a:noFill/>
        </p:spPr>
        <p:txBody>
          <a:bodyPr wrap="square">
            <a:spAutoFit/>
          </a:bodyPr>
          <a:lstStyle/>
          <a:p>
            <a:pPr algn="ctr"/>
            <a:r>
              <a:rPr lang="en-US" sz="5400" dirty="0">
                <a:solidFill>
                  <a:srgbClr val="0070C0"/>
                </a:solidFill>
                <a:latin typeface="#9Slide05 SVNCookie" panose="020B0606040200020203" pitchFamily="34" charset="0"/>
              </a:rPr>
              <a:t>3/ </a:t>
            </a:r>
            <a:r>
              <a:rPr lang="en-US" sz="5400" dirty="0" err="1">
                <a:solidFill>
                  <a:srgbClr val="0070C0"/>
                </a:solidFill>
                <a:latin typeface="#9Slide05 SVNCookie" panose="020B0606040200020203" pitchFamily="34" charset="0"/>
              </a:rPr>
              <a:t>Kể</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tên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những</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nhân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vật</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có</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trong</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đoạn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trích</a:t>
            </a:r>
            <a:endParaRPr lang="en-US" sz="5400" dirty="0">
              <a:solidFill>
                <a:srgbClr val="0070C0"/>
              </a:solidFill>
              <a:latin typeface="#9Slide05 SVNCookie" panose="020B0606040200020203" pitchFamily="34" charset="0"/>
            </a:endParaRPr>
          </a:p>
        </p:txBody>
      </p:sp>
    </p:spTree>
    <p:extLst>
      <p:ext uri="{BB962C8B-B14F-4D97-AF65-F5344CB8AC3E}">
        <p14:creationId xmlns:p14="http://schemas.microsoft.com/office/powerpoint/2010/main" val="10005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1059092" y="725810"/>
            <a:ext cx="4549223" cy="3896989"/>
          </a:xfrm>
          <a:prstGeom prst="rect">
            <a:avLst/>
          </a:prstGeom>
        </p:spPr>
      </p:pic>
      <p:sp>
        <p:nvSpPr>
          <p:cNvPr id="6" name="TextBox 5">
            <a:extLst>
              <a:ext uri="{FF2B5EF4-FFF2-40B4-BE49-F238E27FC236}">
                <a16:creationId xmlns:a16="http://schemas.microsoft.com/office/drawing/2014/main" id="{CF0467AB-78DD-4B88-8F9A-2C823B38127A}"/>
              </a:ext>
            </a:extLst>
          </p:cNvPr>
          <p:cNvSpPr txBox="1"/>
          <p:nvPr/>
        </p:nvSpPr>
        <p:spPr>
          <a:xfrm flipH="1">
            <a:off x="1794932" y="1952414"/>
            <a:ext cx="3333221" cy="1077218"/>
          </a:xfrm>
          <a:prstGeom prst="rect">
            <a:avLst/>
          </a:prstGeom>
          <a:noFill/>
        </p:spPr>
        <p:txBody>
          <a:bodyPr wrap="square">
            <a:spAutoFit/>
          </a:bodyPr>
          <a:lstStyle/>
          <a:p>
            <a:pPr algn="ctr"/>
            <a:r>
              <a:rPr lang="en-US" sz="3200" b="1" dirty="0" err="1">
                <a:latin typeface="#9Slide03 Arima Madurai" panose="00000500000000000000" pitchFamily="2" charset="0"/>
                <a:cs typeface="#9Slide03 Arima Madurai" panose="00000500000000000000" pitchFamily="2" charset="0"/>
              </a:rPr>
              <a:t>Cáo</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Hoàng</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tử</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bé</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Hoa</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hồng</a:t>
            </a:r>
            <a:endParaRPr lang="en-US" sz="2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5461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a16="http://schemas.microsoft.com/office/drawing/2014/main" id="{48214494-A66D-4477-8388-53906571D3F2}"/>
              </a:ext>
            </a:extLst>
          </p:cNvPr>
          <p:cNvSpPr txBox="1"/>
          <p:nvPr/>
        </p:nvSpPr>
        <p:spPr>
          <a:xfrm>
            <a:off x="3840480" y="1198616"/>
            <a:ext cx="4886960" cy="1754326"/>
          </a:xfrm>
          <a:prstGeom prst="rect">
            <a:avLst/>
          </a:prstGeom>
          <a:noFill/>
        </p:spPr>
        <p:txBody>
          <a:bodyPr wrap="square">
            <a:spAutoFit/>
          </a:bodyPr>
          <a:lstStyle/>
          <a:p>
            <a:pPr algn="ctr"/>
            <a:r>
              <a:rPr lang="en-US" sz="5400" dirty="0">
                <a:solidFill>
                  <a:srgbClr val="0070C0"/>
                </a:solidFill>
                <a:latin typeface="#9Slide05 SVNCookie" panose="020B0606040200020203" pitchFamily="34" charset="0"/>
              </a:rPr>
              <a:t>4/ </a:t>
            </a:r>
            <a:r>
              <a:rPr lang="en-US" sz="5400" dirty="0" err="1">
                <a:solidFill>
                  <a:srgbClr val="0070C0"/>
                </a:solidFill>
                <a:latin typeface="#9Slide05 SVNCookie" panose="020B0606040200020203" pitchFamily="34" charset="0"/>
              </a:rPr>
              <a:t>Chủ</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đề</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và</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thể</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loại</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của</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văn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bản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là</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gì</a:t>
            </a:r>
            <a:r>
              <a:rPr lang="en-US" sz="5400" dirty="0">
                <a:solidFill>
                  <a:srgbClr val="0070C0"/>
                </a:solidFill>
                <a:latin typeface="#9Slide05 SVNCookie" panose="020B0606040200020203" pitchFamily="34" charset="0"/>
              </a:rPr>
              <a:t>? </a:t>
            </a:r>
          </a:p>
        </p:txBody>
      </p:sp>
    </p:spTree>
    <p:extLst>
      <p:ext uri="{BB962C8B-B14F-4D97-AF65-F5344CB8AC3E}">
        <p14:creationId xmlns:p14="http://schemas.microsoft.com/office/powerpoint/2010/main" val="206109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597985" y="179913"/>
            <a:ext cx="5403928" cy="4629153"/>
          </a:xfrm>
          <a:prstGeom prst="rect">
            <a:avLst/>
          </a:prstGeom>
        </p:spPr>
      </p:pic>
      <p:sp>
        <p:nvSpPr>
          <p:cNvPr id="6" name="TextBox 5">
            <a:extLst>
              <a:ext uri="{FF2B5EF4-FFF2-40B4-BE49-F238E27FC236}">
                <a16:creationId xmlns:a16="http://schemas.microsoft.com/office/drawing/2014/main" id="{CF0467AB-78DD-4B88-8F9A-2C823B38127A}"/>
              </a:ext>
            </a:extLst>
          </p:cNvPr>
          <p:cNvSpPr txBox="1"/>
          <p:nvPr/>
        </p:nvSpPr>
        <p:spPr>
          <a:xfrm flipH="1">
            <a:off x="1507066" y="1665982"/>
            <a:ext cx="4418647" cy="1077218"/>
          </a:xfrm>
          <a:prstGeom prst="rect">
            <a:avLst/>
          </a:prstGeom>
          <a:noFill/>
        </p:spPr>
        <p:txBody>
          <a:bodyPr wrap="square">
            <a:spAutoFit/>
          </a:bodyPr>
          <a:lstStyle/>
          <a:p>
            <a:pPr algn="just"/>
            <a:r>
              <a:rPr lang="en-US" sz="3200" b="1" dirty="0" err="1">
                <a:latin typeface="#9Slide03 Arima Madurai" panose="00000500000000000000" pitchFamily="2" charset="0"/>
                <a:cs typeface="#9Slide03 Arima Madurai" panose="00000500000000000000" pitchFamily="2" charset="0"/>
              </a:rPr>
              <a:t>Chủ</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đề</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Tình</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bạn</a:t>
            </a:r>
            <a:endParaRPr lang="en-US" sz="3200" b="1" dirty="0">
              <a:latin typeface="#9Slide03 Arima Madurai" panose="00000500000000000000" pitchFamily="2" charset="0"/>
              <a:cs typeface="#9Slide03 Arima Madurai" panose="00000500000000000000" pitchFamily="2" charset="0"/>
            </a:endParaRPr>
          </a:p>
          <a:p>
            <a:pPr algn="just"/>
            <a:r>
              <a:rPr lang="en-US" sz="3200" b="1" dirty="0" err="1">
                <a:latin typeface="#9Slide03 Arima Madurai" panose="00000500000000000000" pitchFamily="2" charset="0"/>
                <a:cs typeface="#9Slide03 Arima Madurai" panose="00000500000000000000" pitchFamily="2" charset="0"/>
              </a:rPr>
              <a:t>Thể</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loại</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Tiểu</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thuyết</a:t>
            </a:r>
            <a:endParaRPr lang="en-US" sz="32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8516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7C7F7-D326-4E13-8DB6-BA0DD8A6C622}"/>
              </a:ext>
            </a:extLst>
          </p:cNvPr>
          <p:cNvSpPr/>
          <p:nvPr/>
        </p:nvSpPr>
        <p:spPr>
          <a:xfrm>
            <a:off x="347133" y="3632197"/>
            <a:ext cx="9042400" cy="146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rgbClr val="FF0000"/>
                </a:solidFill>
                <a:latin typeface="#9Slide05 SVNCookie" panose="020B0606040200020203" pitchFamily="34" charset="0"/>
              </a:rPr>
              <a:t>1/ </a:t>
            </a:r>
            <a:r>
              <a:rPr lang="en-US" sz="8800" dirty="0" err="1">
                <a:solidFill>
                  <a:srgbClr val="FF0000"/>
                </a:solidFill>
                <a:latin typeface="#9Slide05 SVNCookie" panose="020B0606040200020203" pitchFamily="34" charset="0"/>
              </a:rPr>
              <a:t>Tác</a:t>
            </a:r>
            <a:r>
              <a:rPr lang="en-US" sz="8800" dirty="0">
                <a:solidFill>
                  <a:srgbClr val="FF0000"/>
                </a:solidFill>
                <a:latin typeface="#9Slide05 SVNCookie" panose="020B0606040200020203" pitchFamily="34" charset="0"/>
              </a:rPr>
              <a:t> </a:t>
            </a:r>
            <a:r>
              <a:rPr lang="en-US" sz="8800" dirty="0" err="1">
                <a:solidFill>
                  <a:srgbClr val="FF0000"/>
                </a:solidFill>
                <a:latin typeface="#9Slide05 SVNCookie" panose="020B0606040200020203" pitchFamily="34" charset="0"/>
              </a:rPr>
              <a:t>giả</a:t>
            </a:r>
            <a:endParaRPr lang="en-US" sz="8800" dirty="0">
              <a:solidFill>
                <a:srgbClr val="FF0000"/>
              </a:solidFill>
              <a:latin typeface="#9Slide05 SVNCookie" panose="020B0606040200020203" pitchFamily="34" charset="0"/>
            </a:endParaRPr>
          </a:p>
        </p:txBody>
      </p:sp>
      <p:pic>
        <p:nvPicPr>
          <p:cNvPr id="1026" name="Picture 2" descr="Điều bí ẩn cuối cùng của tác giả Hoàng Tử Bé | LÊ THIẾU NHƠN">
            <a:extLst>
              <a:ext uri="{FF2B5EF4-FFF2-40B4-BE49-F238E27FC236}">
                <a16:creationId xmlns:a16="http://schemas.microsoft.com/office/drawing/2014/main" id="{71048A57-563C-4F05-BF18-621F21329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33" y="277285"/>
            <a:ext cx="4418106" cy="3024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Điều bí ẩn cuối cùng của tác giả 'Hoàng Tử Bé'">
            <a:extLst>
              <a:ext uri="{FF2B5EF4-FFF2-40B4-BE49-F238E27FC236}">
                <a16:creationId xmlns:a16="http://schemas.microsoft.com/office/drawing/2014/main" id="{376423CF-384E-49B1-B6D2-6D79248BA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574" y="277285"/>
            <a:ext cx="4418106" cy="3024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a:extLst>
              <a:ext uri="{FF2B5EF4-FFF2-40B4-BE49-F238E27FC236}">
                <a16:creationId xmlns:a16="http://schemas.microsoft.com/office/drawing/2014/main" id="{1633F2C5-196B-47FB-8122-0D19D07B5872}"/>
              </a:ext>
            </a:extLst>
          </p:cNvPr>
          <p:cNvGrpSpPr/>
          <p:nvPr/>
        </p:nvGrpSpPr>
        <p:grpSpPr>
          <a:xfrm>
            <a:off x="361951" y="1028701"/>
            <a:ext cx="9029698" cy="933082"/>
            <a:chOff x="3037233" y="1135500"/>
            <a:chExt cx="8680005" cy="970500"/>
          </a:xfrm>
        </p:grpSpPr>
        <p:sp>
          <p:nvSpPr>
            <p:cNvPr id="26" name="Google Shape;254;p39">
              <a:extLst>
                <a:ext uri="{FF2B5EF4-FFF2-40B4-BE49-F238E27FC236}">
                  <a16:creationId xmlns:a16="http://schemas.microsoft.com/office/drawing/2014/main" id="{E97A3308-6668-4456-AF5C-8FDD75E11AA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2200" dirty="0"/>
            </a:p>
          </p:txBody>
        </p:sp>
        <p:sp>
          <p:nvSpPr>
            <p:cNvPr id="28" name="Google Shape;255;p39">
              <a:extLst>
                <a:ext uri="{FF2B5EF4-FFF2-40B4-BE49-F238E27FC236}">
                  <a16:creationId xmlns:a16="http://schemas.microsoft.com/office/drawing/2014/main" id="{4FDB4B44-C2A8-4CAE-A59C-43740870C8B1}"/>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2200" dirty="0"/>
            </a:p>
          </p:txBody>
        </p:sp>
        <p:sp>
          <p:nvSpPr>
            <p:cNvPr id="30" name="Google Shape;256;p39">
              <a:extLst>
                <a:ext uri="{FF2B5EF4-FFF2-40B4-BE49-F238E27FC236}">
                  <a16:creationId xmlns:a16="http://schemas.microsoft.com/office/drawing/2014/main" id="{7E1C1890-C416-420C-9170-7A8A0C11DA6B}"/>
                </a:ext>
              </a:extLst>
            </p:cNvPr>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Tiểu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sử</a:t>
              </a:r>
              <a:endParaRPr sz="2200" b="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a16="http://schemas.microsoft.com/office/drawing/2014/main" id="{9DF4598C-2A1A-4BC9-B3B9-E8BA87C770F0}"/>
              </a:ext>
            </a:extLst>
          </p:cNvPr>
          <p:cNvSpPr txBox="1"/>
          <p:nvPr/>
        </p:nvSpPr>
        <p:spPr>
          <a:xfrm>
            <a:off x="2591102" y="1190231"/>
            <a:ext cx="6538721" cy="770852"/>
          </a:xfrm>
          <a:prstGeom prst="rect">
            <a:avLst/>
          </a:prstGeom>
          <a:noFill/>
        </p:spPr>
        <p:txBody>
          <a:bodyPr wrap="square">
            <a:spAutoFit/>
          </a:bodyPr>
          <a:lstStyle/>
          <a:p>
            <a:pPr algn="just">
              <a:lnSpc>
                <a:spcPct val="115000"/>
              </a:lnSpc>
            </a:pPr>
            <a:r>
              <a:rPr lang="en-US" sz="2000" dirty="0" err="1">
                <a:latin typeface="Times New Roman" pitchFamily="18" charset="0"/>
                <a:cs typeface="Times New Roman" pitchFamily="18" charset="0"/>
              </a:rPr>
              <a:t>Ăng-toan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Xanh-tơ</a:t>
            </a:r>
            <a:r>
              <a:rPr lang="en-US" sz="2000" dirty="0">
                <a:latin typeface="Times New Roman" pitchFamily="18" charset="0"/>
                <a:cs typeface="Times New Roman" pitchFamily="18" charset="0"/>
              </a:rPr>
              <a:t> Ê-xu-pe-</a:t>
            </a:r>
            <a:r>
              <a:rPr lang="en-US" sz="2000" dirty="0" err="1">
                <a:latin typeface="Times New Roman" pitchFamily="18" charset="0"/>
                <a:cs typeface="Times New Roman" pitchFamily="18" charset="0"/>
              </a:rPr>
              <a:t>ri</a:t>
            </a:r>
            <a:r>
              <a:rPr lang="en-US" sz="2000" dirty="0">
                <a:latin typeface="Times New Roman" pitchFamily="18" charset="0"/>
                <a:cs typeface="Times New Roman" pitchFamily="18" charset="0"/>
              </a:rPr>
              <a:t> (1900 – 1944)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phi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CTTG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2)</a:t>
            </a:r>
            <a:endParaRPr lang="en-US" sz="2000" dirty="0">
              <a:latin typeface="VNI-Times" pitchFamily="2" charset="0"/>
              <a:ea typeface="Times New Roman" panose="02020603050405020304" pitchFamily="18" charset="0"/>
              <a:cs typeface="Times New Roman" panose="02020603050405020304" pitchFamily="18" charset="0"/>
            </a:endParaRPr>
          </a:p>
        </p:txBody>
      </p:sp>
      <p:grpSp>
        <p:nvGrpSpPr>
          <p:cNvPr id="45" name="Google Shape;253;p39">
            <a:extLst>
              <a:ext uri="{FF2B5EF4-FFF2-40B4-BE49-F238E27FC236}">
                <a16:creationId xmlns:a16="http://schemas.microsoft.com/office/drawing/2014/main" id="{1C4602D8-7C8B-4F97-A2B3-222D555310C1}"/>
              </a:ext>
            </a:extLst>
          </p:cNvPr>
          <p:cNvGrpSpPr/>
          <p:nvPr/>
        </p:nvGrpSpPr>
        <p:grpSpPr>
          <a:xfrm>
            <a:off x="357478" y="2131175"/>
            <a:ext cx="9034170" cy="933082"/>
            <a:chOff x="3104883" y="1135500"/>
            <a:chExt cx="8381037" cy="970500"/>
          </a:xfrm>
        </p:grpSpPr>
        <p:sp>
          <p:nvSpPr>
            <p:cNvPr id="46" name="Google Shape;254;p39">
              <a:extLst>
                <a:ext uri="{FF2B5EF4-FFF2-40B4-BE49-F238E27FC236}">
                  <a16:creationId xmlns:a16="http://schemas.microsoft.com/office/drawing/2014/main" id="{7B9CA81B-3A7D-44A3-89CC-29DDFEEE28EE}"/>
                </a:ext>
              </a:extLst>
            </p:cNvPr>
            <p:cNvSpPr/>
            <p:nvPr/>
          </p:nvSpPr>
          <p:spPr>
            <a:xfrm>
              <a:off x="4571999" y="1301100"/>
              <a:ext cx="6913921" cy="804900"/>
            </a:xfrm>
            <a:prstGeom prst="homePlate">
              <a:avLst>
                <a:gd name="adj" fmla="val 50000"/>
              </a:avLst>
            </a:prstGeom>
            <a:solidFill>
              <a:schemeClr val="accent1">
                <a:lumMod val="40000"/>
                <a:lumOff val="60000"/>
              </a:schemeClr>
            </a:solidFill>
            <a:ln>
              <a:noFill/>
            </a:ln>
          </p:spPr>
          <p:txBody>
            <a:bodyPr spcFirstLastPara="1" wrap="square" lIns="130026" tIns="130026" rIns="130026" bIns="130026" anchor="ctr" anchorCtr="0">
              <a:noAutofit/>
            </a:bodyPr>
            <a:lstStyle/>
            <a:p>
              <a:endParaRPr sz="2200" dirty="0"/>
            </a:p>
          </p:txBody>
        </p:sp>
        <p:sp>
          <p:nvSpPr>
            <p:cNvPr id="47" name="Google Shape;255;p39">
              <a:extLst>
                <a:ext uri="{FF2B5EF4-FFF2-40B4-BE49-F238E27FC236}">
                  <a16:creationId xmlns:a16="http://schemas.microsoft.com/office/drawing/2014/main" id="{8068E21F-A755-4BE4-80BC-4AF2410E774F}"/>
                </a:ext>
              </a:extLst>
            </p:cNvPr>
            <p:cNvSpPr/>
            <p:nvPr/>
          </p:nvSpPr>
          <p:spPr>
            <a:xfrm rot="10800000" flipH="1">
              <a:off x="4572000" y="1934400"/>
              <a:ext cx="401700" cy="171600"/>
            </a:xfrm>
            <a:prstGeom prst="rtTriangle">
              <a:avLst/>
            </a:prstGeom>
            <a:solidFill>
              <a:schemeClr val="accent1">
                <a:lumMod val="60000"/>
                <a:lumOff val="40000"/>
              </a:schemeClr>
            </a:solidFill>
            <a:ln>
              <a:noFill/>
            </a:ln>
          </p:spPr>
          <p:txBody>
            <a:bodyPr spcFirstLastPara="1" wrap="square" lIns="130026" tIns="130026" rIns="130026" bIns="130026" anchor="ctr" anchorCtr="0">
              <a:noAutofit/>
            </a:bodyPr>
            <a:lstStyle/>
            <a:p>
              <a:endParaRPr sz="2200" dirty="0"/>
            </a:p>
          </p:txBody>
        </p:sp>
        <p:sp>
          <p:nvSpPr>
            <p:cNvPr id="48" name="Google Shape;256;p39">
              <a:extLst>
                <a:ext uri="{FF2B5EF4-FFF2-40B4-BE49-F238E27FC236}">
                  <a16:creationId xmlns:a16="http://schemas.microsoft.com/office/drawing/2014/main" id="{CE503FC4-A0D1-4C76-8996-BB720DC4C85E}"/>
                </a:ext>
              </a:extLst>
            </p:cNvPr>
            <p:cNvSpPr/>
            <p:nvPr/>
          </p:nvSpPr>
          <p:spPr>
            <a:xfrm>
              <a:off x="3104883" y="1135500"/>
              <a:ext cx="1869568" cy="804900"/>
            </a:xfrm>
            <a:prstGeom prst="rect">
              <a:avLst/>
            </a:prstGeom>
            <a:solidFill>
              <a:schemeClr val="accent1">
                <a:lumMod val="20000"/>
                <a:lumOff val="80000"/>
              </a:schemeClr>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Đề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s.tác</a:t>
              </a:r>
              <a:endParaRPr sz="2200" b="1" dirty="0">
                <a:latin typeface="Times New Roman" panose="02020603050405020304" pitchFamily="18" charset="0"/>
                <a:cs typeface="Times New Roman" panose="02020603050405020304" pitchFamily="18" charset="0"/>
              </a:endParaRPr>
            </a:p>
          </p:txBody>
        </p:sp>
      </p:grpSp>
      <p:sp>
        <p:nvSpPr>
          <p:cNvPr id="49" name="TextBox 48">
            <a:extLst>
              <a:ext uri="{FF2B5EF4-FFF2-40B4-BE49-F238E27FC236}">
                <a16:creationId xmlns:a16="http://schemas.microsoft.com/office/drawing/2014/main" id="{522A771C-C2CE-47F4-9433-57848533A57C}"/>
              </a:ext>
            </a:extLst>
          </p:cNvPr>
          <p:cNvSpPr txBox="1"/>
          <p:nvPr/>
        </p:nvSpPr>
        <p:spPr>
          <a:xfrm>
            <a:off x="2591103" y="2463412"/>
            <a:ext cx="5865325" cy="400110"/>
          </a:xfrm>
          <a:prstGeom prst="rect">
            <a:avLst/>
          </a:prstGeom>
          <a:noFill/>
        </p:spPr>
        <p:txBody>
          <a:bodyPr wrap="square">
            <a:spAutoFit/>
          </a:bodyPr>
          <a:lstStyle/>
          <a:p>
            <a:pPr algn="just"/>
            <a:r>
              <a:rPr lang="en-US" sz="2000" dirty="0" err="1">
                <a:latin typeface="Times New Roman" pitchFamily="18" charset="0"/>
              </a:rPr>
              <a:t>Những</a:t>
            </a:r>
            <a:r>
              <a:rPr lang="en-US" sz="2000" dirty="0">
                <a:latin typeface="Times New Roman" pitchFamily="18" charset="0"/>
              </a:rPr>
              <a:t>  </a:t>
            </a:r>
            <a:r>
              <a:rPr lang="en-US" sz="2000" dirty="0" err="1">
                <a:latin typeface="Times New Roman" pitchFamily="18" charset="0"/>
              </a:rPr>
              <a:t>chuyến</a:t>
            </a:r>
            <a:r>
              <a:rPr lang="en-US" sz="2000" dirty="0">
                <a:latin typeface="Times New Roman" pitchFamily="18" charset="0"/>
              </a:rPr>
              <a:t> bay </a:t>
            </a:r>
            <a:r>
              <a:rPr lang="en-US" sz="2000" dirty="0" err="1">
                <a:latin typeface="Times New Roman" pitchFamily="18" charset="0"/>
              </a:rPr>
              <a:t>và</a:t>
            </a:r>
            <a:r>
              <a:rPr lang="en-US" sz="2000" dirty="0">
                <a:latin typeface="Times New Roman" pitchFamily="18" charset="0"/>
              </a:rPr>
              <a:t> </a:t>
            </a:r>
            <a:r>
              <a:rPr lang="en-US" sz="2000" dirty="0" err="1">
                <a:latin typeface="Times New Roman" pitchFamily="18" charset="0"/>
              </a:rPr>
              <a:t>cuộc</a:t>
            </a:r>
            <a:r>
              <a:rPr lang="en-US" sz="2000" dirty="0">
                <a:latin typeface="Times New Roman" pitchFamily="18" charset="0"/>
              </a:rPr>
              <a:t> </a:t>
            </a:r>
            <a:r>
              <a:rPr lang="en-US" sz="2000" dirty="0" err="1">
                <a:latin typeface="Times New Roman" pitchFamily="18" charset="0"/>
              </a:rPr>
              <a:t>sống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người</a:t>
            </a:r>
            <a:r>
              <a:rPr lang="en-US" sz="2000" dirty="0">
                <a:latin typeface="Times New Roman" pitchFamily="18" charset="0"/>
              </a:rPr>
              <a:t> phi </a:t>
            </a:r>
            <a:r>
              <a:rPr lang="en-US" sz="2000" dirty="0" err="1">
                <a:latin typeface="Times New Roman" pitchFamily="18" charset="0"/>
              </a:rPr>
              <a:t>công</a:t>
            </a:r>
            <a:endParaRPr lang="en-US" sz="2000" dirty="0">
              <a:latin typeface="Times New Roman" panose="02020603050405020304" pitchFamily="18" charset="0"/>
              <a:cs typeface="Times New Roman" panose="02020603050405020304" pitchFamily="18" charset="0"/>
            </a:endParaRPr>
          </a:p>
        </p:txBody>
      </p:sp>
      <p:grpSp>
        <p:nvGrpSpPr>
          <p:cNvPr id="50" name="Google Shape;253;p39">
            <a:extLst>
              <a:ext uri="{FF2B5EF4-FFF2-40B4-BE49-F238E27FC236}">
                <a16:creationId xmlns:a16="http://schemas.microsoft.com/office/drawing/2014/main" id="{53A2054F-48B6-4E42-A571-E7C1C3281654}"/>
              </a:ext>
            </a:extLst>
          </p:cNvPr>
          <p:cNvGrpSpPr/>
          <p:nvPr/>
        </p:nvGrpSpPr>
        <p:grpSpPr>
          <a:xfrm>
            <a:off x="357478" y="4325946"/>
            <a:ext cx="9034170" cy="933082"/>
            <a:chOff x="3023720" y="1135500"/>
            <a:chExt cx="8515599" cy="970500"/>
          </a:xfrm>
        </p:grpSpPr>
        <p:sp>
          <p:nvSpPr>
            <p:cNvPr id="51" name="Google Shape;254;p39">
              <a:extLst>
                <a:ext uri="{FF2B5EF4-FFF2-40B4-BE49-F238E27FC236}">
                  <a16:creationId xmlns:a16="http://schemas.microsoft.com/office/drawing/2014/main" id="{B16CAE86-3F14-471B-BCBA-B79322713C40}"/>
                </a:ext>
              </a:extLst>
            </p:cNvPr>
            <p:cNvSpPr/>
            <p:nvPr/>
          </p:nvSpPr>
          <p:spPr>
            <a:xfrm>
              <a:off x="4571998" y="1301100"/>
              <a:ext cx="6967321" cy="804900"/>
            </a:xfrm>
            <a:prstGeom prst="homePlate">
              <a:avLst>
                <a:gd name="adj" fmla="val 50000"/>
              </a:avLst>
            </a:prstGeom>
            <a:solidFill>
              <a:srgbClr val="C5E0B4"/>
            </a:solidFill>
            <a:ln>
              <a:noFill/>
            </a:ln>
          </p:spPr>
          <p:txBody>
            <a:bodyPr spcFirstLastPara="1" wrap="square" lIns="130026" tIns="130026" rIns="130026" bIns="130026" anchor="ctr" anchorCtr="0">
              <a:noAutofit/>
            </a:bodyPr>
            <a:lstStyle/>
            <a:p>
              <a:endParaRPr sz="2200" dirty="0"/>
            </a:p>
          </p:txBody>
        </p:sp>
        <p:sp>
          <p:nvSpPr>
            <p:cNvPr id="52" name="Google Shape;255;p39">
              <a:extLst>
                <a:ext uri="{FF2B5EF4-FFF2-40B4-BE49-F238E27FC236}">
                  <a16:creationId xmlns:a16="http://schemas.microsoft.com/office/drawing/2014/main" id="{1410A0D8-EE5E-4194-A2A0-751866A5450F}"/>
                </a:ext>
              </a:extLst>
            </p:cNvPr>
            <p:cNvSpPr/>
            <p:nvPr/>
          </p:nvSpPr>
          <p:spPr>
            <a:xfrm rot="10800000" flipH="1">
              <a:off x="4572000" y="1934400"/>
              <a:ext cx="401700" cy="171600"/>
            </a:xfrm>
            <a:prstGeom prst="rtTriangle">
              <a:avLst/>
            </a:prstGeom>
            <a:solidFill>
              <a:srgbClr val="B5D79E"/>
            </a:solidFill>
            <a:ln>
              <a:noFill/>
            </a:ln>
          </p:spPr>
          <p:txBody>
            <a:bodyPr spcFirstLastPara="1" wrap="square" lIns="130026" tIns="130026" rIns="130026" bIns="130026" anchor="ctr" anchorCtr="0">
              <a:noAutofit/>
            </a:bodyPr>
            <a:lstStyle/>
            <a:p>
              <a:endParaRPr sz="2200" dirty="0"/>
            </a:p>
          </p:txBody>
        </p:sp>
        <p:sp>
          <p:nvSpPr>
            <p:cNvPr id="53" name="Google Shape;256;p39">
              <a:extLst>
                <a:ext uri="{FF2B5EF4-FFF2-40B4-BE49-F238E27FC236}">
                  <a16:creationId xmlns:a16="http://schemas.microsoft.com/office/drawing/2014/main" id="{7D25DDA2-55C8-483E-A68D-4003AFA80920}"/>
                </a:ext>
              </a:extLst>
            </p:cNvPr>
            <p:cNvSpPr/>
            <p:nvPr/>
          </p:nvSpPr>
          <p:spPr>
            <a:xfrm>
              <a:off x="3023720" y="1135500"/>
              <a:ext cx="1950729" cy="804900"/>
            </a:xfrm>
            <a:prstGeom prst="rect">
              <a:avLst/>
            </a:prstGeom>
            <a:solidFill>
              <a:srgbClr val="E2F0D9"/>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endParaRPr sz="2200" b="1" dirty="0">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90745476-E9B4-4E16-9853-78D51C38358C}"/>
              </a:ext>
            </a:extLst>
          </p:cNvPr>
          <p:cNvSpPr txBox="1"/>
          <p:nvPr/>
        </p:nvSpPr>
        <p:spPr>
          <a:xfrm>
            <a:off x="2591103" y="4640544"/>
            <a:ext cx="6844186" cy="417871"/>
          </a:xfrm>
          <a:prstGeom prst="rect">
            <a:avLst/>
          </a:prstGeom>
          <a:noFill/>
        </p:spPr>
        <p:txBody>
          <a:bodyPr wrap="square">
            <a:spAutoFit/>
          </a:bodyPr>
          <a:lstStyle/>
          <a:p>
            <a:pPr algn="just">
              <a:lnSpc>
                <a:spcPct val="115000"/>
              </a:lnSpc>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Bay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Cõi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ta; Phi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nl-NL"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5" name="Google Shape;253;p39">
            <a:extLst>
              <a:ext uri="{FF2B5EF4-FFF2-40B4-BE49-F238E27FC236}">
                <a16:creationId xmlns:a16="http://schemas.microsoft.com/office/drawing/2014/main" id="{3F427DF4-34B8-4DAA-8A18-1EB93BFA46A4}"/>
              </a:ext>
            </a:extLst>
          </p:cNvPr>
          <p:cNvGrpSpPr/>
          <p:nvPr/>
        </p:nvGrpSpPr>
        <p:grpSpPr>
          <a:xfrm>
            <a:off x="357479" y="3182946"/>
            <a:ext cx="9034170" cy="957066"/>
            <a:chOff x="3037232" y="1135500"/>
            <a:chExt cx="8684302" cy="995446"/>
          </a:xfrm>
        </p:grpSpPr>
        <p:sp>
          <p:nvSpPr>
            <p:cNvPr id="56" name="Google Shape;254;p39">
              <a:extLst>
                <a:ext uri="{FF2B5EF4-FFF2-40B4-BE49-F238E27FC236}">
                  <a16:creationId xmlns:a16="http://schemas.microsoft.com/office/drawing/2014/main" id="{22D14EAB-6D74-4C2B-B4E8-036BD07B692D}"/>
                </a:ext>
              </a:extLst>
            </p:cNvPr>
            <p:cNvSpPr/>
            <p:nvPr/>
          </p:nvSpPr>
          <p:spPr>
            <a:xfrm>
              <a:off x="4571998" y="1301100"/>
              <a:ext cx="7149536" cy="804900"/>
            </a:xfrm>
            <a:prstGeom prst="homePlate">
              <a:avLst>
                <a:gd name="adj" fmla="val 50000"/>
              </a:avLst>
            </a:prstGeom>
            <a:solidFill>
              <a:schemeClr val="accent2">
                <a:lumMod val="40000"/>
                <a:lumOff val="60000"/>
              </a:schemeClr>
            </a:solidFill>
            <a:ln>
              <a:noFill/>
            </a:ln>
          </p:spPr>
          <p:txBody>
            <a:bodyPr spcFirstLastPara="1" wrap="square" lIns="130026" tIns="130026" rIns="130026" bIns="130026" anchor="ctr" anchorCtr="0">
              <a:noAutofit/>
            </a:bodyPr>
            <a:lstStyle/>
            <a:p>
              <a:endParaRPr sz="2200" dirty="0"/>
            </a:p>
          </p:txBody>
        </p:sp>
        <p:sp>
          <p:nvSpPr>
            <p:cNvPr id="57" name="Google Shape;255;p39">
              <a:extLst>
                <a:ext uri="{FF2B5EF4-FFF2-40B4-BE49-F238E27FC236}">
                  <a16:creationId xmlns:a16="http://schemas.microsoft.com/office/drawing/2014/main" id="{F11C01AB-008F-402F-B3F8-3FADC6C40260}"/>
                </a:ext>
              </a:extLst>
            </p:cNvPr>
            <p:cNvSpPr/>
            <p:nvPr/>
          </p:nvSpPr>
          <p:spPr>
            <a:xfrm rot="10800000" flipH="1">
              <a:off x="4572000" y="1959346"/>
              <a:ext cx="401700" cy="171600"/>
            </a:xfrm>
            <a:prstGeom prst="rtTriangle">
              <a:avLst/>
            </a:prstGeom>
            <a:solidFill>
              <a:schemeClr val="accent2">
                <a:lumMod val="60000"/>
                <a:lumOff val="40000"/>
              </a:schemeClr>
            </a:solidFill>
            <a:ln>
              <a:noFill/>
            </a:ln>
          </p:spPr>
          <p:txBody>
            <a:bodyPr spcFirstLastPara="1" wrap="square" lIns="130026" tIns="130026" rIns="130026" bIns="130026" anchor="ctr" anchorCtr="0">
              <a:noAutofit/>
            </a:bodyPr>
            <a:lstStyle/>
            <a:p>
              <a:endParaRPr sz="2200" dirty="0"/>
            </a:p>
          </p:txBody>
        </p:sp>
        <p:sp>
          <p:nvSpPr>
            <p:cNvPr id="58" name="Google Shape;256;p39">
              <a:extLst>
                <a:ext uri="{FF2B5EF4-FFF2-40B4-BE49-F238E27FC236}">
                  <a16:creationId xmlns:a16="http://schemas.microsoft.com/office/drawing/2014/main" id="{5292B70B-4949-465D-89FE-85AFCF0C37B1}"/>
                </a:ext>
              </a:extLst>
            </p:cNvPr>
            <p:cNvSpPr/>
            <p:nvPr/>
          </p:nvSpPr>
          <p:spPr>
            <a:xfrm>
              <a:off x="3037232" y="1135500"/>
              <a:ext cx="1937217" cy="804900"/>
            </a:xfrm>
            <a:prstGeom prst="rect">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Phong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cách</a:t>
              </a:r>
              <a:r>
                <a:rPr lang="en-US" sz="2200" b="1" dirty="0">
                  <a:latin typeface="Times New Roman" panose="02020603050405020304" pitchFamily="18" charset="0"/>
                  <a:cs typeface="Times New Roman" panose="02020603050405020304" pitchFamily="18" charset="0"/>
                </a:rPr>
                <a:t> s.t</a:t>
              </a:r>
              <a:endParaRPr sz="2200" b="1" dirty="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FB68F4C5-13CA-4BC0-A16B-9D032D49D73A}"/>
              </a:ext>
            </a:extLst>
          </p:cNvPr>
          <p:cNvSpPr txBox="1"/>
          <p:nvPr/>
        </p:nvSpPr>
        <p:spPr>
          <a:xfrm>
            <a:off x="2463513" y="3496163"/>
            <a:ext cx="6666311" cy="416909"/>
          </a:xfrm>
          <a:prstGeom prst="rect">
            <a:avLst/>
          </a:prstGeom>
          <a:noFill/>
        </p:spPr>
        <p:txBody>
          <a:bodyPr wrap="square">
            <a:spAutoFit/>
          </a:bodyPr>
          <a:lstStyle/>
          <a:p>
            <a:pPr algn="just">
              <a:lnSpc>
                <a:spcPct val="115000"/>
              </a:lnSpc>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Đậm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trẻo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mạn</a:t>
            </a:r>
            <a:endParaRPr lang="en-US" sz="2000" dirty="0">
              <a:latin typeface="VNI-Times" pitchFamily="2" charset="0"/>
              <a:ea typeface="Times New Roman" panose="02020603050405020304" pitchFamily="18" charset="0"/>
              <a:cs typeface="Times New Roman" panose="02020603050405020304" pitchFamily="18" charset="0"/>
            </a:endParaRPr>
          </a:p>
        </p:txBody>
      </p:sp>
      <p:sp>
        <p:nvSpPr>
          <p:cNvPr id="31" name="Text Box 5">
            <a:extLst>
              <a:ext uri="{FF2B5EF4-FFF2-40B4-BE49-F238E27FC236}">
                <a16:creationId xmlns:a16="http://schemas.microsoft.com/office/drawing/2014/main" id="{9E4D3B50-006D-401C-8316-C4DFE991AEC3}"/>
              </a:ext>
            </a:extLst>
          </p:cNvPr>
          <p:cNvSpPr txBox="1">
            <a:spLocks noChangeArrowheads="1"/>
          </p:cNvSpPr>
          <p:nvPr/>
        </p:nvSpPr>
        <p:spPr bwMode="auto">
          <a:xfrm>
            <a:off x="2765228" y="311936"/>
            <a:ext cx="4223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en-US" altLang="en-US" sz="3000" b="1" dirty="0">
                <a:solidFill>
                  <a:srgbClr val="FF0000"/>
                </a:solidFill>
                <a:latin typeface="#9Slide03 Arima Madurai Black" panose="00000A00000000000000" pitchFamily="2" charset="0"/>
                <a:cs typeface="#9Slide03 Arima Madurai Black" panose="00000A00000000000000" pitchFamily="2" charset="0"/>
              </a:rPr>
              <a:t>1/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Tác</a:t>
            </a:r>
            <a:r>
              <a:rPr lang="en-US" altLang="en-US" sz="3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giả</a:t>
            </a:r>
            <a:endParaRPr lang="en-US" altLang="en-US" sz="3000" b="1"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73831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randombar(horizont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randombar(horizontal)">
                                      <p:cBhvr>
                                        <p:cTn id="28" dur="500"/>
                                        <p:tgtEl>
                                          <p:spTgt spid="5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randombar(horizontal)">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randombar(horizontal)">
                                      <p:cBhvr>
                                        <p:cTn id="36" dur="500"/>
                                        <p:tgtEl>
                                          <p:spTgt spid="5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randombar(horizontal)">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P spid="54" grpId="0"/>
      <p:bldP spid="59"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7C7F7-D326-4E13-8DB6-BA0DD8A6C622}"/>
              </a:ext>
            </a:extLst>
          </p:cNvPr>
          <p:cNvSpPr/>
          <p:nvPr/>
        </p:nvSpPr>
        <p:spPr>
          <a:xfrm>
            <a:off x="347133" y="3632197"/>
            <a:ext cx="9042400" cy="146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rgbClr val="FF0000"/>
                </a:solidFill>
                <a:latin typeface="#9Slide05 SVNCookie" panose="020B0606040200020203" pitchFamily="34" charset="0"/>
              </a:rPr>
              <a:t>2/ </a:t>
            </a:r>
            <a:r>
              <a:rPr lang="en-US" sz="8800" dirty="0" err="1">
                <a:solidFill>
                  <a:srgbClr val="FF0000"/>
                </a:solidFill>
                <a:latin typeface="#9Slide05 SVNCookie" panose="020B0606040200020203" pitchFamily="34" charset="0"/>
              </a:rPr>
              <a:t>Tác</a:t>
            </a:r>
            <a:r>
              <a:rPr lang="en-US" sz="8800" dirty="0">
                <a:solidFill>
                  <a:srgbClr val="FF0000"/>
                </a:solidFill>
                <a:latin typeface="#9Slide05 SVNCookie" panose="020B0606040200020203" pitchFamily="34" charset="0"/>
              </a:rPr>
              <a:t> </a:t>
            </a:r>
            <a:r>
              <a:rPr lang="en-US" sz="8800" dirty="0" err="1">
                <a:solidFill>
                  <a:srgbClr val="FF0000"/>
                </a:solidFill>
                <a:latin typeface="#9Slide05 SVNCookie" panose="020B0606040200020203" pitchFamily="34" charset="0"/>
              </a:rPr>
              <a:t>phẩm</a:t>
            </a:r>
            <a:endParaRPr lang="en-US" sz="8800" dirty="0">
              <a:solidFill>
                <a:srgbClr val="FF0000"/>
              </a:solidFill>
              <a:latin typeface="#9Slide05 SVNCookie" panose="020B0606040200020203" pitchFamily="34" charset="0"/>
            </a:endParaRPr>
          </a:p>
        </p:txBody>
      </p:sp>
      <p:pic>
        <p:nvPicPr>
          <p:cNvPr id="5" name="Picture 12" descr="Phim 'Hoàng tử bé' và những hình ảnh đẹp choáng ngợp - Phim chiếu rạp">
            <a:extLst>
              <a:ext uri="{FF2B5EF4-FFF2-40B4-BE49-F238E27FC236}">
                <a16:creationId xmlns:a16="http://schemas.microsoft.com/office/drawing/2014/main" id="{76823B32-06D7-45E5-94BB-1546B7377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61"/>
          <a:stretch/>
        </p:blipFill>
        <p:spPr bwMode="auto">
          <a:xfrm>
            <a:off x="347133" y="331791"/>
            <a:ext cx="4394200"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oàng tử bé” tới Cannes 2015 | VTV.VN">
            <a:extLst>
              <a:ext uri="{FF2B5EF4-FFF2-40B4-BE49-F238E27FC236}">
                <a16:creationId xmlns:a16="http://schemas.microsoft.com/office/drawing/2014/main" id="{D97B8EB3-2B27-48D0-AD1A-4041770AD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333" y="331791"/>
            <a:ext cx="4665134"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a:extLst>
              <a:ext uri="{FF2B5EF4-FFF2-40B4-BE49-F238E27FC236}">
                <a16:creationId xmlns:a16="http://schemas.microsoft.com/office/drawing/2014/main" id="{1633F2C5-196B-47FB-8122-0D19D07B5872}"/>
              </a:ext>
            </a:extLst>
          </p:cNvPr>
          <p:cNvGrpSpPr/>
          <p:nvPr/>
        </p:nvGrpSpPr>
        <p:grpSpPr>
          <a:xfrm>
            <a:off x="361951" y="1028701"/>
            <a:ext cx="9029698" cy="933082"/>
            <a:chOff x="3037233" y="1135500"/>
            <a:chExt cx="8680005" cy="970500"/>
          </a:xfrm>
        </p:grpSpPr>
        <p:sp>
          <p:nvSpPr>
            <p:cNvPr id="26" name="Google Shape;254;p39">
              <a:extLst>
                <a:ext uri="{FF2B5EF4-FFF2-40B4-BE49-F238E27FC236}">
                  <a16:creationId xmlns:a16="http://schemas.microsoft.com/office/drawing/2014/main" id="{E97A3308-6668-4456-AF5C-8FDD75E11AA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28" name="Google Shape;255;p39">
              <a:extLst>
                <a:ext uri="{FF2B5EF4-FFF2-40B4-BE49-F238E27FC236}">
                  <a16:creationId xmlns:a16="http://schemas.microsoft.com/office/drawing/2014/main" id="{4FDB4B44-C2A8-4CAE-A59C-43740870C8B1}"/>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30" name="Google Shape;256;p39">
              <a:extLst>
                <a:ext uri="{FF2B5EF4-FFF2-40B4-BE49-F238E27FC236}">
                  <a16:creationId xmlns:a16="http://schemas.microsoft.com/office/drawing/2014/main" id="{7E1C1890-C416-420C-9170-7A8A0C11DA6B}"/>
                </a:ext>
              </a:extLst>
            </p:cNvPr>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Xuất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xứ</a:t>
              </a:r>
              <a:endParaRPr sz="3000" b="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a16="http://schemas.microsoft.com/office/drawing/2014/main" id="{9DF4598C-2A1A-4BC9-B3B9-E8BA87C770F0}"/>
              </a:ext>
            </a:extLst>
          </p:cNvPr>
          <p:cNvSpPr txBox="1"/>
          <p:nvPr/>
        </p:nvSpPr>
        <p:spPr>
          <a:xfrm>
            <a:off x="2518802" y="1273167"/>
            <a:ext cx="6611022"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cs typeface="Times New Roman" pitchFamily="18" charset="0"/>
              </a:rPr>
              <a:t>Trích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21/27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bé</a:t>
            </a:r>
            <a:r>
              <a:rPr lang="en-US" sz="3000" dirty="0">
                <a:latin typeface="Times New Roman" pitchFamily="18" charset="0"/>
                <a:cs typeface="Times New Roman"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Text Box 5">
            <a:extLst>
              <a:ext uri="{FF2B5EF4-FFF2-40B4-BE49-F238E27FC236}">
                <a16:creationId xmlns:a16="http://schemas.microsoft.com/office/drawing/2014/main" id="{9E4D3B50-006D-401C-8316-C4DFE991AEC3}"/>
              </a:ext>
            </a:extLst>
          </p:cNvPr>
          <p:cNvSpPr txBox="1">
            <a:spLocks noChangeArrowheads="1"/>
          </p:cNvSpPr>
          <p:nvPr/>
        </p:nvSpPr>
        <p:spPr bwMode="auto">
          <a:xfrm>
            <a:off x="2765228" y="311936"/>
            <a:ext cx="4223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en-US" altLang="en-US" sz="3000" b="1" dirty="0">
                <a:solidFill>
                  <a:srgbClr val="FF0000"/>
                </a:solidFill>
                <a:latin typeface="#9Slide03 Arima Madurai Black" panose="00000A00000000000000" pitchFamily="2" charset="0"/>
                <a:cs typeface="#9Slide03 Arima Madurai Black" panose="00000A00000000000000" pitchFamily="2" charset="0"/>
              </a:rPr>
              <a:t>2/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Tác</a:t>
            </a:r>
            <a:r>
              <a:rPr lang="en-US" altLang="en-US" sz="3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phẩm</a:t>
            </a:r>
            <a:endParaRPr lang="en-US" altLang="en-US" sz="3000" b="1"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24" name="Picture 2" descr="Le Petit Prince">
            <a:extLst>
              <a:ext uri="{FF2B5EF4-FFF2-40B4-BE49-F238E27FC236}">
                <a16:creationId xmlns:a16="http://schemas.microsoft.com/office/drawing/2014/main" id="{03A9DB13-5133-4A94-9466-269335B59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68"/>
          <a:stretch/>
        </p:blipFill>
        <p:spPr bwMode="auto">
          <a:xfrm>
            <a:off x="7078141" y="2154976"/>
            <a:ext cx="2313508" cy="314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56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etit Prince">
            <a:extLst>
              <a:ext uri="{FF2B5EF4-FFF2-40B4-BE49-F238E27FC236}">
                <a16:creationId xmlns:a16="http://schemas.microsoft.com/office/drawing/2014/main" id="{3ADB8D8D-DD76-4688-A6BF-FEDADEF18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9"/>
          <a:stretch/>
        </p:blipFill>
        <p:spPr bwMode="auto">
          <a:xfrm>
            <a:off x="224952" y="172172"/>
            <a:ext cx="3432648" cy="5114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FD03B03-1F62-4BA5-9E87-3558984C0563}"/>
              </a:ext>
            </a:extLst>
          </p:cNvPr>
          <p:cNvSpPr/>
          <p:nvPr/>
        </p:nvSpPr>
        <p:spPr>
          <a:xfrm>
            <a:off x="3920067" y="457201"/>
            <a:ext cx="5543345" cy="965200"/>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Là</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tác</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phẩm</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văn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học</a:t>
            </a:r>
            <a:r>
              <a:rPr lang="en-US" altLang="zh-CN" sz="2400" dirty="0">
                <a:solidFill>
                  <a:schemeClr val="tx1"/>
                </a:solidFill>
                <a:latin typeface="Times New Roman" pitchFamily="18" charset="0"/>
              </a:rPr>
              <a:t> hay </a:t>
            </a:r>
            <a:r>
              <a:rPr lang="en-US" altLang="zh-CN" sz="2400" dirty="0" err="1">
                <a:solidFill>
                  <a:schemeClr val="tx1"/>
                </a:solidFill>
                <a:latin typeface="Times New Roman" pitchFamily="18" charset="0"/>
              </a:rPr>
              <a:t>nhất</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thế</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kỉ</a:t>
            </a:r>
            <a:r>
              <a:rPr lang="en-US" altLang="zh-CN" sz="2400" dirty="0">
                <a:solidFill>
                  <a:schemeClr val="tx1"/>
                </a:solidFill>
                <a:latin typeface="Times New Roman" pitchFamily="18" charset="0"/>
              </a:rPr>
              <a:t> XX </a:t>
            </a:r>
            <a:r>
              <a:rPr lang="en-US" altLang="zh-CN" sz="2400" dirty="0" err="1">
                <a:solidFill>
                  <a:schemeClr val="tx1"/>
                </a:solidFill>
                <a:latin typeface="Times New Roman" pitchFamily="18" charset="0"/>
              </a:rPr>
              <a:t>của</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Pháp</a:t>
            </a:r>
            <a:endParaRPr lang="en-US" altLang="zh-CN" sz="2400" dirty="0">
              <a:solidFill>
                <a:schemeClr val="tx1"/>
              </a:solidFill>
              <a:latin typeface="Times New Roman" pitchFamily="18" charset="0"/>
            </a:endParaRPr>
          </a:p>
        </p:txBody>
      </p:sp>
      <p:sp>
        <p:nvSpPr>
          <p:cNvPr id="6" name="Rectangle: Rounded Corners 5">
            <a:extLst>
              <a:ext uri="{FF2B5EF4-FFF2-40B4-BE49-F238E27FC236}">
                <a16:creationId xmlns:a16="http://schemas.microsoft.com/office/drawing/2014/main" id="{5E088257-1D8B-4BDE-99B4-050D07DBA0EC}"/>
              </a:ext>
            </a:extLst>
          </p:cNvPr>
          <p:cNvSpPr/>
          <p:nvPr/>
        </p:nvSpPr>
        <p:spPr>
          <a:xfrm>
            <a:off x="3920067" y="1693335"/>
            <a:ext cx="5543345" cy="965200"/>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Được</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dịch</a:t>
            </a:r>
            <a:r>
              <a:rPr lang="en-US" altLang="zh-CN" sz="2400" dirty="0">
                <a:solidFill>
                  <a:schemeClr val="tx1"/>
                </a:solidFill>
                <a:latin typeface="Times New Roman" pitchFamily="18" charset="0"/>
              </a:rPr>
              <a:t> ra </a:t>
            </a:r>
            <a:r>
              <a:rPr lang="en-US" altLang="zh-CN" sz="2400" dirty="0" err="1">
                <a:solidFill>
                  <a:schemeClr val="tx1"/>
                </a:solidFill>
                <a:latin typeface="Times New Roman" pitchFamily="18" charset="0"/>
              </a:rPr>
              <a:t>hơn</a:t>
            </a:r>
            <a:r>
              <a:rPr lang="en-US" altLang="zh-CN" sz="2400" dirty="0">
                <a:solidFill>
                  <a:schemeClr val="tx1"/>
                </a:solidFill>
                <a:latin typeface="Times New Roman" pitchFamily="18" charset="0"/>
              </a:rPr>
              <a:t> 250 </a:t>
            </a:r>
            <a:r>
              <a:rPr lang="en-US" altLang="zh-CN" sz="2400" dirty="0" err="1">
                <a:solidFill>
                  <a:schemeClr val="tx1"/>
                </a:solidFill>
                <a:latin typeface="Times New Roman" pitchFamily="18" charset="0"/>
              </a:rPr>
              <a:t>thứ</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tiếng</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Đến</a:t>
            </a:r>
            <a:r>
              <a:rPr lang="en-US" altLang="zh-CN" sz="2400" dirty="0">
                <a:solidFill>
                  <a:schemeClr val="tx1"/>
                </a:solidFill>
                <a:latin typeface="Times New Roman" pitchFamily="18" charset="0"/>
              </a:rPr>
              <a:t> nay </a:t>
            </a:r>
            <a:r>
              <a:rPr lang="en-US" altLang="zh-CN" sz="2400" dirty="0" err="1">
                <a:solidFill>
                  <a:schemeClr val="tx1"/>
                </a:solidFill>
                <a:latin typeface="Times New Roman" pitchFamily="18" charset="0"/>
              </a:rPr>
              <a:t>đã</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có</a:t>
            </a:r>
            <a:r>
              <a:rPr lang="en-US" altLang="zh-CN" sz="2400" dirty="0">
                <a:solidFill>
                  <a:schemeClr val="tx1"/>
                </a:solidFill>
                <a:latin typeface="Times New Roman" pitchFamily="18" charset="0"/>
              </a:rPr>
              <a:t> 8 </a:t>
            </a:r>
            <a:r>
              <a:rPr lang="en-US" altLang="zh-CN" sz="2400" dirty="0" err="1">
                <a:solidFill>
                  <a:schemeClr val="tx1"/>
                </a:solidFill>
                <a:latin typeface="Times New Roman" pitchFamily="18" charset="0"/>
              </a:rPr>
              <a:t>bản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dịch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tiếng</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Việt</a:t>
            </a:r>
            <a:r>
              <a:rPr lang="en-US" altLang="zh-CN" sz="2400" dirty="0">
                <a:solidFill>
                  <a:schemeClr val="tx1"/>
                </a:solidFill>
                <a:latin typeface="Times New Roman" pitchFamily="18" charset="0"/>
              </a:rPr>
              <a:t>)</a:t>
            </a:r>
          </a:p>
        </p:txBody>
      </p:sp>
      <p:sp>
        <p:nvSpPr>
          <p:cNvPr id="7" name="Rectangle: Rounded Corners 6">
            <a:extLst>
              <a:ext uri="{FF2B5EF4-FFF2-40B4-BE49-F238E27FC236}">
                <a16:creationId xmlns:a16="http://schemas.microsoft.com/office/drawing/2014/main" id="{FB4EB0DA-3460-4DD4-8214-DAFFC5FC64E1}"/>
              </a:ext>
            </a:extLst>
          </p:cNvPr>
          <p:cNvSpPr/>
          <p:nvPr/>
        </p:nvSpPr>
        <p:spPr>
          <a:xfrm>
            <a:off x="3920067" y="2929469"/>
            <a:ext cx="5543345" cy="9652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Đã</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phát</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hành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hơn</a:t>
            </a:r>
            <a:r>
              <a:rPr lang="en-US" altLang="zh-CN" sz="2400" dirty="0">
                <a:solidFill>
                  <a:schemeClr val="tx1"/>
                </a:solidFill>
                <a:latin typeface="Times New Roman" pitchFamily="18" charset="0"/>
              </a:rPr>
              <a:t> 200 </a:t>
            </a:r>
            <a:r>
              <a:rPr lang="en-US" altLang="zh-CN" sz="2400" dirty="0" err="1">
                <a:solidFill>
                  <a:schemeClr val="tx1"/>
                </a:solidFill>
                <a:latin typeface="Times New Roman" pitchFamily="18" charset="0"/>
              </a:rPr>
              <a:t>triệu</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bản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trên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toàn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thế</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giới</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và</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vẫn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tiếp</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tục</a:t>
            </a:r>
            <a:r>
              <a:rPr lang="en-US" altLang="zh-CN" sz="2400" dirty="0">
                <a:solidFill>
                  <a:schemeClr val="tx1"/>
                </a:solidFill>
                <a:latin typeface="Times New Roman" pitchFamily="18" charset="0"/>
              </a:rPr>
              <a:t> in </a:t>
            </a:r>
            <a:r>
              <a:rPr lang="en-US" altLang="zh-CN" sz="2400" dirty="0" err="1">
                <a:solidFill>
                  <a:schemeClr val="tx1"/>
                </a:solidFill>
                <a:latin typeface="Times New Roman" pitchFamily="18" charset="0"/>
              </a:rPr>
              <a:t>khoảng</a:t>
            </a:r>
            <a:r>
              <a:rPr lang="en-US" altLang="zh-CN" sz="2400" dirty="0">
                <a:solidFill>
                  <a:schemeClr val="tx1"/>
                </a:solidFill>
                <a:latin typeface="Times New Roman" pitchFamily="18" charset="0"/>
              </a:rPr>
              <a:t> 2 </a:t>
            </a:r>
            <a:r>
              <a:rPr lang="en-US" altLang="zh-CN" sz="2400" dirty="0" err="1">
                <a:solidFill>
                  <a:schemeClr val="tx1"/>
                </a:solidFill>
                <a:latin typeface="Times New Roman" pitchFamily="18" charset="0"/>
              </a:rPr>
              <a:t>triệu</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bản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năm</a:t>
            </a:r>
            <a:r>
              <a:rPr lang="en-US" altLang="zh-CN" sz="2400" dirty="0">
                <a:solidFill>
                  <a:schemeClr val="tx1"/>
                </a:solidFill>
                <a:latin typeface="Times New Roman" pitchFamily="18" charset="0"/>
              </a:rPr>
              <a:t>. </a:t>
            </a:r>
          </a:p>
        </p:txBody>
      </p:sp>
      <p:sp>
        <p:nvSpPr>
          <p:cNvPr id="8" name="Rectangle: Rounded Corners 7">
            <a:extLst>
              <a:ext uri="{FF2B5EF4-FFF2-40B4-BE49-F238E27FC236}">
                <a16:creationId xmlns:a16="http://schemas.microsoft.com/office/drawing/2014/main" id="{54818D48-1C4D-4182-B750-278430E0A948}"/>
              </a:ext>
            </a:extLst>
          </p:cNvPr>
          <p:cNvSpPr/>
          <p:nvPr/>
        </p:nvSpPr>
        <p:spPr>
          <a:xfrm>
            <a:off x="3920067" y="4165603"/>
            <a:ext cx="5543345" cy="9652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Được</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chuyển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thể</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thành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truyện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tranh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phim</a:t>
            </a:r>
            <a:r>
              <a:rPr lang="en-US" altLang="zh-CN" sz="2400" dirty="0">
                <a:solidFill>
                  <a:schemeClr val="tx1"/>
                </a:solidFill>
                <a:latin typeface="Times New Roman" pitchFamily="18" charset="0"/>
              </a:rPr>
              <a:t> …</a:t>
            </a:r>
          </a:p>
        </p:txBody>
      </p:sp>
    </p:spTree>
    <p:extLst>
      <p:ext uri="{BB962C8B-B14F-4D97-AF65-F5344CB8AC3E}">
        <p14:creationId xmlns:p14="http://schemas.microsoft.com/office/powerpoint/2010/main" val="36234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CEDC6D-C941-4FEE-89BD-9A7B23D83013}"/>
              </a:ext>
            </a:extLst>
          </p:cNvPr>
          <p:cNvPicPr>
            <a:picLocks noChangeAspect="1"/>
          </p:cNvPicPr>
          <p:nvPr/>
        </p:nvPicPr>
        <p:blipFill>
          <a:blip r:embed="rId3"/>
          <a:stretch>
            <a:fillRect/>
          </a:stretch>
        </p:blipFill>
        <p:spPr>
          <a:xfrm>
            <a:off x="0" y="0"/>
            <a:ext cx="9753600" cy="5486400"/>
          </a:xfrm>
          <a:prstGeom prst="rect">
            <a:avLst/>
          </a:prstGeom>
        </p:spPr>
      </p:pic>
    </p:spTree>
    <p:extLst>
      <p:ext uri="{BB962C8B-B14F-4D97-AF65-F5344CB8AC3E}">
        <p14:creationId xmlns:p14="http://schemas.microsoft.com/office/powerpoint/2010/main" val="326859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a:extLst>
              <a:ext uri="{FF2B5EF4-FFF2-40B4-BE49-F238E27FC236}">
                <a16:creationId xmlns:a16="http://schemas.microsoft.com/office/drawing/2014/main" id="{1633F2C5-196B-47FB-8122-0D19D07B5872}"/>
              </a:ext>
            </a:extLst>
          </p:cNvPr>
          <p:cNvGrpSpPr/>
          <p:nvPr/>
        </p:nvGrpSpPr>
        <p:grpSpPr>
          <a:xfrm>
            <a:off x="361951" y="1028701"/>
            <a:ext cx="9029698" cy="933082"/>
            <a:chOff x="3037233" y="1135500"/>
            <a:chExt cx="8680005" cy="970500"/>
          </a:xfrm>
        </p:grpSpPr>
        <p:sp>
          <p:nvSpPr>
            <p:cNvPr id="26" name="Google Shape;254;p39">
              <a:extLst>
                <a:ext uri="{FF2B5EF4-FFF2-40B4-BE49-F238E27FC236}">
                  <a16:creationId xmlns:a16="http://schemas.microsoft.com/office/drawing/2014/main" id="{E97A3308-6668-4456-AF5C-8FDD75E11AA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28" name="Google Shape;255;p39">
              <a:extLst>
                <a:ext uri="{FF2B5EF4-FFF2-40B4-BE49-F238E27FC236}">
                  <a16:creationId xmlns:a16="http://schemas.microsoft.com/office/drawing/2014/main" id="{4FDB4B44-C2A8-4CAE-A59C-43740870C8B1}"/>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30" name="Google Shape;256;p39">
              <a:extLst>
                <a:ext uri="{FF2B5EF4-FFF2-40B4-BE49-F238E27FC236}">
                  <a16:creationId xmlns:a16="http://schemas.microsoft.com/office/drawing/2014/main" id="{7E1C1890-C416-420C-9170-7A8A0C11DA6B}"/>
                </a:ext>
              </a:extLst>
            </p:cNvPr>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Xuất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xứ</a:t>
              </a:r>
              <a:endParaRPr sz="3000" b="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a16="http://schemas.microsoft.com/office/drawing/2014/main" id="{9DF4598C-2A1A-4BC9-B3B9-E8BA87C770F0}"/>
              </a:ext>
            </a:extLst>
          </p:cNvPr>
          <p:cNvSpPr txBox="1"/>
          <p:nvPr/>
        </p:nvSpPr>
        <p:spPr>
          <a:xfrm>
            <a:off x="2518802" y="1273167"/>
            <a:ext cx="6611022"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cs typeface="Times New Roman" pitchFamily="18" charset="0"/>
              </a:rPr>
              <a:t>Trích</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chương</a:t>
            </a:r>
            <a:r>
              <a:rPr lang="en-US" sz="3000" dirty="0">
                <a:latin typeface="Times New Roman" panose="02020603050405020304" pitchFamily="18" charset="0"/>
                <a:cs typeface="Times New Roman" pitchFamily="18" charset="0"/>
              </a:rPr>
              <a:t> 21/27 </a:t>
            </a:r>
            <a:r>
              <a:rPr lang="en-US" sz="3000" dirty="0" err="1">
                <a:latin typeface="Times New Roman" panose="02020603050405020304" pitchFamily="18" charset="0"/>
                <a:cs typeface="Times New Roman" pitchFamily="18" charset="0"/>
              </a:rPr>
              <a:t>của</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Hoàng</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tử</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bé</a:t>
            </a:r>
            <a:r>
              <a:rPr lang="en-US" sz="3000" dirty="0">
                <a:latin typeface="Times New Roman" panose="02020603050405020304" pitchFamily="18" charset="0"/>
                <a:cs typeface="Times New Roman"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5" name="Google Shape;253;p39">
            <a:extLst>
              <a:ext uri="{FF2B5EF4-FFF2-40B4-BE49-F238E27FC236}">
                <a16:creationId xmlns:a16="http://schemas.microsoft.com/office/drawing/2014/main" id="{1C4602D8-7C8B-4F97-A2B3-222D555310C1}"/>
              </a:ext>
            </a:extLst>
          </p:cNvPr>
          <p:cNvGrpSpPr/>
          <p:nvPr/>
        </p:nvGrpSpPr>
        <p:grpSpPr>
          <a:xfrm>
            <a:off x="357478" y="2131175"/>
            <a:ext cx="6432788" cy="933082"/>
            <a:chOff x="3104883" y="1135500"/>
            <a:chExt cx="5967724" cy="970500"/>
          </a:xfrm>
        </p:grpSpPr>
        <p:sp>
          <p:nvSpPr>
            <p:cNvPr id="46" name="Google Shape;254;p39">
              <a:extLst>
                <a:ext uri="{FF2B5EF4-FFF2-40B4-BE49-F238E27FC236}">
                  <a16:creationId xmlns:a16="http://schemas.microsoft.com/office/drawing/2014/main" id="{7B9CA81B-3A7D-44A3-89CC-29DDFEEE28EE}"/>
                </a:ext>
              </a:extLst>
            </p:cNvPr>
            <p:cNvSpPr/>
            <p:nvPr/>
          </p:nvSpPr>
          <p:spPr>
            <a:xfrm>
              <a:off x="4571998" y="1301100"/>
              <a:ext cx="4500609" cy="804900"/>
            </a:xfrm>
            <a:prstGeom prst="homePlate">
              <a:avLst>
                <a:gd name="adj" fmla="val 50000"/>
              </a:avLst>
            </a:prstGeom>
            <a:solidFill>
              <a:schemeClr val="accent1">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7" name="Google Shape;255;p39">
              <a:extLst>
                <a:ext uri="{FF2B5EF4-FFF2-40B4-BE49-F238E27FC236}">
                  <a16:creationId xmlns:a16="http://schemas.microsoft.com/office/drawing/2014/main" id="{8068E21F-A755-4BE4-80BC-4AF2410E774F}"/>
                </a:ext>
              </a:extLst>
            </p:cNvPr>
            <p:cNvSpPr/>
            <p:nvPr/>
          </p:nvSpPr>
          <p:spPr>
            <a:xfrm rot="10800000" flipH="1">
              <a:off x="4572000" y="1934400"/>
              <a:ext cx="401700" cy="171600"/>
            </a:xfrm>
            <a:prstGeom prst="rtTriangle">
              <a:avLst/>
            </a:prstGeom>
            <a:solidFill>
              <a:schemeClr val="accent1">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8" name="Google Shape;256;p39">
              <a:extLst>
                <a:ext uri="{FF2B5EF4-FFF2-40B4-BE49-F238E27FC236}">
                  <a16:creationId xmlns:a16="http://schemas.microsoft.com/office/drawing/2014/main" id="{CE503FC4-A0D1-4C76-8996-BB720DC4C85E}"/>
                </a:ext>
              </a:extLst>
            </p:cNvPr>
            <p:cNvSpPr/>
            <p:nvPr/>
          </p:nvSpPr>
          <p:spPr>
            <a:xfrm>
              <a:off x="3104883" y="1135500"/>
              <a:ext cx="1869568" cy="804900"/>
            </a:xfrm>
            <a:prstGeom prst="rect">
              <a:avLst/>
            </a:prstGeom>
            <a:solidFill>
              <a:schemeClr val="accent1">
                <a:lumMod val="20000"/>
                <a:lumOff val="80000"/>
              </a:schemeClr>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Thể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loại</a:t>
              </a:r>
              <a:endParaRPr lang="en-US" sz="3000" b="1" dirty="0">
                <a:latin typeface="Times New Roman" panose="02020603050405020304" pitchFamily="18" charset="0"/>
                <a:cs typeface="Times New Roman" panose="02020603050405020304" pitchFamily="18" charset="0"/>
              </a:endParaRPr>
            </a:p>
          </p:txBody>
        </p:sp>
      </p:grpSp>
      <p:sp>
        <p:nvSpPr>
          <p:cNvPr id="49" name="TextBox 48">
            <a:extLst>
              <a:ext uri="{FF2B5EF4-FFF2-40B4-BE49-F238E27FC236}">
                <a16:creationId xmlns:a16="http://schemas.microsoft.com/office/drawing/2014/main" id="{522A771C-C2CE-47F4-9433-57848533A57C}"/>
              </a:ext>
            </a:extLst>
          </p:cNvPr>
          <p:cNvSpPr txBox="1"/>
          <p:nvPr/>
        </p:nvSpPr>
        <p:spPr>
          <a:xfrm>
            <a:off x="2563681" y="2361700"/>
            <a:ext cx="3138619"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Tiểu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thuyết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0" name="Google Shape;253;p39">
            <a:extLst>
              <a:ext uri="{FF2B5EF4-FFF2-40B4-BE49-F238E27FC236}">
                <a16:creationId xmlns:a16="http://schemas.microsoft.com/office/drawing/2014/main" id="{53A2054F-48B6-4E42-A571-E7C1C3281654}"/>
              </a:ext>
            </a:extLst>
          </p:cNvPr>
          <p:cNvGrpSpPr/>
          <p:nvPr/>
        </p:nvGrpSpPr>
        <p:grpSpPr>
          <a:xfrm>
            <a:off x="357478" y="4325946"/>
            <a:ext cx="6432788" cy="933082"/>
            <a:chOff x="3023720" y="1135500"/>
            <a:chExt cx="6063539" cy="970500"/>
          </a:xfrm>
        </p:grpSpPr>
        <p:sp>
          <p:nvSpPr>
            <p:cNvPr id="51" name="Google Shape;254;p39">
              <a:extLst>
                <a:ext uri="{FF2B5EF4-FFF2-40B4-BE49-F238E27FC236}">
                  <a16:creationId xmlns:a16="http://schemas.microsoft.com/office/drawing/2014/main" id="{B16CAE86-3F14-471B-BCBA-B79322713C40}"/>
                </a:ext>
              </a:extLst>
            </p:cNvPr>
            <p:cNvSpPr/>
            <p:nvPr/>
          </p:nvSpPr>
          <p:spPr>
            <a:xfrm>
              <a:off x="4571998" y="1301100"/>
              <a:ext cx="4515261" cy="804900"/>
            </a:xfrm>
            <a:prstGeom prst="homePlate">
              <a:avLst>
                <a:gd name="adj" fmla="val 50000"/>
              </a:avLst>
            </a:prstGeom>
            <a:solidFill>
              <a:srgbClr val="C5E0B4"/>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2" name="Google Shape;255;p39">
              <a:extLst>
                <a:ext uri="{FF2B5EF4-FFF2-40B4-BE49-F238E27FC236}">
                  <a16:creationId xmlns:a16="http://schemas.microsoft.com/office/drawing/2014/main" id="{1410A0D8-EE5E-4194-A2A0-751866A5450F}"/>
                </a:ext>
              </a:extLst>
            </p:cNvPr>
            <p:cNvSpPr/>
            <p:nvPr/>
          </p:nvSpPr>
          <p:spPr>
            <a:xfrm rot="10800000" flipH="1">
              <a:off x="4572000" y="1934400"/>
              <a:ext cx="401700" cy="171600"/>
            </a:xfrm>
            <a:prstGeom prst="rtTriangle">
              <a:avLst/>
            </a:prstGeom>
            <a:solidFill>
              <a:srgbClr val="B5D79E"/>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3" name="Google Shape;256;p39">
              <a:extLst>
                <a:ext uri="{FF2B5EF4-FFF2-40B4-BE49-F238E27FC236}">
                  <a16:creationId xmlns:a16="http://schemas.microsoft.com/office/drawing/2014/main" id="{7D25DDA2-55C8-483E-A68D-4003AFA80920}"/>
                </a:ext>
              </a:extLst>
            </p:cNvPr>
            <p:cNvSpPr/>
            <p:nvPr/>
          </p:nvSpPr>
          <p:spPr>
            <a:xfrm>
              <a:off x="3023720" y="1135500"/>
              <a:ext cx="1950729" cy="804900"/>
            </a:xfrm>
            <a:prstGeom prst="rect">
              <a:avLst/>
            </a:prstGeom>
            <a:solidFill>
              <a:srgbClr val="E2F0D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Chủ</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đề</a:t>
              </a:r>
              <a:endParaRPr sz="3000" b="1" dirty="0">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90745476-E9B4-4E16-9853-78D51C38358C}"/>
              </a:ext>
            </a:extLst>
          </p:cNvPr>
          <p:cNvSpPr txBox="1"/>
          <p:nvPr/>
        </p:nvSpPr>
        <p:spPr>
          <a:xfrm>
            <a:off x="2654013" y="4513372"/>
            <a:ext cx="2883187"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bạn</a:t>
            </a:r>
            <a:endParaRPr lang="nl-NL"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5" name="Google Shape;253;p39">
            <a:extLst>
              <a:ext uri="{FF2B5EF4-FFF2-40B4-BE49-F238E27FC236}">
                <a16:creationId xmlns:a16="http://schemas.microsoft.com/office/drawing/2014/main" id="{3F427DF4-34B8-4DAA-8A18-1EB93BFA46A4}"/>
              </a:ext>
            </a:extLst>
          </p:cNvPr>
          <p:cNvGrpSpPr/>
          <p:nvPr/>
        </p:nvGrpSpPr>
        <p:grpSpPr>
          <a:xfrm>
            <a:off x="357479" y="3182946"/>
            <a:ext cx="6432787" cy="957066"/>
            <a:chOff x="3037232" y="1135500"/>
            <a:chExt cx="6183663" cy="995446"/>
          </a:xfrm>
        </p:grpSpPr>
        <p:sp>
          <p:nvSpPr>
            <p:cNvPr id="56" name="Google Shape;254;p39">
              <a:extLst>
                <a:ext uri="{FF2B5EF4-FFF2-40B4-BE49-F238E27FC236}">
                  <a16:creationId xmlns:a16="http://schemas.microsoft.com/office/drawing/2014/main" id="{22D14EAB-6D74-4C2B-B4E8-036BD07B692D}"/>
                </a:ext>
              </a:extLst>
            </p:cNvPr>
            <p:cNvSpPr/>
            <p:nvPr/>
          </p:nvSpPr>
          <p:spPr>
            <a:xfrm>
              <a:off x="4571998" y="1301100"/>
              <a:ext cx="4648897" cy="804900"/>
            </a:xfrm>
            <a:prstGeom prst="homePlate">
              <a:avLst>
                <a:gd name="adj" fmla="val 50000"/>
              </a:avLst>
            </a:prstGeom>
            <a:solidFill>
              <a:schemeClr val="accent2">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7" name="Google Shape;255;p39">
              <a:extLst>
                <a:ext uri="{FF2B5EF4-FFF2-40B4-BE49-F238E27FC236}">
                  <a16:creationId xmlns:a16="http://schemas.microsoft.com/office/drawing/2014/main" id="{F11C01AB-008F-402F-B3F8-3FADC6C40260}"/>
                </a:ext>
              </a:extLst>
            </p:cNvPr>
            <p:cNvSpPr/>
            <p:nvPr/>
          </p:nvSpPr>
          <p:spPr>
            <a:xfrm rot="10800000" flipH="1">
              <a:off x="4572000" y="1959346"/>
              <a:ext cx="401700" cy="171600"/>
            </a:xfrm>
            <a:prstGeom prst="rtTriangle">
              <a:avLst/>
            </a:prstGeom>
            <a:solidFill>
              <a:schemeClr val="accent2">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8" name="Google Shape;256;p39">
              <a:extLst>
                <a:ext uri="{FF2B5EF4-FFF2-40B4-BE49-F238E27FC236}">
                  <a16:creationId xmlns:a16="http://schemas.microsoft.com/office/drawing/2014/main" id="{5292B70B-4949-465D-89FE-85AFCF0C37B1}"/>
                </a:ext>
              </a:extLst>
            </p:cNvPr>
            <p:cNvSpPr/>
            <p:nvPr/>
          </p:nvSpPr>
          <p:spPr>
            <a:xfrm>
              <a:off x="3037232" y="1135500"/>
              <a:ext cx="1937217" cy="804900"/>
            </a:xfrm>
            <a:prstGeom prst="rect">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Ngôi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kể</a:t>
              </a:r>
              <a:endParaRPr sz="3000" b="1" dirty="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FB68F4C5-13CA-4BC0-A16B-9D032D49D73A}"/>
              </a:ext>
            </a:extLst>
          </p:cNvPr>
          <p:cNvSpPr txBox="1"/>
          <p:nvPr/>
        </p:nvSpPr>
        <p:spPr>
          <a:xfrm>
            <a:off x="2654013" y="3418361"/>
            <a:ext cx="2540287"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Ngôi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1</a:t>
            </a:r>
          </a:p>
        </p:txBody>
      </p:sp>
      <p:sp>
        <p:nvSpPr>
          <p:cNvPr id="31" name="Text Box 5">
            <a:extLst>
              <a:ext uri="{FF2B5EF4-FFF2-40B4-BE49-F238E27FC236}">
                <a16:creationId xmlns:a16="http://schemas.microsoft.com/office/drawing/2014/main" id="{9E4D3B50-006D-401C-8316-C4DFE991AEC3}"/>
              </a:ext>
            </a:extLst>
          </p:cNvPr>
          <p:cNvSpPr txBox="1">
            <a:spLocks noChangeArrowheads="1"/>
          </p:cNvSpPr>
          <p:nvPr/>
        </p:nvSpPr>
        <p:spPr bwMode="auto">
          <a:xfrm>
            <a:off x="2765228" y="311936"/>
            <a:ext cx="4223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en-US" altLang="en-US" sz="3000" b="1" dirty="0">
                <a:solidFill>
                  <a:srgbClr val="FF0000"/>
                </a:solidFill>
                <a:latin typeface="#9Slide03 Arima Madurai Black" panose="00000A00000000000000" pitchFamily="2" charset="0"/>
                <a:cs typeface="#9Slide03 Arima Madurai Black" panose="00000A00000000000000" pitchFamily="2" charset="0"/>
              </a:rPr>
              <a:t>2/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Tác</a:t>
            </a:r>
            <a:r>
              <a:rPr lang="en-US" altLang="en-US" sz="3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phẩm</a:t>
            </a:r>
            <a:endParaRPr lang="en-US" altLang="en-US" sz="3000" b="1"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24" name="Picture 2" descr="Le Petit Prince">
            <a:extLst>
              <a:ext uri="{FF2B5EF4-FFF2-40B4-BE49-F238E27FC236}">
                <a16:creationId xmlns:a16="http://schemas.microsoft.com/office/drawing/2014/main" id="{03A9DB13-5133-4A94-9466-269335B59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68"/>
          <a:stretch/>
        </p:blipFill>
        <p:spPr bwMode="auto">
          <a:xfrm>
            <a:off x="7078141" y="2154976"/>
            <a:ext cx="2313508" cy="314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randombar(horizontal)">
                                      <p:cBhvr>
                                        <p:cTn id="23" dur="500"/>
                                        <p:tgtEl>
                                          <p:spTgt spid="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randombar(horizontal)">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5F2B4-FC5C-4DCF-91F2-F8A1B2B04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a16="http://schemas.microsoft.com/office/drawing/2014/main" id="{1B24F9BF-CBBD-4F22-8125-72648214B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a16="http://schemas.microsoft.com/office/drawing/2014/main" id="{4F388B1D-FB09-40D5-8DE5-03DD0DAE0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a16="http://schemas.microsoft.com/office/drawing/2014/main" id="{33C4498F-4BCD-40F4-8AFC-6268A6B2AC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a16="http://schemas.microsoft.com/office/drawing/2014/main" id="{E49A3C98-F874-4901-87F5-6B9D57563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a16="http://schemas.microsoft.com/office/drawing/2014/main" id="{90FB701C-5534-4FA5-98B4-689159D06F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a16="http://schemas.microsoft.com/office/drawing/2014/main" id="{3B74DBE9-2D01-4870-B001-44FF0612A3B5}"/>
              </a:ext>
            </a:extLst>
          </p:cNvPr>
          <p:cNvSpPr txBox="1"/>
          <p:nvPr/>
        </p:nvSpPr>
        <p:spPr>
          <a:xfrm>
            <a:off x="647700" y="1224340"/>
            <a:ext cx="8483599" cy="1569660"/>
          </a:xfrm>
          <a:prstGeom prst="rect">
            <a:avLst/>
          </a:prstGeom>
          <a:noFill/>
        </p:spPr>
        <p:txBody>
          <a:bodyPr wrap="square">
            <a:spAutoFit/>
          </a:bodyPr>
          <a:lstStyle/>
          <a:p>
            <a:pPr algn="ctr"/>
            <a:r>
              <a:rPr lang="en-US" sz="8000" dirty="0">
                <a:solidFill>
                  <a:srgbClr val="FF0000"/>
                </a:solidFill>
                <a:latin typeface="#9Slide03 Arima Madurai Black" panose="00000A00000000000000" pitchFamily="2" charset="0"/>
                <a:cs typeface="#9Slide03 Arima Madurai Black" panose="00000A00000000000000" pitchFamily="2" charset="0"/>
              </a:rPr>
              <a:t>II. </a:t>
            </a:r>
            <a:r>
              <a:rPr lang="en-US" sz="9600" dirty="0" err="1">
                <a:solidFill>
                  <a:srgbClr val="FF0000"/>
                </a:solidFill>
                <a:latin typeface="#9Slide05 SVNCookie" panose="020B0606040200020203" pitchFamily="34" charset="0"/>
              </a:rPr>
              <a:t>Đọc</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hiểu</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văn</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bản</a:t>
            </a:r>
            <a:endParaRPr lang="en-US" sz="9600" dirty="0">
              <a:solidFill>
                <a:srgbClr val="FF0000"/>
              </a:solidFill>
              <a:latin typeface="#9Slide05 SVNCookie" panose="020B0606040200020203" pitchFamily="34" charset="0"/>
            </a:endParaRPr>
          </a:p>
        </p:txBody>
      </p:sp>
    </p:spTree>
    <p:extLst>
      <p:ext uri="{BB962C8B-B14F-4D97-AF65-F5344CB8AC3E}">
        <p14:creationId xmlns:p14="http://schemas.microsoft.com/office/powerpoint/2010/main" val="6332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àng Tử Bé - Ấn Bản Minh Họa Màu Việt Nam - Tác giả Antoine De  Saint-Exupéry | NhaSachHoaSen.com">
            <a:extLst>
              <a:ext uri="{FF2B5EF4-FFF2-40B4-BE49-F238E27FC236}">
                <a16:creationId xmlns:a16="http://schemas.microsoft.com/office/drawing/2014/main" id="{2F9D672A-CA44-40BC-B1D5-BFCB5453E4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753600"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477A84B-A50D-479A-8116-40A5BFE7582F}"/>
              </a:ext>
            </a:extLst>
          </p:cNvPr>
          <p:cNvGrpSpPr/>
          <p:nvPr/>
        </p:nvGrpSpPr>
        <p:grpSpPr>
          <a:xfrm>
            <a:off x="0" y="-1"/>
            <a:ext cx="9753601" cy="1507067"/>
            <a:chOff x="1117600" y="2571750"/>
            <a:chExt cx="7636933" cy="889000"/>
          </a:xfrm>
        </p:grpSpPr>
        <p:sp>
          <p:nvSpPr>
            <p:cNvPr id="4" name="Rectangle: Rounded Corners 3">
              <a:extLst>
                <a:ext uri="{FF2B5EF4-FFF2-40B4-BE49-F238E27FC236}">
                  <a16:creationId xmlns:a16="http://schemas.microsoft.com/office/drawing/2014/main" id="{3279F1EF-086B-4C7C-B4DB-FDF9D1B0E781}"/>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Rounded Corners 4">
              <a:extLst>
                <a:ext uri="{FF2B5EF4-FFF2-40B4-BE49-F238E27FC236}">
                  <a16:creationId xmlns:a16="http://schemas.microsoft.com/office/drawing/2014/main" id="{256767D9-F4C8-4E6C-9D3B-434CFF141BE1}"/>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FF0000"/>
                  </a:solidFill>
                  <a:latin typeface="#9Slide05 SVNCookie" panose="020B0606040200020203" pitchFamily="34" charset="0"/>
                </a:rPr>
                <a:t>1/ </a:t>
              </a:r>
              <a:r>
                <a:rPr lang="en-US" sz="8000" dirty="0" err="1">
                  <a:solidFill>
                    <a:srgbClr val="FF0000"/>
                  </a:solidFill>
                  <a:latin typeface="#9Slide05 SVNCookie" panose="020B0606040200020203" pitchFamily="34" charset="0"/>
                </a:rPr>
                <a:t>Gặp</a:t>
              </a:r>
              <a:r>
                <a:rPr lang="en-US" sz="8000" dirty="0">
                  <a:solidFill>
                    <a:srgbClr val="FF0000"/>
                  </a:solidFill>
                  <a:latin typeface="#9Slide05 SVNCookie" panose="020B0606040200020203" pitchFamily="34" charset="0"/>
                </a:rPr>
                <a:t> </a:t>
              </a:r>
              <a:r>
                <a:rPr lang="en-US" sz="8000" dirty="0" err="1">
                  <a:solidFill>
                    <a:srgbClr val="FF0000"/>
                  </a:solidFill>
                  <a:latin typeface="#9Slide05 SVNCookie" panose="020B0606040200020203" pitchFamily="34" charset="0"/>
                </a:rPr>
                <a:t>gỡ</a:t>
              </a:r>
              <a:r>
                <a:rPr lang="en-US" sz="8000" dirty="0">
                  <a:solidFill>
                    <a:srgbClr val="FF0000"/>
                  </a:solidFill>
                  <a:latin typeface="#9Slide05 SVNCookie" panose="020B0606040200020203" pitchFamily="34" charset="0"/>
                </a:rPr>
                <a:t> </a:t>
              </a:r>
              <a:r>
                <a:rPr lang="en-US" sz="8000" dirty="0" err="1">
                  <a:solidFill>
                    <a:srgbClr val="FF0000"/>
                  </a:solidFill>
                  <a:latin typeface="#9Slide05 SVNCookie" panose="020B0606040200020203" pitchFamily="34" charset="0"/>
                </a:rPr>
                <a:t>và</a:t>
              </a:r>
              <a:r>
                <a:rPr lang="en-US" sz="8000" dirty="0">
                  <a:solidFill>
                    <a:srgbClr val="FF0000"/>
                  </a:solidFill>
                  <a:latin typeface="#9Slide05 SVNCookie" panose="020B0606040200020203" pitchFamily="34" charset="0"/>
                </a:rPr>
                <a:t> </a:t>
              </a:r>
              <a:r>
                <a:rPr lang="en-US" sz="8000" dirty="0" err="1">
                  <a:solidFill>
                    <a:srgbClr val="FF0000"/>
                  </a:solidFill>
                  <a:latin typeface="#9Slide05 SVNCookie" panose="020B0606040200020203" pitchFamily="34" charset="0"/>
                </a:rPr>
                <a:t>làm</a:t>
              </a:r>
              <a:r>
                <a:rPr lang="en-US" sz="8000" dirty="0">
                  <a:solidFill>
                    <a:srgbClr val="FF0000"/>
                  </a:solidFill>
                  <a:latin typeface="#9Slide05 SVNCookie" panose="020B0606040200020203" pitchFamily="34" charset="0"/>
                </a:rPr>
                <a:t> </a:t>
              </a:r>
              <a:r>
                <a:rPr lang="en-US" sz="8000" dirty="0" err="1">
                  <a:solidFill>
                    <a:srgbClr val="FF0000"/>
                  </a:solidFill>
                  <a:latin typeface="#9Slide05 SVNCookie" panose="020B0606040200020203" pitchFamily="34" charset="0"/>
                </a:rPr>
                <a:t>quen</a:t>
              </a:r>
              <a:endParaRPr lang="en-US" sz="8000" dirty="0">
                <a:solidFill>
                  <a:srgbClr val="FF0000"/>
                </a:solidFill>
                <a:latin typeface="#9Slide05 SVNCookie" panose="020B0606040200020203" pitchFamily="34" charset="0"/>
              </a:endParaRPr>
            </a:p>
          </p:txBody>
        </p:sp>
      </p:grpSp>
    </p:spTree>
    <p:extLst>
      <p:ext uri="{BB962C8B-B14F-4D97-AF65-F5344CB8AC3E}">
        <p14:creationId xmlns:p14="http://schemas.microsoft.com/office/powerpoint/2010/main" val="302904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04F45-2A9E-4BF5-B5D0-4C184E56EC1A}"/>
              </a:ext>
            </a:extLst>
          </p:cNvPr>
          <p:cNvSpPr/>
          <p:nvPr/>
        </p:nvSpPr>
        <p:spPr>
          <a:xfrm>
            <a:off x="-21502" y="0"/>
            <a:ext cx="9775102" cy="54864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圆角矩形 1">
            <a:extLst>
              <a:ext uri="{FF2B5EF4-FFF2-40B4-BE49-F238E27FC236}">
                <a16:creationId xmlns:a16="http://schemas.microsoft.com/office/drawing/2014/main" id="{62F7E600-7AA3-46D3-8509-DA7C44E69923}"/>
              </a:ext>
            </a:extLst>
          </p:cNvPr>
          <p:cNvSpPr/>
          <p:nvPr/>
        </p:nvSpPr>
        <p:spPr>
          <a:xfrm>
            <a:off x="2616386" y="259575"/>
            <a:ext cx="515601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a16="http://schemas.microsoft.com/office/drawing/2014/main" id="{18203906-35C9-4FBF-9897-DD05B8F4A06E}"/>
              </a:ext>
            </a:extLst>
          </p:cNvPr>
          <p:cNvSpPr txBox="1"/>
          <p:nvPr/>
        </p:nvSpPr>
        <p:spPr>
          <a:xfrm>
            <a:off x="2672179" y="224726"/>
            <a:ext cx="5091344" cy="646331"/>
          </a:xfrm>
          <a:prstGeom prst="rect">
            <a:avLst/>
          </a:prstGeom>
          <a:noFill/>
        </p:spPr>
        <p:txBody>
          <a:bodyPr wrap="square" rtlCol="0">
            <a:spAutoFit/>
          </a:bodyPr>
          <a:lstStyle/>
          <a:p>
            <a:pPr algn="just"/>
            <a:r>
              <a:rPr lang="en-US" sz="3600" dirty="0" err="1">
                <a:latin typeface="#9Slide05 SVNCookie" panose="020B0606040200020203" pitchFamily="34" charset="0"/>
                <a:cs typeface="#9Slide03 Arima Madurai" panose="00000500000000000000" pitchFamily="2" charset="0"/>
              </a:rPr>
              <a:t>Phiếu</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học</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tập</a:t>
            </a:r>
            <a:r>
              <a:rPr lang="en-US" sz="3600" dirty="0">
                <a:latin typeface="#9Slide05 SVNCookie" panose="020B0606040200020203" pitchFamily="34" charset="0"/>
                <a:cs typeface="#9Slide03 Arima Madurai" panose="00000500000000000000" pitchFamily="2" charset="0"/>
              </a:rPr>
              <a:t> 2: </a:t>
            </a:r>
            <a:r>
              <a:rPr lang="en-US" sz="3600" dirty="0" err="1">
                <a:latin typeface="#9Slide05 SVNCookie" panose="020B0606040200020203" pitchFamily="34" charset="0"/>
                <a:cs typeface="#9Slide03 Arima Madurai" panose="00000500000000000000" pitchFamily="2" charset="0"/>
              </a:rPr>
              <a:t>Hoàn</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cảnh</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gặp</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gỡ</a:t>
            </a:r>
            <a:endParaRPr lang="en-US" sz="3600" dirty="0">
              <a:latin typeface="#9Slide05 SVNCookie" panose="020B0606040200020203"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FCFA3008-17FA-467C-856E-7759E39C6987}"/>
              </a:ext>
            </a:extLst>
          </p:cNvPr>
          <p:cNvSpPr/>
          <p:nvPr/>
        </p:nvSpPr>
        <p:spPr>
          <a:xfrm>
            <a:off x="1491449" y="1509204"/>
            <a:ext cx="7901126"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Little Prince Stickers Free, HD Png Download , Transparent Png Image -  PNGitem">
            <a:extLst>
              <a:ext uri="{FF2B5EF4-FFF2-40B4-BE49-F238E27FC236}">
                <a16:creationId xmlns:a16="http://schemas.microsoft.com/office/drawing/2014/main" id="{B537E316-CBB9-4A22-B365-530E7671F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8" y="1353164"/>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文本框 55">
            <a:extLst>
              <a:ext uri="{FF2B5EF4-FFF2-40B4-BE49-F238E27FC236}">
                <a16:creationId xmlns:a16="http://schemas.microsoft.com/office/drawing/2014/main" id="{3D79D7FF-B538-4570-B085-914450801BE1}"/>
              </a:ext>
            </a:extLst>
          </p:cNvPr>
          <p:cNvSpPr txBox="1"/>
          <p:nvPr/>
        </p:nvSpPr>
        <p:spPr>
          <a:xfrm>
            <a:off x="1880617" y="1664231"/>
            <a:ext cx="7511958"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9Slide03 Arima Madurai" panose="00000500000000000000" pitchFamily="2" charset="0"/>
                <a:cs typeface="#9Slide03 Arima Madurai" panose="00000500000000000000" pitchFamily="2" charset="0"/>
              </a:rPr>
              <a:t>? HTB </a:t>
            </a:r>
            <a:r>
              <a:rPr lang="en-US" sz="2400" dirty="0" err="1">
                <a:solidFill>
                  <a:srgbClr val="FF0000"/>
                </a:solidFill>
                <a:latin typeface="#9Slide03 Arima Madurai" panose="00000500000000000000" pitchFamily="2" charset="0"/>
                <a:cs typeface="#9Slide03 Arima Madurai" panose="00000500000000000000" pitchFamily="2" charset="0"/>
              </a:rPr>
              <a:t>đến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từ</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đâu</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và</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đã</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gặp</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cáo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trong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hoàn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cảnh</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nào</a:t>
            </a:r>
            <a:r>
              <a:rPr lang="en-US" sz="2400" dirty="0">
                <a:solidFill>
                  <a:srgbClr val="FF0000"/>
                </a:solidFill>
                <a:latin typeface="#9Slide03 Arima Madurai" panose="00000500000000000000" pitchFamily="2" charset="0"/>
                <a:cs typeface="#9Slide03 Arima Madurai" panose="00000500000000000000" pitchFamily="2" charset="0"/>
              </a:rPr>
              <a:t>?</a:t>
            </a:r>
          </a:p>
          <a:p>
            <a:pPr algn="just"/>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20" name="Rectangle: Rounded Corners 19">
            <a:extLst>
              <a:ext uri="{FF2B5EF4-FFF2-40B4-BE49-F238E27FC236}">
                <a16:creationId xmlns:a16="http://schemas.microsoft.com/office/drawing/2014/main" id="{CC89CE6B-7A80-4EFA-91D2-C540D56E4B17}"/>
              </a:ext>
            </a:extLst>
          </p:cNvPr>
          <p:cNvSpPr/>
          <p:nvPr/>
        </p:nvSpPr>
        <p:spPr>
          <a:xfrm>
            <a:off x="310718" y="3564873"/>
            <a:ext cx="9081857"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Little Prince Stickers Free, HD Png Download , Transparent Png Image -  PNGitem">
            <a:extLst>
              <a:ext uri="{FF2B5EF4-FFF2-40B4-BE49-F238E27FC236}">
                <a16:creationId xmlns:a16="http://schemas.microsoft.com/office/drawing/2014/main" id="{8FC460F1-550B-4C07-9702-26AA490AF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056" y="3424222"/>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文本框 55">
            <a:extLst>
              <a:ext uri="{FF2B5EF4-FFF2-40B4-BE49-F238E27FC236}">
                <a16:creationId xmlns:a16="http://schemas.microsoft.com/office/drawing/2014/main" id="{D4DF3DCE-E1AF-433F-897B-59234197A485}"/>
              </a:ext>
            </a:extLst>
          </p:cNvPr>
          <p:cNvSpPr txBox="1"/>
          <p:nvPr/>
        </p:nvSpPr>
        <p:spPr>
          <a:xfrm>
            <a:off x="426128" y="3587112"/>
            <a:ext cx="764367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Thông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thường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nghĩ</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đến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cáo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mọi</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người</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sẽ</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nghĩ</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nó</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là</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loài</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vật</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thế</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nào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Cáo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đã</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gặp</a:t>
            </a:r>
            <a:r>
              <a:rPr lang="en-US" sz="2400" dirty="0">
                <a:solidFill>
                  <a:srgbClr val="FF0000"/>
                </a:solidFill>
                <a:latin typeface="#9Slide03 Arima Madurai" panose="00000500000000000000" pitchFamily="2" charset="0"/>
                <a:cs typeface="#9Slide03 Arima Madurai" panose="00000500000000000000" pitchFamily="2" charset="0"/>
              </a:rPr>
              <a:t> HTB </a:t>
            </a:r>
            <a:r>
              <a:rPr lang="en-US" sz="2400" dirty="0" err="1">
                <a:solidFill>
                  <a:srgbClr val="FF0000"/>
                </a:solidFill>
                <a:latin typeface="#9Slide03 Arima Madurai" panose="00000500000000000000" pitchFamily="2" charset="0"/>
                <a:cs typeface="#9Slide03 Arima Madurai" panose="00000500000000000000" pitchFamily="2" charset="0"/>
              </a:rPr>
              <a:t>trong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hoàn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cảnh</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nào</a:t>
            </a:r>
            <a:r>
              <a:rPr lang="en-US" sz="2400" dirty="0">
                <a:solidFill>
                  <a:srgbClr val="FF0000"/>
                </a:solidFill>
                <a:latin typeface="#9Slide03 Arima Madurai" panose="00000500000000000000" pitchFamily="2" charset="0"/>
                <a:cs typeface="#9Slide03 Arima Madurai" panose="00000500000000000000" pitchFamily="2" charset="0"/>
              </a:rPr>
              <a:t>?</a:t>
            </a:r>
          </a:p>
          <a:p>
            <a:pPr algn="just"/>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337714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Little Prince Fox Beach Sheet for Sale by Monn Print">
            <a:extLst>
              <a:ext uri="{FF2B5EF4-FFF2-40B4-BE49-F238E27FC236}">
                <a16:creationId xmlns:a16="http://schemas.microsoft.com/office/drawing/2014/main" id="{8AA95C44-F930-483D-AC33-AB8C749230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144118" y="1850413"/>
            <a:ext cx="4278462" cy="2260976"/>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1">
            <a:extLst>
              <a:ext uri="{FF2B5EF4-FFF2-40B4-BE49-F238E27FC236}">
                <a16:creationId xmlns:a16="http://schemas.microsoft.com/office/drawing/2014/main" id="{62F7E600-7AA3-46D3-8509-DA7C44E69923}"/>
              </a:ext>
            </a:extLst>
          </p:cNvPr>
          <p:cNvSpPr/>
          <p:nvPr/>
        </p:nvSpPr>
        <p:spPr>
          <a:xfrm>
            <a:off x="144119" y="194182"/>
            <a:ext cx="324394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040573"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a/ </a:t>
            </a:r>
            <a:r>
              <a:rPr lang="en-US" sz="2400" b="1" dirty="0" err="1">
                <a:latin typeface="#9Slide03 Arima Madurai" panose="00000500000000000000" pitchFamily="2" charset="0"/>
                <a:cs typeface="#9Slide03 Arima Madurai" panose="00000500000000000000" pitchFamily="2" charset="0"/>
              </a:rPr>
              <a:t>Hoàn</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cảnh</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gặp</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gỡ</a:t>
            </a:r>
            <a:endParaRPr lang="en-US" sz="2400" b="1" dirty="0">
              <a:latin typeface="#9Slide03 Arima Madurai" panose="00000500000000000000" pitchFamily="2" charset="0"/>
              <a:cs typeface="#9Slide03 Arima Madurai" panose="00000500000000000000" pitchFamily="2" charset="0"/>
            </a:endParaRPr>
          </a:p>
        </p:txBody>
      </p:sp>
      <p:sp>
        <p:nvSpPr>
          <p:cNvPr id="2" name="Rectangle: Rounded Corners 1">
            <a:extLst>
              <a:ext uri="{FF2B5EF4-FFF2-40B4-BE49-F238E27FC236}">
                <a16:creationId xmlns:a16="http://schemas.microsoft.com/office/drawing/2014/main" id="{E6DBF060-12CC-4C8A-8A03-2FA4FF0936D2}"/>
              </a:ext>
            </a:extLst>
          </p:cNvPr>
          <p:cNvSpPr/>
          <p:nvPr/>
        </p:nvSpPr>
        <p:spPr>
          <a:xfrm>
            <a:off x="4851401" y="1320800"/>
            <a:ext cx="4275667" cy="770467"/>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9Slide05 SVNCookie" panose="020B0606040200020203" pitchFamily="34" charset="0"/>
              </a:rPr>
              <a:t>Khi </a:t>
            </a:r>
            <a:r>
              <a:rPr lang="en-US" sz="3600" dirty="0" err="1">
                <a:solidFill>
                  <a:schemeClr val="tx1"/>
                </a:solidFill>
                <a:latin typeface="#9Slide05 SVNCookie" panose="020B0606040200020203" pitchFamily="34" charset="0"/>
              </a:rPr>
              <a:t>đang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buồn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và</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cô</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đơn</a:t>
            </a:r>
            <a:endParaRPr lang="en-US" sz="3600" dirty="0">
              <a:solidFill>
                <a:schemeClr val="tx1"/>
              </a:solidFill>
              <a:latin typeface="#9Slide05 SVNCookie" panose="020B0606040200020203" pitchFamily="34" charset="0"/>
            </a:endParaRPr>
          </a:p>
        </p:txBody>
      </p:sp>
      <p:pic>
        <p:nvPicPr>
          <p:cNvPr id="6" name="Picture 5">
            <a:extLst>
              <a:ext uri="{FF2B5EF4-FFF2-40B4-BE49-F238E27FC236}">
                <a16:creationId xmlns:a16="http://schemas.microsoft.com/office/drawing/2014/main" id="{BFEA8962-82F1-4C92-9C1D-9DBD7C138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324599" y="2362712"/>
            <a:ext cx="1329267" cy="1329267"/>
          </a:xfrm>
          <a:prstGeom prst="rect">
            <a:avLst/>
          </a:prstGeom>
        </p:spPr>
      </p:pic>
      <p:sp>
        <p:nvSpPr>
          <p:cNvPr id="15" name="Rectangle: Rounded Corners 14">
            <a:extLst>
              <a:ext uri="{FF2B5EF4-FFF2-40B4-BE49-F238E27FC236}">
                <a16:creationId xmlns:a16="http://schemas.microsoft.com/office/drawing/2014/main" id="{9571DC1F-5F82-4EE2-966B-F5C10CA698A0}"/>
              </a:ext>
            </a:extLst>
          </p:cNvPr>
          <p:cNvSpPr/>
          <p:nvPr/>
        </p:nvSpPr>
        <p:spPr>
          <a:xfrm>
            <a:off x="4851400" y="3691979"/>
            <a:ext cx="4275667" cy="770467"/>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rPr>
              <a:t>Cần</a:t>
            </a:r>
            <a:r>
              <a:rPr lang="en-US" sz="3600" dirty="0">
                <a:solidFill>
                  <a:schemeClr val="tx1"/>
                </a:solidFill>
                <a:latin typeface="#9Slide05 SVNCookie" panose="020B0606040200020203" pitchFamily="34" charset="0"/>
              </a:rPr>
              <a:t> 1 </a:t>
            </a:r>
            <a:r>
              <a:rPr lang="en-US" sz="3600" dirty="0" err="1">
                <a:solidFill>
                  <a:schemeClr val="tx1"/>
                </a:solidFill>
                <a:latin typeface="#9Slide05 SVNCookie" panose="020B0606040200020203" pitchFamily="34" charset="0"/>
              </a:rPr>
              <a:t>người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ở </a:t>
            </a:r>
            <a:r>
              <a:rPr lang="en-US" sz="3600" dirty="0" err="1">
                <a:solidFill>
                  <a:schemeClr val="tx1"/>
                </a:solidFill>
                <a:latin typeface="#9Slide05 SVNCookie" panose="020B0606040200020203" pitchFamily="34" charset="0"/>
              </a:rPr>
              <a:t>bên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mình</a:t>
            </a:r>
            <a:endParaRPr lang="en-US" sz="3600" dirty="0">
              <a:solidFill>
                <a:schemeClr val="tx1"/>
              </a:solidFill>
              <a:latin typeface="#9Slide05 SVNCookie" panose="020B0606040200020203" pitchFamily="34" charset="0"/>
            </a:endParaRPr>
          </a:p>
        </p:txBody>
      </p:sp>
    </p:spTree>
    <p:extLst>
      <p:ext uri="{BB962C8B-B14F-4D97-AF65-F5344CB8AC3E}">
        <p14:creationId xmlns:p14="http://schemas.microsoft.com/office/powerpoint/2010/main" val="30056105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b/ </a:t>
            </a:r>
            <a:r>
              <a:rPr lang="en-US" sz="2400" b="1" dirty="0" err="1">
                <a:latin typeface="#9Slide03 Arima Madurai" panose="00000500000000000000" pitchFamily="2" charset="0"/>
                <a:cs typeface="#9Slide03 Arima Madurai" panose="00000500000000000000" pitchFamily="2" charset="0"/>
              </a:rPr>
              <a:t>Trò</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chuyện</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và</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làm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quen</a:t>
            </a:r>
            <a:endParaRPr lang="en-US" sz="2400" b="1" dirty="0">
              <a:latin typeface="#9Slide03 Arima Madurai" panose="00000500000000000000" pitchFamily="2" charset="0"/>
              <a:cs typeface="#9Slide03 Arima Madurai" panose="00000500000000000000" pitchFamily="2" charset="0"/>
            </a:endParaRPr>
          </a:p>
        </p:txBody>
      </p:sp>
      <p:pic>
        <p:nvPicPr>
          <p:cNvPr id="16" name="图片 5">
            <a:extLst>
              <a:ext uri="{FF2B5EF4-FFF2-40B4-BE49-F238E27FC236}">
                <a16:creationId xmlns:a16="http://schemas.microsoft.com/office/drawing/2014/main" id="{E7C89D6A-503E-4C67-A808-BCA487BDF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33" r="4507"/>
          <a:stretch/>
        </p:blipFill>
        <p:spPr>
          <a:xfrm>
            <a:off x="122616" y="1056290"/>
            <a:ext cx="3696251" cy="4235928"/>
          </a:xfrm>
          <a:prstGeom prst="rect">
            <a:avLst/>
          </a:prstGeom>
        </p:spPr>
      </p:pic>
      <p:sp>
        <p:nvSpPr>
          <p:cNvPr id="17" name="TextBox 16">
            <a:extLst>
              <a:ext uri="{FF2B5EF4-FFF2-40B4-BE49-F238E27FC236}">
                <a16:creationId xmlns:a16="http://schemas.microsoft.com/office/drawing/2014/main" id="{FEB09469-FECA-4363-AF8F-6EAEDBBE3650}"/>
              </a:ext>
            </a:extLst>
          </p:cNvPr>
          <p:cNvSpPr txBox="1"/>
          <p:nvPr/>
        </p:nvSpPr>
        <p:spPr>
          <a:xfrm>
            <a:off x="4007405" y="1281428"/>
            <a:ext cx="5466534" cy="3785652"/>
          </a:xfrm>
          <a:prstGeom prst="rect">
            <a:avLst/>
          </a:prstGeom>
          <a:noFill/>
        </p:spPr>
        <p:txBody>
          <a:bodyPr wrap="square">
            <a:spAutoFit/>
          </a:bodyPr>
          <a:lstStyle/>
          <a:p>
            <a:pPr marL="0" marR="0" lvl="0" indent="0" algn="just" defTabSz="914394" rtl="0" eaLnBrk="1" fontAlgn="auto" latinLnBrk="0" hangingPunct="1">
              <a:lnSpc>
                <a:spcPct val="100000"/>
              </a:lnSpc>
              <a:spcBef>
                <a:spcPts val="0"/>
              </a:spcBef>
              <a:spcAft>
                <a:spcPts val="0"/>
              </a:spcAft>
              <a:buClrTx/>
              <a:buSzTx/>
              <a:buFontTx/>
              <a:buNone/>
              <a:tabLst/>
              <a:defRPr/>
            </a:pP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Đọc</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thầm</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đoạn</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truyện</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sau</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và</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trả</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lời</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a:solidFill>
                  <a:schemeClr val="accent1"/>
                </a:solidFill>
                <a:latin typeface="#9Slide05 SVNBulgary" pitchFamily="2" charset="0"/>
                <a:cs typeface="#9Slide05 Cimochi" panose="02000504060000020004" pitchFamily="2" charset="-34"/>
              </a:rPr>
              <a:t>Ở </a:t>
            </a:r>
            <a:r>
              <a:rPr lang="en-US" sz="4000" dirty="0" err="1">
                <a:solidFill>
                  <a:schemeClr val="accent1"/>
                </a:solidFill>
                <a:latin typeface="#9Slide05 SVNBulgary" pitchFamily="2" charset="0"/>
                <a:cs typeface="#9Slide05 Cimochi" panose="02000504060000020004" pitchFamily="2" charset="-34"/>
              </a:rPr>
              <a:t>lần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gặp</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đầu</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tiên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điều</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gì</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đã</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làm</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Cáo</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thiết</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tha</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muốn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được</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làm</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bạn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với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hoàng</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tử</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bé</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Chú</a:t>
            </a:r>
            <a:r>
              <a:rPr lang="en-US" sz="4000" dirty="0">
                <a:solidFill>
                  <a:schemeClr val="accent1"/>
                </a:solidFill>
                <a:latin typeface="#9Slide05 SVNBulgary" pitchFamily="2" charset="0"/>
                <a:cs typeface="#9Slide05 Cimochi" panose="02000504060000020004" pitchFamily="2" charset="-34"/>
              </a:rPr>
              <a:t> ý </a:t>
            </a:r>
            <a:r>
              <a:rPr lang="en-US" sz="4000" dirty="0" err="1">
                <a:solidFill>
                  <a:schemeClr val="accent1"/>
                </a:solidFill>
                <a:latin typeface="#9Slide05 SVNBulgary" pitchFamily="2" charset="0"/>
                <a:cs typeface="#9Slide05 Cimochi" panose="02000504060000020004" pitchFamily="2" charset="-34"/>
              </a:rPr>
              <a:t>đến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những</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lời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nói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mà</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hoàng</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tử</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bé</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đã</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nói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với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cáo</a:t>
            </a:r>
            <a:r>
              <a:rPr lang="en-US" sz="4000" dirty="0">
                <a:solidFill>
                  <a:schemeClr val="accent1"/>
                </a:solidFill>
                <a:latin typeface="#9Slide05 SVNBulgary" pitchFamily="2" charset="0"/>
                <a:cs typeface="#9Slide05 Cimochi" panose="02000504060000020004" pitchFamily="2" charset="-34"/>
              </a:rPr>
              <a:t>)</a:t>
            </a:r>
          </a:p>
        </p:txBody>
      </p:sp>
    </p:spTree>
    <p:extLst>
      <p:ext uri="{BB962C8B-B14F-4D97-AF65-F5344CB8AC3E}">
        <p14:creationId xmlns:p14="http://schemas.microsoft.com/office/powerpoint/2010/main" val="32058528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11 Little prince ideas | little prince quotes, prince quotes, the little  prince">
            <a:extLst>
              <a:ext uri="{FF2B5EF4-FFF2-40B4-BE49-F238E27FC236}">
                <a16:creationId xmlns:a16="http://schemas.microsoft.com/office/drawing/2014/main" id="{374EE3A5-33B7-4A95-B97F-0B98D8C8F1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6" t="38548" r="9351" b="16252"/>
          <a:stretch/>
        </p:blipFill>
        <p:spPr bwMode="auto">
          <a:xfrm>
            <a:off x="0" y="1233040"/>
            <a:ext cx="3941606" cy="3020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D3A779-F75E-40A2-A89D-CA59638A5327}"/>
              </a:ext>
            </a:extLst>
          </p:cNvPr>
          <p:cNvSpPr txBox="1"/>
          <p:nvPr/>
        </p:nvSpPr>
        <p:spPr>
          <a:xfrm flipH="1">
            <a:off x="4000873" y="542594"/>
            <a:ext cx="5613400" cy="4401205"/>
          </a:xfrm>
          <a:prstGeom prst="rect">
            <a:avLst/>
          </a:prstGeom>
          <a:noFill/>
        </p:spPr>
        <p:txBody>
          <a:bodyPr wrap="square" rtlCol="0">
            <a:spAutoFit/>
          </a:bodyPr>
          <a:lstStyle/>
          <a:p>
            <a:r>
              <a:rPr lang="en-US" sz="2800" dirty="0" err="1">
                <a:latin typeface="#9Slide03 Arima Madurai" panose="00000500000000000000" pitchFamily="2" charset="0"/>
                <a:cs typeface="#9Slide03 Arima Madurai" panose="00000500000000000000" pitchFamily="2" charset="0"/>
              </a:rPr>
              <a:t>Thế</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rồi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một</a:t>
            </a:r>
            <a:r>
              <a:rPr lang="en-US" sz="2800" dirty="0">
                <a:latin typeface="#9Slide03 Arima Madurai" panose="00000500000000000000" pitchFamily="2" charset="0"/>
                <a:cs typeface="#9Slide03 Arima Madurai" panose="00000500000000000000" pitchFamily="2" charset="0"/>
              </a:rPr>
              <a:t> con </a:t>
            </a:r>
            <a:r>
              <a:rPr lang="en-US" sz="2800" dirty="0" err="1">
                <a:latin typeface="#9Slide03 Arima Madurai" panose="00000500000000000000" pitchFamily="2" charset="0"/>
                <a:cs typeface="#9Slide03 Arima Madurai" panose="00000500000000000000" pitchFamily="2" charset="0"/>
              </a:rPr>
              <a:t>cáo</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xuất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hiện</a:t>
            </a:r>
            <a:r>
              <a:rPr lang="en-US" sz="2800" dirty="0">
                <a:latin typeface="#9Slide03 Arima Madurai" panose="00000500000000000000" pitchFamily="2" charset="0"/>
                <a:cs typeface="#9Slide03 Arima Madurai" panose="00000500000000000000" pitchFamily="2" charset="0"/>
              </a:rPr>
              <a:t>:</a:t>
            </a:r>
          </a:p>
          <a:p>
            <a:pPr marL="457200" indent="-457200">
              <a:buFontTx/>
              <a:buChar char="-"/>
            </a:pPr>
            <a:r>
              <a:rPr lang="en-US" sz="2800" b="1" dirty="0">
                <a:solidFill>
                  <a:schemeClr val="accent1"/>
                </a:solidFill>
                <a:latin typeface="#9Slide03 Arima Madurai" panose="00000500000000000000" pitchFamily="2" charset="0"/>
                <a:cs typeface="#9Slide03 Arima Madurai" panose="00000500000000000000" pitchFamily="2" charset="0"/>
              </a:rPr>
              <a:t>Xin </a:t>
            </a:r>
            <a:r>
              <a:rPr lang="en-US" sz="2800" b="1" dirty="0" err="1">
                <a:solidFill>
                  <a:schemeClr val="accent1"/>
                </a:solidFill>
                <a:latin typeface="#9Slide03 Arima Madurai" panose="00000500000000000000" pitchFamily="2" charset="0"/>
                <a:cs typeface="#9Slide03 Arima Madurai" panose="00000500000000000000" pitchFamily="2" charset="0"/>
              </a:rPr>
              <a:t>chào</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dirty="0">
                <a:latin typeface="#9Slide03 Arima Madurai" panose="00000500000000000000" pitchFamily="2" charset="0"/>
                <a:cs typeface="#9Slide03 Arima Madurai" panose="00000500000000000000" pitchFamily="2" charset="0"/>
              </a:rPr>
              <a:t>– con </a:t>
            </a:r>
            <a:r>
              <a:rPr lang="en-US" sz="2800" dirty="0" err="1">
                <a:latin typeface="#9Slide03 Arima Madurai" panose="00000500000000000000" pitchFamily="2" charset="0"/>
                <a:cs typeface="#9Slide03 Arima Madurai" panose="00000500000000000000" pitchFamily="2" charset="0"/>
              </a:rPr>
              <a:t>cáo</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nói</a:t>
            </a:r>
            <a:r>
              <a:rPr lang="en-US" sz="2800" dirty="0">
                <a:latin typeface="#9Slide03 Arima Madurai" panose="00000500000000000000" pitchFamily="2" charset="0"/>
                <a:cs typeface="#9Slide03 Arima Madurai" panose="00000500000000000000" pitchFamily="2" charset="0"/>
              </a:rPr>
              <a:t>.</a:t>
            </a:r>
          </a:p>
          <a:p>
            <a:pPr marL="457200" indent="-457200">
              <a:buFontTx/>
              <a:buChar char="-"/>
            </a:pPr>
            <a:r>
              <a:rPr lang="en-US" sz="2800" b="1" dirty="0">
                <a:solidFill>
                  <a:schemeClr val="accent1"/>
                </a:solidFill>
                <a:latin typeface="#9Slide03 Arima Madurai" panose="00000500000000000000" pitchFamily="2" charset="0"/>
                <a:cs typeface="#9Slide03 Arima Madurai" panose="00000500000000000000" pitchFamily="2" charset="0"/>
              </a:rPr>
              <a:t>Xin </a:t>
            </a:r>
            <a:r>
              <a:rPr lang="en-US" sz="2800" b="1" dirty="0" err="1">
                <a:solidFill>
                  <a:schemeClr val="accent1"/>
                </a:solidFill>
                <a:latin typeface="#9Slide03 Arima Madurai" panose="00000500000000000000" pitchFamily="2" charset="0"/>
                <a:cs typeface="#9Slide03 Arima Madurai" panose="00000500000000000000" pitchFamily="2" charset="0"/>
              </a:rPr>
              <a:t>chào</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hoàng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tử</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bé</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lịch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sự</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lời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rồi</a:t>
            </a:r>
            <a:r>
              <a:rPr lang="en-US" sz="2800" dirty="0">
                <a:latin typeface="#9Slide03 Arima Madurai" panose="00000500000000000000" pitchFamily="2" charset="0"/>
                <a:cs typeface="#9Slide03 Arima Madurai" panose="00000500000000000000" pitchFamily="2" charset="0"/>
              </a:rPr>
              <a:t> quay </a:t>
            </a:r>
            <a:r>
              <a:rPr lang="en-US" sz="2800" dirty="0" err="1">
                <a:latin typeface="#9Slide03 Arima Madurai" panose="00000500000000000000" pitchFamily="2" charset="0"/>
                <a:cs typeface="#9Slide03 Arima Madurai" panose="00000500000000000000" pitchFamily="2" charset="0"/>
              </a:rPr>
              <a:t>người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lại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nhưng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không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nhìn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thấy</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gì</a:t>
            </a:r>
            <a:r>
              <a:rPr lang="en-US" sz="2800" dirty="0">
                <a:latin typeface="#9Slide03 Arima Madurai" panose="00000500000000000000" pitchFamily="2" charset="0"/>
                <a:cs typeface="#9Slide03 Arima Madurai" panose="00000500000000000000" pitchFamily="2" charset="0"/>
              </a:rPr>
              <a:t>.</a:t>
            </a:r>
          </a:p>
          <a:p>
            <a:pPr marL="457200" indent="-457200">
              <a:buFontTx/>
              <a:buChar char="-"/>
            </a:pPr>
            <a:r>
              <a:rPr lang="en-US" sz="2800" b="1" dirty="0" err="1">
                <a:solidFill>
                  <a:schemeClr val="accent1"/>
                </a:solidFill>
                <a:latin typeface="#9Slide03 Arima Madurai" panose="00000500000000000000" pitchFamily="2" charset="0"/>
                <a:cs typeface="#9Slide03 Arima Madurai" panose="00000500000000000000" pitchFamily="2" charset="0"/>
              </a:rPr>
              <a:t>Mình</a:t>
            </a:r>
            <a:r>
              <a:rPr lang="en-US" sz="2800" b="1" dirty="0">
                <a:solidFill>
                  <a:schemeClr val="accent1"/>
                </a:solidFill>
                <a:latin typeface="#9Slide03 Arima Madurai" panose="00000500000000000000" pitchFamily="2" charset="0"/>
                <a:cs typeface="#9Slide03 Arima Madurai" panose="00000500000000000000" pitchFamily="2" charset="0"/>
              </a:rPr>
              <a:t> ở </a:t>
            </a:r>
            <a:r>
              <a:rPr lang="en-US" sz="2800" b="1" dirty="0" err="1">
                <a:solidFill>
                  <a:schemeClr val="accent1"/>
                </a:solidFill>
                <a:latin typeface="#9Slide03 Arima Madurai" panose="00000500000000000000" pitchFamily="2" charset="0"/>
                <a:cs typeface="#9Slide03 Arima Madurai" panose="00000500000000000000" pitchFamily="2" charset="0"/>
              </a:rPr>
              <a:t>đây</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giọng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nói</a:t>
            </a:r>
            <a:r>
              <a:rPr lang="en-US" sz="2800" dirty="0">
                <a:latin typeface="#9Slide03 Arima Madurai" panose="00000500000000000000" pitchFamily="2" charset="0"/>
                <a:cs typeface="#9Slide03 Arima Madurai" panose="00000500000000000000" pitchFamily="2" charset="0"/>
              </a:rPr>
              <a:t> vang </a:t>
            </a:r>
            <a:r>
              <a:rPr lang="en-US" sz="2800" dirty="0" err="1">
                <a:latin typeface="#9Slide03 Arima Madurai" panose="00000500000000000000" pitchFamily="2" charset="0"/>
                <a:cs typeface="#9Slide03 Arima Madurai" panose="00000500000000000000" pitchFamily="2" charset="0"/>
              </a:rPr>
              <a:t>lên</a:t>
            </a:r>
            <a:r>
              <a:rPr lang="en-US" sz="2800" dirty="0">
                <a:latin typeface="#9Slide03 Arima Madurai" panose="00000500000000000000" pitchFamily="2" charset="0"/>
                <a:cs typeface="#9Slide03 Arima Madurai" panose="00000500000000000000" pitchFamily="2" charset="0"/>
              </a:rPr>
              <a:t> – </a:t>
            </a:r>
            <a:r>
              <a:rPr lang="en-US" sz="2800" b="1" dirty="0" err="1">
                <a:solidFill>
                  <a:schemeClr val="accent1"/>
                </a:solidFill>
                <a:latin typeface="#9Slide03 Arima Madurai" panose="00000500000000000000" pitchFamily="2" charset="0"/>
                <a:cs typeface="#9Slide03 Arima Madurai" panose="00000500000000000000" pitchFamily="2" charset="0"/>
              </a:rPr>
              <a:t>dưới</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cây</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táo</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a:latin typeface="#9Slide03 Arima Madurai" panose="00000500000000000000" pitchFamily="2" charset="0"/>
                <a:cs typeface="#9Slide03 Arima Madurai" panose="00000500000000000000" pitchFamily="2" charset="0"/>
              </a:rPr>
              <a:t>…</a:t>
            </a:r>
          </a:p>
          <a:p>
            <a:pPr marL="457200" indent="-457200">
              <a:buFontTx/>
              <a:buChar char="-"/>
            </a:pPr>
            <a:r>
              <a:rPr lang="en-US" sz="2800" b="1" dirty="0" err="1">
                <a:solidFill>
                  <a:schemeClr val="accent1"/>
                </a:solidFill>
                <a:latin typeface="#9Slide03 Arima Madurai" panose="00000500000000000000" pitchFamily="2" charset="0"/>
                <a:cs typeface="#9Slide03 Arima Madurai" panose="00000500000000000000" pitchFamily="2" charset="0"/>
              </a:rPr>
              <a:t>Bạn</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là</a:t>
            </a:r>
            <a:r>
              <a:rPr lang="en-US" sz="2800" b="1" dirty="0">
                <a:solidFill>
                  <a:schemeClr val="accent1"/>
                </a:solidFill>
                <a:latin typeface="#9Slide03 Arima Madurai" panose="00000500000000000000" pitchFamily="2" charset="0"/>
                <a:cs typeface="#9Slide03 Arima Madurai" panose="00000500000000000000" pitchFamily="2" charset="0"/>
              </a:rPr>
              <a:t> ai? </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Hoàng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tử</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bé</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hỏi</a:t>
            </a:r>
            <a:r>
              <a:rPr lang="en-US" sz="2800" dirty="0">
                <a:latin typeface="#9Slide03 Arima Madurai" panose="00000500000000000000" pitchFamily="2" charset="0"/>
                <a:cs typeface="#9Slide03 Arima Madurai" panose="00000500000000000000" pitchFamily="2" charset="0"/>
              </a:rPr>
              <a:t> – </a:t>
            </a:r>
            <a:r>
              <a:rPr lang="en-US" sz="2800" b="1" dirty="0" err="1">
                <a:solidFill>
                  <a:schemeClr val="accent1"/>
                </a:solidFill>
                <a:latin typeface="#9Slide03 Arima Madurai" panose="00000500000000000000" pitchFamily="2" charset="0"/>
                <a:cs typeface="#9Slide03 Arima Madurai" panose="00000500000000000000" pitchFamily="2" charset="0"/>
              </a:rPr>
              <a:t>Bạn</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dễ</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thương</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quá</a:t>
            </a:r>
            <a:r>
              <a:rPr lang="en-US" sz="2800" b="1" dirty="0">
                <a:solidFill>
                  <a:schemeClr val="accent1"/>
                </a:solidFill>
                <a:latin typeface="#9Slide03 Arima Madurai" panose="00000500000000000000" pitchFamily="2" charset="0"/>
                <a:cs typeface="#9Slide03 Arima Madurai" panose="00000500000000000000" pitchFamily="2" charset="0"/>
              </a:rPr>
              <a:t> …</a:t>
            </a:r>
          </a:p>
          <a:p>
            <a:pPr marL="457200" indent="-457200">
              <a:buFontTx/>
              <a:buChar char="-"/>
            </a:pPr>
            <a:r>
              <a:rPr lang="en-US" sz="2800" b="1" dirty="0" err="1">
                <a:solidFill>
                  <a:schemeClr val="accent1"/>
                </a:solidFill>
                <a:latin typeface="#9Slide03 Arima Madurai" panose="00000500000000000000" pitchFamily="2" charset="0"/>
                <a:cs typeface="#9Slide03 Arima Madurai" panose="00000500000000000000" pitchFamily="2" charset="0"/>
              </a:rPr>
              <a:t>Mình</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là</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cáo</a:t>
            </a:r>
            <a:r>
              <a:rPr lang="en-US" sz="2800" dirty="0">
                <a:solidFill>
                  <a:schemeClr val="accent1"/>
                </a:solidFill>
                <a:latin typeface="#9Slide03 Arima Madurai" panose="00000500000000000000" pitchFamily="2" charset="0"/>
                <a:cs typeface="#9Slide03 Arima Madurai" panose="00000500000000000000" pitchFamily="2" charset="0"/>
              </a:rPr>
              <a:t> </a:t>
            </a:r>
            <a:r>
              <a:rPr lang="en-US" sz="2800" dirty="0">
                <a:latin typeface="#9Slide03 Arima Madurai" panose="00000500000000000000" pitchFamily="2" charset="0"/>
                <a:cs typeface="#9Slide03 Arima Madurai" panose="00000500000000000000" pitchFamily="2" charset="0"/>
              </a:rPr>
              <a:t>– con </a:t>
            </a:r>
            <a:r>
              <a:rPr lang="en-US" sz="2800" dirty="0" err="1">
                <a:latin typeface="#9Slide03 Arima Madurai" panose="00000500000000000000" pitchFamily="2" charset="0"/>
                <a:cs typeface="#9Slide03 Arima Madurai" panose="00000500000000000000" pitchFamily="2" charset="0"/>
              </a:rPr>
              <a:t>cáo</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lời</a:t>
            </a:r>
            <a:r>
              <a:rPr lang="en-US" sz="2800" dirty="0">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3721236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b/ </a:t>
            </a:r>
            <a:r>
              <a:rPr lang="en-US" sz="2400" b="1" dirty="0" err="1">
                <a:latin typeface="#9Slide03 Arima Madurai" panose="00000500000000000000" pitchFamily="2" charset="0"/>
                <a:cs typeface="#9Slide03 Arima Madurai" panose="00000500000000000000" pitchFamily="2" charset="0"/>
              </a:rPr>
              <a:t>Trò</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chuyện</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và</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làm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quen</a:t>
            </a:r>
            <a:endParaRPr lang="en-US" sz="2400" b="1" dirty="0">
              <a:latin typeface="#9Slide03 Arima Madurai" panose="00000500000000000000" pitchFamily="2" charset="0"/>
              <a:cs typeface="#9Slide03 Arima Madurai" panose="00000500000000000000" pitchFamily="2" charset="0"/>
            </a:endParaRPr>
          </a:p>
        </p:txBody>
      </p:sp>
      <p:pic>
        <p:nvPicPr>
          <p:cNvPr id="15" name="Picture 12" descr="Little Prince Fox Beach Sheet for Sale by Monn Print">
            <a:extLst>
              <a:ext uri="{FF2B5EF4-FFF2-40B4-BE49-F238E27FC236}">
                <a16:creationId xmlns:a16="http://schemas.microsoft.com/office/drawing/2014/main" id="{E6DE4047-5534-46D0-84EF-85F8053A4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144118" y="2016369"/>
            <a:ext cx="3964420" cy="20950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EACFADB8-7155-428E-B319-741D4AB35F46}"/>
              </a:ext>
            </a:extLst>
          </p:cNvPr>
          <p:cNvSpPr/>
          <p:nvPr/>
        </p:nvSpPr>
        <p:spPr>
          <a:xfrm>
            <a:off x="4108538" y="1311708"/>
            <a:ext cx="5269052" cy="1329268"/>
          </a:xfrm>
          <a:prstGeom prst="roundRect">
            <a:avLst>
              <a:gd name="adj" fmla="val 2738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rPr>
              <a:t>Hoàng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tử</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bé</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Lịch</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sự</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thân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thiện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nhìn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vào</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điểm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mạnh</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của</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cáo</a:t>
            </a:r>
            <a:endParaRPr lang="en-US" sz="3600" dirty="0">
              <a:solidFill>
                <a:schemeClr val="tx1"/>
              </a:solidFill>
              <a:latin typeface="#9Slide05 SVNCookie" panose="020B0606040200020203" pitchFamily="34" charset="0"/>
            </a:endParaRPr>
          </a:p>
        </p:txBody>
      </p:sp>
      <p:pic>
        <p:nvPicPr>
          <p:cNvPr id="19" name="Picture 18">
            <a:extLst>
              <a:ext uri="{FF2B5EF4-FFF2-40B4-BE49-F238E27FC236}">
                <a16:creationId xmlns:a16="http://schemas.microsoft.com/office/drawing/2014/main" id="{13A77770-9FA1-4D0F-A461-DDB83874D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078430" y="2743200"/>
            <a:ext cx="1329267" cy="1329267"/>
          </a:xfrm>
          <a:prstGeom prst="rect">
            <a:avLst/>
          </a:prstGeom>
        </p:spPr>
      </p:pic>
      <p:sp>
        <p:nvSpPr>
          <p:cNvPr id="20" name="Rectangle: Rounded Corners 19">
            <a:extLst>
              <a:ext uri="{FF2B5EF4-FFF2-40B4-BE49-F238E27FC236}">
                <a16:creationId xmlns:a16="http://schemas.microsoft.com/office/drawing/2014/main" id="{BF38B4B7-E130-450D-8E43-BACBC67AE3DB}"/>
              </a:ext>
            </a:extLst>
          </p:cNvPr>
          <p:cNvSpPr/>
          <p:nvPr/>
        </p:nvSpPr>
        <p:spPr>
          <a:xfrm>
            <a:off x="4108538" y="3943070"/>
            <a:ext cx="5269052" cy="1329267"/>
          </a:xfrm>
          <a:prstGeom prst="roundRect">
            <a:avLst>
              <a:gd name="adj" fmla="val 1966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rPr>
              <a:t>Cáo</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muốn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kết</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và</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được</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hoàng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tử</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bé</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cảm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hóa</a:t>
            </a:r>
            <a:endParaRPr lang="en-US" sz="3600" dirty="0">
              <a:solidFill>
                <a:schemeClr val="tx1"/>
              </a:solidFill>
              <a:latin typeface="#9Slide05 SVNCookie" panose="020B0606040200020203" pitchFamily="34" charset="0"/>
            </a:endParaRPr>
          </a:p>
        </p:txBody>
      </p:sp>
    </p:spTree>
    <p:extLst>
      <p:ext uri="{BB962C8B-B14F-4D97-AF65-F5344CB8AC3E}">
        <p14:creationId xmlns:p14="http://schemas.microsoft.com/office/powerpoint/2010/main" val="26301291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9" y="194182"/>
            <a:ext cx="3191748" cy="392334"/>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339608"/>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0" y="37225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9" y="236063"/>
            <a:ext cx="2988378" cy="369332"/>
          </a:xfrm>
          <a:prstGeom prst="rect">
            <a:avLst/>
          </a:prstGeom>
          <a:noFill/>
        </p:spPr>
        <p:txBody>
          <a:bodyPr wrap="square" rtlCol="0">
            <a:spAutoFit/>
          </a:bodyPr>
          <a:lstStyle/>
          <a:p>
            <a:pPr algn="just"/>
            <a:r>
              <a:rPr lang="en-US" b="1" dirty="0">
                <a:latin typeface="#9Slide03 Arima Madurai" panose="00000500000000000000" pitchFamily="2" charset="0"/>
                <a:cs typeface="#9Slide03 Arima Madurai" panose="00000500000000000000" pitchFamily="2" charset="0"/>
              </a:rPr>
              <a:t>2</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Trò</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chuyện</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và</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làm</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quen</a:t>
            </a:r>
            <a:endParaRPr lang="en-US" sz="1800" b="1" dirty="0">
              <a:latin typeface="#9Slide03 Arima Madurai" panose="00000500000000000000" pitchFamily="2" charset="0"/>
              <a:cs typeface="#9Slide03 Arima Madurai" panose="00000500000000000000" pitchFamily="2" charset="0"/>
            </a:endParaRPr>
          </a:p>
        </p:txBody>
      </p:sp>
      <p:sp>
        <p:nvSpPr>
          <p:cNvPr id="2" name="Rectangle: Rounded Corners 1">
            <a:extLst>
              <a:ext uri="{FF2B5EF4-FFF2-40B4-BE49-F238E27FC236}">
                <a16:creationId xmlns:a16="http://schemas.microsoft.com/office/drawing/2014/main" id="{E6DBF060-12CC-4C8A-8A03-2FA4FF0936D2}"/>
              </a:ext>
            </a:extLst>
          </p:cNvPr>
          <p:cNvSpPr/>
          <p:nvPr/>
        </p:nvSpPr>
        <p:spPr>
          <a:xfrm>
            <a:off x="4030133" y="1193798"/>
            <a:ext cx="5096936" cy="770467"/>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rPr>
              <a:t>Bài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học</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khi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giao</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tiếp</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với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mới</a:t>
            </a:r>
            <a:endParaRPr lang="en-US" sz="3600" dirty="0">
              <a:solidFill>
                <a:schemeClr val="tx1"/>
              </a:solidFill>
              <a:latin typeface="#9Slide05 SVNCookie" panose="020B0606040200020203" pitchFamily="34" charset="0"/>
            </a:endParaRPr>
          </a:p>
        </p:txBody>
      </p:sp>
      <p:pic>
        <p:nvPicPr>
          <p:cNvPr id="6" name="Picture 5">
            <a:extLst>
              <a:ext uri="{FF2B5EF4-FFF2-40B4-BE49-F238E27FC236}">
                <a16:creationId xmlns:a16="http://schemas.microsoft.com/office/drawing/2014/main" id="{BFEA8962-82F1-4C92-9C1D-9DBD7C138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5757333" y="2235710"/>
            <a:ext cx="1329267" cy="1329267"/>
          </a:xfrm>
          <a:prstGeom prst="rect">
            <a:avLst/>
          </a:prstGeom>
        </p:spPr>
      </p:pic>
      <p:sp>
        <p:nvSpPr>
          <p:cNvPr id="15" name="Rectangle: Rounded Corners 14">
            <a:extLst>
              <a:ext uri="{FF2B5EF4-FFF2-40B4-BE49-F238E27FC236}">
                <a16:creationId xmlns:a16="http://schemas.microsoft.com/office/drawing/2014/main" id="{9571DC1F-5F82-4EE2-966B-F5C10CA698A0}"/>
              </a:ext>
            </a:extLst>
          </p:cNvPr>
          <p:cNvSpPr/>
          <p:nvPr/>
        </p:nvSpPr>
        <p:spPr>
          <a:xfrm>
            <a:off x="4030132" y="3564977"/>
            <a:ext cx="5096936" cy="1329268"/>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sym typeface="Wingdings" panose="05000000000000000000" pitchFamily="2" charset="2"/>
              </a:rPr>
              <a:t>Lịch</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sự</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thân</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thiện</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nhìn</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vào</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điểm</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tốt</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của</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bạn</a:t>
            </a:r>
            <a:endParaRPr lang="en-US" sz="3600" dirty="0">
              <a:solidFill>
                <a:schemeClr val="tx1"/>
              </a:solidFill>
              <a:latin typeface="#9Slide05 SVNCookie" panose="020B0606040200020203" pitchFamily="34" charset="0"/>
            </a:endParaRPr>
          </a:p>
        </p:txBody>
      </p:sp>
      <p:pic>
        <p:nvPicPr>
          <p:cNvPr id="16" name="Picture 2" descr="The Fox and the Little Prince | Prince quotes, Little prince quotes, The  little prince">
            <a:extLst>
              <a:ext uri="{FF2B5EF4-FFF2-40B4-BE49-F238E27FC236}">
                <a16:creationId xmlns:a16="http://schemas.microsoft.com/office/drawing/2014/main" id="{FC2B7BA8-BC18-47C8-B68B-C059973CA9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65" t="36313" r="11696" b="17775"/>
          <a:stretch/>
        </p:blipFill>
        <p:spPr bwMode="auto">
          <a:xfrm>
            <a:off x="1964" y="1266276"/>
            <a:ext cx="3714902" cy="326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951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oàng tử Bé và những suy tư người lớn :: Suy ngẫm &amp; Tự vấn :: ChúngTa.com">
            <a:extLst>
              <a:ext uri="{FF2B5EF4-FFF2-40B4-BE49-F238E27FC236}">
                <a16:creationId xmlns:a16="http://schemas.microsoft.com/office/drawing/2014/main" id="{17B97F77-8449-49CC-829C-C976069A0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736668"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477A84B-A50D-479A-8116-40A5BFE7582F}"/>
              </a:ext>
            </a:extLst>
          </p:cNvPr>
          <p:cNvGrpSpPr/>
          <p:nvPr/>
        </p:nvGrpSpPr>
        <p:grpSpPr>
          <a:xfrm>
            <a:off x="0" y="-1"/>
            <a:ext cx="9753601" cy="1193801"/>
            <a:chOff x="1117600" y="2571750"/>
            <a:chExt cx="7636933" cy="889000"/>
          </a:xfrm>
        </p:grpSpPr>
        <p:sp>
          <p:nvSpPr>
            <p:cNvPr id="4" name="Rectangle: Rounded Corners 3">
              <a:extLst>
                <a:ext uri="{FF2B5EF4-FFF2-40B4-BE49-F238E27FC236}">
                  <a16:creationId xmlns:a16="http://schemas.microsoft.com/office/drawing/2014/main" id="{3279F1EF-086B-4C7C-B4DB-FDF9D1B0E781}"/>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Rounded Corners 4">
              <a:extLst>
                <a:ext uri="{FF2B5EF4-FFF2-40B4-BE49-F238E27FC236}">
                  <a16:creationId xmlns:a16="http://schemas.microsoft.com/office/drawing/2014/main" id="{256767D9-F4C8-4E6C-9D3B-434CFF141BE1}"/>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FF0000"/>
                  </a:solidFill>
                  <a:latin typeface="#9Slide05 SVNCookie" panose="020B0606040200020203" pitchFamily="34" charset="0"/>
                </a:rPr>
                <a:t>2/ </a:t>
              </a:r>
              <a:r>
                <a:rPr lang="en-US" sz="7200" dirty="0" err="1">
                  <a:solidFill>
                    <a:srgbClr val="FF0000"/>
                  </a:solidFill>
                  <a:latin typeface="#9Slide05 SVNCookie" panose="020B0606040200020203" pitchFamily="34" charset="0"/>
                </a:rPr>
                <a:t>Kết</a:t>
              </a:r>
              <a:r>
                <a:rPr lang="en-US" sz="7200" dirty="0">
                  <a:solidFill>
                    <a:srgbClr val="FF0000"/>
                  </a:solidFill>
                  <a:latin typeface="#9Slide05 SVNCookie" panose="020B0606040200020203" pitchFamily="34" charset="0"/>
                </a:rPr>
                <a:t> </a:t>
              </a:r>
              <a:r>
                <a:rPr lang="en-US" sz="7200" dirty="0" err="1">
                  <a:solidFill>
                    <a:srgbClr val="FF0000"/>
                  </a:solidFill>
                  <a:latin typeface="#9Slide05 SVNCookie" panose="020B0606040200020203" pitchFamily="34" charset="0"/>
                </a:rPr>
                <a:t>bạn</a:t>
              </a:r>
              <a:r>
                <a:rPr lang="en-US" sz="7200" dirty="0">
                  <a:solidFill>
                    <a:srgbClr val="FF0000"/>
                  </a:solidFill>
                  <a:latin typeface="#9Slide05 SVNCookie" panose="020B0606040200020203" pitchFamily="34" charset="0"/>
                </a:rPr>
                <a:t> (</a:t>
              </a:r>
              <a:r>
                <a:rPr lang="en-US" sz="7200" dirty="0" err="1">
                  <a:solidFill>
                    <a:srgbClr val="FF0000"/>
                  </a:solidFill>
                  <a:latin typeface="#9Slide05 SVNCookie" panose="020B0606040200020203" pitchFamily="34" charset="0"/>
                </a:rPr>
                <a:t>Cảm</a:t>
              </a:r>
              <a:r>
                <a:rPr lang="en-US" sz="7200" dirty="0">
                  <a:solidFill>
                    <a:srgbClr val="FF0000"/>
                  </a:solidFill>
                  <a:latin typeface="#9Slide05 SVNCookie" panose="020B0606040200020203" pitchFamily="34" charset="0"/>
                </a:rPr>
                <a:t> </a:t>
              </a:r>
              <a:r>
                <a:rPr lang="en-US" sz="7200" dirty="0" err="1">
                  <a:solidFill>
                    <a:srgbClr val="FF0000"/>
                  </a:solidFill>
                  <a:latin typeface="#9Slide05 SVNCookie" panose="020B0606040200020203" pitchFamily="34" charset="0"/>
                </a:rPr>
                <a:t>hóa</a:t>
              </a:r>
              <a:r>
                <a:rPr lang="en-US" sz="7200" dirty="0">
                  <a:solidFill>
                    <a:srgbClr val="FF0000"/>
                  </a:solidFill>
                  <a:latin typeface="#9Slide05 SVNCookie" panose="020B0606040200020203" pitchFamily="34" charset="0"/>
                </a:rPr>
                <a:t>)</a:t>
              </a:r>
            </a:p>
          </p:txBody>
        </p:sp>
      </p:grpSp>
    </p:spTree>
    <p:extLst>
      <p:ext uri="{BB962C8B-B14F-4D97-AF65-F5344CB8AC3E}">
        <p14:creationId xmlns:p14="http://schemas.microsoft.com/office/powerpoint/2010/main" val="5300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E258E10-F3E6-445D-A2EA-B1E64F9CB475}"/>
              </a:ext>
            </a:extLst>
          </p:cNvPr>
          <p:cNvGrpSpPr/>
          <p:nvPr/>
        </p:nvGrpSpPr>
        <p:grpSpPr>
          <a:xfrm>
            <a:off x="0" y="0"/>
            <a:ext cx="9753599" cy="5486400"/>
            <a:chOff x="0" y="0"/>
            <a:chExt cx="9753599" cy="5486400"/>
          </a:xfrm>
        </p:grpSpPr>
        <p:pic>
          <p:nvPicPr>
            <p:cNvPr id="1026" name="Picture 2" descr="Hoàng Tử Bé - Cuốn sách đầu tiên tôi đọc khi bước chân vào thế giới văn học">
              <a:extLst>
                <a:ext uri="{FF2B5EF4-FFF2-40B4-BE49-F238E27FC236}">
                  <a16:creationId xmlns:a16="http://schemas.microsoft.com/office/drawing/2014/main" id="{BDFB4484-EF53-4E59-82E2-402C05968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22"/>
            <a:stretch/>
          </p:blipFill>
          <p:spPr bwMode="auto">
            <a:xfrm>
              <a:off x="0" y="0"/>
              <a:ext cx="9753599"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àng Tử Bé - Cuốn sách đầu tiên tôi đọc khi bước chân vào thế giới văn học">
              <a:extLst>
                <a:ext uri="{FF2B5EF4-FFF2-40B4-BE49-F238E27FC236}">
                  <a16:creationId xmlns:a16="http://schemas.microsoft.com/office/drawing/2014/main" id="{E26D6793-DB25-42D4-ADB0-2B9277465F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39" t="2899" r="19634" b="83333"/>
            <a:stretch/>
          </p:blipFill>
          <p:spPr bwMode="auto">
            <a:xfrm>
              <a:off x="6549655" y="538716"/>
              <a:ext cx="2962940" cy="5386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28F36D32-B3D9-4C83-8788-92DC942EB532}"/>
              </a:ext>
            </a:extLst>
          </p:cNvPr>
          <p:cNvSpPr/>
          <p:nvPr/>
        </p:nvSpPr>
        <p:spPr>
          <a:xfrm>
            <a:off x="-1" y="4104167"/>
            <a:ext cx="9753600" cy="10561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0000"/>
                </a:solidFill>
                <a:latin typeface="#9Slide05 SVNCookie" panose="020B0606040200020203" pitchFamily="34" charset="0"/>
              </a:rPr>
              <a:t>Nếu</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cậu</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muốn</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có</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một</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người</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bạn</a:t>
            </a:r>
            <a:r>
              <a:rPr lang="en-US" sz="6600" dirty="0">
                <a:solidFill>
                  <a:srgbClr val="FF0000"/>
                </a:solidFill>
                <a:latin typeface="#9Slide05 SVNCookie" panose="020B0606040200020203" pitchFamily="34" charset="0"/>
              </a:rPr>
              <a:t> …</a:t>
            </a:r>
          </a:p>
        </p:txBody>
      </p:sp>
    </p:spTree>
    <p:extLst>
      <p:ext uri="{BB962C8B-B14F-4D97-AF65-F5344CB8AC3E}">
        <p14:creationId xmlns:p14="http://schemas.microsoft.com/office/powerpoint/2010/main" val="336341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BA1D87F-F68F-4508-BD16-2E18B99DFFE2}"/>
              </a:ext>
            </a:extLst>
          </p:cNvPr>
          <p:cNvGrpSpPr/>
          <p:nvPr/>
        </p:nvGrpSpPr>
        <p:grpSpPr>
          <a:xfrm>
            <a:off x="0" y="1134533"/>
            <a:ext cx="4343400" cy="3217334"/>
            <a:chOff x="355600" y="1236133"/>
            <a:chExt cx="4343400" cy="3217334"/>
          </a:xfrm>
        </p:grpSpPr>
        <p:pic>
          <p:nvPicPr>
            <p:cNvPr id="3" name="Picture 10" descr="동화 벽 스티커 여우와 어린 왕자 로즈 문 스타 홈 장식 영어 단어 벽 스티커 어린이 방 보육|벽걸이 스티커| - AliExpress">
              <a:extLst>
                <a:ext uri="{FF2B5EF4-FFF2-40B4-BE49-F238E27FC236}">
                  <a16:creationId xmlns:a16="http://schemas.microsoft.com/office/drawing/2014/main" id="{F387C3D6-BD6E-4629-8306-DC57B10C02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 t="14159" r="6017" b="18584"/>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E723BFD-9CF2-4195-BDC1-0B3E4EB7C57C}"/>
                </a:ext>
              </a:extLst>
            </p:cNvPr>
            <p:cNvSpPr/>
            <p:nvPr/>
          </p:nvSpPr>
          <p:spPr>
            <a:xfrm>
              <a:off x="1515533" y="185420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0000"/>
                  </a:solidFill>
                  <a:latin typeface="#9Slide05 SVNCiao Bella" pitchFamily="2" charset="0"/>
                </a:rPr>
                <a:t>Cảm</a:t>
              </a:r>
              <a:r>
                <a:rPr lang="en-US" sz="4800" dirty="0">
                  <a:solidFill>
                    <a:srgbClr val="FF0000"/>
                  </a:solidFill>
                  <a:latin typeface="#9Slide05 SVNCiao Bella" pitchFamily="2" charset="0"/>
                </a:rPr>
                <a:t> </a:t>
              </a:r>
              <a:r>
                <a:rPr lang="en-US" sz="4800" dirty="0" err="1">
                  <a:solidFill>
                    <a:srgbClr val="FF0000"/>
                  </a:solidFill>
                  <a:latin typeface="#9Slide05 SVNCiao Bella" pitchFamily="2" charset="0"/>
                </a:rPr>
                <a:t>hóa</a:t>
              </a:r>
              <a:endParaRPr lang="en-US" sz="4800" dirty="0">
                <a:solidFill>
                  <a:srgbClr val="FF0000"/>
                </a:solidFill>
                <a:latin typeface="#9Slide05 SVNCiao Bella" pitchFamily="2" charset="0"/>
              </a:endParaRPr>
            </a:p>
          </p:txBody>
        </p:sp>
      </p:grpSp>
      <p:sp>
        <p:nvSpPr>
          <p:cNvPr id="8" name="TextBox 7">
            <a:extLst>
              <a:ext uri="{FF2B5EF4-FFF2-40B4-BE49-F238E27FC236}">
                <a16:creationId xmlns:a16="http://schemas.microsoft.com/office/drawing/2014/main" id="{0F44626E-9EF4-43B5-87E2-212B3CCDCC79}"/>
              </a:ext>
            </a:extLst>
          </p:cNvPr>
          <p:cNvSpPr txBox="1"/>
          <p:nvPr/>
        </p:nvSpPr>
        <p:spPr>
          <a:xfrm>
            <a:off x="4876800" y="481042"/>
            <a:ext cx="4343400" cy="4524315"/>
          </a:xfrm>
          <a:prstGeom prst="rect">
            <a:avLst/>
          </a:prstGeom>
          <a:noFill/>
        </p:spPr>
        <p:txBody>
          <a:bodyPr wrap="square">
            <a:spAutoFit/>
          </a:bodyPr>
          <a:lstStyle/>
          <a:p>
            <a:pPr algn="just"/>
            <a:r>
              <a:rPr lang="en-US" sz="4800" dirty="0" err="1">
                <a:solidFill>
                  <a:srgbClr val="0070C0"/>
                </a:solidFill>
                <a:latin typeface="#9Slide05 SVNCookie" panose="020B0606040200020203" pitchFamily="34" charset="0"/>
              </a:rPr>
              <a:t>Từ</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cảm</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hóa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xuất</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hiện</a:t>
            </a:r>
            <a:r>
              <a:rPr lang="en-US" sz="4800" dirty="0">
                <a:solidFill>
                  <a:srgbClr val="0070C0"/>
                </a:solidFill>
                <a:latin typeface="#9Slide05 SVNCookie" panose="020B0606040200020203" pitchFamily="34" charset="0"/>
              </a:rPr>
              <a:t> bao </a:t>
            </a:r>
            <a:r>
              <a:rPr lang="en-US" sz="4800" dirty="0" err="1">
                <a:solidFill>
                  <a:srgbClr val="0070C0"/>
                </a:solidFill>
                <a:latin typeface="#9Slide05 SVNCookie" panose="020B0606040200020203" pitchFamily="34" charset="0"/>
              </a:rPr>
              <a:t>nhiêu</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lần</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trong</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đoạn</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trích</a:t>
            </a:r>
            <a:r>
              <a:rPr lang="en-US" sz="4800" dirty="0">
                <a:solidFill>
                  <a:srgbClr val="0070C0"/>
                </a:solidFill>
                <a:latin typeface="#9Slide05 SVNCookie" panose="020B0606040200020203" pitchFamily="34" charset="0"/>
              </a:rPr>
              <a:t>? Qua </a:t>
            </a:r>
            <a:r>
              <a:rPr lang="en-US" sz="4800" dirty="0" err="1">
                <a:solidFill>
                  <a:srgbClr val="0070C0"/>
                </a:solidFill>
                <a:latin typeface="#9Slide05 SVNCookie" panose="020B0606040200020203" pitchFamily="34" charset="0"/>
              </a:rPr>
              <a:t>những</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lời</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giải</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thích</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của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cáo</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em</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hiểu</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cảm</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hóa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nghĩa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là</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gì</a:t>
            </a:r>
            <a:r>
              <a:rPr lang="en-US" sz="4800" dirty="0">
                <a:solidFill>
                  <a:srgbClr val="0070C0"/>
                </a:solidFill>
                <a:latin typeface="#9Slide05 SVNCookie" panose="020B0606040200020203" pitchFamily="34" charset="0"/>
              </a:rPr>
              <a:t>?</a:t>
            </a:r>
          </a:p>
        </p:txBody>
      </p:sp>
    </p:spTree>
    <p:extLst>
      <p:ext uri="{BB962C8B-B14F-4D97-AF65-F5344CB8AC3E}">
        <p14:creationId xmlns:p14="http://schemas.microsoft.com/office/powerpoint/2010/main" val="3709344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C87A41-33AA-44B9-9BD0-3FB17446CB17}"/>
              </a:ext>
            </a:extLst>
          </p:cNvPr>
          <p:cNvSpPr txBox="1"/>
          <p:nvPr/>
        </p:nvSpPr>
        <p:spPr>
          <a:xfrm>
            <a:off x="3776598" y="301802"/>
            <a:ext cx="5912285" cy="2554545"/>
          </a:xfrm>
          <a:prstGeom prst="rect">
            <a:avLst/>
          </a:prstGeom>
          <a:noFill/>
        </p:spPr>
        <p:txBody>
          <a:bodyPr wrap="square">
            <a:spAutoFit/>
          </a:bodyPr>
          <a:lstStyle/>
          <a:p>
            <a:pPr algn="just"/>
            <a:r>
              <a:rPr lang="vi-VN" sz="3200" i="0" dirty="0">
                <a:solidFill>
                  <a:srgbClr val="222222"/>
                </a:solidFill>
                <a:effectLst/>
                <a:latin typeface="#9Slide03 Arima Madurai" panose="00000500000000000000" pitchFamily="2" charset="0"/>
                <a:cs typeface="#9Slide03 Arima Madurai" panose="00000500000000000000" pitchFamily="2" charset="0"/>
              </a:rPr>
              <a:t>- Chứ sao - con cáo lên giọng. - Bạn đối với mình mới chỉ là một cậu bé giống như cả trăm nghìn cậu bé. Và mình không cần đến bạn. Còn</a:t>
            </a:r>
            <a:r>
              <a:rPr lang="en-US" sz="3200" i="0" dirty="0">
                <a:solidFill>
                  <a:srgbClr val="222222"/>
                </a:solidFill>
                <a:effectLst/>
                <a:latin typeface="#9Slide03 Arima Madurai" panose="00000500000000000000" pitchFamily="2" charset="0"/>
                <a:cs typeface="#9Slide03 Arima Madurai" panose="00000500000000000000" pitchFamily="2" charset="0"/>
              </a:rPr>
              <a:t> </a:t>
            </a:r>
            <a:r>
              <a:rPr lang="vi-VN" sz="3200" i="0" dirty="0">
                <a:solidFill>
                  <a:srgbClr val="222222"/>
                </a:solidFill>
                <a:effectLst/>
                <a:latin typeface="#9Slide03 Arima Madurai" panose="00000500000000000000" pitchFamily="2" charset="0"/>
                <a:cs typeface="#9Slide03 Arima Madurai" panose="00000500000000000000" pitchFamily="2" charset="0"/>
              </a:rPr>
              <a:t>bạn c</a:t>
            </a:r>
            <a:r>
              <a:rPr lang="en-US" sz="3200" dirty="0">
                <a:solidFill>
                  <a:srgbClr val="222222"/>
                </a:solidFill>
                <a:latin typeface="#9Slide03 Arima Madurai" panose="00000500000000000000" pitchFamily="2" charset="0"/>
                <a:cs typeface="#9Slide03 Arima Madurai" panose="00000500000000000000" pitchFamily="2" charset="0"/>
              </a:rPr>
              <a:t>ũ</a:t>
            </a:r>
            <a:r>
              <a:rPr lang="vi-VN" sz="3200" i="0" dirty="0">
                <a:solidFill>
                  <a:srgbClr val="222222"/>
                </a:solidFill>
                <a:effectLst/>
                <a:latin typeface="#9Slide03 Arima Madurai" panose="00000500000000000000" pitchFamily="2" charset="0"/>
                <a:cs typeface="#9Slide03 Arima Madurai" panose="00000500000000000000" pitchFamily="2" charset="0"/>
              </a:rPr>
              <a:t>ng chẳng cần</a:t>
            </a:r>
            <a:r>
              <a:rPr lang="en-US" sz="3200" i="0" dirty="0">
                <a:solidFill>
                  <a:srgbClr val="222222"/>
                </a:solidFill>
                <a:effectLst/>
                <a:latin typeface="#9Slide03 Arima Madurai" panose="00000500000000000000" pitchFamily="2" charset="0"/>
                <a:cs typeface="#9Slide03 Arima Madurai" panose="00000500000000000000" pitchFamily="2" charset="0"/>
              </a:rPr>
              <a:t> </a:t>
            </a:r>
            <a:r>
              <a:rPr lang="en-US" sz="3200" dirty="0" err="1">
                <a:solidFill>
                  <a:srgbClr val="222222"/>
                </a:solidFill>
                <a:latin typeface="#9Slide03 Arima Madurai" panose="00000500000000000000" pitchFamily="2" charset="0"/>
                <a:cs typeface="#9Slide03 Arima Madurai" panose="00000500000000000000" pitchFamily="2" charset="0"/>
              </a:rPr>
              <a:t>gì</a:t>
            </a:r>
            <a:endParaRPr lang="en-US" sz="3200" dirty="0">
              <a:latin typeface="#9Slide03 Arima Madurai" panose="00000500000000000000" pitchFamily="2" charset="0"/>
              <a:cs typeface="#9Slide03 Arima Madurai" panose="00000500000000000000" pitchFamily="2" charset="0"/>
            </a:endParaRPr>
          </a:p>
        </p:txBody>
      </p:sp>
      <p:pic>
        <p:nvPicPr>
          <p:cNvPr id="5" name="Picture 4">
            <a:extLst>
              <a:ext uri="{FF2B5EF4-FFF2-40B4-BE49-F238E27FC236}">
                <a16:creationId xmlns:a16="http://schemas.microsoft.com/office/drawing/2014/main" id="{C1367B62-564F-43E1-95C9-4110CFD101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55" t="17497" r="8641" b="18119"/>
          <a:stretch/>
        </p:blipFill>
        <p:spPr>
          <a:xfrm>
            <a:off x="152400" y="129468"/>
            <a:ext cx="3360765" cy="2554545"/>
          </a:xfrm>
          <a:prstGeom prst="rect">
            <a:avLst/>
          </a:prstGeom>
        </p:spPr>
      </p:pic>
      <p:sp>
        <p:nvSpPr>
          <p:cNvPr id="6" name="TextBox 5">
            <a:extLst>
              <a:ext uri="{FF2B5EF4-FFF2-40B4-BE49-F238E27FC236}">
                <a16:creationId xmlns:a16="http://schemas.microsoft.com/office/drawing/2014/main" id="{D8B5CF06-C4B9-4948-90F3-B70E03C11468}"/>
              </a:ext>
            </a:extLst>
          </p:cNvPr>
          <p:cNvSpPr txBox="1"/>
          <p:nvPr/>
        </p:nvSpPr>
        <p:spPr>
          <a:xfrm>
            <a:off x="64717" y="2802387"/>
            <a:ext cx="9626253" cy="2554545"/>
          </a:xfrm>
          <a:prstGeom prst="rect">
            <a:avLst/>
          </a:prstGeom>
          <a:noFill/>
        </p:spPr>
        <p:txBody>
          <a:bodyPr wrap="square">
            <a:spAutoFit/>
          </a:bodyPr>
          <a:lstStyle/>
          <a:p>
            <a:pPr algn="just"/>
            <a:r>
              <a:rPr lang="vi-VN" sz="3200" i="0" dirty="0">
                <a:solidFill>
                  <a:srgbClr val="222222"/>
                </a:solidFill>
                <a:effectLst/>
                <a:latin typeface="#9Slide03 Arima Madurai" panose="00000500000000000000" pitchFamily="2" charset="0"/>
                <a:cs typeface="#9Slide03 Arima Madurai" panose="00000500000000000000" pitchFamily="2" charset="0"/>
              </a:rPr>
              <a:t>đến mình. Mình đối với bạn chỉ là một con cáo giống như cả trăm nghìn con cáo. Nhưng, nếu bạn cảm hoá mình, tụi mình sẽ cần đến nhau. Lúc đó bạn đối với mình sẽ là duy nhất trên đời. Mình đối với bạn sẽ là duy nhất trên đời…</a:t>
            </a:r>
            <a:endParaRPr lang="en-US" sz="32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54558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view Sách] “Hoàng Tử Bé”: Hãy Nhìn Bằng Trái Tim! - Giới thiệu &amp; Review  Sách Nhã Nam">
            <a:extLst>
              <a:ext uri="{FF2B5EF4-FFF2-40B4-BE49-F238E27FC236}">
                <a16:creationId xmlns:a16="http://schemas.microsoft.com/office/drawing/2014/main" id="{B289EC15-A666-41E6-8057-33CB09AB7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27" b="10938"/>
          <a:stretch/>
        </p:blipFill>
        <p:spPr bwMode="auto">
          <a:xfrm>
            <a:off x="0" y="2442949"/>
            <a:ext cx="9753600" cy="3043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A4CB19-F201-45D9-8DAC-2FEEF3FA58D7}"/>
              </a:ext>
            </a:extLst>
          </p:cNvPr>
          <p:cNvSpPr txBox="1"/>
          <p:nvPr/>
        </p:nvSpPr>
        <p:spPr>
          <a:xfrm>
            <a:off x="109178" y="93119"/>
            <a:ext cx="9512494" cy="2400657"/>
          </a:xfrm>
          <a:prstGeom prst="rect">
            <a:avLst/>
          </a:prstGeom>
          <a:noFill/>
        </p:spPr>
        <p:txBody>
          <a:bodyPr wrap="square">
            <a:spAutoFit/>
          </a:bodyPr>
          <a:lstStyle/>
          <a:p>
            <a:pPr algn="just"/>
            <a:r>
              <a:rPr lang="vi-VN" sz="3000" b="0" i="0" dirty="0">
                <a:solidFill>
                  <a:srgbClr val="222222"/>
                </a:solidFill>
                <a:effectLst/>
                <a:latin typeface="#9Slide03 Arima Madurai" panose="00000500000000000000" pitchFamily="2" charset="0"/>
                <a:cs typeface="#9Slide03 Arima Madurai" panose="00000500000000000000" pitchFamily="2" charset="0"/>
              </a:rPr>
              <a:t>- Cần phải rất kiên nhẫn, - con cáo trả lời. - Trước tiên bạn ngồi xa mình một chút, như thế, trên cỏ. Mình sẽ liếc nhìn bạn còn bạn thì không nói gì cả. Lời nói là nguồn gốc của mọi sự hiểu lầm. Nhưng mỗi ngày, bạn có thể ngồi xích lại gần hơn…</a:t>
            </a:r>
            <a:endParaRPr lang="en-US" sz="3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981093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5FAF8B-BE8C-4F2B-9847-5E28F8FF1DC6}"/>
              </a:ext>
            </a:extLst>
          </p:cNvPr>
          <p:cNvSpPr txBox="1"/>
          <p:nvPr/>
        </p:nvSpPr>
        <p:spPr>
          <a:xfrm>
            <a:off x="-2275" y="0"/>
            <a:ext cx="5468779" cy="4247317"/>
          </a:xfrm>
          <a:prstGeom prst="rect">
            <a:avLst/>
          </a:prstGeom>
          <a:noFill/>
        </p:spPr>
        <p:txBody>
          <a:bodyPr wrap="square">
            <a:spAutoFit/>
          </a:bodyPr>
          <a:lstStyle/>
          <a:p>
            <a:pPr algn="just"/>
            <a:r>
              <a:rPr lang="vi-VN" sz="3000" b="0" i="0" dirty="0">
                <a:solidFill>
                  <a:srgbClr val="222222"/>
                </a:solidFill>
                <a:effectLst/>
                <a:latin typeface="#9Slide03 Arima Madurai" panose="00000500000000000000" pitchFamily="2" charset="0"/>
                <a:cs typeface="#9Slide03 Arima Madurai" panose="00000500000000000000" pitchFamily="2" charset="0"/>
              </a:rPr>
              <a:t>- Tốt nhất là nên quay lại vào cùng giờ giấc, - con cáo nói. - Chẳng hạn, nếu bạn đến lúc bốn giờ chiều, thì từ ba giờ mình đã bắt đầu thấy hạnh phúc. Thời giờ càng trôi qua mình lại càng hạnh phúc hơn. Cho tới bốn giờ, mình sẽ trở nên bồn chồn và lo lắng: mình</a:t>
            </a:r>
            <a:endParaRPr lang="en-US" sz="3000" dirty="0">
              <a:latin typeface="#9Slide03 Arima Madurai" panose="00000500000000000000" pitchFamily="2" charset="0"/>
              <a:cs typeface="#9Slide03 Arima Madurai" panose="00000500000000000000" pitchFamily="2" charset="0"/>
            </a:endParaRPr>
          </a:p>
        </p:txBody>
      </p:sp>
      <p:pic>
        <p:nvPicPr>
          <p:cNvPr id="1026" name="Picture 2" descr="Chẳng hạn, nếu bạn đến lúc bốn giờ chiều, thì từ ba giờ mình đã bắt đầu thấy hạnh phúc.">
            <a:extLst>
              <a:ext uri="{FF2B5EF4-FFF2-40B4-BE49-F238E27FC236}">
                <a16:creationId xmlns:a16="http://schemas.microsoft.com/office/drawing/2014/main" id="{1C5D9EC1-34B1-4B12-8583-7DD974A590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6" r="2463"/>
          <a:stretch/>
        </p:blipFill>
        <p:spPr bwMode="auto">
          <a:xfrm>
            <a:off x="5466505" y="0"/>
            <a:ext cx="4287094" cy="4217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D96653-1589-4675-A936-64D9E4962ADF}"/>
              </a:ext>
            </a:extLst>
          </p:cNvPr>
          <p:cNvSpPr txBox="1"/>
          <p:nvPr/>
        </p:nvSpPr>
        <p:spPr>
          <a:xfrm>
            <a:off x="-2276" y="4121622"/>
            <a:ext cx="9755875" cy="1477328"/>
          </a:xfrm>
          <a:prstGeom prst="rect">
            <a:avLst/>
          </a:prstGeom>
          <a:noFill/>
        </p:spPr>
        <p:txBody>
          <a:bodyPr wrap="square">
            <a:spAutoFit/>
          </a:bodyPr>
          <a:lstStyle/>
          <a:p>
            <a:pPr algn="just"/>
            <a:r>
              <a:rPr lang="vi-VN" sz="3000" b="0" i="0" dirty="0">
                <a:solidFill>
                  <a:srgbClr val="222222"/>
                </a:solidFill>
                <a:effectLst/>
                <a:latin typeface="#9Slide03 Arima Madurai" panose="00000500000000000000" pitchFamily="2" charset="0"/>
                <a:cs typeface="#9Slide03 Arima Madurai" panose="00000500000000000000" pitchFamily="2" charset="0"/>
              </a:rPr>
              <a:t>sẽ khám phá ra cái giá của hạnh phúc! Nhưng nếu bạn đến bất kì lúc nào, mình sẽ không biết giờ giấc để sửa soạn trái tim… Cần phải có lề lối.</a:t>
            </a:r>
            <a:endParaRPr lang="en-US" sz="3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552371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a/ </a:t>
            </a:r>
            <a:r>
              <a:rPr lang="en-US" sz="2400" b="1" dirty="0" err="1">
                <a:latin typeface="#9Slide03 Arima Madurai" panose="00000500000000000000" pitchFamily="2" charset="0"/>
                <a:cs typeface="#9Slide03 Arima Madurai" panose="00000500000000000000" pitchFamily="2" charset="0"/>
              </a:rPr>
              <a:t>Cảm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hóa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là</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gì</a:t>
            </a:r>
            <a:r>
              <a:rPr lang="en-US" sz="2400" b="1" dirty="0">
                <a:latin typeface="#9Slide03 Arima Madurai" panose="00000500000000000000" pitchFamily="2" charset="0"/>
                <a:cs typeface="#9Slide03 Arima Madurai" panose="00000500000000000000" pitchFamily="2" charset="0"/>
              </a:rPr>
              <a:t>?</a:t>
            </a:r>
          </a:p>
        </p:txBody>
      </p:sp>
      <p:grpSp>
        <p:nvGrpSpPr>
          <p:cNvPr id="17" name="Group 16">
            <a:extLst>
              <a:ext uri="{FF2B5EF4-FFF2-40B4-BE49-F238E27FC236}">
                <a16:creationId xmlns:a16="http://schemas.microsoft.com/office/drawing/2014/main" id="{D27E8B40-9B1E-4918-971B-49E7646C3580}"/>
              </a:ext>
            </a:extLst>
          </p:cNvPr>
          <p:cNvGrpSpPr/>
          <p:nvPr/>
        </p:nvGrpSpPr>
        <p:grpSpPr>
          <a:xfrm>
            <a:off x="203200" y="1580973"/>
            <a:ext cx="3792603" cy="2903345"/>
            <a:chOff x="355600" y="1236133"/>
            <a:chExt cx="4343400" cy="3217334"/>
          </a:xfrm>
        </p:grpSpPr>
        <p:pic>
          <p:nvPicPr>
            <p:cNvPr id="21" name="Picture 10" descr="동화 벽 스티커 여우와 어린 왕자 로즈 문 스타 홈 장식 영어 단어 벽 스티커 어린이 방 보육|벽걸이 스티커| - AliExpress">
              <a:extLst>
                <a:ext uri="{FF2B5EF4-FFF2-40B4-BE49-F238E27FC236}">
                  <a16:creationId xmlns:a16="http://schemas.microsoft.com/office/drawing/2014/main" id="{05B39918-21B1-4D76-A7F0-AE02B69A56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 t="14159" r="6017" b="18584"/>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4B316002-DCE1-434C-8BC7-8D29F1625448}"/>
                </a:ext>
              </a:extLst>
            </p:cNvPr>
            <p:cNvSpPr/>
            <p:nvPr/>
          </p:nvSpPr>
          <p:spPr>
            <a:xfrm>
              <a:off x="1515533" y="185420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0000"/>
                  </a:solidFill>
                  <a:latin typeface="#9Slide05 SVNCiao Bella" pitchFamily="2" charset="0"/>
                </a:rPr>
                <a:t>Cảm</a:t>
              </a:r>
              <a:r>
                <a:rPr lang="en-US" sz="4800" dirty="0">
                  <a:solidFill>
                    <a:srgbClr val="FF0000"/>
                  </a:solidFill>
                  <a:latin typeface="#9Slide05 SVNCiao Bella" pitchFamily="2" charset="0"/>
                </a:rPr>
                <a:t> </a:t>
              </a:r>
              <a:r>
                <a:rPr lang="en-US" sz="4800" dirty="0" err="1">
                  <a:solidFill>
                    <a:srgbClr val="FF0000"/>
                  </a:solidFill>
                  <a:latin typeface="#9Slide05 SVNCiao Bella" pitchFamily="2" charset="0"/>
                </a:rPr>
                <a:t>hóa</a:t>
              </a:r>
              <a:endParaRPr lang="en-US" sz="4800" dirty="0">
                <a:solidFill>
                  <a:srgbClr val="FF0000"/>
                </a:solidFill>
                <a:latin typeface="#9Slide05 SVNCiao Bella" pitchFamily="2" charset="0"/>
              </a:endParaRPr>
            </a:p>
          </p:txBody>
        </p:sp>
      </p:grpSp>
      <p:sp>
        <p:nvSpPr>
          <p:cNvPr id="23" name="TextBox 22">
            <a:extLst>
              <a:ext uri="{FF2B5EF4-FFF2-40B4-BE49-F238E27FC236}">
                <a16:creationId xmlns:a16="http://schemas.microsoft.com/office/drawing/2014/main" id="{6719870B-675A-41E4-8D89-E297B01DE3E5}"/>
              </a:ext>
            </a:extLst>
          </p:cNvPr>
          <p:cNvSpPr txBox="1"/>
          <p:nvPr/>
        </p:nvSpPr>
        <p:spPr>
          <a:xfrm>
            <a:off x="4180906" y="1584956"/>
            <a:ext cx="5311039" cy="646331"/>
          </a:xfrm>
          <a:prstGeom prst="rect">
            <a:avLst/>
          </a:prstGeom>
          <a:noFill/>
        </p:spPr>
        <p:txBody>
          <a:bodyPr wrap="square">
            <a:spAutoFit/>
          </a:bodyPr>
          <a:lstStyle/>
          <a:p>
            <a:pPr marL="571500" indent="-571500" algn="just">
              <a:buFontTx/>
              <a:buChar char="-"/>
            </a:pPr>
            <a:r>
              <a:rPr lang="en-US" sz="3600" dirty="0" err="1">
                <a:solidFill>
                  <a:schemeClr val="tx1"/>
                </a:solidFill>
                <a:latin typeface="#9Slide05 SVNCookie" panose="020B0606040200020203" pitchFamily="34" charset="0"/>
              </a:rPr>
              <a:t>Điệp</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ngữ</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cảm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hóa</a:t>
            </a:r>
            <a:r>
              <a:rPr lang="en-US" sz="3600" dirty="0">
                <a:solidFill>
                  <a:schemeClr val="tx1"/>
                </a:solidFill>
                <a:latin typeface="#9Slide05 SVNCookie" panose="020B0606040200020203" pitchFamily="34" charset="0"/>
              </a:rPr>
              <a:t>” 15 </a:t>
            </a:r>
            <a:r>
              <a:rPr lang="en-US" sz="3600" dirty="0" err="1">
                <a:solidFill>
                  <a:schemeClr val="tx1"/>
                </a:solidFill>
                <a:latin typeface="#9Slide05 SVNCookie" panose="020B0606040200020203" pitchFamily="34" charset="0"/>
              </a:rPr>
              <a:t>lần</a:t>
            </a:r>
            <a:endParaRPr lang="en-US" sz="3600" dirty="0">
              <a:solidFill>
                <a:schemeClr val="tx1"/>
              </a:solidFill>
              <a:latin typeface="#9Slide05 SVNCookie" panose="020B0606040200020203" pitchFamily="34" charset="0"/>
            </a:endParaRPr>
          </a:p>
        </p:txBody>
      </p:sp>
      <p:sp>
        <p:nvSpPr>
          <p:cNvPr id="15" name="TextBox 14">
            <a:extLst>
              <a:ext uri="{FF2B5EF4-FFF2-40B4-BE49-F238E27FC236}">
                <a16:creationId xmlns:a16="http://schemas.microsoft.com/office/drawing/2014/main" id="{3EA621F1-FFD6-4445-B5E0-A0F278B59565}"/>
              </a:ext>
            </a:extLst>
          </p:cNvPr>
          <p:cNvSpPr txBox="1"/>
          <p:nvPr/>
        </p:nvSpPr>
        <p:spPr>
          <a:xfrm>
            <a:off x="4180905" y="2614997"/>
            <a:ext cx="5311039" cy="2308324"/>
          </a:xfrm>
          <a:prstGeom prst="rect">
            <a:avLst/>
          </a:prstGeom>
          <a:noFill/>
        </p:spPr>
        <p:txBody>
          <a:bodyPr wrap="square">
            <a:spAutoFit/>
          </a:bodyPr>
          <a:lstStyle/>
          <a:p>
            <a:pPr marL="571500" indent="-571500" algn="just">
              <a:buFontTx/>
              <a:buChar char="-"/>
            </a:pPr>
            <a:r>
              <a:rPr lang="en-US" sz="3600" dirty="0" err="1">
                <a:solidFill>
                  <a:schemeClr val="tx1"/>
                </a:solidFill>
                <a:latin typeface="#9Slide05 SVNCookie" panose="020B0606040200020203" pitchFamily="34" charset="0"/>
              </a:rPr>
              <a:t>Cảm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hóa</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là</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kết</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gắn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kết</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tình</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cảm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giữa</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những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người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từ</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xa</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lạ</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trở</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thành</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thân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quen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để</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quan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tâm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gắn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bó</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giúp</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đỡ</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lẫn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nhau</a:t>
            </a:r>
            <a:endParaRPr lang="en-US" sz="3600" dirty="0">
              <a:solidFill>
                <a:schemeClr val="tx1"/>
              </a:solidFill>
              <a:latin typeface="#9Slide05 SVNCookie" panose="020B0606040200020203" pitchFamily="34" charset="0"/>
            </a:endParaRPr>
          </a:p>
        </p:txBody>
      </p:sp>
    </p:spTree>
    <p:extLst>
      <p:ext uri="{BB962C8B-B14F-4D97-AF65-F5344CB8AC3E}">
        <p14:creationId xmlns:p14="http://schemas.microsoft.com/office/powerpoint/2010/main" val="666065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5"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259944" y="206708"/>
            <a:ext cx="723371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a16="http://schemas.microsoft.com/office/drawing/2014/main" id="{18203906-35C9-4FBF-9897-DD05B8F4A06E}"/>
              </a:ext>
            </a:extLst>
          </p:cNvPr>
          <p:cNvSpPr txBox="1"/>
          <p:nvPr/>
        </p:nvSpPr>
        <p:spPr>
          <a:xfrm>
            <a:off x="1463314" y="313905"/>
            <a:ext cx="6875016" cy="461665"/>
          </a:xfrm>
          <a:prstGeom prst="rect">
            <a:avLst/>
          </a:prstGeom>
          <a:noFill/>
        </p:spPr>
        <p:txBody>
          <a:bodyPr wrap="square" rtlCol="0">
            <a:spAutoFit/>
          </a:bodyPr>
          <a:lstStyle/>
          <a:p>
            <a:pPr algn="just"/>
            <a:r>
              <a:rPr lang="en-US" sz="2400" b="1" dirty="0" err="1">
                <a:latin typeface="#9Slide03 Arima Madurai" panose="00000500000000000000" pitchFamily="2" charset="0"/>
                <a:cs typeface="#9Slide03 Arima Madurai" panose="00000500000000000000" pitchFamily="2" charset="0"/>
              </a:rPr>
              <a:t>Phiếu</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học</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tập</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số</a:t>
            </a:r>
            <a:r>
              <a:rPr lang="en-US" sz="2400" b="1" dirty="0">
                <a:latin typeface="#9Slide03 Arima Madurai" panose="00000500000000000000" pitchFamily="2" charset="0"/>
                <a:cs typeface="#9Slide03 Arima Madurai" panose="00000500000000000000" pitchFamily="2" charset="0"/>
              </a:rPr>
              <a:t> 3: </a:t>
            </a:r>
            <a:r>
              <a:rPr lang="en-US" sz="2400" b="1" dirty="0" err="1">
                <a:latin typeface="#9Slide03 Arima Madurai" panose="00000500000000000000" pitchFamily="2" charset="0"/>
                <a:cs typeface="#9Slide03 Arima Madurai" panose="00000500000000000000" pitchFamily="2" charset="0"/>
              </a:rPr>
              <a:t>Thay</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đổi</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của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cáo</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sau</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cảm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hóa</a:t>
            </a:r>
            <a:endParaRPr lang="en-US" sz="2400" b="1" dirty="0">
              <a:latin typeface="#9Slide03 Arima Madurai" panose="00000500000000000000" pitchFamily="2" charset="0"/>
              <a:cs typeface="#9Slide03 Arima Madurai" panose="00000500000000000000" pitchFamily="2" charset="0"/>
            </a:endParaRPr>
          </a:p>
        </p:txBody>
      </p:sp>
      <p:graphicFrame>
        <p:nvGraphicFramePr>
          <p:cNvPr id="18" name="Table 3">
            <a:extLst>
              <a:ext uri="{FF2B5EF4-FFF2-40B4-BE49-F238E27FC236}">
                <a16:creationId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3664041398"/>
              </p:ext>
            </p:extLst>
          </p:nvPr>
        </p:nvGraphicFramePr>
        <p:xfrm>
          <a:off x="205409" y="1215725"/>
          <a:ext cx="9342782" cy="4076493"/>
        </p:xfrm>
        <a:graphic>
          <a:graphicData uri="http://schemas.openxmlformats.org/drawingml/2006/table">
            <a:tbl>
              <a:tblPr firstRow="1" bandRow="1">
                <a:tableStyleId>{5C22544A-7EE6-4342-B048-85BDC9FD1C3A}</a:tableStyleId>
              </a:tblPr>
              <a:tblGrid>
                <a:gridCol w="2119987">
                  <a:extLst>
                    <a:ext uri="{9D8B030D-6E8A-4147-A177-3AD203B41FA5}">
                      <a16:colId xmlns:a16="http://schemas.microsoft.com/office/drawing/2014/main" val="2276506016"/>
                    </a:ext>
                  </a:extLst>
                </a:gridCol>
                <a:gridCol w="3578980">
                  <a:extLst>
                    <a:ext uri="{9D8B030D-6E8A-4147-A177-3AD203B41FA5}">
                      <a16:colId xmlns:a16="http://schemas.microsoft.com/office/drawing/2014/main" val="2285494772"/>
                    </a:ext>
                  </a:extLst>
                </a:gridCol>
                <a:gridCol w="3643815">
                  <a:extLst>
                    <a:ext uri="{9D8B030D-6E8A-4147-A177-3AD203B41FA5}">
                      <a16:colId xmlns:a16="http://schemas.microsoft.com/office/drawing/2014/main" val="1186727123"/>
                    </a:ext>
                  </a:extLst>
                </a:gridCol>
              </a:tblGrid>
              <a:tr h="698751">
                <a:tc rowSpan="2">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Cuộc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của</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cáo</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38771363"/>
                  </a:ext>
                </a:extLst>
              </a:tr>
              <a:tr h="65764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Trước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rgbClr val="0070C0"/>
                          </a:solidFill>
                          <a:latin typeface="#9Slide03 Arima Madurai" panose="00000500000000000000" pitchFamily="2" charset="0"/>
                          <a:cs typeface="#9Slide03 Arima Madurai" panose="00000500000000000000" pitchFamily="2" charset="0"/>
                        </a:rPr>
                        <a:t>Sau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98520019"/>
                  </a:ext>
                </a:extLst>
              </a:tr>
              <a:tr h="906698">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bước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chân</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26992"/>
                  </a:ext>
                </a:extLst>
              </a:tr>
              <a:tr h="906698">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đồng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lúa</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mì</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875110"/>
                  </a:ext>
                </a:extLst>
              </a:tr>
              <a:tr h="906698">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định</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cuộc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sống</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98417"/>
                  </a:ext>
                </a:extLst>
              </a:tr>
            </a:tbl>
          </a:graphicData>
        </a:graphic>
      </p:graphicFrame>
    </p:spTree>
    <p:extLst>
      <p:ext uri="{BB962C8B-B14F-4D97-AF65-F5344CB8AC3E}">
        <p14:creationId xmlns:p14="http://schemas.microsoft.com/office/powerpoint/2010/main" val="1815509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1473673979"/>
              </p:ext>
            </p:extLst>
          </p:nvPr>
        </p:nvGraphicFramePr>
        <p:xfrm>
          <a:off x="12700" y="0"/>
          <a:ext cx="9720023" cy="5483459"/>
        </p:xfrm>
        <a:graphic>
          <a:graphicData uri="http://schemas.openxmlformats.org/drawingml/2006/table">
            <a:tbl>
              <a:tblPr firstRow="1" bandRow="1">
                <a:tableStyleId>{5C22544A-7EE6-4342-B048-85BDC9FD1C3A}</a:tableStyleId>
              </a:tblPr>
              <a:tblGrid>
                <a:gridCol w="1628482">
                  <a:extLst>
                    <a:ext uri="{9D8B030D-6E8A-4147-A177-3AD203B41FA5}">
                      <a16:colId xmlns:a16="http://schemas.microsoft.com/office/drawing/2014/main" val="2276506016"/>
                    </a:ext>
                  </a:extLst>
                </a:gridCol>
                <a:gridCol w="4017307">
                  <a:extLst>
                    <a:ext uri="{9D8B030D-6E8A-4147-A177-3AD203B41FA5}">
                      <a16:colId xmlns:a16="http://schemas.microsoft.com/office/drawing/2014/main" val="2285494772"/>
                    </a:ext>
                  </a:extLst>
                </a:gridCol>
                <a:gridCol w="4074234">
                  <a:extLst>
                    <a:ext uri="{9D8B030D-6E8A-4147-A177-3AD203B41FA5}">
                      <a16:colId xmlns:a16="http://schemas.microsoft.com/office/drawing/2014/main" val="1186727123"/>
                    </a:ext>
                  </a:extLst>
                </a:gridCol>
              </a:tblGrid>
              <a:tr h="60665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Cáo</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trước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Cáo</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sau</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8520019"/>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bước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chân</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80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48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26992"/>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đồng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lúa</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mì</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875110"/>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định</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cuộc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sống</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000" dirty="0">
                        <a:solidFill>
                          <a:srgbClr val="0070C0"/>
                        </a:solidFill>
                        <a:latin typeface="#9Slide03 Arima Madurai" panose="00000500000000000000" pitchFamily="2" charset="0"/>
                        <a:cs typeface="#9Slide03 Arima Madurai" panose="00000500000000000000" pitchFamily="2" charset="0"/>
                      </a:endParaRPr>
                    </a:p>
                    <a:p>
                      <a:pPr algn="ctr"/>
                      <a:endParaRPr lang="en-US" sz="20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98417"/>
                  </a:ext>
                </a:extLst>
              </a:tr>
            </a:tbl>
          </a:graphicData>
        </a:graphic>
      </p:graphicFrame>
      <p:sp>
        <p:nvSpPr>
          <p:cNvPr id="16" name="TextBox 15">
            <a:extLst>
              <a:ext uri="{FF2B5EF4-FFF2-40B4-BE49-F238E27FC236}">
                <a16:creationId xmlns:a16="http://schemas.microsoft.com/office/drawing/2014/main" id="{301E6958-D4E7-48B4-BE05-E3985BD3648E}"/>
              </a:ext>
            </a:extLst>
          </p:cNvPr>
          <p:cNvSpPr txBox="1"/>
          <p:nvPr/>
        </p:nvSpPr>
        <p:spPr>
          <a:xfrm>
            <a:off x="1659281" y="770399"/>
            <a:ext cx="39795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Những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bước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chân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khác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chỉ</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khiến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trốn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lòng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đất</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Sợ</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hãi</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chạy</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trốn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17" name="TextBox 16">
            <a:extLst>
              <a:ext uri="{FF2B5EF4-FFF2-40B4-BE49-F238E27FC236}">
                <a16:creationId xmlns:a16="http://schemas.microsoft.com/office/drawing/2014/main" id="{A305964E-560B-4C89-889B-DEE7CEEAEB6E}"/>
              </a:ext>
            </a:extLst>
          </p:cNvPr>
          <p:cNvSpPr txBox="1"/>
          <p:nvPr/>
        </p:nvSpPr>
        <p:spPr>
          <a:xfrm>
            <a:off x="5676901" y="622154"/>
            <a:ext cx="4063999"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Bước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chân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gọi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ra </a:t>
            </a:r>
            <a:r>
              <a:rPr lang="en-US" sz="2400" dirty="0" err="1">
                <a:latin typeface="#9Slide03 Arima Madurai" panose="00000500000000000000" pitchFamily="2" charset="0"/>
                <a:cs typeface="#9Slide03 Arima Madurai" panose="00000500000000000000" pitchFamily="2" charset="0"/>
              </a:rPr>
              <a:t>khỏi</a:t>
            </a:r>
            <a:r>
              <a:rPr lang="en-US" sz="2400" dirty="0">
                <a:latin typeface="#9Slide03 Arima Madurai" panose="00000500000000000000" pitchFamily="2" charset="0"/>
                <a:cs typeface="#9Slide03 Arima Madurai" panose="00000500000000000000" pitchFamily="2" charset="0"/>
              </a:rPr>
              <a:t> hang </a:t>
            </a:r>
            <a:r>
              <a:rPr lang="en-US" sz="2400" dirty="0" err="1">
                <a:latin typeface="#9Slide03 Arima Madurai" panose="00000500000000000000" pitchFamily="2" charset="0"/>
                <a:cs typeface="#9Slide03 Arima Madurai" panose="00000500000000000000" pitchFamily="2" charset="0"/>
              </a:rPr>
              <a:t>như</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tiếng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nhạc</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Vui</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thích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chủ</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động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tìm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đến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19" name="TextBox 18">
            <a:extLst>
              <a:ext uri="{FF2B5EF4-FFF2-40B4-BE49-F238E27FC236}">
                <a16:creationId xmlns:a16="http://schemas.microsoft.com/office/drawing/2014/main" id="{3E777F20-3766-4023-9FAA-8AD03AC2CFAA}"/>
              </a:ext>
            </a:extLst>
          </p:cNvPr>
          <p:cNvSpPr txBox="1"/>
          <p:nvPr/>
        </p:nvSpPr>
        <p:spPr>
          <a:xfrm>
            <a:off x="1646581" y="2413419"/>
            <a:ext cx="39795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chẳng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nhớ</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cả</a:t>
            </a:r>
            <a:r>
              <a:rPr lang="en-US" sz="2400" dirty="0">
                <a:latin typeface="#9Slide03 Arima Madurai" panose="00000500000000000000" pitchFamily="2" charset="0"/>
                <a:cs typeface="#9Slide03 Arima Madurai" panose="00000500000000000000" pitchFamily="2" charset="0"/>
              </a:rPr>
              <a:t> … </a:t>
            </a:r>
            <a:r>
              <a:rPr lang="en-US" sz="2400" dirty="0" err="1">
                <a:latin typeface="#9Slide03 Arima Madurai" panose="00000500000000000000" pitchFamily="2" charset="0"/>
                <a:cs typeface="#9Slide03 Arima Madurai" panose="00000500000000000000" pitchFamily="2" charset="0"/>
              </a:rPr>
              <a:t>buồn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chán</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Không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thấy</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có</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ích</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0" name="TextBox 19">
            <a:extLst>
              <a:ext uri="{FF2B5EF4-FFF2-40B4-BE49-F238E27FC236}">
                <a16:creationId xmlns:a16="http://schemas.microsoft.com/office/drawing/2014/main" id="{0363C84C-9624-4EC6-B5A6-940CD380810F}"/>
              </a:ext>
            </a:extLst>
          </p:cNvPr>
          <p:cNvSpPr txBox="1"/>
          <p:nvPr/>
        </p:nvSpPr>
        <p:spPr>
          <a:xfrm>
            <a:off x="5723279" y="2228754"/>
            <a:ext cx="3979520"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óng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làm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nhớ</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thích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trên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Thân</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thương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ấm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áp</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1" name="TextBox 20">
            <a:extLst>
              <a:ext uri="{FF2B5EF4-FFF2-40B4-BE49-F238E27FC236}">
                <a16:creationId xmlns:a16="http://schemas.microsoft.com/office/drawing/2014/main" id="{F5B73F03-28F8-4225-BD7D-F2C6887BA05C}"/>
              </a:ext>
            </a:extLst>
          </p:cNvPr>
          <p:cNvSpPr txBox="1"/>
          <p:nvPr/>
        </p:nvSpPr>
        <p:spPr>
          <a:xfrm>
            <a:off x="1659281" y="3874614"/>
            <a:ext cx="3979520"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săn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gà</a:t>
            </a:r>
            <a:r>
              <a:rPr lang="en-US" sz="2400" dirty="0">
                <a:latin typeface="#9Slide03 Arima Madurai" panose="00000500000000000000" pitchFamily="2" charset="0"/>
                <a:cs typeface="#9Slide03 Arima Madurai" panose="00000500000000000000" pitchFamily="2" charset="0"/>
              </a:rPr>
              <a:t>, con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săn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 </a:t>
            </a:r>
            <a:r>
              <a:rPr lang="en-US" sz="2400" dirty="0" err="1">
                <a:latin typeface="#9Slide03 Arima Madurai" panose="00000500000000000000" pitchFamily="2" charset="0"/>
                <a:cs typeface="#9Slide03 Arima Madurai" panose="00000500000000000000" pitchFamily="2" charset="0"/>
              </a:rPr>
              <a:t>mọi</a:t>
            </a:r>
            <a:r>
              <a:rPr lang="en-US" sz="2400" dirty="0">
                <a:latin typeface="#9Slide03 Arima Madurai" panose="00000500000000000000" pitchFamily="2" charset="0"/>
                <a:cs typeface="#9Slide03 Arima Madurai" panose="00000500000000000000" pitchFamily="2" charset="0"/>
              </a:rPr>
              <a:t> con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đều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giống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nhau</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Quẩn</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quanh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cô</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đơn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2" name="TextBox 21">
            <a:extLst>
              <a:ext uri="{FF2B5EF4-FFF2-40B4-BE49-F238E27FC236}">
                <a16:creationId xmlns:a16="http://schemas.microsoft.com/office/drawing/2014/main" id="{E40DC708-C851-4DF4-88DC-3ED95ABCFBD5}"/>
              </a:ext>
            </a:extLst>
          </p:cNvPr>
          <p:cNvSpPr txBox="1"/>
          <p:nvPr/>
        </p:nvSpPr>
        <p:spPr>
          <a:xfrm>
            <a:off x="5725490" y="4115849"/>
            <a:ext cx="39668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như</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thể</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được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mặt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chiếu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sáng</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Rực</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rỡ</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ấm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áp</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hạnh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phúc</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9755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295782"/>
            <a:ext cx="497942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402979"/>
            <a:ext cx="4732511"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b/ </a:t>
            </a:r>
            <a:r>
              <a:rPr lang="en-US" sz="2400" b="1" dirty="0" err="1">
                <a:latin typeface="#9Slide03 Arima Madurai" panose="00000500000000000000" pitchFamily="2" charset="0"/>
                <a:cs typeface="#9Slide03 Arima Madurai" panose="00000500000000000000" pitchFamily="2" charset="0"/>
              </a:rPr>
              <a:t>Thay</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đổi</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của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cáo</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sau</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cảm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hóa</a:t>
            </a:r>
            <a:endParaRPr lang="en-US" sz="2400" b="1" dirty="0">
              <a:latin typeface="#9Slide03 Arima Madurai" panose="00000500000000000000" pitchFamily="2" charset="0"/>
              <a:cs typeface="#9Slide03 Arima Madurai" panose="00000500000000000000" pitchFamily="2" charset="0"/>
            </a:endParaRPr>
          </a:p>
        </p:txBody>
      </p:sp>
      <p:grpSp>
        <p:nvGrpSpPr>
          <p:cNvPr id="5" name="Group 4">
            <a:extLst>
              <a:ext uri="{FF2B5EF4-FFF2-40B4-BE49-F238E27FC236}">
                <a16:creationId xmlns:a16="http://schemas.microsoft.com/office/drawing/2014/main" id="{FA877868-879F-4E7A-B644-B8B6F246393C}"/>
              </a:ext>
            </a:extLst>
          </p:cNvPr>
          <p:cNvGrpSpPr/>
          <p:nvPr/>
        </p:nvGrpSpPr>
        <p:grpSpPr>
          <a:xfrm>
            <a:off x="-203201" y="2193139"/>
            <a:ext cx="2973439" cy="2289945"/>
            <a:chOff x="88899" y="2282040"/>
            <a:chExt cx="2997201" cy="2276760"/>
          </a:xfrm>
        </p:grpSpPr>
        <p:grpSp>
          <p:nvGrpSpPr>
            <p:cNvPr id="3" name="Group 2">
              <a:extLst>
                <a:ext uri="{FF2B5EF4-FFF2-40B4-BE49-F238E27FC236}">
                  <a16:creationId xmlns:a16="http://schemas.microsoft.com/office/drawing/2014/main" id="{8FCB0A1F-0F26-459D-A373-794E6E14DCC5}"/>
                </a:ext>
              </a:extLst>
            </p:cNvPr>
            <p:cNvGrpSpPr/>
            <p:nvPr/>
          </p:nvGrpSpPr>
          <p:grpSpPr>
            <a:xfrm>
              <a:off x="88899" y="2282040"/>
              <a:ext cx="2997201" cy="2276760"/>
              <a:chOff x="2387599" y="2574140"/>
              <a:chExt cx="2997201" cy="2276760"/>
            </a:xfrm>
          </p:grpSpPr>
          <p:sp>
            <p:nvSpPr>
              <p:cNvPr id="2" name="Oval 1">
                <a:extLst>
                  <a:ext uri="{FF2B5EF4-FFF2-40B4-BE49-F238E27FC236}">
                    <a16:creationId xmlns:a16="http://schemas.microsoft.com/office/drawing/2014/main" id="{C39923E5-30C9-4DAD-8145-96E96CD351AA}"/>
                  </a:ext>
                </a:extLst>
              </p:cNvPr>
              <p:cNvSpPr/>
              <p:nvPr/>
            </p:nvSpPr>
            <p:spPr>
              <a:xfrm>
                <a:off x="3390900" y="2574140"/>
                <a:ext cx="1993900" cy="2099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21D3BA35-2722-472B-A2D8-4E1E0886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599" y="2612257"/>
                <a:ext cx="2238643" cy="2238643"/>
              </a:xfrm>
              <a:prstGeom prst="rect">
                <a:avLst/>
              </a:prstGeom>
            </p:spPr>
          </p:pic>
        </p:grpSp>
        <p:sp>
          <p:nvSpPr>
            <p:cNvPr id="4" name="TextBox 3">
              <a:extLst>
                <a:ext uri="{FF2B5EF4-FFF2-40B4-BE49-F238E27FC236}">
                  <a16:creationId xmlns:a16="http://schemas.microsoft.com/office/drawing/2014/main" id="{F0AF01A6-AC20-4DF6-ABFC-568968CDD050}"/>
                </a:ext>
              </a:extLst>
            </p:cNvPr>
            <p:cNvSpPr txBox="1"/>
            <p:nvPr/>
          </p:nvSpPr>
          <p:spPr>
            <a:xfrm flipH="1">
              <a:off x="1791602" y="2467306"/>
              <a:ext cx="1071881" cy="1754326"/>
            </a:xfrm>
            <a:prstGeom prst="rect">
              <a:avLst/>
            </a:prstGeom>
            <a:noFill/>
          </p:spPr>
          <p:txBody>
            <a:bodyPr wrap="square" rtlCol="0">
              <a:spAutoFit/>
            </a:bodyPr>
            <a:lstStyle/>
            <a:p>
              <a:pPr algn="ctr"/>
              <a:r>
                <a:rPr lang="en-US" sz="3600" dirty="0" err="1">
                  <a:latin typeface="#9Slide05 SVNCookie" panose="020B0606040200020203" pitchFamily="34" charset="0"/>
                </a:rPr>
                <a:t>Nhân</a:t>
              </a:r>
              <a:r>
                <a:rPr lang="en-US" sz="3600" dirty="0">
                  <a:latin typeface="#9Slide05 SVNCookie" panose="020B0606040200020203" pitchFamily="34" charset="0"/>
                </a:rPr>
                <a:t> </a:t>
              </a:r>
              <a:r>
                <a:rPr lang="en-US" sz="3600" dirty="0" err="1">
                  <a:latin typeface="#9Slide05 SVNCookie" panose="020B0606040200020203" pitchFamily="34" charset="0"/>
                </a:rPr>
                <a:t>vật</a:t>
              </a:r>
              <a:r>
                <a:rPr lang="en-US" sz="3600" dirty="0">
                  <a:latin typeface="#9Slide05 SVNCookie" panose="020B0606040200020203" pitchFamily="34" charset="0"/>
                </a:rPr>
                <a:t> </a:t>
              </a:r>
              <a:r>
                <a:rPr lang="en-US" sz="3600" dirty="0" err="1">
                  <a:latin typeface="#9Slide05 SVNCookie" panose="020B0606040200020203" pitchFamily="34" charset="0"/>
                </a:rPr>
                <a:t>cáo</a:t>
              </a:r>
              <a:endParaRPr lang="en-US" sz="3600" dirty="0">
                <a:latin typeface="#9Slide05 SVNCookie" panose="020B0606040200020203" pitchFamily="34" charset="0"/>
              </a:endParaRPr>
            </a:p>
          </p:txBody>
        </p:sp>
      </p:grpSp>
      <p:cxnSp>
        <p:nvCxnSpPr>
          <p:cNvPr id="17" name="Straight Arrow Connector 16">
            <a:extLst>
              <a:ext uri="{FF2B5EF4-FFF2-40B4-BE49-F238E27FC236}">
                <a16:creationId xmlns:a16="http://schemas.microsoft.com/office/drawing/2014/main" id="{5B108292-D9BB-4E94-9124-847D427ACFF4}"/>
              </a:ext>
            </a:extLst>
          </p:cNvPr>
          <p:cNvCxnSpPr>
            <a:cxnSpLocks/>
          </p:cNvCxnSpPr>
          <p:nvPr/>
        </p:nvCxnSpPr>
        <p:spPr>
          <a:xfrm>
            <a:off x="3048000" y="3175000"/>
            <a:ext cx="31369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10F9F3A-8386-43A2-ACBB-73B4568EB31F}"/>
              </a:ext>
            </a:extLst>
          </p:cNvPr>
          <p:cNvSpPr txBox="1"/>
          <p:nvPr/>
        </p:nvSpPr>
        <p:spPr>
          <a:xfrm flipH="1">
            <a:off x="3020960" y="2356534"/>
            <a:ext cx="2973439" cy="646331"/>
          </a:xfrm>
          <a:prstGeom prst="rect">
            <a:avLst/>
          </a:prstGeom>
          <a:noFill/>
        </p:spPr>
        <p:txBody>
          <a:bodyPr wrap="square" rtlCol="0">
            <a:spAutoFit/>
          </a:bodyPr>
          <a:lstStyle/>
          <a:p>
            <a:pPr algn="ctr"/>
            <a:r>
              <a:rPr lang="en-US" sz="3600" dirty="0" err="1">
                <a:latin typeface="#9Slide05 SVNCookie" panose="020B0606040200020203" pitchFamily="34" charset="0"/>
              </a:rPr>
              <a:t>Ngôn</a:t>
            </a:r>
            <a:r>
              <a:rPr lang="en-US" sz="3600" dirty="0">
                <a:latin typeface="#9Slide05 SVNCookie" panose="020B0606040200020203" pitchFamily="34" charset="0"/>
              </a:rPr>
              <a:t> </a:t>
            </a:r>
            <a:r>
              <a:rPr lang="en-US" sz="3600" dirty="0" err="1">
                <a:latin typeface="#9Slide05 SVNCookie" panose="020B0606040200020203" pitchFamily="34" charset="0"/>
              </a:rPr>
              <a:t>ngữ</a:t>
            </a:r>
            <a:r>
              <a:rPr lang="en-US" sz="3600" dirty="0">
                <a:latin typeface="#9Slide05 SVNCookie" panose="020B0606040200020203" pitchFamily="34" charset="0"/>
              </a:rPr>
              <a:t> </a:t>
            </a:r>
            <a:r>
              <a:rPr lang="en-US" sz="3600" dirty="0" err="1">
                <a:latin typeface="#9Slide05 SVNCookie" panose="020B0606040200020203" pitchFamily="34" charset="0"/>
              </a:rPr>
              <a:t>đối</a:t>
            </a:r>
            <a:r>
              <a:rPr lang="en-US" sz="3600" dirty="0">
                <a:latin typeface="#9Slide05 SVNCookie" panose="020B0606040200020203" pitchFamily="34" charset="0"/>
              </a:rPr>
              <a:t> </a:t>
            </a:r>
            <a:r>
              <a:rPr lang="en-US" sz="3600" dirty="0" err="1">
                <a:latin typeface="#9Slide05 SVNCookie" panose="020B0606040200020203" pitchFamily="34" charset="0"/>
              </a:rPr>
              <a:t>thoại</a:t>
            </a:r>
            <a:endParaRPr lang="en-US" sz="3600" dirty="0">
              <a:latin typeface="#9Slide05 SVNCookie" panose="020B0606040200020203" pitchFamily="34" charset="0"/>
            </a:endParaRPr>
          </a:p>
        </p:txBody>
      </p:sp>
      <p:sp>
        <p:nvSpPr>
          <p:cNvPr id="21" name="TextBox 20">
            <a:extLst>
              <a:ext uri="{FF2B5EF4-FFF2-40B4-BE49-F238E27FC236}">
                <a16:creationId xmlns:a16="http://schemas.microsoft.com/office/drawing/2014/main" id="{E103F6AC-8FD8-46F3-84BD-822E6B16E8A8}"/>
              </a:ext>
            </a:extLst>
          </p:cNvPr>
          <p:cNvSpPr txBox="1"/>
          <p:nvPr/>
        </p:nvSpPr>
        <p:spPr>
          <a:xfrm flipH="1">
            <a:off x="3111500" y="3350579"/>
            <a:ext cx="2973439" cy="646331"/>
          </a:xfrm>
          <a:prstGeom prst="rect">
            <a:avLst/>
          </a:prstGeom>
          <a:noFill/>
        </p:spPr>
        <p:txBody>
          <a:bodyPr wrap="square" rtlCol="0">
            <a:spAutoFit/>
          </a:bodyPr>
          <a:lstStyle/>
          <a:p>
            <a:pPr algn="ctr"/>
            <a:r>
              <a:rPr lang="en-US" sz="3600" dirty="0" err="1">
                <a:latin typeface="#9Slide05 SVNCookie" panose="020B0606040200020203" pitchFamily="34" charset="0"/>
              </a:rPr>
              <a:t>Thay</a:t>
            </a:r>
            <a:r>
              <a:rPr lang="en-US" sz="3600" dirty="0">
                <a:latin typeface="#9Slide05 SVNCookie" panose="020B0606040200020203" pitchFamily="34" charset="0"/>
              </a:rPr>
              <a:t> </a:t>
            </a:r>
            <a:r>
              <a:rPr lang="en-US" sz="3600" dirty="0" err="1">
                <a:latin typeface="#9Slide05 SVNCookie" panose="020B0606040200020203" pitchFamily="34" charset="0"/>
              </a:rPr>
              <a:t>đổi</a:t>
            </a:r>
            <a:r>
              <a:rPr lang="en-US" sz="3600" dirty="0">
                <a:latin typeface="#9Slide05 SVNCookie" panose="020B0606040200020203" pitchFamily="34" charset="0"/>
              </a:rPr>
              <a:t> </a:t>
            </a:r>
            <a:r>
              <a:rPr lang="en-US" sz="3600" dirty="0" err="1">
                <a:latin typeface="#9Slide05 SVNCookie" panose="020B0606040200020203" pitchFamily="34" charset="0"/>
              </a:rPr>
              <a:t>cảm</a:t>
            </a:r>
            <a:r>
              <a:rPr lang="en-US" sz="3600" dirty="0">
                <a:latin typeface="#9Slide05 SVNCookie" panose="020B0606040200020203" pitchFamily="34" charset="0"/>
              </a:rPr>
              <a:t> </a:t>
            </a:r>
            <a:r>
              <a:rPr lang="en-US" sz="3600" dirty="0" err="1">
                <a:latin typeface="#9Slide05 SVNCookie" panose="020B0606040200020203" pitchFamily="34" charset="0"/>
              </a:rPr>
              <a:t>nhận</a:t>
            </a:r>
            <a:endParaRPr lang="en-US" sz="3600" dirty="0">
              <a:latin typeface="#9Slide05 SVNCookie" panose="020B0606040200020203" pitchFamily="34" charset="0"/>
            </a:endParaRPr>
          </a:p>
        </p:txBody>
      </p:sp>
      <p:sp>
        <p:nvSpPr>
          <p:cNvPr id="24" name="Rectangle: Rounded Corners 23">
            <a:extLst>
              <a:ext uri="{FF2B5EF4-FFF2-40B4-BE49-F238E27FC236}">
                <a16:creationId xmlns:a16="http://schemas.microsoft.com/office/drawing/2014/main" id="{19CD53BC-323B-4FC3-A2A2-2DF22ECAC38C}"/>
              </a:ext>
            </a:extLst>
          </p:cNvPr>
          <p:cNvSpPr/>
          <p:nvPr/>
        </p:nvSpPr>
        <p:spPr>
          <a:xfrm>
            <a:off x="6489700" y="2193139"/>
            <a:ext cx="2973439" cy="2103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F526F9B7-A52A-46CE-97FF-CF1C0DCF560A}"/>
              </a:ext>
            </a:extLst>
          </p:cNvPr>
          <p:cNvCxnSpPr>
            <a:cxnSpLocks/>
          </p:cNvCxnSpPr>
          <p:nvPr/>
        </p:nvCxnSpPr>
        <p:spPr>
          <a:xfrm>
            <a:off x="7976418" y="2963956"/>
            <a:ext cx="0" cy="498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FF68AD2-D618-4A1E-A2A6-CDC2B83F67FA}"/>
              </a:ext>
            </a:extLst>
          </p:cNvPr>
          <p:cNvSpPr txBox="1"/>
          <p:nvPr/>
        </p:nvSpPr>
        <p:spPr>
          <a:xfrm flipH="1">
            <a:off x="6489699" y="2288906"/>
            <a:ext cx="2973439" cy="646331"/>
          </a:xfrm>
          <a:prstGeom prst="rect">
            <a:avLst/>
          </a:prstGeom>
          <a:noFill/>
        </p:spPr>
        <p:txBody>
          <a:bodyPr wrap="square" rtlCol="0">
            <a:spAutoFit/>
          </a:bodyPr>
          <a:lstStyle/>
          <a:p>
            <a:pPr algn="ctr"/>
            <a:r>
              <a:rPr lang="en-US" sz="3600" dirty="0" err="1">
                <a:latin typeface="#9Slide05 SVNCookie" panose="020B0606040200020203" pitchFamily="34" charset="0"/>
              </a:rPr>
              <a:t>Buồn</a:t>
            </a:r>
            <a:r>
              <a:rPr lang="en-US" sz="3600" dirty="0">
                <a:latin typeface="#9Slide05 SVNCookie" panose="020B0606040200020203" pitchFamily="34" charset="0"/>
              </a:rPr>
              <a:t> </a:t>
            </a:r>
            <a:r>
              <a:rPr lang="en-US" sz="3600" dirty="0" err="1">
                <a:latin typeface="#9Slide05 SVNCookie" panose="020B0606040200020203" pitchFamily="34" charset="0"/>
              </a:rPr>
              <a:t>tẻ</a:t>
            </a:r>
            <a:r>
              <a:rPr lang="en-US" sz="3600" dirty="0">
                <a:latin typeface="#9Slide05 SVNCookie" panose="020B0606040200020203" pitchFamily="34" charset="0"/>
              </a:rPr>
              <a:t>, </a:t>
            </a:r>
            <a:r>
              <a:rPr lang="en-US" sz="3600" dirty="0" err="1">
                <a:latin typeface="#9Slide05 SVNCookie" panose="020B0606040200020203" pitchFamily="34" charset="0"/>
              </a:rPr>
              <a:t>sợ</a:t>
            </a:r>
            <a:r>
              <a:rPr lang="en-US" sz="3600" dirty="0">
                <a:latin typeface="#9Slide05 SVNCookie" panose="020B0606040200020203" pitchFamily="34" charset="0"/>
              </a:rPr>
              <a:t> </a:t>
            </a:r>
            <a:r>
              <a:rPr lang="en-US" sz="3600" dirty="0" err="1">
                <a:latin typeface="#9Slide05 SVNCookie" panose="020B0606040200020203" pitchFamily="34" charset="0"/>
              </a:rPr>
              <a:t>hãi</a:t>
            </a:r>
            <a:endParaRPr lang="en-US" sz="3600" dirty="0">
              <a:latin typeface="#9Slide05 SVNCookie" panose="020B0606040200020203" pitchFamily="34" charset="0"/>
            </a:endParaRPr>
          </a:p>
        </p:txBody>
      </p:sp>
      <p:sp>
        <p:nvSpPr>
          <p:cNvPr id="27" name="TextBox 26">
            <a:extLst>
              <a:ext uri="{FF2B5EF4-FFF2-40B4-BE49-F238E27FC236}">
                <a16:creationId xmlns:a16="http://schemas.microsoft.com/office/drawing/2014/main" id="{64514B76-BC08-4A69-A5A8-B567603252A9}"/>
              </a:ext>
            </a:extLst>
          </p:cNvPr>
          <p:cNvSpPr txBox="1"/>
          <p:nvPr/>
        </p:nvSpPr>
        <p:spPr>
          <a:xfrm flipH="1">
            <a:off x="6489698" y="3543851"/>
            <a:ext cx="2973439" cy="646331"/>
          </a:xfrm>
          <a:prstGeom prst="rect">
            <a:avLst/>
          </a:prstGeom>
          <a:noFill/>
        </p:spPr>
        <p:txBody>
          <a:bodyPr wrap="square" rtlCol="0">
            <a:spAutoFit/>
          </a:bodyPr>
          <a:lstStyle/>
          <a:p>
            <a:pPr algn="ctr"/>
            <a:r>
              <a:rPr lang="en-US" sz="3600" dirty="0" err="1">
                <a:latin typeface="#9Slide05 SVNCookie" panose="020B0606040200020203" pitchFamily="34" charset="0"/>
              </a:rPr>
              <a:t>Vui</a:t>
            </a:r>
            <a:r>
              <a:rPr lang="en-US" sz="3600" dirty="0">
                <a:latin typeface="#9Slide05 SVNCookie" panose="020B0606040200020203" pitchFamily="34" charset="0"/>
              </a:rPr>
              <a:t> </a:t>
            </a:r>
            <a:r>
              <a:rPr lang="en-US" sz="3600" dirty="0" err="1">
                <a:latin typeface="#9Slide05 SVNCookie" panose="020B0606040200020203" pitchFamily="34" charset="0"/>
              </a:rPr>
              <a:t>vẻ</a:t>
            </a:r>
            <a:r>
              <a:rPr lang="en-US" sz="3600" dirty="0">
                <a:latin typeface="#9Slide05 SVNCookie" panose="020B0606040200020203" pitchFamily="34" charset="0"/>
              </a:rPr>
              <a:t>, </a:t>
            </a:r>
            <a:r>
              <a:rPr lang="en-US" sz="3600" dirty="0" err="1">
                <a:latin typeface="#9Slide05 SVNCookie" panose="020B0606040200020203" pitchFamily="34" charset="0"/>
              </a:rPr>
              <a:t>ấm</a:t>
            </a:r>
            <a:r>
              <a:rPr lang="en-US" sz="3600" dirty="0">
                <a:latin typeface="#9Slide05 SVNCookie" panose="020B0606040200020203" pitchFamily="34" charset="0"/>
              </a:rPr>
              <a:t> </a:t>
            </a:r>
            <a:r>
              <a:rPr lang="en-US" sz="3600" dirty="0" err="1">
                <a:latin typeface="#9Slide05 SVNCookie" panose="020B0606040200020203" pitchFamily="34" charset="0"/>
              </a:rPr>
              <a:t>áp</a:t>
            </a:r>
            <a:endParaRPr lang="en-US" sz="3600" dirty="0">
              <a:latin typeface="#9Slide05 SVNCookie" panose="020B0606040200020203" pitchFamily="34" charset="0"/>
            </a:endParaRPr>
          </a:p>
        </p:txBody>
      </p:sp>
    </p:spTree>
    <p:extLst>
      <p:ext uri="{BB962C8B-B14F-4D97-AF65-F5344CB8AC3E}">
        <p14:creationId xmlns:p14="http://schemas.microsoft.com/office/powerpoint/2010/main" val="10976994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a16="http://schemas.microsoft.com/office/drawing/2014/main" id="{56E5191B-55FB-4634-8140-EAF0C0A6D2C6}"/>
              </a:ext>
            </a:extLst>
          </p:cNvPr>
          <p:cNvGraphicFramePr>
            <a:graphicFrameLocks noGrp="1"/>
          </p:cNvGraphicFramePr>
          <p:nvPr/>
        </p:nvGraphicFramePr>
        <p:xfrm>
          <a:off x="12700" y="0"/>
          <a:ext cx="9753599" cy="5483459"/>
        </p:xfrm>
        <a:graphic>
          <a:graphicData uri="http://schemas.openxmlformats.org/drawingml/2006/table">
            <a:tbl>
              <a:tblPr firstRow="1" bandRow="1">
                <a:tableStyleId>{5C22544A-7EE6-4342-B048-85BDC9FD1C3A}</a:tableStyleId>
              </a:tblPr>
              <a:tblGrid>
                <a:gridCol w="1628482">
                  <a:extLst>
                    <a:ext uri="{9D8B030D-6E8A-4147-A177-3AD203B41FA5}">
                      <a16:colId xmlns:a16="http://schemas.microsoft.com/office/drawing/2014/main" val="2276506016"/>
                    </a:ext>
                  </a:extLst>
                </a:gridCol>
                <a:gridCol w="4017307">
                  <a:extLst>
                    <a:ext uri="{9D8B030D-6E8A-4147-A177-3AD203B41FA5}">
                      <a16:colId xmlns:a16="http://schemas.microsoft.com/office/drawing/2014/main" val="2285494772"/>
                    </a:ext>
                  </a:extLst>
                </a:gridCol>
                <a:gridCol w="4107810">
                  <a:extLst>
                    <a:ext uri="{9D8B030D-6E8A-4147-A177-3AD203B41FA5}">
                      <a16:colId xmlns:a16="http://schemas.microsoft.com/office/drawing/2014/main" val="1186727123"/>
                    </a:ext>
                  </a:extLst>
                </a:gridCol>
              </a:tblGrid>
              <a:tr h="60665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Cáo</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trước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Cáo</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sau</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8520019"/>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bước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chân</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80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48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26992"/>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đồng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lúa</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mì</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875110"/>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định</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cuộc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sống</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000" dirty="0">
                        <a:solidFill>
                          <a:srgbClr val="0070C0"/>
                        </a:solidFill>
                        <a:latin typeface="#9Slide03 Arima Madurai" panose="00000500000000000000" pitchFamily="2" charset="0"/>
                        <a:cs typeface="#9Slide03 Arima Madurai" panose="00000500000000000000" pitchFamily="2" charset="0"/>
                      </a:endParaRPr>
                    </a:p>
                    <a:p>
                      <a:pPr algn="ctr"/>
                      <a:endParaRPr lang="en-US" sz="20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98417"/>
                  </a:ext>
                </a:extLst>
              </a:tr>
            </a:tbl>
          </a:graphicData>
        </a:graphic>
      </p:graphicFrame>
      <p:sp>
        <p:nvSpPr>
          <p:cNvPr id="16" name="TextBox 15">
            <a:extLst>
              <a:ext uri="{FF2B5EF4-FFF2-40B4-BE49-F238E27FC236}">
                <a16:creationId xmlns:a16="http://schemas.microsoft.com/office/drawing/2014/main" id="{301E6958-D4E7-48B4-BE05-E3985BD3648E}"/>
              </a:ext>
            </a:extLst>
          </p:cNvPr>
          <p:cNvSpPr txBox="1"/>
          <p:nvPr/>
        </p:nvSpPr>
        <p:spPr>
          <a:xfrm>
            <a:off x="1659281" y="770399"/>
            <a:ext cx="39795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Những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bước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chân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khác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chỉ</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khiến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trốn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lòng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đất</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Sợ</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hãi</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chạy</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trốn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17" name="TextBox 16">
            <a:extLst>
              <a:ext uri="{FF2B5EF4-FFF2-40B4-BE49-F238E27FC236}">
                <a16:creationId xmlns:a16="http://schemas.microsoft.com/office/drawing/2014/main" id="{A305964E-560B-4C89-889B-DEE7CEEAEB6E}"/>
              </a:ext>
            </a:extLst>
          </p:cNvPr>
          <p:cNvSpPr txBox="1"/>
          <p:nvPr/>
        </p:nvSpPr>
        <p:spPr>
          <a:xfrm>
            <a:off x="5676901" y="622154"/>
            <a:ext cx="4063999"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Bước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chân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gọi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ra </a:t>
            </a:r>
            <a:r>
              <a:rPr lang="en-US" sz="2400" dirty="0" err="1">
                <a:latin typeface="#9Slide03 Arima Madurai" panose="00000500000000000000" pitchFamily="2" charset="0"/>
                <a:cs typeface="#9Slide03 Arima Madurai" panose="00000500000000000000" pitchFamily="2" charset="0"/>
              </a:rPr>
              <a:t>khỏi</a:t>
            </a:r>
            <a:r>
              <a:rPr lang="en-US" sz="2400" dirty="0">
                <a:latin typeface="#9Slide03 Arima Madurai" panose="00000500000000000000" pitchFamily="2" charset="0"/>
                <a:cs typeface="#9Slide03 Arima Madurai" panose="00000500000000000000" pitchFamily="2" charset="0"/>
              </a:rPr>
              <a:t> hang </a:t>
            </a:r>
            <a:r>
              <a:rPr lang="en-US" sz="2400" dirty="0" err="1">
                <a:latin typeface="#9Slide03 Arima Madurai" panose="00000500000000000000" pitchFamily="2" charset="0"/>
                <a:cs typeface="#9Slide03 Arima Madurai" panose="00000500000000000000" pitchFamily="2" charset="0"/>
              </a:rPr>
              <a:t>như</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tiếng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nhạc</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Vui</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thích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chủ</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động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tìm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đến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19" name="TextBox 18">
            <a:extLst>
              <a:ext uri="{FF2B5EF4-FFF2-40B4-BE49-F238E27FC236}">
                <a16:creationId xmlns:a16="http://schemas.microsoft.com/office/drawing/2014/main" id="{3E777F20-3766-4023-9FAA-8AD03AC2CFAA}"/>
              </a:ext>
            </a:extLst>
          </p:cNvPr>
          <p:cNvSpPr txBox="1"/>
          <p:nvPr/>
        </p:nvSpPr>
        <p:spPr>
          <a:xfrm>
            <a:off x="1646581" y="2413419"/>
            <a:ext cx="39795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chẳng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nhớ</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cả</a:t>
            </a:r>
            <a:r>
              <a:rPr lang="en-US" sz="2400" dirty="0">
                <a:latin typeface="#9Slide03 Arima Madurai" panose="00000500000000000000" pitchFamily="2" charset="0"/>
                <a:cs typeface="#9Slide03 Arima Madurai" panose="00000500000000000000" pitchFamily="2" charset="0"/>
              </a:rPr>
              <a:t> … </a:t>
            </a:r>
            <a:r>
              <a:rPr lang="en-US" sz="2400" dirty="0" err="1">
                <a:latin typeface="#9Slide03 Arima Madurai" panose="00000500000000000000" pitchFamily="2" charset="0"/>
                <a:cs typeface="#9Slide03 Arima Madurai" panose="00000500000000000000" pitchFamily="2" charset="0"/>
              </a:rPr>
              <a:t>buồn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chán</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Không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thấy</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có</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ích</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0" name="TextBox 19">
            <a:extLst>
              <a:ext uri="{FF2B5EF4-FFF2-40B4-BE49-F238E27FC236}">
                <a16:creationId xmlns:a16="http://schemas.microsoft.com/office/drawing/2014/main" id="{0363C84C-9624-4EC6-B5A6-940CD380810F}"/>
              </a:ext>
            </a:extLst>
          </p:cNvPr>
          <p:cNvSpPr txBox="1"/>
          <p:nvPr/>
        </p:nvSpPr>
        <p:spPr>
          <a:xfrm>
            <a:off x="5723279" y="2228754"/>
            <a:ext cx="3979520"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óng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làm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nhớ</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thích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trên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Thân</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thương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ấm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áp</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1" name="TextBox 20">
            <a:extLst>
              <a:ext uri="{FF2B5EF4-FFF2-40B4-BE49-F238E27FC236}">
                <a16:creationId xmlns:a16="http://schemas.microsoft.com/office/drawing/2014/main" id="{F5B73F03-28F8-4225-BD7D-F2C6887BA05C}"/>
              </a:ext>
            </a:extLst>
          </p:cNvPr>
          <p:cNvSpPr txBox="1"/>
          <p:nvPr/>
        </p:nvSpPr>
        <p:spPr>
          <a:xfrm>
            <a:off x="1659281" y="3874614"/>
            <a:ext cx="3979520"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săn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gà</a:t>
            </a:r>
            <a:r>
              <a:rPr lang="en-US" sz="2400" dirty="0">
                <a:latin typeface="#9Slide03 Arima Madurai" panose="00000500000000000000" pitchFamily="2" charset="0"/>
                <a:cs typeface="#9Slide03 Arima Madurai" panose="00000500000000000000" pitchFamily="2" charset="0"/>
              </a:rPr>
              <a:t>, con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săn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 </a:t>
            </a:r>
            <a:r>
              <a:rPr lang="en-US" sz="2400" dirty="0" err="1">
                <a:latin typeface="#9Slide03 Arima Madurai" panose="00000500000000000000" pitchFamily="2" charset="0"/>
                <a:cs typeface="#9Slide03 Arima Madurai" panose="00000500000000000000" pitchFamily="2" charset="0"/>
              </a:rPr>
              <a:t>mọi</a:t>
            </a:r>
            <a:r>
              <a:rPr lang="en-US" sz="2400" dirty="0">
                <a:latin typeface="#9Slide03 Arima Madurai" panose="00000500000000000000" pitchFamily="2" charset="0"/>
                <a:cs typeface="#9Slide03 Arima Madurai" panose="00000500000000000000" pitchFamily="2" charset="0"/>
              </a:rPr>
              <a:t> con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đều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giống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nhau</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Quẩn</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quanh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cô</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đơn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2" name="TextBox 21">
            <a:extLst>
              <a:ext uri="{FF2B5EF4-FFF2-40B4-BE49-F238E27FC236}">
                <a16:creationId xmlns:a16="http://schemas.microsoft.com/office/drawing/2014/main" id="{E40DC708-C851-4DF4-88DC-3ED95ABCFBD5}"/>
              </a:ext>
            </a:extLst>
          </p:cNvPr>
          <p:cNvSpPr txBox="1"/>
          <p:nvPr/>
        </p:nvSpPr>
        <p:spPr>
          <a:xfrm>
            <a:off x="5725490" y="4059279"/>
            <a:ext cx="39668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như</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thể</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được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mặt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chiếu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sáng</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Rực</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rỡ</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ấm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áp</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hạnh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phúc</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623125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295782"/>
            <a:ext cx="3729383"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9" y="393701"/>
            <a:ext cx="3526012" cy="470944"/>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c/ Ý </a:t>
            </a:r>
            <a:r>
              <a:rPr lang="en-US" sz="2400" b="1" dirty="0" err="1">
                <a:latin typeface="#9Slide03 Arima Madurai" panose="00000500000000000000" pitchFamily="2" charset="0"/>
                <a:cs typeface="#9Slide03 Arima Madurai" panose="00000500000000000000" pitchFamily="2" charset="0"/>
              </a:rPr>
              <a:t>nghĩa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của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tình</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bạn</a:t>
            </a:r>
            <a:endParaRPr lang="en-US" sz="2400" b="1" dirty="0">
              <a:latin typeface="#9Slide03 Arima Madurai" panose="00000500000000000000" pitchFamily="2" charset="0"/>
              <a:cs typeface="#9Slide03 Arima Madurai" panose="00000500000000000000" pitchFamily="2" charset="0"/>
            </a:endParaRPr>
          </a:p>
        </p:txBody>
      </p:sp>
      <p:cxnSp>
        <p:nvCxnSpPr>
          <p:cNvPr id="44" name="直接连接符 2">
            <a:extLst>
              <a:ext uri="{FF2B5EF4-FFF2-40B4-BE49-F238E27FC236}">
                <a16:creationId xmlns:a16="http://schemas.microsoft.com/office/drawing/2014/main" id="{37CBEE5C-83A4-48B8-AC9A-E9A8FA256A45}"/>
              </a:ext>
            </a:extLst>
          </p:cNvPr>
          <p:cNvCxnSpPr>
            <a:cxnSpLocks/>
          </p:cNvCxnSpPr>
          <p:nvPr/>
        </p:nvCxnSpPr>
        <p:spPr>
          <a:xfrm flipH="1">
            <a:off x="750779" y="1730180"/>
            <a:ext cx="1" cy="3460438"/>
          </a:xfrm>
          <a:prstGeom prst="line">
            <a:avLst/>
          </a:prstGeom>
          <a:noFill/>
          <a:ln w="28575" cap="flat" cmpd="sng" algn="ctr">
            <a:solidFill>
              <a:srgbClr val="3F404B"/>
            </a:solidFill>
            <a:prstDash val="sysDot"/>
            <a:miter lim="800000"/>
          </a:ln>
          <a:effectLst/>
        </p:spPr>
      </p:cxnSp>
      <p:grpSp>
        <p:nvGrpSpPr>
          <p:cNvPr id="18" name="Group 17">
            <a:extLst>
              <a:ext uri="{FF2B5EF4-FFF2-40B4-BE49-F238E27FC236}">
                <a16:creationId xmlns:a16="http://schemas.microsoft.com/office/drawing/2014/main" id="{C3AE8342-4F36-4E19-A807-5D7E50280B6C}"/>
              </a:ext>
            </a:extLst>
          </p:cNvPr>
          <p:cNvGrpSpPr/>
          <p:nvPr/>
        </p:nvGrpSpPr>
        <p:grpSpPr>
          <a:xfrm>
            <a:off x="56697" y="1454566"/>
            <a:ext cx="9254407" cy="1213963"/>
            <a:chOff x="298944" y="1975834"/>
            <a:chExt cx="9254407" cy="1213963"/>
          </a:xfrm>
        </p:grpSpPr>
        <p:grpSp>
          <p:nvGrpSpPr>
            <p:cNvPr id="46" name="Group 45">
              <a:extLst>
                <a:ext uri="{FF2B5EF4-FFF2-40B4-BE49-F238E27FC236}">
                  <a16:creationId xmlns:a16="http://schemas.microsoft.com/office/drawing/2014/main" id="{32A5D9F5-6614-437B-A3D4-3009A895A7E6}"/>
                </a:ext>
              </a:extLst>
            </p:cNvPr>
            <p:cNvGrpSpPr/>
            <p:nvPr/>
          </p:nvGrpSpPr>
          <p:grpSpPr>
            <a:xfrm>
              <a:off x="685808" y="2067390"/>
              <a:ext cx="8867543" cy="1033397"/>
              <a:chOff x="685808" y="1830439"/>
              <a:chExt cx="8867543" cy="1033397"/>
            </a:xfrm>
          </p:grpSpPr>
          <p:sp>
            <p:nvSpPr>
              <p:cNvPr id="47" name="Rectangle: Rounded Corners 46">
                <a:extLst>
                  <a:ext uri="{FF2B5EF4-FFF2-40B4-BE49-F238E27FC236}">
                    <a16:creationId xmlns:a16="http://schemas.microsoft.com/office/drawing/2014/main" id="{E91B0306-4B9A-4D01-A626-1E2745DD4128}"/>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200" dirty="0"/>
              </a:p>
            </p:txBody>
          </p:sp>
          <p:sp>
            <p:nvSpPr>
              <p:cNvPr id="49" name="矩形 44">
                <a:extLst>
                  <a:ext uri="{FF2B5EF4-FFF2-40B4-BE49-F238E27FC236}">
                    <a16:creationId xmlns:a16="http://schemas.microsoft.com/office/drawing/2014/main" id="{1FBDACE8-BC9B-4222-8386-44CF3C298110}"/>
                  </a:ext>
                </a:extLst>
              </p:cNvPr>
              <p:cNvSpPr/>
              <p:nvPr/>
            </p:nvSpPr>
            <p:spPr>
              <a:xfrm>
                <a:off x="1436588" y="1962416"/>
                <a:ext cx="8031693" cy="738664"/>
              </a:xfrm>
              <a:prstGeom prst="rect">
                <a:avLst/>
              </a:prstGeom>
            </p:spPr>
            <p:txBody>
              <a:bodyPr wrap="square">
                <a:spAutoFit/>
              </a:bodyPr>
              <a:lstStyle/>
              <a:p>
                <a:pPr algn="just">
                  <a:defRPr/>
                </a:pPr>
                <a:r>
                  <a:rPr lang="en-US" altLang="zh-CN" sz="4200" dirty="0" err="1">
                    <a:latin typeface="#9Slide05 SVNCookie" panose="020B0606040200020203" pitchFamily="34" charset="0"/>
                  </a:rPr>
                  <a:t>Tình</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bạn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làm</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cho</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cuộc</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sống</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đẹp</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đẽ</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ấm</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áp</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hơn</a:t>
                </a:r>
                <a:endParaRPr lang="zh-CN" altLang="en-US" sz="4200" dirty="0">
                  <a:latin typeface="#9Slide05 SVNCookie" panose="020B0606040200020203" pitchFamily="34" charset="0"/>
                </a:endParaRPr>
              </a:p>
            </p:txBody>
          </p:sp>
        </p:grpSp>
        <p:pic>
          <p:nvPicPr>
            <p:cNvPr id="15" name="Picture 14">
              <a:extLst>
                <a:ext uri="{FF2B5EF4-FFF2-40B4-BE49-F238E27FC236}">
                  <a16:creationId xmlns:a16="http://schemas.microsoft.com/office/drawing/2014/main" id="{23528315-4C1F-4040-9EEF-8E75CECF1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44" y="1975834"/>
              <a:ext cx="1213963" cy="1213963"/>
            </a:xfrm>
            <a:prstGeom prst="rect">
              <a:avLst/>
            </a:prstGeom>
          </p:spPr>
        </p:pic>
      </p:grpSp>
      <p:grpSp>
        <p:nvGrpSpPr>
          <p:cNvPr id="59" name="Group 58">
            <a:extLst>
              <a:ext uri="{FF2B5EF4-FFF2-40B4-BE49-F238E27FC236}">
                <a16:creationId xmlns:a16="http://schemas.microsoft.com/office/drawing/2014/main" id="{36157422-9F64-4682-B0A0-6C0DFFF69500}"/>
              </a:ext>
            </a:extLst>
          </p:cNvPr>
          <p:cNvGrpSpPr/>
          <p:nvPr/>
        </p:nvGrpSpPr>
        <p:grpSpPr>
          <a:xfrm>
            <a:off x="74655" y="2766066"/>
            <a:ext cx="9278447" cy="1213963"/>
            <a:chOff x="274904" y="1995779"/>
            <a:chExt cx="9278447" cy="1213963"/>
          </a:xfrm>
        </p:grpSpPr>
        <p:grpSp>
          <p:nvGrpSpPr>
            <p:cNvPr id="60" name="Group 59">
              <a:extLst>
                <a:ext uri="{FF2B5EF4-FFF2-40B4-BE49-F238E27FC236}">
                  <a16:creationId xmlns:a16="http://schemas.microsoft.com/office/drawing/2014/main" id="{902A5371-F0C0-49D6-829E-83CA0DE0253F}"/>
                </a:ext>
              </a:extLst>
            </p:cNvPr>
            <p:cNvGrpSpPr/>
            <p:nvPr/>
          </p:nvGrpSpPr>
          <p:grpSpPr>
            <a:xfrm>
              <a:off x="685808" y="2067390"/>
              <a:ext cx="8867543" cy="1033397"/>
              <a:chOff x="685808" y="1830439"/>
              <a:chExt cx="8867543" cy="1033397"/>
            </a:xfrm>
          </p:grpSpPr>
          <p:sp>
            <p:nvSpPr>
              <p:cNvPr id="62" name="Rectangle: Rounded Corners 61">
                <a:extLst>
                  <a:ext uri="{FF2B5EF4-FFF2-40B4-BE49-F238E27FC236}">
                    <a16:creationId xmlns:a16="http://schemas.microsoft.com/office/drawing/2014/main" id="{FC6B22D8-D428-4531-A876-A6C1694FE2E5}"/>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200" dirty="0"/>
              </a:p>
            </p:txBody>
          </p:sp>
          <p:sp>
            <p:nvSpPr>
              <p:cNvPr id="63" name="矩形 44">
                <a:extLst>
                  <a:ext uri="{FF2B5EF4-FFF2-40B4-BE49-F238E27FC236}">
                    <a16:creationId xmlns:a16="http://schemas.microsoft.com/office/drawing/2014/main" id="{316BF176-B6F9-4965-B952-8F1C4A4DDC02}"/>
                  </a:ext>
                </a:extLst>
              </p:cNvPr>
              <p:cNvSpPr/>
              <p:nvPr/>
            </p:nvSpPr>
            <p:spPr>
              <a:xfrm>
                <a:off x="1436588" y="1962416"/>
                <a:ext cx="8031693" cy="738664"/>
              </a:xfrm>
              <a:prstGeom prst="rect">
                <a:avLst/>
              </a:prstGeom>
            </p:spPr>
            <p:txBody>
              <a:bodyPr wrap="square">
                <a:spAutoFit/>
              </a:bodyPr>
              <a:lstStyle/>
              <a:p>
                <a:pPr algn="just">
                  <a:defRPr/>
                </a:pPr>
                <a:r>
                  <a:rPr lang="en-US" altLang="zh-CN" sz="4200" dirty="0" err="1">
                    <a:latin typeface="#9Slide05 SVNCookie" panose="020B0606040200020203" pitchFamily="34" charset="0"/>
                  </a:rPr>
                  <a:t>Tình</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bạn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giúp</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cho</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bạn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trở</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nên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đặc</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biệt</a:t>
                </a:r>
                <a:endParaRPr lang="zh-CN" altLang="en-US" sz="4200" dirty="0">
                  <a:latin typeface="#9Slide05 SVNCookie" panose="020B0606040200020203" pitchFamily="34" charset="0"/>
                </a:endParaRPr>
              </a:p>
            </p:txBody>
          </p:sp>
        </p:grpSp>
        <p:pic>
          <p:nvPicPr>
            <p:cNvPr id="61" name="Picture 60">
              <a:extLst>
                <a:ext uri="{FF2B5EF4-FFF2-40B4-BE49-F238E27FC236}">
                  <a16:creationId xmlns:a16="http://schemas.microsoft.com/office/drawing/2014/main" id="{2D722032-C8E5-4DEF-96CB-29924A2BA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04" y="1995779"/>
              <a:ext cx="1213963" cy="1213963"/>
            </a:xfrm>
            <a:prstGeom prst="rect">
              <a:avLst/>
            </a:prstGeom>
          </p:spPr>
        </p:pic>
      </p:grpSp>
      <p:grpSp>
        <p:nvGrpSpPr>
          <p:cNvPr id="64" name="Group 63">
            <a:extLst>
              <a:ext uri="{FF2B5EF4-FFF2-40B4-BE49-F238E27FC236}">
                <a16:creationId xmlns:a16="http://schemas.microsoft.com/office/drawing/2014/main" id="{D6182FB5-09F0-486C-B19F-B89F83CDA12F}"/>
              </a:ext>
            </a:extLst>
          </p:cNvPr>
          <p:cNvGrpSpPr/>
          <p:nvPr/>
        </p:nvGrpSpPr>
        <p:grpSpPr>
          <a:xfrm>
            <a:off x="56697" y="4158808"/>
            <a:ext cx="9296405" cy="1213963"/>
            <a:chOff x="256946" y="1976848"/>
            <a:chExt cx="9296405" cy="1213963"/>
          </a:xfrm>
        </p:grpSpPr>
        <p:grpSp>
          <p:nvGrpSpPr>
            <p:cNvPr id="65" name="Group 64">
              <a:extLst>
                <a:ext uri="{FF2B5EF4-FFF2-40B4-BE49-F238E27FC236}">
                  <a16:creationId xmlns:a16="http://schemas.microsoft.com/office/drawing/2014/main" id="{8F1D6D55-66D1-4A32-9077-5BD17D034895}"/>
                </a:ext>
              </a:extLst>
            </p:cNvPr>
            <p:cNvGrpSpPr/>
            <p:nvPr/>
          </p:nvGrpSpPr>
          <p:grpSpPr>
            <a:xfrm>
              <a:off x="685808" y="2067390"/>
              <a:ext cx="8867543" cy="1033397"/>
              <a:chOff x="685808" y="1830439"/>
              <a:chExt cx="8867543" cy="1033397"/>
            </a:xfrm>
          </p:grpSpPr>
          <p:sp>
            <p:nvSpPr>
              <p:cNvPr id="67" name="Rectangle: Rounded Corners 66">
                <a:extLst>
                  <a:ext uri="{FF2B5EF4-FFF2-40B4-BE49-F238E27FC236}">
                    <a16:creationId xmlns:a16="http://schemas.microsoft.com/office/drawing/2014/main" id="{762BEC33-A953-4DFA-B046-3C15080D875A}"/>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200" dirty="0"/>
              </a:p>
            </p:txBody>
          </p:sp>
          <p:sp>
            <p:nvSpPr>
              <p:cNvPr id="68" name="矩形 44">
                <a:extLst>
                  <a:ext uri="{FF2B5EF4-FFF2-40B4-BE49-F238E27FC236}">
                    <a16:creationId xmlns:a16="http://schemas.microsoft.com/office/drawing/2014/main" id="{ADDC2A28-2BF2-427F-A9EF-30165E32E6DF}"/>
                  </a:ext>
                </a:extLst>
              </p:cNvPr>
              <p:cNvSpPr/>
              <p:nvPr/>
            </p:nvSpPr>
            <p:spPr>
              <a:xfrm>
                <a:off x="1436588" y="1962416"/>
                <a:ext cx="8031693" cy="738664"/>
              </a:xfrm>
              <a:prstGeom prst="rect">
                <a:avLst/>
              </a:prstGeom>
            </p:spPr>
            <p:txBody>
              <a:bodyPr wrap="square">
                <a:spAutoFit/>
              </a:bodyPr>
              <a:lstStyle/>
              <a:p>
                <a:pPr algn="just">
                  <a:defRPr/>
                </a:pPr>
                <a:r>
                  <a:rPr lang="en-US" altLang="zh-CN" sz="4200" dirty="0" err="1">
                    <a:latin typeface="#9Slide05 SVNCookie" panose="020B0606040200020203" pitchFamily="34" charset="0"/>
                  </a:rPr>
                  <a:t>Tình</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bạn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làm</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cho</a:t>
                </a:r>
                <a:r>
                  <a:rPr lang="en-US" altLang="zh-CN" sz="4200" dirty="0">
                    <a:latin typeface="#9Slide05 SVNCookie" panose="020B0606040200020203" pitchFamily="34" charset="0"/>
                  </a:rPr>
                  <a:t> con </a:t>
                </a:r>
                <a:r>
                  <a:rPr lang="en-US" altLang="zh-CN" sz="4200" dirty="0" err="1">
                    <a:latin typeface="#9Slide05 SVNCookie" panose="020B0606040200020203" pitchFamily="34" charset="0"/>
                  </a:rPr>
                  <a:t>người</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hướng</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đến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điều</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thiện</a:t>
                </a:r>
                <a:endParaRPr lang="zh-CN" altLang="en-US" sz="4200" dirty="0">
                  <a:latin typeface="#9Slide05 SVNCookie" panose="020B0606040200020203" pitchFamily="34" charset="0"/>
                </a:endParaRPr>
              </a:p>
            </p:txBody>
          </p:sp>
        </p:grpSp>
        <p:pic>
          <p:nvPicPr>
            <p:cNvPr id="66" name="Picture 65">
              <a:extLst>
                <a:ext uri="{FF2B5EF4-FFF2-40B4-BE49-F238E27FC236}">
                  <a16:creationId xmlns:a16="http://schemas.microsoft.com/office/drawing/2014/main" id="{206A5A86-005B-4A75-9712-3E5682129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46" y="1976848"/>
              <a:ext cx="1213963" cy="1213963"/>
            </a:xfrm>
            <a:prstGeom prst="rect">
              <a:avLst/>
            </a:prstGeom>
          </p:spPr>
        </p:pic>
      </p:grpSp>
    </p:spTree>
    <p:extLst>
      <p:ext uri="{BB962C8B-B14F-4D97-AF65-F5344CB8AC3E}">
        <p14:creationId xmlns:p14="http://schemas.microsoft.com/office/powerpoint/2010/main" val="2497350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2858PICdbgea5Gz679dY_PIC2018.png"/>
          <p:cNvPicPr>
            <a:picLocks noChangeAspect="1"/>
          </p:cNvPicPr>
          <p:nvPr/>
        </p:nvPicPr>
        <p:blipFill>
          <a:blip r:embed="rId3" cstate="print"/>
          <a:stretch>
            <a:fillRect/>
          </a:stretch>
        </p:blipFill>
        <p:spPr>
          <a:xfrm>
            <a:off x="6536466" y="1085025"/>
            <a:ext cx="3702267" cy="3702267"/>
          </a:xfrm>
          <a:prstGeom prst="rect">
            <a:avLst/>
          </a:prstGeom>
        </p:spPr>
      </p:pic>
      <p:grpSp>
        <p:nvGrpSpPr>
          <p:cNvPr id="5" name="Group 4">
            <a:extLst>
              <a:ext uri="{FF2B5EF4-FFF2-40B4-BE49-F238E27FC236}">
                <a16:creationId xmlns:a16="http://schemas.microsoft.com/office/drawing/2014/main" id="{E13B5D7F-64C1-48FF-A910-CFD2A67B8458}"/>
              </a:ext>
            </a:extLst>
          </p:cNvPr>
          <p:cNvGrpSpPr/>
          <p:nvPr/>
        </p:nvGrpSpPr>
        <p:grpSpPr>
          <a:xfrm>
            <a:off x="322856" y="605048"/>
            <a:ext cx="6482148" cy="1037935"/>
            <a:chOff x="2057400" y="996576"/>
            <a:chExt cx="7077634" cy="1187076"/>
          </a:xfrm>
        </p:grpSpPr>
        <p:sp>
          <p:nvSpPr>
            <p:cNvPr id="6" name="Rectangle: Rounded Corners 5">
              <a:extLst>
                <a:ext uri="{FF2B5EF4-FFF2-40B4-BE49-F238E27FC236}">
                  <a16:creationId xmlns:a16="http://schemas.microsoft.com/office/drawing/2014/main" id="{64DFA9CB-48EB-40D2-9F3D-98CD42D63902}"/>
                </a:ext>
              </a:extLst>
            </p:cNvPr>
            <p:cNvSpPr/>
            <p:nvPr/>
          </p:nvSpPr>
          <p:spPr>
            <a:xfrm>
              <a:off x="2142565" y="1104152"/>
              <a:ext cx="6992469" cy="1079500"/>
            </a:xfrm>
            <a:prstGeom prst="roundRect">
              <a:avLst>
                <a:gd name="adj" fmla="val 28432"/>
              </a:avLst>
            </a:prstGeom>
            <a:solidFill>
              <a:srgbClr val="FDC57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7" name="Rectangle: Rounded Corners 6">
              <a:extLst>
                <a:ext uri="{FF2B5EF4-FFF2-40B4-BE49-F238E27FC236}">
                  <a16:creationId xmlns:a16="http://schemas.microsoft.com/office/drawing/2014/main" id="{731BECF5-401C-4F08-80D2-4AAB4AB4DF2F}"/>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9" name="Rectangle: Rounded Corners 8">
              <a:extLst>
                <a:ext uri="{FF2B5EF4-FFF2-40B4-BE49-F238E27FC236}">
                  <a16:creationId xmlns:a16="http://schemas.microsoft.com/office/drawing/2014/main" id="{72158AE9-B046-4489-8116-2DA1B5D5FC8B}"/>
                </a:ext>
              </a:extLst>
            </p:cNvPr>
            <p:cNvSpPr/>
            <p:nvPr/>
          </p:nvSpPr>
          <p:spPr>
            <a:xfrm>
              <a:off x="2057400" y="996576"/>
              <a:ext cx="1117600" cy="1079500"/>
            </a:xfrm>
            <a:prstGeom prst="roundRect">
              <a:avLst>
                <a:gd name="adj" fmla="val 28432"/>
              </a:avLst>
            </a:prstGeom>
            <a:solidFill>
              <a:srgbClr val="FDC57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grpSp>
      <p:grpSp>
        <p:nvGrpSpPr>
          <p:cNvPr id="10" name="Group 9">
            <a:extLst>
              <a:ext uri="{FF2B5EF4-FFF2-40B4-BE49-F238E27FC236}">
                <a16:creationId xmlns:a16="http://schemas.microsoft.com/office/drawing/2014/main" id="{1047281E-2797-4760-B5CF-61609A26B656}"/>
              </a:ext>
            </a:extLst>
          </p:cNvPr>
          <p:cNvGrpSpPr/>
          <p:nvPr/>
        </p:nvGrpSpPr>
        <p:grpSpPr>
          <a:xfrm>
            <a:off x="322856" y="2327341"/>
            <a:ext cx="6482148" cy="1037935"/>
            <a:chOff x="2057400" y="996576"/>
            <a:chExt cx="7077634" cy="1187076"/>
          </a:xfrm>
        </p:grpSpPr>
        <p:sp>
          <p:nvSpPr>
            <p:cNvPr id="11" name="Rectangle: Rounded Corners 10">
              <a:extLst>
                <a:ext uri="{FF2B5EF4-FFF2-40B4-BE49-F238E27FC236}">
                  <a16:creationId xmlns:a16="http://schemas.microsoft.com/office/drawing/2014/main" id="{5AF1BE23-807A-48D9-A886-120522D1A87B}"/>
                </a:ext>
              </a:extLst>
            </p:cNvPr>
            <p:cNvSpPr/>
            <p:nvPr/>
          </p:nvSpPr>
          <p:spPr>
            <a:xfrm>
              <a:off x="2142565" y="1104152"/>
              <a:ext cx="6992469" cy="1079500"/>
            </a:xfrm>
            <a:prstGeom prst="roundRect">
              <a:avLst>
                <a:gd name="adj" fmla="val 28432"/>
              </a:avLst>
            </a:prstGeom>
            <a:solidFill>
              <a:srgbClr val="9EDA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2" name="Rectangle: Rounded Corners 11">
              <a:extLst>
                <a:ext uri="{FF2B5EF4-FFF2-40B4-BE49-F238E27FC236}">
                  <a16:creationId xmlns:a16="http://schemas.microsoft.com/office/drawing/2014/main" id="{F759F57A-4271-4DA8-9384-1D269D8B01D1}"/>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3" name="Rectangle: Rounded Corners 12">
              <a:extLst>
                <a:ext uri="{FF2B5EF4-FFF2-40B4-BE49-F238E27FC236}">
                  <a16:creationId xmlns:a16="http://schemas.microsoft.com/office/drawing/2014/main" id="{E1199210-4464-4A46-97A6-B0B4C4996A4F}"/>
                </a:ext>
              </a:extLst>
            </p:cNvPr>
            <p:cNvSpPr/>
            <p:nvPr/>
          </p:nvSpPr>
          <p:spPr>
            <a:xfrm>
              <a:off x="2057400" y="996576"/>
              <a:ext cx="1117600" cy="1079500"/>
            </a:xfrm>
            <a:prstGeom prst="roundRect">
              <a:avLst>
                <a:gd name="adj" fmla="val 28432"/>
              </a:avLst>
            </a:prstGeom>
            <a:solidFill>
              <a:srgbClr val="9EDA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2</a:t>
              </a:r>
            </a:p>
          </p:txBody>
        </p:sp>
      </p:grpSp>
      <p:grpSp>
        <p:nvGrpSpPr>
          <p:cNvPr id="14" name="Group 13">
            <a:extLst>
              <a:ext uri="{FF2B5EF4-FFF2-40B4-BE49-F238E27FC236}">
                <a16:creationId xmlns:a16="http://schemas.microsoft.com/office/drawing/2014/main" id="{BE2C5AFF-44C3-4CED-A6BB-4174A512808E}"/>
              </a:ext>
            </a:extLst>
          </p:cNvPr>
          <p:cNvGrpSpPr/>
          <p:nvPr/>
        </p:nvGrpSpPr>
        <p:grpSpPr>
          <a:xfrm>
            <a:off x="322856" y="3923142"/>
            <a:ext cx="6482148" cy="1037935"/>
            <a:chOff x="2057400" y="996576"/>
            <a:chExt cx="7077634" cy="1187076"/>
          </a:xfrm>
        </p:grpSpPr>
        <p:sp>
          <p:nvSpPr>
            <p:cNvPr id="15" name="Rectangle: Rounded Corners 14">
              <a:extLst>
                <a:ext uri="{FF2B5EF4-FFF2-40B4-BE49-F238E27FC236}">
                  <a16:creationId xmlns:a16="http://schemas.microsoft.com/office/drawing/2014/main" id="{6E5EB42C-08A9-43FD-913A-1B508FA1E143}"/>
                </a:ext>
              </a:extLst>
            </p:cNvPr>
            <p:cNvSpPr/>
            <p:nvPr/>
          </p:nvSpPr>
          <p:spPr>
            <a:xfrm>
              <a:off x="2142565" y="1104152"/>
              <a:ext cx="6992469" cy="1079500"/>
            </a:xfrm>
            <a:prstGeom prst="roundRect">
              <a:avLst>
                <a:gd name="adj" fmla="val 28432"/>
              </a:avLst>
            </a:prstGeom>
            <a:solidFill>
              <a:srgbClr val="BAADE6"/>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6" name="Rectangle: Rounded Corners 15">
              <a:extLst>
                <a:ext uri="{FF2B5EF4-FFF2-40B4-BE49-F238E27FC236}">
                  <a16:creationId xmlns:a16="http://schemas.microsoft.com/office/drawing/2014/main" id="{E33D63E5-9F88-4C74-A73C-B645F302DB14}"/>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8" name="Rectangle: Rounded Corners 17">
              <a:extLst>
                <a:ext uri="{FF2B5EF4-FFF2-40B4-BE49-F238E27FC236}">
                  <a16:creationId xmlns:a16="http://schemas.microsoft.com/office/drawing/2014/main" id="{3C7D63A2-9526-454A-AEDD-B5881BB37B84}"/>
                </a:ext>
              </a:extLst>
            </p:cNvPr>
            <p:cNvSpPr/>
            <p:nvPr/>
          </p:nvSpPr>
          <p:spPr>
            <a:xfrm>
              <a:off x="2057400" y="996576"/>
              <a:ext cx="1117600" cy="1079500"/>
            </a:xfrm>
            <a:prstGeom prst="roundRect">
              <a:avLst>
                <a:gd name="adj" fmla="val 28432"/>
              </a:avLst>
            </a:prstGeom>
            <a:solidFill>
              <a:srgbClr val="BAAD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3</a:t>
              </a:r>
            </a:p>
          </p:txBody>
        </p:sp>
      </p:grpSp>
      <p:sp>
        <p:nvSpPr>
          <p:cNvPr id="19" name="TextBox 18">
            <a:extLst>
              <a:ext uri="{FF2B5EF4-FFF2-40B4-BE49-F238E27FC236}">
                <a16:creationId xmlns:a16="http://schemas.microsoft.com/office/drawing/2014/main" id="{5E67416B-25BA-42BA-B9FE-F8384FC0BD2E}"/>
              </a:ext>
            </a:extLst>
          </p:cNvPr>
          <p:cNvSpPr txBox="1"/>
          <p:nvPr/>
        </p:nvSpPr>
        <p:spPr>
          <a:xfrm>
            <a:off x="1454529" y="695360"/>
            <a:ext cx="5957848" cy="707886"/>
          </a:xfrm>
          <a:prstGeom prst="rect">
            <a:avLst/>
          </a:prstGeom>
          <a:noFill/>
        </p:spPr>
        <p:txBody>
          <a:bodyPr wrap="square">
            <a:spAutoFit/>
          </a:bodyPr>
          <a:lstStyle/>
          <a:p>
            <a:pPr algn="just"/>
            <a:r>
              <a:rPr lang="en-US" sz="4000" dirty="0" err="1">
                <a:latin typeface="#9Slide05 SVNCookie" panose="020B0606040200020203" pitchFamily="34" charset="0"/>
                <a:cs typeface="Times New Roman" pitchFamily="18" charset="0"/>
              </a:rPr>
              <a:t>Đọc</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phân</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vai</a:t>
            </a:r>
            <a:r>
              <a:rPr lang="en-US" sz="4000" dirty="0">
                <a:latin typeface="#9Slide05 SVNCookie" panose="020B0606040200020203" pitchFamily="34" charset="0"/>
                <a:cs typeface="Times New Roman" pitchFamily="18" charset="0"/>
              </a:rPr>
              <a:t> to </a:t>
            </a:r>
            <a:r>
              <a:rPr lang="en-US" sz="4000" dirty="0" err="1">
                <a:latin typeface="#9Slide05 SVNCookie" panose="020B0606040200020203" pitchFamily="34" charset="0"/>
                <a:cs typeface="Times New Roman" pitchFamily="18" charset="0"/>
              </a:rPr>
              <a:t>rõ</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rành</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mạch</a:t>
            </a:r>
            <a:endParaRPr lang="en-US" sz="4000" dirty="0">
              <a:latin typeface="#9Slide05 SVNCookie" panose="020B0606040200020203" pitchFamily="34" charset="0"/>
              <a:cs typeface="Times New Roman" pitchFamily="18" charset="0"/>
            </a:endParaRPr>
          </a:p>
        </p:txBody>
      </p:sp>
      <p:sp>
        <p:nvSpPr>
          <p:cNvPr id="20" name="TextBox 19">
            <a:extLst>
              <a:ext uri="{FF2B5EF4-FFF2-40B4-BE49-F238E27FC236}">
                <a16:creationId xmlns:a16="http://schemas.microsoft.com/office/drawing/2014/main" id="{7F41EC7C-EBBB-403E-BBE5-B0C822F9136F}"/>
              </a:ext>
            </a:extLst>
          </p:cNvPr>
          <p:cNvSpPr txBox="1"/>
          <p:nvPr/>
        </p:nvSpPr>
        <p:spPr>
          <a:xfrm>
            <a:off x="1478140" y="2440651"/>
            <a:ext cx="5957848" cy="707886"/>
          </a:xfrm>
          <a:prstGeom prst="rect">
            <a:avLst/>
          </a:prstGeom>
          <a:noFill/>
        </p:spPr>
        <p:txBody>
          <a:bodyPr wrap="square">
            <a:spAutoFit/>
          </a:bodyPr>
          <a:lstStyle/>
          <a:p>
            <a:pPr algn="just"/>
            <a:r>
              <a:rPr lang="en-US" sz="4000" dirty="0" err="1">
                <a:latin typeface="#9Slide05 SVNCookie" panose="020B0606040200020203" pitchFamily="34" charset="0"/>
                <a:cs typeface="Times New Roman" pitchFamily="18" charset="0"/>
              </a:rPr>
              <a:t>Chú</a:t>
            </a:r>
            <a:r>
              <a:rPr lang="en-US" sz="4000" dirty="0">
                <a:latin typeface="#9Slide05 SVNCookie" panose="020B0606040200020203" pitchFamily="34" charset="0"/>
                <a:cs typeface="Times New Roman" pitchFamily="18" charset="0"/>
              </a:rPr>
              <a:t> ý </a:t>
            </a:r>
            <a:r>
              <a:rPr lang="en-US" sz="4000" dirty="0" err="1">
                <a:latin typeface="#9Slide05 SVNCookie" panose="020B0606040200020203" pitchFamily="34" charset="0"/>
                <a:cs typeface="Times New Roman" pitchFamily="18" charset="0"/>
              </a:rPr>
              <a:t>giọng</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đọc</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của</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nhân</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vật</a:t>
            </a:r>
            <a:endParaRPr lang="en-US" sz="4000" dirty="0">
              <a:latin typeface="#9Slide05 SVNCookie" panose="020B0606040200020203" pitchFamily="34" charset="0"/>
              <a:cs typeface="Times New Roman" pitchFamily="18" charset="0"/>
            </a:endParaRPr>
          </a:p>
        </p:txBody>
      </p:sp>
      <p:sp>
        <p:nvSpPr>
          <p:cNvPr id="21" name="TextBox 20">
            <a:extLst>
              <a:ext uri="{FF2B5EF4-FFF2-40B4-BE49-F238E27FC236}">
                <a16:creationId xmlns:a16="http://schemas.microsoft.com/office/drawing/2014/main" id="{6CB1EFCA-8E13-4EB8-83CD-8B9AC4F2783C}"/>
              </a:ext>
            </a:extLst>
          </p:cNvPr>
          <p:cNvSpPr txBox="1"/>
          <p:nvPr/>
        </p:nvSpPr>
        <p:spPr>
          <a:xfrm>
            <a:off x="1438472" y="4031622"/>
            <a:ext cx="5957848" cy="707886"/>
          </a:xfrm>
          <a:prstGeom prst="rect">
            <a:avLst/>
          </a:prstGeom>
          <a:noFill/>
        </p:spPr>
        <p:txBody>
          <a:bodyPr wrap="square">
            <a:spAutoFit/>
          </a:bodyPr>
          <a:lstStyle/>
          <a:p>
            <a:pPr algn="just"/>
            <a:r>
              <a:rPr lang="en-US" sz="4000" dirty="0" err="1">
                <a:latin typeface="#9Slide05 SVNCookie" panose="020B0606040200020203" pitchFamily="34" charset="0"/>
                <a:cs typeface="Times New Roman" pitchFamily="18" charset="0"/>
              </a:rPr>
              <a:t>Lưu</a:t>
            </a:r>
            <a:r>
              <a:rPr lang="en-US" sz="4000" dirty="0">
                <a:latin typeface="#9Slide05 SVNCookie" panose="020B0606040200020203" pitchFamily="34" charset="0"/>
                <a:cs typeface="Times New Roman" pitchFamily="18" charset="0"/>
              </a:rPr>
              <a:t> ý </a:t>
            </a:r>
            <a:r>
              <a:rPr lang="en-US" sz="4000" dirty="0" err="1">
                <a:latin typeface="#9Slide05 SVNCookie" panose="020B0606040200020203" pitchFamily="34" charset="0"/>
                <a:cs typeface="Times New Roman" pitchFamily="18" charset="0"/>
              </a:rPr>
              <a:t>những</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hộp</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chỉ</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dẫn</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khi</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đọc</a:t>
            </a:r>
            <a:endParaRPr lang="en-US" sz="4000" dirty="0">
              <a:latin typeface="#9Slide05 SVNCookie" panose="020B0606040200020203" pitchFamily="34" charset="0"/>
              <a:cs typeface="Times New Roman" pitchFamily="18" charset="0"/>
            </a:endParaRPr>
          </a:p>
        </p:txBody>
      </p:sp>
    </p:spTree>
    <p:extLst>
      <p:ext uri="{BB962C8B-B14F-4D97-AF65-F5344CB8AC3E}">
        <p14:creationId xmlns:p14="http://schemas.microsoft.com/office/powerpoint/2010/main" val="17892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ÀNG TỬ BÉ – LE PETIT PRINCE - Comic Media Academy">
            <a:extLst>
              <a:ext uri="{FF2B5EF4-FFF2-40B4-BE49-F238E27FC236}">
                <a16:creationId xmlns:a16="http://schemas.microsoft.com/office/drawing/2014/main" id="{0CBB144C-5D99-47FB-BC9C-AD6CD9990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5488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B95FE80-CC8F-45DF-ABD5-8AF392D3C729}"/>
              </a:ext>
            </a:extLst>
          </p:cNvPr>
          <p:cNvGrpSpPr/>
          <p:nvPr/>
        </p:nvGrpSpPr>
        <p:grpSpPr>
          <a:xfrm>
            <a:off x="-1" y="4470400"/>
            <a:ext cx="9753601" cy="1016000"/>
            <a:chOff x="1117600" y="2571750"/>
            <a:chExt cx="7636933" cy="889000"/>
          </a:xfrm>
        </p:grpSpPr>
        <p:sp>
          <p:nvSpPr>
            <p:cNvPr id="6" name="Rectangle: Rounded Corners 5">
              <a:extLst>
                <a:ext uri="{FF2B5EF4-FFF2-40B4-BE49-F238E27FC236}">
                  <a16:creationId xmlns:a16="http://schemas.microsoft.com/office/drawing/2014/main" id="{4A2A770C-3E2B-441F-A4E5-32F829B12564}"/>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Rounded Corners 6">
              <a:extLst>
                <a:ext uri="{FF2B5EF4-FFF2-40B4-BE49-F238E27FC236}">
                  <a16:creationId xmlns:a16="http://schemas.microsoft.com/office/drawing/2014/main" id="{C6968E41-717C-4BE4-89FD-42AB0546B99C}"/>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latin typeface="#9Slide05 SVNCookie" panose="020B0606040200020203" pitchFamily="34" charset="0"/>
                </a:rPr>
                <a:t>3/ Chia </a:t>
              </a:r>
              <a:r>
                <a:rPr lang="en-US" sz="6600" dirty="0" err="1">
                  <a:solidFill>
                    <a:srgbClr val="FF0000"/>
                  </a:solidFill>
                  <a:latin typeface="#9Slide05 SVNCookie" panose="020B0606040200020203" pitchFamily="34" charset="0"/>
                </a:rPr>
                <a:t>tay</a:t>
              </a:r>
              <a:endParaRPr lang="en-US" sz="6600" dirty="0">
                <a:solidFill>
                  <a:srgbClr val="FF0000"/>
                </a:solidFill>
                <a:latin typeface="#9Slide05 SVNCookie" panose="020B0606040200020203" pitchFamily="34" charset="0"/>
              </a:endParaRPr>
            </a:p>
          </p:txBody>
        </p:sp>
      </p:grpSp>
    </p:spTree>
    <p:extLst>
      <p:ext uri="{BB962C8B-B14F-4D97-AF65-F5344CB8AC3E}">
        <p14:creationId xmlns:p14="http://schemas.microsoft.com/office/powerpoint/2010/main" val="102228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336" t="10258" r="-2032" b="-6191"/>
          <a:stretch/>
        </p:blipFill>
        <p:spPr>
          <a:xfrm>
            <a:off x="-1008130" y="127003"/>
            <a:ext cx="5884930" cy="6110603"/>
          </a:xfrm>
        </p:spPr>
      </p:pic>
      <p:sp>
        <p:nvSpPr>
          <p:cNvPr id="11" name="TextBox 10">
            <a:extLst>
              <a:ext uri="{FF2B5EF4-FFF2-40B4-BE49-F238E27FC236}">
                <a16:creationId xmlns:a16="http://schemas.microsoft.com/office/drawing/2014/main" id="{40DF736C-48D3-495E-899F-774355781D51}"/>
              </a:ext>
            </a:extLst>
          </p:cNvPr>
          <p:cNvSpPr txBox="1"/>
          <p:nvPr/>
        </p:nvSpPr>
        <p:spPr>
          <a:xfrm>
            <a:off x="5165725" y="1556734"/>
            <a:ext cx="4346575" cy="2613023"/>
          </a:xfrm>
          <a:prstGeom prst="rect">
            <a:avLst/>
          </a:prstGeom>
          <a:noFill/>
        </p:spPr>
        <p:txBody>
          <a:bodyPr wrap="square">
            <a:spAutoFit/>
          </a:bodyPr>
          <a:lstStyle/>
          <a:p>
            <a:pPr algn="ctr">
              <a:lnSpc>
                <a:spcPct val="115000"/>
              </a:lnSpc>
              <a:spcAft>
                <a:spcPts val="1000"/>
              </a:spcAft>
            </a:pP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Đọc</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thầm</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lại</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đoạn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cuối</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của</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văn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bản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và</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hoàn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thiện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PHT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số</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4</a:t>
            </a:r>
            <a:endParaRPr lang="en-US" sz="4000" dirty="0">
              <a:effectLst/>
              <a:latin typeface="#9Slide05 SVNCookie" panose="020B0606040200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167175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41FBE1-82E2-4CB1-91BC-414ED6396F8B}"/>
              </a:ext>
            </a:extLst>
          </p:cNvPr>
          <p:cNvSpPr/>
          <p:nvPr/>
        </p:nvSpPr>
        <p:spPr>
          <a:xfrm>
            <a:off x="354744" y="2483769"/>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pic>
        <p:nvPicPr>
          <p:cNvPr id="8196" name="Picture 4" descr="Tranh tô màu trái cây nhiều màu sắc giúp bé nhận biết các loại trái cây">
            <a:extLst>
              <a:ext uri="{FF2B5EF4-FFF2-40B4-BE49-F238E27FC236}">
                <a16:creationId xmlns:a16="http://schemas.microsoft.com/office/drawing/2014/main" id="{1294DAE4-0F32-4CFC-9551-585D3DC7C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3854D4-E26B-4CB9-ADCD-942DC1F99BD1}"/>
              </a:ext>
            </a:extLst>
          </p:cNvPr>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1. Khi chia </a:t>
            </a:r>
            <a:r>
              <a:rPr lang="en-US" sz="1600" b="1" dirty="0" err="1">
                <a:solidFill>
                  <a:srgbClr val="FF0000"/>
                </a:solidFill>
                <a:latin typeface="#9Slide03 Arima Madurai" panose="00000500000000000000" pitchFamily="2" charset="0"/>
                <a:cs typeface="#9Slide03 Arima Madurai" panose="00000500000000000000" pitchFamily="2" charset="0"/>
              </a:rPr>
              <a:t>tay</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Hoàng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tử</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bé</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có</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cảm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xúc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gì</a:t>
            </a:r>
            <a:r>
              <a:rPr lang="en-US" sz="1600" b="1" dirty="0">
                <a:solidFill>
                  <a:srgbClr val="FF0000"/>
                </a:solidFill>
                <a:latin typeface="#9Slide03 Arima Madurai" panose="00000500000000000000" pitchFamily="2" charset="0"/>
                <a:cs typeface="#9Slide03 Arima Madurai" panose="00000500000000000000" pitchFamily="2" charset="0"/>
              </a:rPr>
              <a:t>?</a:t>
            </a:r>
          </a:p>
        </p:txBody>
      </p:sp>
      <p:pic>
        <p:nvPicPr>
          <p:cNvPr id="7" name="Picture 4" descr="Tranh tô màu trái cây nhiều màu sắc giúp bé nhận biết các loại trái cây">
            <a:extLst>
              <a:ext uri="{FF2B5EF4-FFF2-40B4-BE49-F238E27FC236}">
                <a16:creationId xmlns:a16="http://schemas.microsoft.com/office/drawing/2014/main" id="{06399AA2-1E45-4C37-A3B1-1EEEBD2BD3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a:extLst>
              <a:ext uri="{FF2B5EF4-FFF2-40B4-BE49-F238E27FC236}">
                <a16:creationId xmlns:a16="http://schemas.microsoft.com/office/drawing/2014/main" id="{F69CFC3B-2A86-4767-BDD0-F37AB32953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a:extLst>
              <a:ext uri="{FF2B5EF4-FFF2-40B4-BE49-F238E27FC236}">
                <a16:creationId xmlns:a16="http://schemas.microsoft.com/office/drawing/2014/main" id="{48C5E9F6-B2C6-4723-9DBD-9BFFFF330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270"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EDC0DD9-0163-45F0-AFD4-0223E1318B04}"/>
              </a:ext>
            </a:extLst>
          </p:cNvPr>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2.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hối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tiếc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về</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việc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kết</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bạn</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với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Hoàng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tử</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bé</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không</a:t>
            </a:r>
            <a:r>
              <a:rPr lang="en-US" sz="1600" b="1" dirty="0">
                <a:solidFill>
                  <a:srgbClr val="FF0000"/>
                </a:solidFill>
                <a:latin typeface="#9Slide03 Arima Madurai" panose="00000500000000000000" pitchFamily="2" charset="0"/>
                <a:cs typeface="#9Slide03 Arima Madurai" panose="00000500000000000000" pitchFamily="2" charset="0"/>
              </a:rPr>
              <a:t>?</a:t>
            </a:r>
          </a:p>
        </p:txBody>
      </p:sp>
      <p:sp>
        <p:nvSpPr>
          <p:cNvPr id="11" name="TextBox 10">
            <a:extLst>
              <a:ext uri="{FF2B5EF4-FFF2-40B4-BE49-F238E27FC236}">
                <a16:creationId xmlns:a16="http://schemas.microsoft.com/office/drawing/2014/main" id="{CC6607B5-2E83-4A79-A09C-7B3B07BBED9E}"/>
              </a:ext>
            </a:extLst>
          </p:cNvPr>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3. Khi chia </a:t>
            </a:r>
            <a:r>
              <a:rPr lang="en-US" sz="1600" b="1" dirty="0" err="1">
                <a:solidFill>
                  <a:srgbClr val="FF0000"/>
                </a:solidFill>
                <a:latin typeface="#9Slide03 Arima Madurai" panose="00000500000000000000" pitchFamily="2" charset="0"/>
                <a:cs typeface="#9Slide03 Arima Madurai" panose="00000500000000000000" pitchFamily="2" charset="0"/>
              </a:rPr>
              <a:t>tay</a:t>
            </a:r>
            <a:r>
              <a:rPr lang="en-US" sz="1600" b="1" dirty="0">
                <a:solidFill>
                  <a:srgbClr val="FF0000"/>
                </a:solidFill>
                <a:latin typeface="#9Slide03 Arima Madurai" panose="00000500000000000000" pitchFamily="2" charset="0"/>
                <a:cs typeface="#9Slide03 Arima Madurai" panose="00000500000000000000" pitchFamily="2" charset="0"/>
              </a:rPr>
              <a:t>, HTB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nhắc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lại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lời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nói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nào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để</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cho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nhớ</a:t>
            </a:r>
            <a:r>
              <a:rPr lang="en-US" sz="1600" b="1" dirty="0">
                <a:solidFill>
                  <a:srgbClr val="FF0000"/>
                </a:solidFill>
                <a:latin typeface="#9Slide03 Arima Madurai" panose="00000500000000000000" pitchFamily="2" charset="0"/>
                <a:cs typeface="#9Slide03 Arima Madurai" panose="00000500000000000000" pitchFamily="2" charset="0"/>
              </a:rPr>
              <a:t>”</a:t>
            </a:r>
            <a:endParaRPr lang="en-US" sz="1440" b="1" dirty="0">
              <a:solidFill>
                <a:srgbClr val="FF0000"/>
              </a:solidFill>
              <a:latin typeface="#9Slide03 Arima Madurai" panose="00000500000000000000" pitchFamily="2" charset="0"/>
              <a:cs typeface="#9Slide03 Arima Madurai" panose="00000500000000000000" pitchFamily="2" charset="0"/>
            </a:endParaRPr>
          </a:p>
        </p:txBody>
      </p:sp>
      <p:sp>
        <p:nvSpPr>
          <p:cNvPr id="12" name="TextBox 11">
            <a:extLst>
              <a:ext uri="{FF2B5EF4-FFF2-40B4-BE49-F238E27FC236}">
                <a16:creationId xmlns:a16="http://schemas.microsoft.com/office/drawing/2014/main" id="{53428526-2C6A-4B59-9E93-471D74EAA8E1}"/>
              </a:ext>
            </a:extLst>
          </p:cNvPr>
          <p:cNvSpPr txBox="1"/>
          <p:nvPr/>
        </p:nvSpPr>
        <p:spPr>
          <a:xfrm>
            <a:off x="7592079" y="991501"/>
            <a:ext cx="1881400"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4/ </a:t>
            </a:r>
            <a:r>
              <a:rPr lang="en-US" sz="1600" b="1" dirty="0" err="1">
                <a:solidFill>
                  <a:srgbClr val="FF0000"/>
                </a:solidFill>
                <a:latin typeface="#9Slide03 Arima Madurai" panose="00000500000000000000" pitchFamily="2" charset="0"/>
                <a:cs typeface="#9Slide03 Arima Madurai" panose="00000500000000000000" pitchFamily="2" charset="0"/>
              </a:rPr>
              <a:t>Nêu</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cách</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cảm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nhận</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em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về</a:t>
            </a:r>
            <a:r>
              <a:rPr lang="en-US" sz="1600" b="1" dirty="0">
                <a:solidFill>
                  <a:srgbClr val="FF0000"/>
                </a:solidFill>
                <a:latin typeface="#9Slide03 Arima Madurai" panose="00000500000000000000" pitchFamily="2" charset="0"/>
                <a:cs typeface="#9Slide03 Arima Madurai" panose="00000500000000000000" pitchFamily="2" charset="0"/>
              </a:rPr>
              <a:t> 1 </a:t>
            </a:r>
            <a:r>
              <a:rPr lang="en-US" sz="1600" b="1" dirty="0" err="1">
                <a:solidFill>
                  <a:srgbClr val="FF0000"/>
                </a:solidFill>
                <a:latin typeface="#9Slide03 Arima Madurai" panose="00000500000000000000" pitchFamily="2" charset="0"/>
                <a:cs typeface="#9Slide03 Arima Madurai" panose="00000500000000000000" pitchFamily="2" charset="0"/>
              </a:rPr>
              <a:t>trong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những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lời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nhắc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lại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HTB</a:t>
            </a:r>
            <a:endParaRPr lang="en-US" sz="1440" b="1" dirty="0">
              <a:solidFill>
                <a:srgbClr val="FF0000"/>
              </a:solidFill>
              <a:latin typeface="#9Slide03 Arima Madurai" panose="00000500000000000000" pitchFamily="2"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CF8728CA-4683-432D-9FCC-EE4EDB3DE6A9}"/>
              </a:ext>
            </a:extLst>
          </p:cNvPr>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4800C558-0452-4470-9467-E996BD28B200}"/>
              </a:ext>
            </a:extLst>
          </p:cNvPr>
          <p:cNvSpPr/>
          <p:nvPr/>
        </p:nvSpPr>
        <p:spPr>
          <a:xfrm>
            <a:off x="5106443"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4611E988-27DF-4AA3-9261-A85997B906AB}"/>
              </a:ext>
            </a:extLst>
          </p:cNvPr>
          <p:cNvSpPr/>
          <p:nvPr/>
        </p:nvSpPr>
        <p:spPr>
          <a:xfrm>
            <a:off x="7592079" y="247804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95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41FBE1-82E2-4CB1-91BC-414ED6396F8B}"/>
              </a:ext>
            </a:extLst>
          </p:cNvPr>
          <p:cNvSpPr/>
          <p:nvPr/>
        </p:nvSpPr>
        <p:spPr>
          <a:xfrm>
            <a:off x="354744" y="2483769"/>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9Slide03 Arima Madurai" panose="00000500000000000000" pitchFamily="2" charset="0"/>
                <a:cs typeface="#9Slide03 Arima Madurai" panose="00000500000000000000" pitchFamily="2" charset="0"/>
              </a:rPr>
              <a:t>Buồn</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xúc</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động</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lưu</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luyến</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không</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muốn</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rời</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xa</a:t>
            </a:r>
            <a:r>
              <a:rPr lang="en-US" sz="2000" dirty="0">
                <a:solidFill>
                  <a:schemeClr val="tx1"/>
                </a:solidFill>
                <a:latin typeface="#9Slide03 Arima Madurai" panose="00000500000000000000" pitchFamily="2" charset="0"/>
                <a:cs typeface="#9Slide03 Arima Madurai" panose="00000500000000000000" pitchFamily="2" charset="0"/>
              </a:rPr>
              <a:t> HTB: </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“A,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mình</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sẽ</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khóc</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mất</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endParaRPr lang="en-US" sz="2000" dirty="0">
              <a:solidFill>
                <a:schemeClr val="tx1"/>
              </a:solidFill>
              <a:latin typeface="#9Slide03 Arima Madurai" panose="00000500000000000000" pitchFamily="2" charset="0"/>
              <a:cs typeface="#9Slide03 Arima Madurai" panose="00000500000000000000" pitchFamily="2" charset="0"/>
            </a:endParaRPr>
          </a:p>
        </p:txBody>
      </p:sp>
      <p:pic>
        <p:nvPicPr>
          <p:cNvPr id="8196" name="Picture 4" descr="Tranh tô màu trái cây nhiều màu sắc giúp bé nhận biết các loại trái cây">
            <a:extLst>
              <a:ext uri="{FF2B5EF4-FFF2-40B4-BE49-F238E27FC236}">
                <a16:creationId xmlns:a16="http://schemas.microsoft.com/office/drawing/2014/main" id="{1294DAE4-0F32-4CFC-9551-585D3DC7C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3854D4-E26B-4CB9-ADCD-942DC1F99BD1}"/>
              </a:ext>
            </a:extLst>
          </p:cNvPr>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1. Khi chia </a:t>
            </a:r>
            <a:r>
              <a:rPr lang="en-US" sz="1600" b="1" dirty="0" err="1">
                <a:solidFill>
                  <a:srgbClr val="FF0000"/>
                </a:solidFill>
                <a:latin typeface="#9Slide03 Arima Madurai" panose="00000500000000000000" pitchFamily="2" charset="0"/>
                <a:cs typeface="#9Slide03 Arima Madurai" panose="00000500000000000000" pitchFamily="2" charset="0"/>
              </a:rPr>
              <a:t>tay</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Hoàng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tử</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bé</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có</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cảm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xúc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gì</a:t>
            </a:r>
            <a:r>
              <a:rPr lang="en-US" sz="1600" b="1" dirty="0">
                <a:solidFill>
                  <a:srgbClr val="FF0000"/>
                </a:solidFill>
                <a:latin typeface="#9Slide03 Arima Madurai" panose="00000500000000000000" pitchFamily="2" charset="0"/>
                <a:cs typeface="#9Slide03 Arima Madurai" panose="00000500000000000000" pitchFamily="2" charset="0"/>
              </a:rPr>
              <a:t>?</a:t>
            </a:r>
          </a:p>
        </p:txBody>
      </p:sp>
      <p:pic>
        <p:nvPicPr>
          <p:cNvPr id="7" name="Picture 4" descr="Tranh tô màu trái cây nhiều màu sắc giúp bé nhận biết các loại trái cây">
            <a:extLst>
              <a:ext uri="{FF2B5EF4-FFF2-40B4-BE49-F238E27FC236}">
                <a16:creationId xmlns:a16="http://schemas.microsoft.com/office/drawing/2014/main" id="{06399AA2-1E45-4C37-A3B1-1EEEBD2BD3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a:extLst>
              <a:ext uri="{FF2B5EF4-FFF2-40B4-BE49-F238E27FC236}">
                <a16:creationId xmlns:a16="http://schemas.microsoft.com/office/drawing/2014/main" id="{F69CFC3B-2A86-4767-BDD0-F37AB32953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a:extLst>
              <a:ext uri="{FF2B5EF4-FFF2-40B4-BE49-F238E27FC236}">
                <a16:creationId xmlns:a16="http://schemas.microsoft.com/office/drawing/2014/main" id="{48C5E9F6-B2C6-4723-9DBD-9BFFFF330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270"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EDC0DD9-0163-45F0-AFD4-0223E1318B04}"/>
              </a:ext>
            </a:extLst>
          </p:cNvPr>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2.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hối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tiếc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về</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việc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kết</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bạn</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với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Hoàng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tử</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bé</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không</a:t>
            </a:r>
            <a:r>
              <a:rPr lang="en-US" sz="1600" b="1" dirty="0">
                <a:solidFill>
                  <a:srgbClr val="FF0000"/>
                </a:solidFill>
                <a:latin typeface="#9Slide03 Arima Madurai" panose="00000500000000000000" pitchFamily="2" charset="0"/>
                <a:cs typeface="#9Slide03 Arima Madurai" panose="00000500000000000000" pitchFamily="2" charset="0"/>
              </a:rPr>
              <a:t>?</a:t>
            </a:r>
          </a:p>
        </p:txBody>
      </p:sp>
      <p:sp>
        <p:nvSpPr>
          <p:cNvPr id="11" name="TextBox 10">
            <a:extLst>
              <a:ext uri="{FF2B5EF4-FFF2-40B4-BE49-F238E27FC236}">
                <a16:creationId xmlns:a16="http://schemas.microsoft.com/office/drawing/2014/main" id="{CC6607B5-2E83-4A79-A09C-7B3B07BBED9E}"/>
              </a:ext>
            </a:extLst>
          </p:cNvPr>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3. Khi chia </a:t>
            </a:r>
            <a:r>
              <a:rPr lang="en-US" sz="1600" b="1" dirty="0" err="1">
                <a:solidFill>
                  <a:srgbClr val="FF0000"/>
                </a:solidFill>
                <a:latin typeface="#9Slide03 Arima Madurai" panose="00000500000000000000" pitchFamily="2" charset="0"/>
                <a:cs typeface="#9Slide03 Arima Madurai" panose="00000500000000000000" pitchFamily="2" charset="0"/>
              </a:rPr>
              <a:t>tay</a:t>
            </a:r>
            <a:r>
              <a:rPr lang="en-US" sz="1600" b="1" dirty="0">
                <a:solidFill>
                  <a:srgbClr val="FF0000"/>
                </a:solidFill>
                <a:latin typeface="#9Slide03 Arima Madurai" panose="00000500000000000000" pitchFamily="2" charset="0"/>
                <a:cs typeface="#9Slide03 Arima Madurai" panose="00000500000000000000" pitchFamily="2" charset="0"/>
              </a:rPr>
              <a:t>, HTB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nhắc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lại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lời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nói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nào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để</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cho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nhớ</a:t>
            </a:r>
            <a:r>
              <a:rPr lang="en-US" sz="1600" b="1" dirty="0">
                <a:solidFill>
                  <a:srgbClr val="FF0000"/>
                </a:solidFill>
                <a:latin typeface="#9Slide03 Arima Madurai" panose="00000500000000000000" pitchFamily="2" charset="0"/>
                <a:cs typeface="#9Slide03 Arima Madurai" panose="00000500000000000000" pitchFamily="2" charset="0"/>
              </a:rPr>
              <a:t>”</a:t>
            </a:r>
            <a:endParaRPr lang="en-US" sz="1440" b="1" dirty="0">
              <a:solidFill>
                <a:srgbClr val="FF0000"/>
              </a:solidFill>
              <a:latin typeface="#9Slide03 Arima Madurai" panose="00000500000000000000" pitchFamily="2" charset="0"/>
              <a:cs typeface="#9Slide03 Arima Madurai" panose="00000500000000000000" pitchFamily="2" charset="0"/>
            </a:endParaRPr>
          </a:p>
        </p:txBody>
      </p:sp>
      <p:sp>
        <p:nvSpPr>
          <p:cNvPr id="12" name="TextBox 11">
            <a:extLst>
              <a:ext uri="{FF2B5EF4-FFF2-40B4-BE49-F238E27FC236}">
                <a16:creationId xmlns:a16="http://schemas.microsoft.com/office/drawing/2014/main" id="{53428526-2C6A-4B59-9E93-471D74EAA8E1}"/>
              </a:ext>
            </a:extLst>
          </p:cNvPr>
          <p:cNvSpPr txBox="1"/>
          <p:nvPr/>
        </p:nvSpPr>
        <p:spPr>
          <a:xfrm>
            <a:off x="7592079" y="991501"/>
            <a:ext cx="1881400"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4/ </a:t>
            </a:r>
            <a:r>
              <a:rPr lang="en-US" sz="1600" b="1" dirty="0" err="1">
                <a:solidFill>
                  <a:srgbClr val="FF0000"/>
                </a:solidFill>
                <a:latin typeface="#9Slide03 Arima Madurai" panose="00000500000000000000" pitchFamily="2" charset="0"/>
                <a:cs typeface="#9Slide03 Arima Madurai" panose="00000500000000000000" pitchFamily="2" charset="0"/>
              </a:rPr>
              <a:t>Nêu</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cách</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cảm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nhận</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em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về</a:t>
            </a:r>
            <a:r>
              <a:rPr lang="en-US" sz="1600" b="1" dirty="0">
                <a:solidFill>
                  <a:srgbClr val="FF0000"/>
                </a:solidFill>
                <a:latin typeface="#9Slide03 Arima Madurai" panose="00000500000000000000" pitchFamily="2" charset="0"/>
                <a:cs typeface="#9Slide03 Arima Madurai" panose="00000500000000000000" pitchFamily="2" charset="0"/>
              </a:rPr>
              <a:t> 1 </a:t>
            </a:r>
            <a:r>
              <a:rPr lang="en-US" sz="1600" b="1" dirty="0" err="1">
                <a:solidFill>
                  <a:srgbClr val="FF0000"/>
                </a:solidFill>
                <a:latin typeface="#9Slide03 Arima Madurai" panose="00000500000000000000" pitchFamily="2" charset="0"/>
                <a:cs typeface="#9Slide03 Arima Madurai" panose="00000500000000000000" pitchFamily="2" charset="0"/>
              </a:rPr>
              <a:t>trong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những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lời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nhắc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lại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HTB</a:t>
            </a:r>
            <a:endParaRPr lang="en-US" sz="1440" b="1" dirty="0">
              <a:solidFill>
                <a:srgbClr val="FF0000"/>
              </a:solidFill>
              <a:latin typeface="#9Slide03 Arima Madurai" panose="00000500000000000000" pitchFamily="2"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CF8728CA-4683-432D-9FCC-EE4EDB3DE6A9}"/>
              </a:ext>
            </a:extLst>
          </p:cNvPr>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9Slide03 Arima Madurai" panose="00000500000000000000" pitchFamily="2" charset="0"/>
                <a:cs typeface="#9Slide03 Arima Madurai" panose="00000500000000000000" pitchFamily="2" charset="0"/>
              </a:rPr>
              <a:t>Cáo</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không</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hối</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tiếc</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khi</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kết</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bạn</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với</a:t>
            </a:r>
            <a:r>
              <a:rPr lang="en-US" sz="2000" dirty="0">
                <a:solidFill>
                  <a:schemeClr val="tx1"/>
                </a:solidFill>
                <a:latin typeface="#9Slide03 Arima Madurai" panose="00000500000000000000" pitchFamily="2" charset="0"/>
                <a:cs typeface="#9Slide03 Arima Madurai" panose="00000500000000000000" pitchFamily="2" charset="0"/>
              </a:rPr>
              <a:t> HTB </a:t>
            </a:r>
            <a:r>
              <a:rPr lang="en-US" sz="2000" dirty="0" err="1">
                <a:solidFill>
                  <a:schemeClr val="tx1"/>
                </a:solidFill>
                <a:latin typeface="#9Slide03 Arima Madurai" panose="00000500000000000000" pitchFamily="2" charset="0"/>
                <a:cs typeface="#9Slide03 Arima Madurai" panose="00000500000000000000" pitchFamily="2" charset="0"/>
              </a:rPr>
              <a:t>vì</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còn</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có</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màu</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của</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lúa</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mì</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(HTB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vẫn</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ở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trong</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lòng</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cáo</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a:t>
            </a:r>
            <a:endParaRPr lang="en-US" sz="2000" b="1" dirty="0">
              <a:solidFill>
                <a:schemeClr val="tx1"/>
              </a:solidFill>
              <a:latin typeface="#9Slide03 Arima Madurai" panose="00000500000000000000" pitchFamily="2" charset="0"/>
              <a:cs typeface="#9Slide03 Arima Madurai" panose="00000500000000000000" pitchFamily="2" charset="0"/>
            </a:endParaRPr>
          </a:p>
        </p:txBody>
      </p:sp>
      <p:sp>
        <p:nvSpPr>
          <p:cNvPr id="14" name="Rectangle: Rounded Corners 13">
            <a:extLst>
              <a:ext uri="{FF2B5EF4-FFF2-40B4-BE49-F238E27FC236}">
                <a16:creationId xmlns:a16="http://schemas.microsoft.com/office/drawing/2014/main" id="{4800C558-0452-4470-9467-E996BD28B200}"/>
              </a:ext>
            </a:extLst>
          </p:cNvPr>
          <p:cNvSpPr/>
          <p:nvPr/>
        </p:nvSpPr>
        <p:spPr>
          <a:xfrm>
            <a:off x="5106443" y="2483768"/>
            <a:ext cx="2047904"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9Slide03 Arima Madurai" panose="00000500000000000000" pitchFamily="2" charset="0"/>
                <a:cs typeface="#9Slide03 Arima Madurai" panose="00000500000000000000" pitchFamily="2" charset="0"/>
              </a:rPr>
              <a:t>-</a:t>
            </a:r>
            <a:r>
              <a:rPr lang="vi-VN" sz="1600" dirty="0">
                <a:solidFill>
                  <a:schemeClr val="tx1"/>
                </a:solidFill>
                <a:latin typeface="#9Slide03 Arima Madurai" panose="00000500000000000000" pitchFamily="2" charset="0"/>
                <a:cs typeface="#9Slide03 Arima Madurai" panose="00000500000000000000" pitchFamily="2" charset="0"/>
              </a:rPr>
              <a:t> Người ta chỉ thấy rõ với trái tim.</a:t>
            </a:r>
          </a:p>
          <a:p>
            <a:pPr algn="just"/>
            <a:r>
              <a:rPr lang="en-US" sz="1600" dirty="0">
                <a:solidFill>
                  <a:schemeClr val="tx1"/>
                </a:solidFill>
                <a:latin typeface="#9Slide03 Arima Madurai" panose="00000500000000000000" pitchFamily="2" charset="0"/>
                <a:cs typeface="#9Slide03 Arima Madurai" panose="00000500000000000000" pitchFamily="2" charset="0"/>
              </a:rPr>
              <a:t>- </a:t>
            </a:r>
            <a:r>
              <a:rPr lang="vi-VN" sz="1600" dirty="0">
                <a:solidFill>
                  <a:schemeClr val="tx1"/>
                </a:solidFill>
                <a:latin typeface="#9Slide03 Arima Madurai" panose="00000500000000000000" pitchFamily="2" charset="0"/>
                <a:cs typeface="#9Slide03 Arima Madurai" panose="00000500000000000000" pitchFamily="2" charset="0"/>
              </a:rPr>
              <a:t>Điều cốt lõi vô hình trong mắt trần</a:t>
            </a:r>
            <a:endParaRPr lang="en-US" sz="1600" dirty="0">
              <a:solidFill>
                <a:schemeClr val="tx1"/>
              </a:solidFill>
              <a:latin typeface="#9Slide03 Arima Madurai" panose="00000500000000000000" pitchFamily="2" charset="0"/>
              <a:cs typeface="#9Slide03 Arima Madurai" panose="00000500000000000000" pitchFamily="2" charset="0"/>
            </a:endParaRPr>
          </a:p>
          <a:p>
            <a:pPr algn="just"/>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Chính</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thời</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gian</a:t>
            </a:r>
            <a:r>
              <a:rPr lang="en-US" sz="1600" dirty="0">
                <a:solidFill>
                  <a:schemeClr val="tx1"/>
                </a:solidFill>
                <a:latin typeface="#9Slide03 Arima Madurai" panose="00000500000000000000" pitchFamily="2" charset="0"/>
                <a:cs typeface="#9Slide03 Arima Madurai" panose="00000500000000000000" pitchFamily="2" charset="0"/>
              </a:rPr>
              <a:t> ... </a:t>
            </a:r>
            <a:r>
              <a:rPr lang="en-US" sz="1600" dirty="0" err="1">
                <a:solidFill>
                  <a:schemeClr val="tx1"/>
                </a:solidFill>
                <a:latin typeface="#9Slide03 Arima Madurai" panose="00000500000000000000" pitchFamily="2" charset="0"/>
                <a:cs typeface="#9Slide03 Arima Madurai" panose="00000500000000000000" pitchFamily="2" charset="0"/>
              </a:rPr>
              <a:t>quan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trọng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đến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thế</a:t>
            </a:r>
            <a:endParaRPr lang="en-US" sz="1600" dirty="0">
              <a:solidFill>
                <a:schemeClr val="tx1"/>
              </a:solidFill>
              <a:latin typeface="#9Slide03 Arima Madurai" panose="00000500000000000000" pitchFamily="2" charset="0"/>
              <a:cs typeface="#9Slide03 Arima Madurai" panose="00000500000000000000" pitchFamily="2" charset="0"/>
            </a:endParaRPr>
          </a:p>
          <a:p>
            <a:pPr algn="just"/>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Bạn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có</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trách</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nhiệm</a:t>
            </a:r>
            <a:r>
              <a:rPr lang="en-US" sz="1600" dirty="0">
                <a:solidFill>
                  <a:schemeClr val="tx1"/>
                </a:solidFill>
                <a:latin typeface="#9Slide03 Arima Madurai" panose="00000500000000000000" pitchFamily="2" charset="0"/>
                <a:cs typeface="#9Slide03 Arima Madurai" panose="00000500000000000000" pitchFamily="2" charset="0"/>
              </a:rPr>
              <a:t> ... </a:t>
            </a:r>
            <a:r>
              <a:rPr lang="en-US" sz="1600" dirty="0" err="1">
                <a:solidFill>
                  <a:schemeClr val="tx1"/>
                </a:solidFill>
                <a:latin typeface="#9Slide03 Arima Madurai" panose="00000500000000000000" pitchFamily="2" charset="0"/>
                <a:cs typeface="#9Slide03 Arima Madurai" panose="00000500000000000000" pitchFamily="2" charset="0"/>
              </a:rPr>
              <a:t>bông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hồng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của</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bạn</a:t>
            </a:r>
            <a:r>
              <a:rPr lang="en-US" sz="1600" dirty="0">
                <a:solidFill>
                  <a:schemeClr val="tx1"/>
                </a:solidFill>
                <a:latin typeface="#9Slide03 Arima Madurai" panose="00000500000000000000" pitchFamily="2" charset="0"/>
                <a:cs typeface="#9Slide03 Arima Madurai" panose="00000500000000000000" pitchFamily="2" charset="0"/>
              </a:rPr>
              <a:t> …</a:t>
            </a:r>
          </a:p>
        </p:txBody>
      </p:sp>
      <p:sp>
        <p:nvSpPr>
          <p:cNvPr id="15" name="Rectangle: Rounded Corners 14">
            <a:extLst>
              <a:ext uri="{FF2B5EF4-FFF2-40B4-BE49-F238E27FC236}">
                <a16:creationId xmlns:a16="http://schemas.microsoft.com/office/drawing/2014/main" id="{4611E988-27DF-4AA3-9261-A85997B906AB}"/>
              </a:ext>
            </a:extLst>
          </p:cNvPr>
          <p:cNvSpPr/>
          <p:nvPr/>
        </p:nvSpPr>
        <p:spPr>
          <a:xfrm>
            <a:off x="7592079" y="247804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9Slide03 Arima Madurai" panose="00000500000000000000" pitchFamily="2" charset="0"/>
                <a:cs typeface="#9Slide03 Arima Madurai" panose="00000500000000000000" pitchFamily="2" charset="0"/>
              </a:rPr>
              <a:t>VD: </a:t>
            </a:r>
          </a:p>
          <a:p>
            <a:pPr algn="just"/>
            <a:r>
              <a:rPr lang="en-US" sz="1600" dirty="0">
                <a:solidFill>
                  <a:schemeClr val="tx1"/>
                </a:solidFill>
                <a:latin typeface="#9Slide03 Arima Madurai" panose="00000500000000000000" pitchFamily="2" charset="0"/>
                <a:cs typeface="#9Slide03 Arima Madurai" panose="00000500000000000000" pitchFamily="2" charset="0"/>
              </a:rPr>
              <a:t>- </a:t>
            </a:r>
            <a:r>
              <a:rPr lang="vi-VN" sz="1600" b="1" dirty="0">
                <a:solidFill>
                  <a:schemeClr val="tx1"/>
                </a:solidFill>
                <a:latin typeface="#9Slide03 Arima Madurai" panose="00000500000000000000" pitchFamily="2" charset="0"/>
                <a:cs typeface="#9Slide03 Arima Madurai" panose="00000500000000000000" pitchFamily="2" charset="0"/>
              </a:rPr>
              <a:t>Người ta chỉ thấy rõ với trái tim</a:t>
            </a:r>
            <a:r>
              <a:rPr lang="en-US" sz="1600" b="1"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Cần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phải</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biết</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nhìn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nhận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đánh</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giá</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mọi</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thứ</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bằng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tình</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yêu</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thương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và</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sự</a:t>
            </a:r>
            <a:r>
              <a:rPr lang="en-US" sz="1600" dirty="0">
                <a:solidFill>
                  <a:schemeClr val="tx1"/>
                </a:solidFill>
                <a:latin typeface="#9Slide03 Arima Madurai" panose="00000500000000000000" pitchFamily="2" charset="0"/>
                <a:cs typeface="#9Slide03 Arima Madurai" panose="00000500000000000000" pitchFamily="2" charset="0"/>
              </a:rPr>
              <a:t> tin </a:t>
            </a:r>
            <a:r>
              <a:rPr lang="en-US" sz="1600" dirty="0" err="1">
                <a:solidFill>
                  <a:schemeClr val="tx1"/>
                </a:solidFill>
                <a:latin typeface="#9Slide03 Arima Madurai" panose="00000500000000000000" pitchFamily="2" charset="0"/>
                <a:cs typeface="#9Slide03 Arima Madurai" panose="00000500000000000000" pitchFamily="2" charset="0"/>
              </a:rPr>
              <a:t>tưởng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thấu</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hiểu</a:t>
            </a:r>
            <a:endParaRPr lang="en-US" sz="1600" dirty="0">
              <a:solidFill>
                <a:schemeClr val="tx1"/>
              </a:solidFill>
              <a:latin typeface="#9Slide03 Arima Madurai" panose="00000500000000000000" pitchFamily="2" charset="0"/>
              <a:cs typeface="#9Slide03 Arima Madurai" panose="00000500000000000000" pitchFamily="2" charset="0"/>
            </a:endParaRPr>
          </a:p>
          <a:p>
            <a:pPr algn="just"/>
            <a:r>
              <a:rPr lang="en-US" sz="1600" dirty="0">
                <a:solidFill>
                  <a:schemeClr val="tx1"/>
                </a:solidFill>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21745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arn(inVertical)">
                                      <p:cBhvr>
                                        <p:cTn id="10" dur="500"/>
                                        <p:tgtEl>
                                          <p:spTgt spid="81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1" grpId="0"/>
      <p:bldP spid="12" grpId="0"/>
      <p:bldP spid="13"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F9362AC-DA1B-4615-8A5F-A7EB656E0B2F}"/>
              </a:ext>
            </a:extLst>
          </p:cNvPr>
          <p:cNvGrpSpPr/>
          <p:nvPr/>
        </p:nvGrpSpPr>
        <p:grpSpPr>
          <a:xfrm>
            <a:off x="0" y="-1"/>
            <a:ext cx="6400801" cy="5486401"/>
            <a:chOff x="1434163" y="0"/>
            <a:chExt cx="6400801" cy="5486401"/>
          </a:xfrm>
        </p:grpSpPr>
        <p:pic>
          <p:nvPicPr>
            <p:cNvPr id="4" name="Picture 2" descr="Bài Học Lớn Từ Hoàng Tử Bé: Tìm (Lại) Sự Sáng Tạo Tuổi Thơ - YBOX">
              <a:extLst>
                <a:ext uri="{FF2B5EF4-FFF2-40B4-BE49-F238E27FC236}">
                  <a16:creationId xmlns:a16="http://schemas.microsoft.com/office/drawing/2014/main" id="{A8835FB6-E792-4186-884D-CF5BFBC36C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80" t="-87" r="12694" b="-1"/>
            <a:stretch/>
          </p:blipFill>
          <p:spPr bwMode="auto">
            <a:xfrm>
              <a:off x="1434163" y="1"/>
              <a:ext cx="6400801"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8521ED-14AC-4892-BB8E-D432406E1337}"/>
                </a:ext>
              </a:extLst>
            </p:cNvPr>
            <p:cNvSpPr/>
            <p:nvPr/>
          </p:nvSpPr>
          <p:spPr>
            <a:xfrm>
              <a:off x="1444992" y="0"/>
              <a:ext cx="6389971" cy="1973179"/>
            </a:xfrm>
            <a:prstGeom prst="rect">
              <a:avLst/>
            </a:prstGeom>
            <a:solidFill>
              <a:srgbClr val="FBF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E105591-A0E3-4508-9DD9-56981411778A}"/>
                </a:ext>
              </a:extLst>
            </p:cNvPr>
            <p:cNvSpPr txBox="1"/>
            <p:nvPr/>
          </p:nvSpPr>
          <p:spPr>
            <a:xfrm>
              <a:off x="1618247" y="228792"/>
              <a:ext cx="6216716" cy="1754326"/>
            </a:xfrm>
            <a:prstGeom prst="rect">
              <a:avLst/>
            </a:prstGeom>
            <a:noFill/>
          </p:spPr>
          <p:txBody>
            <a:bodyPr wrap="square">
              <a:spAutoFit/>
            </a:bodyPr>
            <a:lstStyle/>
            <a:p>
              <a:pPr marL="171450" indent="-171450" algn="just">
                <a:buFontTx/>
                <a:buChar char="-"/>
              </a:pPr>
              <a:r>
                <a:rPr lang="en-US" sz="3600" dirty="0">
                  <a:latin typeface="#9Slide05 SVNBulgary" pitchFamily="2" charset="0"/>
                </a:rPr>
                <a:t> A! </a:t>
              </a:r>
              <a:r>
                <a:rPr lang="en-US" sz="3600" dirty="0" err="1">
                  <a:latin typeface="#9Slide05 SVNBulgary" pitchFamily="2" charset="0"/>
                </a:rPr>
                <a:t>Mình</a:t>
              </a:r>
              <a:r>
                <a:rPr lang="en-US" sz="3600" dirty="0">
                  <a:latin typeface="#9Slide05 SVNBulgary" pitchFamily="2" charset="0"/>
                </a:rPr>
                <a:t> </a:t>
              </a:r>
              <a:r>
                <a:rPr lang="en-US" sz="3600" dirty="0" err="1">
                  <a:latin typeface="#9Slide05 SVNBulgary" pitchFamily="2" charset="0"/>
                </a:rPr>
                <a:t>sẽ</a:t>
              </a:r>
              <a:r>
                <a:rPr lang="en-US" sz="3600" dirty="0">
                  <a:latin typeface="#9Slide05 SVNBulgary" pitchFamily="2" charset="0"/>
                </a:rPr>
                <a:t> </a:t>
              </a:r>
              <a:r>
                <a:rPr lang="en-US" sz="3600" dirty="0" err="1">
                  <a:latin typeface="#9Slide05 SVNBulgary" pitchFamily="2" charset="0"/>
                </a:rPr>
                <a:t>khóc</a:t>
              </a:r>
              <a:r>
                <a:rPr lang="en-US" sz="3600" dirty="0">
                  <a:latin typeface="#9Slide05 SVNBulgary" pitchFamily="2" charset="0"/>
                </a:rPr>
                <a:t> </a:t>
              </a:r>
              <a:r>
                <a:rPr lang="en-US" sz="3600" dirty="0" err="1">
                  <a:latin typeface="#9Slide05 SVNBulgary" pitchFamily="2" charset="0"/>
                </a:rPr>
                <a:t>mất</a:t>
              </a:r>
              <a:r>
                <a:rPr lang="en-US" sz="3600" dirty="0">
                  <a:latin typeface="#9Slide05 SVNBulgary" pitchFamily="2" charset="0"/>
                </a:rPr>
                <a:t>!</a:t>
              </a:r>
            </a:p>
            <a:p>
              <a:pPr marL="171450" indent="-171450" algn="just">
                <a:buFontTx/>
                <a:buChar char="-"/>
              </a:pPr>
              <a:r>
                <a:rPr lang="en-US" sz="3600" dirty="0">
                  <a:latin typeface="#9Slide05 SVNBulgary" pitchFamily="2" charset="0"/>
                </a:rPr>
                <a:t> </a:t>
              </a:r>
              <a:r>
                <a:rPr lang="en-US" sz="3600" dirty="0" err="1">
                  <a:latin typeface="#9Slide05 SVNBulgary" pitchFamily="2" charset="0"/>
                </a:rPr>
                <a:t>Mình</a:t>
              </a:r>
              <a:r>
                <a:rPr lang="en-US" sz="3600" dirty="0">
                  <a:latin typeface="#9Slide05 SVNBulgary" pitchFamily="2" charset="0"/>
                </a:rPr>
                <a:t> </a:t>
              </a:r>
              <a:r>
                <a:rPr lang="en-US" sz="3600" dirty="0" err="1">
                  <a:latin typeface="#9Slide05 SVNBulgary" pitchFamily="2" charset="0"/>
                </a:rPr>
                <a:t>được</a:t>
              </a:r>
              <a:r>
                <a:rPr lang="en-US" sz="3600" dirty="0">
                  <a:latin typeface="#9Slide05 SVNBulgary" pitchFamily="2" charset="0"/>
                </a:rPr>
                <a:t> </a:t>
              </a:r>
              <a:r>
                <a:rPr lang="en-US" sz="3600" dirty="0" err="1">
                  <a:latin typeface="#9Slide05 SVNBulgary" pitchFamily="2" charset="0"/>
                </a:rPr>
                <a:t>chứ</a:t>
              </a:r>
              <a:r>
                <a:rPr lang="en-US" sz="3600" dirty="0">
                  <a:latin typeface="#9Slide05 SVNBulgary" pitchFamily="2" charset="0"/>
                </a:rPr>
                <a:t> - con </a:t>
              </a:r>
              <a:r>
                <a:rPr lang="en-US" sz="3600" dirty="0" err="1">
                  <a:latin typeface="#9Slide05 SVNBulgary" pitchFamily="2" charset="0"/>
                </a:rPr>
                <a:t>cáo</a:t>
              </a:r>
              <a:r>
                <a:rPr lang="en-US" sz="3600" dirty="0">
                  <a:latin typeface="#9Slide05 SVNBulgary" pitchFamily="2" charset="0"/>
                </a:rPr>
                <a:t> </a:t>
              </a:r>
              <a:r>
                <a:rPr lang="en-US" sz="3600" dirty="0" err="1">
                  <a:latin typeface="#9Slide05 SVNBulgary" pitchFamily="2" charset="0"/>
                </a:rPr>
                <a:t>nói</a:t>
              </a:r>
              <a:r>
                <a:rPr lang="en-US" sz="3600" dirty="0">
                  <a:latin typeface="#9Slide05 SVNBulgary" pitchFamily="2" charset="0"/>
                </a:rPr>
                <a:t> – </a:t>
              </a:r>
              <a:r>
                <a:rPr lang="en-US" sz="3600" dirty="0" err="1">
                  <a:latin typeface="#9Slide05 SVNBulgary" pitchFamily="2" charset="0"/>
                </a:rPr>
                <a:t>bởi</a:t>
              </a:r>
              <a:r>
                <a:rPr lang="en-US" sz="3600" dirty="0">
                  <a:latin typeface="#9Slide05 SVNBulgary" pitchFamily="2" charset="0"/>
                </a:rPr>
                <a:t> </a:t>
              </a:r>
              <a:r>
                <a:rPr lang="en-US" sz="3600" dirty="0" err="1">
                  <a:latin typeface="#9Slide05 SVNBulgary" pitchFamily="2" charset="0"/>
                </a:rPr>
                <a:t>vì</a:t>
              </a:r>
              <a:r>
                <a:rPr lang="en-US" sz="3600" dirty="0">
                  <a:latin typeface="#9Slide05 SVNBulgary" pitchFamily="2" charset="0"/>
                </a:rPr>
                <a:t> </a:t>
              </a:r>
              <a:r>
                <a:rPr lang="en-US" sz="3600" dirty="0" err="1">
                  <a:latin typeface="#9Slide05 SVNBulgary" pitchFamily="2" charset="0"/>
                </a:rPr>
                <a:t>còn</a:t>
              </a:r>
              <a:r>
                <a:rPr lang="en-US" sz="3600" dirty="0">
                  <a:latin typeface="#9Slide05 SVNBulgary" pitchFamily="2" charset="0"/>
                </a:rPr>
                <a:t> </a:t>
              </a:r>
              <a:r>
                <a:rPr lang="en-US" sz="3600" dirty="0" err="1">
                  <a:latin typeface="#9Slide05 SVNBulgary" pitchFamily="2" charset="0"/>
                </a:rPr>
                <a:t>có</a:t>
              </a:r>
              <a:r>
                <a:rPr lang="en-US" sz="3600" dirty="0">
                  <a:latin typeface="#9Slide05 SVNBulgary" pitchFamily="2" charset="0"/>
                </a:rPr>
                <a:t> </a:t>
              </a:r>
              <a:r>
                <a:rPr lang="en-US" sz="3600" dirty="0" err="1">
                  <a:latin typeface="#9Slide05 SVNBulgary" pitchFamily="2" charset="0"/>
                </a:rPr>
                <a:t>màu</a:t>
              </a:r>
              <a:r>
                <a:rPr lang="en-US" sz="3600" dirty="0">
                  <a:latin typeface="#9Slide05 SVNBulgary" pitchFamily="2" charset="0"/>
                </a:rPr>
                <a:t> </a:t>
              </a:r>
              <a:r>
                <a:rPr lang="en-US" sz="3600" dirty="0" err="1">
                  <a:latin typeface="#9Slide05 SVNBulgary" pitchFamily="2" charset="0"/>
                </a:rPr>
                <a:t>lúa</a:t>
              </a:r>
              <a:r>
                <a:rPr lang="en-US" sz="3600" dirty="0">
                  <a:latin typeface="#9Slide05 SVNBulgary" pitchFamily="2" charset="0"/>
                </a:rPr>
                <a:t> </a:t>
              </a:r>
              <a:r>
                <a:rPr lang="en-US" sz="3600" dirty="0" err="1">
                  <a:latin typeface="#9Slide05 SVNBulgary" pitchFamily="2" charset="0"/>
                </a:rPr>
                <a:t>mì</a:t>
              </a:r>
              <a:endParaRPr lang="en-US" sz="3600" dirty="0">
                <a:latin typeface="#9Slide05 SVNBulgary" pitchFamily="2" charset="0"/>
              </a:endParaRPr>
            </a:p>
          </p:txBody>
        </p:sp>
      </p:grpSp>
      <p:grpSp>
        <p:nvGrpSpPr>
          <p:cNvPr id="10" name="Group 9">
            <a:extLst>
              <a:ext uri="{FF2B5EF4-FFF2-40B4-BE49-F238E27FC236}">
                <a16:creationId xmlns:a16="http://schemas.microsoft.com/office/drawing/2014/main" id="{DF6150C7-6F33-4142-BC88-478643ACFB07}"/>
              </a:ext>
            </a:extLst>
          </p:cNvPr>
          <p:cNvGrpSpPr/>
          <p:nvPr/>
        </p:nvGrpSpPr>
        <p:grpSpPr>
          <a:xfrm>
            <a:off x="6663632" y="267676"/>
            <a:ext cx="2192709" cy="1657877"/>
            <a:chOff x="374315" y="2789994"/>
            <a:chExt cx="2210232" cy="1648331"/>
          </a:xfrm>
        </p:grpSpPr>
        <p:grpSp>
          <p:nvGrpSpPr>
            <p:cNvPr id="11" name="Group 10">
              <a:extLst>
                <a:ext uri="{FF2B5EF4-FFF2-40B4-BE49-F238E27FC236}">
                  <a16:creationId xmlns:a16="http://schemas.microsoft.com/office/drawing/2014/main" id="{7A24CDAE-333F-4F0B-986F-677590BB149D}"/>
                </a:ext>
              </a:extLst>
            </p:cNvPr>
            <p:cNvGrpSpPr/>
            <p:nvPr/>
          </p:nvGrpSpPr>
          <p:grpSpPr>
            <a:xfrm>
              <a:off x="374315" y="2789994"/>
              <a:ext cx="2180018" cy="1648331"/>
              <a:chOff x="2673015" y="3082094"/>
              <a:chExt cx="2180018" cy="1648331"/>
            </a:xfrm>
          </p:grpSpPr>
          <p:sp>
            <p:nvSpPr>
              <p:cNvPr id="13" name="Oval 12">
                <a:extLst>
                  <a:ext uri="{FF2B5EF4-FFF2-40B4-BE49-F238E27FC236}">
                    <a16:creationId xmlns:a16="http://schemas.microsoft.com/office/drawing/2014/main" id="{EAB0219E-30EC-463A-B770-162952BA85B5}"/>
                  </a:ext>
                </a:extLst>
              </p:cNvPr>
              <p:cNvSpPr/>
              <p:nvPr/>
            </p:nvSpPr>
            <p:spPr>
              <a:xfrm>
                <a:off x="3390900" y="3121034"/>
                <a:ext cx="1462133" cy="1445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B22B5A7-DB97-437B-BCDD-900F5C777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015" y="3082094"/>
                <a:ext cx="1648332" cy="1648331"/>
              </a:xfrm>
              <a:prstGeom prst="rect">
                <a:avLst/>
              </a:prstGeom>
            </p:spPr>
          </p:pic>
        </p:grpSp>
        <p:sp>
          <p:nvSpPr>
            <p:cNvPr id="12" name="TextBox 11">
              <a:extLst>
                <a:ext uri="{FF2B5EF4-FFF2-40B4-BE49-F238E27FC236}">
                  <a16:creationId xmlns:a16="http://schemas.microsoft.com/office/drawing/2014/main" id="{9FCC38E7-01CE-418D-840D-64447FC10F2C}"/>
                </a:ext>
              </a:extLst>
            </p:cNvPr>
            <p:cNvSpPr txBox="1"/>
            <p:nvPr/>
          </p:nvSpPr>
          <p:spPr>
            <a:xfrm flipH="1">
              <a:off x="1512666" y="3257117"/>
              <a:ext cx="1071881" cy="642610"/>
            </a:xfrm>
            <a:prstGeom prst="rect">
              <a:avLst/>
            </a:prstGeom>
            <a:noFill/>
          </p:spPr>
          <p:txBody>
            <a:bodyPr wrap="square" rtlCol="0">
              <a:spAutoFit/>
            </a:bodyPr>
            <a:lstStyle/>
            <a:p>
              <a:pPr algn="ctr"/>
              <a:r>
                <a:rPr lang="en-US" sz="3600" dirty="0" err="1">
                  <a:latin typeface="#9Slide05 SVNCookie" panose="020B0606040200020203" pitchFamily="34" charset="0"/>
                </a:rPr>
                <a:t>Cáo</a:t>
              </a:r>
              <a:endParaRPr lang="en-US" sz="3600" dirty="0">
                <a:latin typeface="#9Slide05 SVNCookie" panose="020B0606040200020203" pitchFamily="34" charset="0"/>
              </a:endParaRPr>
            </a:p>
          </p:txBody>
        </p:sp>
      </p:grpSp>
      <p:cxnSp>
        <p:nvCxnSpPr>
          <p:cNvPr id="15" name="Straight Arrow Connector 14">
            <a:extLst>
              <a:ext uri="{FF2B5EF4-FFF2-40B4-BE49-F238E27FC236}">
                <a16:creationId xmlns:a16="http://schemas.microsoft.com/office/drawing/2014/main" id="{AA09FA91-14ED-47B3-8EF9-EE4414755EE2}"/>
              </a:ext>
            </a:extLst>
          </p:cNvPr>
          <p:cNvCxnSpPr>
            <a:cxnSpLocks/>
          </p:cNvCxnSpPr>
          <p:nvPr/>
        </p:nvCxnSpPr>
        <p:spPr>
          <a:xfrm>
            <a:off x="8111691" y="1983117"/>
            <a:ext cx="0" cy="6364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8F89D7F-7D48-4B8D-9B5D-8317633CEB5A}"/>
              </a:ext>
            </a:extLst>
          </p:cNvPr>
          <p:cNvSpPr/>
          <p:nvPr/>
        </p:nvSpPr>
        <p:spPr>
          <a:xfrm>
            <a:off x="6663632" y="2823439"/>
            <a:ext cx="2846127" cy="2356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9Slide05 SVNCookie" panose="020B0606040200020203" pitchFamily="34" charset="0"/>
              </a:rPr>
              <a:t>Buồn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xúc</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động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lưu</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luyến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nhưng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không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hối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tiếc</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khi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kết</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với</a:t>
            </a:r>
            <a:r>
              <a:rPr lang="en-US" sz="3600" dirty="0">
                <a:solidFill>
                  <a:schemeClr val="tx1"/>
                </a:solidFill>
                <a:latin typeface="#9Slide05 SVNCookie" panose="020B0606040200020203" pitchFamily="34" charset="0"/>
              </a:rPr>
              <a:t> </a:t>
            </a:r>
            <a:r>
              <a:rPr lang="en-US" sz="2800" dirty="0">
                <a:solidFill>
                  <a:schemeClr val="tx1"/>
                </a:solidFill>
                <a:latin typeface="#9Slide03 Arima Madurai Black" panose="00000A00000000000000" pitchFamily="2" charset="0"/>
                <a:cs typeface="#9Slide03 Arima Madurai Black" panose="00000A00000000000000" pitchFamily="2" charset="0"/>
              </a:rPr>
              <a:t>HTB</a:t>
            </a:r>
            <a:endParaRPr lang="en-US" sz="3600" dirty="0">
              <a:solidFill>
                <a:schemeClr val="tx1"/>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967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4;p39">
            <a:extLst>
              <a:ext uri="{FF2B5EF4-FFF2-40B4-BE49-F238E27FC236}">
                <a16:creationId xmlns:a16="http://schemas.microsoft.com/office/drawing/2014/main" id="{F2D4B936-ACC2-40A3-820D-04C1C5AB42F1}"/>
              </a:ext>
            </a:extLst>
          </p:cNvPr>
          <p:cNvSpPr/>
          <p:nvPr/>
        </p:nvSpPr>
        <p:spPr>
          <a:xfrm>
            <a:off x="248905" y="257001"/>
            <a:ext cx="4287584" cy="1517137"/>
          </a:xfrm>
          <a:prstGeom prst="homePlate">
            <a:avLst>
              <a:gd name="adj" fmla="val 0"/>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just"/>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ta </a:t>
            </a:r>
            <a:r>
              <a:rPr lang="en-US" sz="2400" dirty="0" err="1">
                <a:latin typeface="#9Slide03 Arima Madurai" panose="00000500000000000000" pitchFamily="2" charset="0"/>
                <a:cs typeface="#9Slide03 Arima Madurai" panose="00000500000000000000" pitchFamily="2" charset="0"/>
              </a:rPr>
              <a:t>chỉ</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thấy</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rõ</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với</a:t>
            </a:r>
            <a:r>
              <a:rPr lang="en-US" sz="2400" dirty="0">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trái</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tim.</a:t>
            </a:r>
            <a:endParaRPr lang="en-US" sz="2400" u="sng" dirty="0">
              <a:solidFill>
                <a:srgbClr val="FF0000"/>
              </a:solidFill>
              <a:latin typeface="#9Slide03 Arima Madurai" panose="00000500000000000000" pitchFamily="2" charset="0"/>
              <a:cs typeface="#9Slide03 Arima Madurai" panose="00000500000000000000" pitchFamily="2" charset="0"/>
            </a:endParaRPr>
          </a:p>
          <a:p>
            <a:pPr algn="just"/>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Điều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cốt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lõi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vô</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trong</a:t>
            </a:r>
            <a:r>
              <a:rPr lang="en-US" sz="2400" dirty="0">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mắt</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trần</a:t>
            </a:r>
            <a:endParaRPr sz="2400" u="sng" dirty="0">
              <a:solidFill>
                <a:srgbClr val="FF0000"/>
              </a:solidFill>
              <a:latin typeface="#9Slide03 Arima Madurai" panose="00000500000000000000" pitchFamily="2" charset="0"/>
              <a:cs typeface="#9Slide03 Arima Madurai" panose="00000500000000000000" pitchFamily="2" charset="0"/>
            </a:endParaRPr>
          </a:p>
        </p:txBody>
      </p:sp>
      <p:sp>
        <p:nvSpPr>
          <p:cNvPr id="7" name="Google Shape;254;p39">
            <a:extLst>
              <a:ext uri="{FF2B5EF4-FFF2-40B4-BE49-F238E27FC236}">
                <a16:creationId xmlns:a16="http://schemas.microsoft.com/office/drawing/2014/main" id="{A3F9C851-4743-460B-A36D-FBD2086DDC0C}"/>
              </a:ext>
            </a:extLst>
          </p:cNvPr>
          <p:cNvSpPr/>
          <p:nvPr/>
        </p:nvSpPr>
        <p:spPr>
          <a:xfrm>
            <a:off x="248902" y="1991990"/>
            <a:ext cx="4287585" cy="1517137"/>
          </a:xfrm>
          <a:prstGeom prst="homePlate">
            <a:avLst>
              <a:gd name="adj" fmla="val 0"/>
            </a:avLst>
          </a:prstGeom>
          <a:solidFill>
            <a:schemeClr val="accent6">
              <a:lumMod val="20000"/>
              <a:lumOff val="80000"/>
            </a:schemeClr>
          </a:solidFill>
          <a:ln>
            <a:noFill/>
          </a:ln>
        </p:spPr>
        <p:txBody>
          <a:bodyPr spcFirstLastPara="1" wrap="square" lIns="130026" tIns="130026" rIns="130026" bIns="130026" anchor="ctr" anchorCtr="0">
            <a:noAutofit/>
          </a:bodyPr>
          <a:lstStyle/>
          <a:p>
            <a:pPr algn="just"/>
            <a:r>
              <a:rPr lang="en-US" sz="2400" dirty="0" err="1">
                <a:latin typeface="#9Slide03 Arima Madurai" panose="00000500000000000000" pitchFamily="2" charset="0"/>
                <a:cs typeface="#9Slide03 Arima Madurai" panose="00000500000000000000" pitchFamily="2" charset="0"/>
              </a:rPr>
              <a:t>Chính</a:t>
            </a:r>
            <a:r>
              <a:rPr lang="en-US" sz="2400" dirty="0">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thời</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gian</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bỏ</a:t>
            </a:r>
            <a:r>
              <a:rPr lang="en-US" sz="2400" dirty="0">
                <a:latin typeface="#9Slide03 Arima Madurai" panose="00000500000000000000" pitchFamily="2" charset="0"/>
                <a:cs typeface="#9Slide03 Arima Madurai" panose="00000500000000000000" pitchFamily="2" charset="0"/>
              </a:rPr>
              <a:t> ra </a:t>
            </a:r>
            <a:r>
              <a:rPr lang="en-US" sz="2400" dirty="0" err="1">
                <a:latin typeface="#9Slide03 Arima Madurai" panose="00000500000000000000" pitchFamily="2" charset="0"/>
                <a:cs typeface="#9Slide03 Arima Madurai" panose="00000500000000000000" pitchFamily="2" charset="0"/>
              </a:rPr>
              <a:t>cho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bông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đã</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khiến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bông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trở</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nên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quan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trọng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thế</a:t>
            </a:r>
            <a:endParaRPr sz="2400" dirty="0">
              <a:latin typeface="#9Slide03 Arima Madurai" panose="00000500000000000000" pitchFamily="2" charset="0"/>
              <a:cs typeface="#9Slide03 Arima Madurai" panose="00000500000000000000" pitchFamily="2" charset="0"/>
            </a:endParaRPr>
          </a:p>
        </p:txBody>
      </p:sp>
      <p:sp>
        <p:nvSpPr>
          <p:cNvPr id="8" name="Google Shape;254;p39">
            <a:extLst>
              <a:ext uri="{FF2B5EF4-FFF2-40B4-BE49-F238E27FC236}">
                <a16:creationId xmlns:a16="http://schemas.microsoft.com/office/drawing/2014/main" id="{BD33DD4A-6631-4F97-BE11-30774694D45E}"/>
              </a:ext>
            </a:extLst>
          </p:cNvPr>
          <p:cNvSpPr/>
          <p:nvPr/>
        </p:nvSpPr>
        <p:spPr>
          <a:xfrm>
            <a:off x="248904" y="3726980"/>
            <a:ext cx="4287584" cy="1517137"/>
          </a:xfrm>
          <a:prstGeom prst="homePlate">
            <a:avLst>
              <a:gd name="adj" fmla="val 0"/>
            </a:avLst>
          </a:prstGeom>
          <a:solidFill>
            <a:schemeClr val="accent4">
              <a:lumMod val="20000"/>
              <a:lumOff val="80000"/>
            </a:schemeClr>
          </a:solidFill>
          <a:ln>
            <a:noFill/>
          </a:ln>
        </p:spPr>
        <p:txBody>
          <a:bodyPr spcFirstLastPara="1" wrap="square" lIns="130026" tIns="130026" rIns="130026" bIns="130026" anchor="ctr" anchorCtr="0">
            <a:noAutofit/>
          </a:bodyPr>
          <a:lstStyle/>
          <a:p>
            <a:pPr algn="just"/>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có</a:t>
            </a:r>
            <a:r>
              <a:rPr lang="en-US" sz="2400" dirty="0">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trách</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nhiệm</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với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những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đã</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cảm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hóa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trách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nhiệm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với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bông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endParaRPr sz="2400" dirty="0">
              <a:latin typeface="#9Slide03 Arima Madurai" panose="00000500000000000000" pitchFamily="2" charset="0"/>
              <a:cs typeface="#9Slide03 Arima Madurai" panose="00000500000000000000" pitchFamily="2" charset="0"/>
            </a:endParaRPr>
          </a:p>
        </p:txBody>
      </p:sp>
      <p:sp>
        <p:nvSpPr>
          <p:cNvPr id="3" name="TextBox 2">
            <a:extLst>
              <a:ext uri="{FF2B5EF4-FFF2-40B4-BE49-F238E27FC236}">
                <a16:creationId xmlns:a16="http://schemas.microsoft.com/office/drawing/2014/main" id="{D02D2B92-4294-4D86-B58A-73098DFB1EE1}"/>
              </a:ext>
            </a:extLst>
          </p:cNvPr>
          <p:cNvSpPr txBox="1"/>
          <p:nvPr/>
        </p:nvSpPr>
        <p:spPr>
          <a:xfrm>
            <a:off x="5969868" y="290424"/>
            <a:ext cx="3609923" cy="1569660"/>
          </a:xfrm>
          <a:prstGeom prst="rect">
            <a:avLst/>
          </a:prstGeom>
          <a:noFill/>
        </p:spPr>
        <p:txBody>
          <a:bodyPr wrap="square" rtlCol="0">
            <a:spAutoFit/>
          </a:bodyPr>
          <a:lstStyle/>
          <a:p>
            <a:pPr algn="just"/>
            <a:r>
              <a:rPr lang="en-US" sz="2400" dirty="0" err="1">
                <a:latin typeface="#9Slide03 Arima Madurai" panose="00000500000000000000" pitchFamily="2" charset="0"/>
                <a:cs typeface="#9Slide03 Arima Madurai" panose="00000500000000000000" pitchFamily="2" charset="0"/>
              </a:rPr>
              <a:t>Cần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phải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biết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nhìn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nhận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đánh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giá</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mọi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thứ</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bằng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yêu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thương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sự</a:t>
            </a:r>
            <a:r>
              <a:rPr lang="en-US" sz="2400" dirty="0">
                <a:latin typeface="#9Slide03 Arima Madurai" panose="00000500000000000000" pitchFamily="2" charset="0"/>
                <a:cs typeface="#9Slide03 Arima Madurai" panose="00000500000000000000" pitchFamily="2" charset="0"/>
              </a:rPr>
              <a:t> tin </a:t>
            </a:r>
            <a:r>
              <a:rPr lang="en-US" sz="2400" dirty="0" err="1">
                <a:latin typeface="#9Slide03 Arima Madurai" panose="00000500000000000000" pitchFamily="2" charset="0"/>
                <a:cs typeface="#9Slide03 Arima Madurai" panose="00000500000000000000" pitchFamily="2" charset="0"/>
              </a:rPr>
              <a:t>tưởng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thấu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hiểu</a:t>
            </a:r>
            <a:endParaRPr lang="en-US" sz="2400" dirty="0">
              <a:latin typeface="#9Slide03 Arima Madurai" panose="00000500000000000000" pitchFamily="2" charset="0"/>
              <a:cs typeface="#9Slide03 Arima Madurai" panose="00000500000000000000" pitchFamily="2" charset="0"/>
            </a:endParaRPr>
          </a:p>
        </p:txBody>
      </p:sp>
      <p:pic>
        <p:nvPicPr>
          <p:cNvPr id="16" name="Picture 15">
            <a:extLst>
              <a:ext uri="{FF2B5EF4-FFF2-40B4-BE49-F238E27FC236}">
                <a16:creationId xmlns:a16="http://schemas.microsoft.com/office/drawing/2014/main" id="{D7F56D75-07DD-472E-A577-9FA46203A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224084"/>
            <a:ext cx="1294577" cy="1556350"/>
          </a:xfrm>
          <a:prstGeom prst="rect">
            <a:avLst/>
          </a:prstGeom>
        </p:spPr>
      </p:pic>
      <p:sp>
        <p:nvSpPr>
          <p:cNvPr id="17" name="TextBox 16">
            <a:extLst>
              <a:ext uri="{FF2B5EF4-FFF2-40B4-BE49-F238E27FC236}">
                <a16:creationId xmlns:a16="http://schemas.microsoft.com/office/drawing/2014/main" id="{6A80FC32-DD89-4875-A8B9-29C7E699A264}"/>
              </a:ext>
            </a:extLst>
          </p:cNvPr>
          <p:cNvSpPr txBox="1"/>
          <p:nvPr/>
        </p:nvSpPr>
        <p:spPr>
          <a:xfrm>
            <a:off x="5969867" y="2022019"/>
            <a:ext cx="3609923" cy="1569660"/>
          </a:xfrm>
          <a:prstGeom prst="rect">
            <a:avLst/>
          </a:prstGeom>
          <a:noFill/>
        </p:spPr>
        <p:txBody>
          <a:bodyPr wrap="square" rtlCol="0">
            <a:spAutoFit/>
          </a:bodyPr>
          <a:lstStyle/>
          <a:p>
            <a:pPr algn="just"/>
            <a:r>
              <a:rPr lang="en-US" sz="2400" dirty="0" err="1">
                <a:latin typeface="#9Slide03 Arima Madurai" panose="00000500000000000000" pitchFamily="2" charset="0"/>
                <a:cs typeface="#9Slide03 Arima Madurai" panose="00000500000000000000" pitchFamily="2" charset="0"/>
              </a:rPr>
              <a:t>Cần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phải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biết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quan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tâm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dành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gian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vun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đắp</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chăm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chút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endParaRPr lang="en-US" sz="2400" dirty="0">
              <a:latin typeface="#9Slide03 Arima Madurai" panose="00000500000000000000" pitchFamily="2" charset="0"/>
              <a:cs typeface="#9Slide03 Arima Madurai" panose="00000500000000000000" pitchFamily="2" charset="0"/>
            </a:endParaRPr>
          </a:p>
        </p:txBody>
      </p:sp>
      <p:pic>
        <p:nvPicPr>
          <p:cNvPr id="18" name="Picture 17">
            <a:extLst>
              <a:ext uri="{FF2B5EF4-FFF2-40B4-BE49-F238E27FC236}">
                <a16:creationId xmlns:a16="http://schemas.microsoft.com/office/drawing/2014/main" id="{E24AE672-F89E-4C9B-890B-606E1D311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1861190"/>
            <a:ext cx="1294577" cy="1556350"/>
          </a:xfrm>
          <a:prstGeom prst="rect">
            <a:avLst/>
          </a:prstGeom>
        </p:spPr>
      </p:pic>
      <p:pic>
        <p:nvPicPr>
          <p:cNvPr id="19" name="Picture 18">
            <a:extLst>
              <a:ext uri="{FF2B5EF4-FFF2-40B4-BE49-F238E27FC236}">
                <a16:creationId xmlns:a16="http://schemas.microsoft.com/office/drawing/2014/main" id="{15AA0996-A4A9-4CD7-9D65-9840CFA14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3566031"/>
            <a:ext cx="1294577" cy="1556350"/>
          </a:xfrm>
          <a:prstGeom prst="rect">
            <a:avLst/>
          </a:prstGeom>
        </p:spPr>
      </p:pic>
      <p:sp>
        <p:nvSpPr>
          <p:cNvPr id="20" name="TextBox 19">
            <a:extLst>
              <a:ext uri="{FF2B5EF4-FFF2-40B4-BE49-F238E27FC236}">
                <a16:creationId xmlns:a16="http://schemas.microsoft.com/office/drawing/2014/main" id="{18451C4B-AAF6-4862-BD65-F0B2D38158AD}"/>
              </a:ext>
            </a:extLst>
          </p:cNvPr>
          <p:cNvSpPr txBox="1"/>
          <p:nvPr/>
        </p:nvSpPr>
        <p:spPr>
          <a:xfrm>
            <a:off x="5969867" y="3753614"/>
            <a:ext cx="3609923" cy="1200329"/>
          </a:xfrm>
          <a:prstGeom prst="rect">
            <a:avLst/>
          </a:prstGeom>
          <a:noFill/>
        </p:spPr>
        <p:txBody>
          <a:bodyPr wrap="square" rtlCol="0">
            <a:spAutoFit/>
          </a:bodyPr>
          <a:lstStyle/>
          <a:p>
            <a:pPr algn="just"/>
            <a:r>
              <a:rPr lang="en-US" sz="2400" dirty="0" err="1">
                <a:latin typeface="#9Slide03 Arima Madurai" panose="00000500000000000000" pitchFamily="2" charset="0"/>
                <a:cs typeface="#9Slide03 Arima Madurai" panose="00000500000000000000" pitchFamily="2" charset="0"/>
              </a:rPr>
              <a:t>Cần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phải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trách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nhiệm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giữ</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gìn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mối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quan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hệ</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gắn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suốt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đời</a:t>
            </a:r>
            <a:endParaRPr lang="en-US" sz="24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4799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p:bldP spid="17"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5F2B4-FC5C-4DCF-91F2-F8A1B2B04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a16="http://schemas.microsoft.com/office/drawing/2014/main" id="{1B24F9BF-CBBD-4F22-8125-72648214B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a16="http://schemas.microsoft.com/office/drawing/2014/main" id="{4F388B1D-FB09-40D5-8DE5-03DD0DAE0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a16="http://schemas.microsoft.com/office/drawing/2014/main" id="{33C4498F-4BCD-40F4-8AFC-6268A6B2AC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a16="http://schemas.microsoft.com/office/drawing/2014/main" id="{E49A3C98-F874-4901-87F5-6B9D57563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a16="http://schemas.microsoft.com/office/drawing/2014/main" id="{90FB701C-5534-4FA5-98B4-689159D06F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a16="http://schemas.microsoft.com/office/drawing/2014/main" id="{3B74DBE9-2D01-4870-B001-44FF0612A3B5}"/>
              </a:ext>
            </a:extLst>
          </p:cNvPr>
          <p:cNvSpPr txBox="1"/>
          <p:nvPr/>
        </p:nvSpPr>
        <p:spPr>
          <a:xfrm>
            <a:off x="647700" y="1224340"/>
            <a:ext cx="8483599" cy="1569660"/>
          </a:xfrm>
          <a:prstGeom prst="rect">
            <a:avLst/>
          </a:prstGeom>
          <a:noFill/>
        </p:spPr>
        <p:txBody>
          <a:bodyPr wrap="square">
            <a:spAutoFit/>
          </a:bodyPr>
          <a:lstStyle/>
          <a:p>
            <a:pPr algn="ctr"/>
            <a:r>
              <a:rPr lang="en-US" sz="8000" dirty="0">
                <a:solidFill>
                  <a:srgbClr val="FF0000"/>
                </a:solidFill>
                <a:latin typeface="#9Slide03 Arima Madurai Black" panose="00000A00000000000000" pitchFamily="2" charset="0"/>
                <a:cs typeface="#9Slide03 Arima Madurai Black" panose="00000A00000000000000" pitchFamily="2" charset="0"/>
              </a:rPr>
              <a:t>III. </a:t>
            </a:r>
            <a:r>
              <a:rPr lang="en-US" sz="9600" dirty="0" err="1">
                <a:solidFill>
                  <a:srgbClr val="FF0000"/>
                </a:solidFill>
                <a:latin typeface="#9Slide05 SVNCookie" panose="020B0606040200020203" pitchFamily="34" charset="0"/>
              </a:rPr>
              <a:t>Tổng</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kết</a:t>
            </a:r>
            <a:endParaRPr lang="en-US" sz="9600" dirty="0">
              <a:solidFill>
                <a:srgbClr val="FF0000"/>
              </a:solidFill>
              <a:latin typeface="#9Slide05 SVNCookie" panose="020B0606040200020203" pitchFamily="34" charset="0"/>
            </a:endParaRPr>
          </a:p>
        </p:txBody>
      </p:sp>
    </p:spTree>
    <p:extLst>
      <p:ext uri="{BB962C8B-B14F-4D97-AF65-F5344CB8AC3E}">
        <p14:creationId xmlns:p14="http://schemas.microsoft.com/office/powerpoint/2010/main" val="28322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8">
            <a:extLst>
              <a:ext uri="{FF2B5EF4-FFF2-40B4-BE49-F238E27FC236}">
                <a16:creationId xmlns:a16="http://schemas.microsoft.com/office/drawing/2014/main" id="{D4E52E94-F419-4C44-87B3-0804B6E249AA}"/>
              </a:ext>
            </a:extLst>
          </p:cNvPr>
          <p:cNvSpPr/>
          <p:nvPr/>
        </p:nvSpPr>
        <p:spPr bwMode="auto">
          <a:xfrm>
            <a:off x="3483708" y="1895755"/>
            <a:ext cx="2869902" cy="3590646"/>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vert="horz" wrap="square" lIns="97346" tIns="48673" rIns="97346" bIns="48673" numCol="1" anchor="t" anchorCtr="0" compatLnSpc="1"/>
          <a:lstStyle/>
          <a:p>
            <a:pPr defTabSz="973836">
              <a:defRPr/>
            </a:pPr>
            <a:endParaRPr lang="en-US" sz="2552" kern="0" dirty="0">
              <a:latin typeface="Arial" panose="020B0604020202020204" pitchFamily="34" charset="0"/>
              <a:ea typeface="微软雅黑" panose="020B0503020204020204" charset="-122"/>
              <a:sym typeface="Arial" panose="020B0604020202020204" pitchFamily="34" charset="0"/>
            </a:endParaRPr>
          </a:p>
        </p:txBody>
      </p:sp>
      <p:sp>
        <p:nvSpPr>
          <p:cNvPr id="4" name="Freeform 6">
            <a:extLst>
              <a:ext uri="{FF2B5EF4-FFF2-40B4-BE49-F238E27FC236}">
                <a16:creationId xmlns:a16="http://schemas.microsoft.com/office/drawing/2014/main" id="{9090AC94-57EB-418E-BC42-2A4E65C60B39}"/>
              </a:ext>
            </a:extLst>
          </p:cNvPr>
          <p:cNvSpPr/>
          <p:nvPr/>
        </p:nvSpPr>
        <p:spPr bwMode="auto">
          <a:xfrm>
            <a:off x="2113280" y="2680304"/>
            <a:ext cx="1652270" cy="1247705"/>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5" name="Freeform 5">
            <a:extLst>
              <a:ext uri="{FF2B5EF4-FFF2-40B4-BE49-F238E27FC236}">
                <a16:creationId xmlns:a16="http://schemas.microsoft.com/office/drawing/2014/main" id="{67618712-5714-471F-9C75-13C52BDA89A2}"/>
              </a:ext>
            </a:extLst>
          </p:cNvPr>
          <p:cNvSpPr/>
          <p:nvPr/>
        </p:nvSpPr>
        <p:spPr bwMode="auto">
          <a:xfrm>
            <a:off x="4808412" y="915368"/>
            <a:ext cx="1566263" cy="1150662"/>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6" name="Freeform 7">
            <a:extLst>
              <a:ext uri="{FF2B5EF4-FFF2-40B4-BE49-F238E27FC236}">
                <a16:creationId xmlns:a16="http://schemas.microsoft.com/office/drawing/2014/main" id="{0AC5E536-36F4-4A01-989A-101EC9D6DACB}"/>
              </a:ext>
            </a:extLst>
          </p:cNvPr>
          <p:cNvSpPr/>
          <p:nvPr/>
        </p:nvSpPr>
        <p:spPr bwMode="auto">
          <a:xfrm>
            <a:off x="3972192" y="2633491"/>
            <a:ext cx="212128" cy="366922"/>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7" name="Freeform 8">
            <a:extLst>
              <a:ext uri="{FF2B5EF4-FFF2-40B4-BE49-F238E27FC236}">
                <a16:creationId xmlns:a16="http://schemas.microsoft.com/office/drawing/2014/main" id="{3F44B86B-7441-496F-BCF2-9BE2C9018490}"/>
              </a:ext>
            </a:extLst>
          </p:cNvPr>
          <p:cNvSpPr/>
          <p:nvPr/>
        </p:nvSpPr>
        <p:spPr bwMode="auto">
          <a:xfrm>
            <a:off x="4535069" y="3301518"/>
            <a:ext cx="212128" cy="363101"/>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8" name="Freeform 10">
            <a:extLst>
              <a:ext uri="{FF2B5EF4-FFF2-40B4-BE49-F238E27FC236}">
                <a16:creationId xmlns:a16="http://schemas.microsoft.com/office/drawing/2014/main" id="{BBE40F15-9500-4614-B93D-16527D061737}"/>
              </a:ext>
            </a:extLst>
          </p:cNvPr>
          <p:cNvSpPr/>
          <p:nvPr/>
        </p:nvSpPr>
        <p:spPr bwMode="auto">
          <a:xfrm>
            <a:off x="3453078" y="3812431"/>
            <a:ext cx="196045" cy="327194"/>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vert="horz" wrap="square" lIns="97346" tIns="48673" rIns="97346" bIns="48673" numCol="1" anchor="t" anchorCtr="0" compatLnSpc="1"/>
          <a:lstStyle/>
          <a:p>
            <a:pPr defTabSz="973836">
              <a:defRPr/>
            </a:pPr>
            <a:endParaRPr lang="en-US" sz="2552" kern="0" dirty="0">
              <a:latin typeface="Arial" panose="020B0604020202020204" pitchFamily="34" charset="0"/>
              <a:ea typeface="微软雅黑" panose="020B0503020204020204" charset="-122"/>
              <a:sym typeface="Arial" panose="020B0604020202020204" pitchFamily="34" charset="0"/>
            </a:endParaRPr>
          </a:p>
        </p:txBody>
      </p:sp>
      <p:sp>
        <p:nvSpPr>
          <p:cNvPr id="9" name="Freeform 12">
            <a:extLst>
              <a:ext uri="{FF2B5EF4-FFF2-40B4-BE49-F238E27FC236}">
                <a16:creationId xmlns:a16="http://schemas.microsoft.com/office/drawing/2014/main" id="{A809E94C-593A-42F2-BCA7-C0DAF2148E76}"/>
              </a:ext>
            </a:extLst>
          </p:cNvPr>
          <p:cNvSpPr/>
          <p:nvPr/>
        </p:nvSpPr>
        <p:spPr bwMode="auto">
          <a:xfrm>
            <a:off x="3963012" y="2450012"/>
            <a:ext cx="279014" cy="219771"/>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0" name="Freeform 13">
            <a:extLst>
              <a:ext uri="{FF2B5EF4-FFF2-40B4-BE49-F238E27FC236}">
                <a16:creationId xmlns:a16="http://schemas.microsoft.com/office/drawing/2014/main" id="{34142CD7-7C37-411E-90D7-AAB2826FE8C5}"/>
              </a:ext>
            </a:extLst>
          </p:cNvPr>
          <p:cNvSpPr/>
          <p:nvPr/>
        </p:nvSpPr>
        <p:spPr bwMode="auto">
          <a:xfrm>
            <a:off x="4582555" y="2666444"/>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1" name="Freeform 14">
            <a:extLst>
              <a:ext uri="{FF2B5EF4-FFF2-40B4-BE49-F238E27FC236}">
                <a16:creationId xmlns:a16="http://schemas.microsoft.com/office/drawing/2014/main" id="{62EAF5F4-AFC4-48F7-A245-07E9EAB728AE}"/>
              </a:ext>
            </a:extLst>
          </p:cNvPr>
          <p:cNvSpPr/>
          <p:nvPr/>
        </p:nvSpPr>
        <p:spPr bwMode="auto">
          <a:xfrm>
            <a:off x="6067610" y="2481677"/>
            <a:ext cx="563762" cy="408966"/>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2" name="Freeform 16">
            <a:extLst>
              <a:ext uri="{FF2B5EF4-FFF2-40B4-BE49-F238E27FC236}">
                <a16:creationId xmlns:a16="http://schemas.microsoft.com/office/drawing/2014/main" id="{B2EF1E91-D0FB-4D43-AE95-1E5FE2340B29}"/>
              </a:ext>
            </a:extLst>
          </p:cNvPr>
          <p:cNvSpPr/>
          <p:nvPr/>
        </p:nvSpPr>
        <p:spPr bwMode="auto">
          <a:xfrm>
            <a:off x="5691257" y="3527411"/>
            <a:ext cx="141418" cy="214038"/>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3" name="Freeform 13">
            <a:extLst>
              <a:ext uri="{FF2B5EF4-FFF2-40B4-BE49-F238E27FC236}">
                <a16:creationId xmlns:a16="http://schemas.microsoft.com/office/drawing/2014/main" id="{F3B56561-362A-4CB5-AB2D-59D7AE78822F}"/>
              </a:ext>
            </a:extLst>
          </p:cNvPr>
          <p:cNvSpPr/>
          <p:nvPr/>
        </p:nvSpPr>
        <p:spPr bwMode="auto">
          <a:xfrm rot="5400000">
            <a:off x="5552109" y="1987175"/>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4" name="Freeform 13">
            <a:extLst>
              <a:ext uri="{FF2B5EF4-FFF2-40B4-BE49-F238E27FC236}">
                <a16:creationId xmlns:a16="http://schemas.microsoft.com/office/drawing/2014/main" id="{D10E9D26-687D-4713-BAA8-D14A34569F06}"/>
              </a:ext>
            </a:extLst>
          </p:cNvPr>
          <p:cNvSpPr/>
          <p:nvPr/>
        </p:nvSpPr>
        <p:spPr bwMode="auto">
          <a:xfrm>
            <a:off x="4071653" y="1842032"/>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5" name="Freeform 13">
            <a:extLst>
              <a:ext uri="{FF2B5EF4-FFF2-40B4-BE49-F238E27FC236}">
                <a16:creationId xmlns:a16="http://schemas.microsoft.com/office/drawing/2014/main" id="{EB14B314-2DBD-4820-B456-27154CFB68AB}"/>
              </a:ext>
            </a:extLst>
          </p:cNvPr>
          <p:cNvSpPr/>
          <p:nvPr/>
        </p:nvSpPr>
        <p:spPr bwMode="auto">
          <a:xfrm rot="6413141">
            <a:off x="6132680" y="3752112"/>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6" name="Freeform 13">
            <a:extLst>
              <a:ext uri="{FF2B5EF4-FFF2-40B4-BE49-F238E27FC236}">
                <a16:creationId xmlns:a16="http://schemas.microsoft.com/office/drawing/2014/main" id="{F5E6B503-A406-40E5-9718-F6C41009EC30}"/>
              </a:ext>
            </a:extLst>
          </p:cNvPr>
          <p:cNvSpPr/>
          <p:nvPr/>
        </p:nvSpPr>
        <p:spPr bwMode="auto">
          <a:xfrm>
            <a:off x="3177573" y="2527107"/>
            <a:ext cx="485407" cy="3650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7" name="Freeform 17">
            <a:extLst>
              <a:ext uri="{FF2B5EF4-FFF2-40B4-BE49-F238E27FC236}">
                <a16:creationId xmlns:a16="http://schemas.microsoft.com/office/drawing/2014/main" id="{F8C62851-B6E1-4675-89FE-F29E81FEBA07}"/>
              </a:ext>
            </a:extLst>
          </p:cNvPr>
          <p:cNvSpPr/>
          <p:nvPr/>
        </p:nvSpPr>
        <p:spPr bwMode="auto">
          <a:xfrm rot="18265941">
            <a:off x="6292655" y="2802619"/>
            <a:ext cx="1250279" cy="1376603"/>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vert="horz" wrap="square" lIns="97346" tIns="48673" rIns="97346" bIns="48673" numCol="1" anchor="t" anchorCtr="0" compatLnSpc="1"/>
          <a:lstStyle/>
          <a:p>
            <a:pPr defTabSz="973836">
              <a:defRPr/>
            </a:pPr>
            <a:endParaRPr lang="en-US" sz="2552" kern="0">
              <a:latin typeface="Arial" panose="020B0604020202020204" pitchFamily="34" charset="0"/>
              <a:ea typeface="微软雅黑" panose="020B0503020204020204" charset="-122"/>
              <a:sym typeface="Arial" panose="020B0604020202020204" pitchFamily="34" charset="0"/>
            </a:endParaRPr>
          </a:p>
        </p:txBody>
      </p:sp>
      <p:sp>
        <p:nvSpPr>
          <p:cNvPr id="18" name="Subtitle 19">
            <a:extLst>
              <a:ext uri="{FF2B5EF4-FFF2-40B4-BE49-F238E27FC236}">
                <a16:creationId xmlns:a16="http://schemas.microsoft.com/office/drawing/2014/main" id="{63614AF0-D15F-48E6-B80A-5D95970F336D}"/>
              </a:ext>
            </a:extLst>
          </p:cNvPr>
          <p:cNvSpPr txBox="1">
            <a:spLocks/>
          </p:cNvSpPr>
          <p:nvPr/>
        </p:nvSpPr>
        <p:spPr>
          <a:xfrm rot="21063923">
            <a:off x="6303769" y="3438153"/>
            <a:ext cx="1358538" cy="346346"/>
          </a:xfrm>
          <a:prstGeom prst="rect">
            <a:avLst/>
          </a:prstGeom>
        </p:spPr>
        <p:txBody>
          <a:bodyPr>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160" dirty="0" err="1">
                <a:latin typeface="#9Slide03 Arima Madurai Black" panose="00000A00000000000000" pitchFamily="2" charset="0"/>
                <a:cs typeface="#9Slide03 Arima Madurai Black" panose="00000A00000000000000" pitchFamily="2" charset="0"/>
              </a:rPr>
              <a:t>Nghệ</a:t>
            </a:r>
            <a:r>
              <a:rPr lang="en-US" sz="2160" dirty="0">
                <a:latin typeface="#9Slide03 Arima Madurai Black" panose="00000A00000000000000" pitchFamily="2" charset="0"/>
                <a:cs typeface="#9Slide03 Arima Madurai Black" panose="00000A00000000000000" pitchFamily="2" charset="0"/>
              </a:rPr>
              <a:t> </a:t>
            </a:r>
            <a:r>
              <a:rPr lang="en-US" sz="2160" dirty="0" err="1">
                <a:latin typeface="#9Slide03 Arima Madurai Black" panose="00000A00000000000000" pitchFamily="2" charset="0"/>
                <a:cs typeface="#9Slide03 Arima Madurai Black" panose="00000A00000000000000" pitchFamily="2" charset="0"/>
              </a:rPr>
              <a:t>thuật</a:t>
            </a:r>
            <a:endParaRPr lang="en-US" sz="2160" dirty="0">
              <a:latin typeface="#9Slide03 Arima Madurai Black" panose="00000A00000000000000" pitchFamily="2" charset="0"/>
              <a:cs typeface="#9Slide03 Arima Madurai Black" panose="00000A00000000000000" pitchFamily="2" charset="0"/>
            </a:endParaRPr>
          </a:p>
        </p:txBody>
      </p:sp>
      <p:sp>
        <p:nvSpPr>
          <p:cNvPr id="19" name="Subtitle 19">
            <a:extLst>
              <a:ext uri="{FF2B5EF4-FFF2-40B4-BE49-F238E27FC236}">
                <a16:creationId xmlns:a16="http://schemas.microsoft.com/office/drawing/2014/main" id="{7022831A-46FF-434C-BC5B-EBF87A09BDAA}"/>
              </a:ext>
            </a:extLst>
          </p:cNvPr>
          <p:cNvSpPr txBox="1">
            <a:spLocks/>
          </p:cNvSpPr>
          <p:nvPr/>
        </p:nvSpPr>
        <p:spPr>
          <a:xfrm rot="18768445">
            <a:off x="4950016" y="1381595"/>
            <a:ext cx="1358538" cy="346346"/>
          </a:xfrm>
          <a:prstGeom prst="rect">
            <a:avLst/>
          </a:prstGeom>
        </p:spPr>
        <p:txBody>
          <a:bodyPr vert="horz" lIns="73152" tIns="36576" rIns="73152" bIns="36576" rtlCol="0">
            <a:normAutofit/>
          </a:bodyPr>
          <a:lstStyle/>
          <a:p>
            <a:pPr algn="ctr">
              <a:lnSpc>
                <a:spcPct val="90000"/>
              </a:lnSpc>
              <a:spcBef>
                <a:spcPts val="800"/>
              </a:spcBef>
            </a:pPr>
            <a:r>
              <a:rPr lang="en-US" sz="1920" dirty="0" err="1">
                <a:latin typeface="#9Slide03 Arima Madurai Black" panose="00000A00000000000000" pitchFamily="2" charset="0"/>
                <a:cs typeface="#9Slide03 Arima Madurai Black" panose="00000A00000000000000" pitchFamily="2" charset="0"/>
              </a:rPr>
              <a:t>Nội</a:t>
            </a:r>
            <a:r>
              <a:rPr lang="en-US" sz="1920" dirty="0">
                <a:latin typeface="#9Slide03 Arima Madurai Black" panose="00000A00000000000000" pitchFamily="2" charset="0"/>
                <a:cs typeface="#9Slide03 Arima Madurai Black" panose="00000A00000000000000" pitchFamily="2" charset="0"/>
              </a:rPr>
              <a:t> dung</a:t>
            </a:r>
          </a:p>
        </p:txBody>
      </p:sp>
      <p:sp>
        <p:nvSpPr>
          <p:cNvPr id="20" name="Subtitle 19">
            <a:extLst>
              <a:ext uri="{FF2B5EF4-FFF2-40B4-BE49-F238E27FC236}">
                <a16:creationId xmlns:a16="http://schemas.microsoft.com/office/drawing/2014/main" id="{F5521CBA-1D0E-41AF-87C3-0966F810E51D}"/>
              </a:ext>
            </a:extLst>
          </p:cNvPr>
          <p:cNvSpPr txBox="1">
            <a:spLocks/>
          </p:cNvSpPr>
          <p:nvPr/>
        </p:nvSpPr>
        <p:spPr>
          <a:xfrm rot="1916937">
            <a:off x="2345509" y="3269296"/>
            <a:ext cx="1358538" cy="346346"/>
          </a:xfrm>
          <a:prstGeom prst="rect">
            <a:avLst/>
          </a:prstGeom>
        </p:spPr>
        <p:txBody>
          <a:bodyPr vert="horz" lIns="73152" tIns="36576" rIns="73152" bIns="36576" rtlCol="0">
            <a:normAutofit/>
          </a:bodyPr>
          <a:lstStyle/>
          <a:p>
            <a:pPr algn="ctr">
              <a:lnSpc>
                <a:spcPct val="90000"/>
              </a:lnSpc>
              <a:spcBef>
                <a:spcPts val="800"/>
              </a:spcBef>
            </a:pPr>
            <a:r>
              <a:rPr lang="en-US" sz="1920" dirty="0">
                <a:latin typeface="#9Slide03 Arima Madurai Black" panose="00000A00000000000000" pitchFamily="2" charset="0"/>
                <a:cs typeface="#9Slide03 Arima Madurai Black" panose="00000A00000000000000" pitchFamily="2" charset="0"/>
              </a:rPr>
              <a:t>Ý </a:t>
            </a:r>
            <a:r>
              <a:rPr lang="en-US" sz="1920" dirty="0" err="1">
                <a:latin typeface="#9Slide03 Arima Madurai Black" panose="00000A00000000000000" pitchFamily="2" charset="0"/>
                <a:cs typeface="#9Slide03 Arima Madurai Black" panose="00000A00000000000000" pitchFamily="2" charset="0"/>
              </a:rPr>
              <a:t>nghĩa</a:t>
            </a:r>
            <a:endParaRPr lang="en-US" sz="192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73088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C599F-6790-49A3-BAA0-2264C93507CC}"/>
              </a:ext>
            </a:extLst>
          </p:cNvPr>
          <p:cNvSpPr txBox="1"/>
          <p:nvPr/>
        </p:nvSpPr>
        <p:spPr>
          <a:xfrm>
            <a:off x="2438400" y="310730"/>
            <a:ext cx="4876800" cy="923330"/>
          </a:xfrm>
          <a:prstGeom prst="rect">
            <a:avLst/>
          </a:prstGeom>
          <a:noFill/>
        </p:spPr>
        <p:txBody>
          <a:bodyPr wrap="square">
            <a:spAutoFit/>
          </a:bodyPr>
          <a:lstStyle/>
          <a:p>
            <a:pPr algn="ctr"/>
            <a:r>
              <a:rPr lang="en-US" sz="5400" dirty="0">
                <a:solidFill>
                  <a:srgbClr val="FF0000"/>
                </a:solidFill>
                <a:latin typeface="#9Slide05 SVNCookie" panose="020B0606040200020203" pitchFamily="34" charset="0"/>
              </a:rPr>
              <a:t>1. </a:t>
            </a:r>
            <a:r>
              <a:rPr lang="en-US" sz="5400" dirty="0" err="1">
                <a:solidFill>
                  <a:srgbClr val="FF0000"/>
                </a:solidFill>
                <a:latin typeface="#9Slide05 SVNCookie" panose="020B0606040200020203" pitchFamily="34" charset="0"/>
              </a:rPr>
              <a:t>Nội</a:t>
            </a:r>
            <a:r>
              <a:rPr lang="en-US" sz="5400" dirty="0">
                <a:solidFill>
                  <a:srgbClr val="FF0000"/>
                </a:solidFill>
                <a:latin typeface="#9Slide05 SVNCookie" panose="020B0606040200020203" pitchFamily="34" charset="0"/>
              </a:rPr>
              <a:t> dung, ý </a:t>
            </a:r>
            <a:r>
              <a:rPr lang="en-US" sz="5400" dirty="0" err="1">
                <a:solidFill>
                  <a:srgbClr val="FF0000"/>
                </a:solidFill>
                <a:latin typeface="#9Slide05 SVNCookie" panose="020B0606040200020203" pitchFamily="34" charset="0"/>
              </a:rPr>
              <a:t>nghĩa</a:t>
            </a:r>
            <a:endParaRPr lang="en-US" sz="5400" dirty="0">
              <a:solidFill>
                <a:srgbClr val="FF0000"/>
              </a:solidFill>
              <a:latin typeface="#9Slide05 SVNCookie" panose="020B0606040200020203" pitchFamily="34" charset="0"/>
            </a:endParaRPr>
          </a:p>
        </p:txBody>
      </p:sp>
      <p:pic>
        <p:nvPicPr>
          <p:cNvPr id="3" name="图片 292">
            <a:extLst>
              <a:ext uri="{FF2B5EF4-FFF2-40B4-BE49-F238E27FC236}">
                <a16:creationId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18488" y="1498947"/>
            <a:ext cx="5208950" cy="3625517"/>
          </a:xfrm>
          <a:prstGeom prst="rect">
            <a:avLst/>
          </a:prstGeom>
        </p:spPr>
      </p:pic>
      <p:pic>
        <p:nvPicPr>
          <p:cNvPr id="4" name="图片 296">
            <a:extLst>
              <a:ext uri="{FF2B5EF4-FFF2-40B4-BE49-F238E27FC236}">
                <a16:creationId xmlns:a16="http://schemas.microsoft.com/office/drawing/2014/main" id="{D585F9DD-F1EA-4937-8CBE-B42BD0B86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4710725" y="1498947"/>
            <a:ext cx="5208950" cy="3625517"/>
          </a:xfrm>
          <a:prstGeom prst="rect">
            <a:avLst/>
          </a:prstGeom>
        </p:spPr>
      </p:pic>
      <p:sp>
        <p:nvSpPr>
          <p:cNvPr id="5" name="TextBox 4">
            <a:extLst>
              <a:ext uri="{FF2B5EF4-FFF2-40B4-BE49-F238E27FC236}">
                <a16:creationId xmlns:a16="http://schemas.microsoft.com/office/drawing/2014/main" id="{8B0C9A58-7E1A-4F1A-96DF-4C3A825010F7}"/>
              </a:ext>
            </a:extLst>
          </p:cNvPr>
          <p:cNvSpPr txBox="1"/>
          <p:nvPr/>
        </p:nvSpPr>
        <p:spPr>
          <a:xfrm>
            <a:off x="5740400" y="2726583"/>
            <a:ext cx="3259816" cy="1815882"/>
          </a:xfrm>
          <a:prstGeom prst="rect">
            <a:avLst/>
          </a:prstGeom>
          <a:noFill/>
        </p:spPr>
        <p:txBody>
          <a:bodyPr wrap="square">
            <a:spAutoFit/>
          </a:bodyPr>
          <a:lstStyle/>
          <a:p>
            <a:pPr algn="ctr"/>
            <a:r>
              <a:rPr lang="nl-NL" sz="2800" b="1" dirty="0">
                <a:latin typeface="#9Slide03 Arima Madurai" panose="00000500000000000000" pitchFamily="2" charset="0"/>
                <a:cs typeface="#9Slide03 Arima Madurai" panose="00000500000000000000" pitchFamily="2" charset="0"/>
              </a:rPr>
              <a:t>Bài học về cách kết bạn, sự trách nhiệm và ý nghĩa của tình bạn</a:t>
            </a:r>
            <a:endParaRPr lang="en-US" sz="3200" b="1" dirty="0">
              <a:latin typeface="#9Slide03 Arima Madurai" panose="00000500000000000000" pitchFamily="2" charset="0"/>
              <a:cs typeface="#9Slide03 Arima Madurai" panose="00000500000000000000" pitchFamily="2" charset="0"/>
            </a:endParaRPr>
          </a:p>
        </p:txBody>
      </p:sp>
      <p:sp>
        <p:nvSpPr>
          <p:cNvPr id="6" name="TextBox 5">
            <a:extLst>
              <a:ext uri="{FF2B5EF4-FFF2-40B4-BE49-F238E27FC236}">
                <a16:creationId xmlns:a16="http://schemas.microsoft.com/office/drawing/2014/main" id="{46169565-7BBA-46BF-9E59-4CEA60BC655F}"/>
              </a:ext>
            </a:extLst>
          </p:cNvPr>
          <p:cNvSpPr txBox="1"/>
          <p:nvPr/>
        </p:nvSpPr>
        <p:spPr>
          <a:xfrm>
            <a:off x="931336" y="2855773"/>
            <a:ext cx="3377658" cy="1384995"/>
          </a:xfrm>
          <a:prstGeom prst="rect">
            <a:avLst/>
          </a:prstGeom>
          <a:noFill/>
        </p:spPr>
        <p:txBody>
          <a:bodyPr wrap="square">
            <a:spAutoFit/>
          </a:bodyPr>
          <a:lstStyle/>
          <a:p>
            <a:pPr algn="ctr"/>
            <a:r>
              <a:rPr lang="nl-NL" sz="2800" b="1" dirty="0">
                <a:latin typeface="#9Slide03 Arima Madurai" panose="00000500000000000000" pitchFamily="2" charset="0"/>
                <a:cs typeface="#9Slide03 Arima Madurai" panose="00000500000000000000" pitchFamily="2" charset="0"/>
              </a:rPr>
              <a:t>Truyện kể về quá trình cảm hóa của hoàng tử bé và cáo.</a:t>
            </a:r>
            <a:endParaRPr lang="vi-VN" sz="3200" b="1" dirty="0">
              <a:solidFill>
                <a:srgbClr val="00000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5687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C599F-6790-49A3-BAA0-2264C93507CC}"/>
              </a:ext>
            </a:extLst>
          </p:cNvPr>
          <p:cNvSpPr txBox="1"/>
          <p:nvPr/>
        </p:nvSpPr>
        <p:spPr>
          <a:xfrm>
            <a:off x="2438400" y="310730"/>
            <a:ext cx="4876800" cy="923330"/>
          </a:xfrm>
          <a:prstGeom prst="rect">
            <a:avLst/>
          </a:prstGeom>
          <a:noFill/>
        </p:spPr>
        <p:txBody>
          <a:bodyPr wrap="square">
            <a:spAutoFit/>
          </a:bodyPr>
          <a:lstStyle/>
          <a:p>
            <a:pPr algn="ctr"/>
            <a:r>
              <a:rPr lang="en-US" sz="5400" dirty="0">
                <a:solidFill>
                  <a:srgbClr val="FF0000"/>
                </a:solidFill>
                <a:latin typeface="#9Slide05 SVNCookie" panose="020B0606040200020203" pitchFamily="34" charset="0"/>
              </a:rPr>
              <a:t>2. </a:t>
            </a:r>
            <a:r>
              <a:rPr lang="en-US" sz="5400" dirty="0" err="1">
                <a:solidFill>
                  <a:srgbClr val="FF0000"/>
                </a:solidFill>
                <a:latin typeface="#9Slide05 SVNCookie" panose="020B0606040200020203" pitchFamily="34" charset="0"/>
              </a:rPr>
              <a:t>Nghệ</a:t>
            </a:r>
            <a:r>
              <a:rPr lang="en-US" sz="5400" dirty="0">
                <a:solidFill>
                  <a:srgbClr val="FF0000"/>
                </a:solidFill>
                <a:latin typeface="#9Slide05 SVNCookie" panose="020B0606040200020203" pitchFamily="34" charset="0"/>
              </a:rPr>
              <a:t> </a:t>
            </a:r>
            <a:r>
              <a:rPr lang="en-US" sz="5400" dirty="0" err="1">
                <a:solidFill>
                  <a:srgbClr val="FF0000"/>
                </a:solidFill>
                <a:latin typeface="#9Slide05 SVNCookie" panose="020B0606040200020203" pitchFamily="34" charset="0"/>
              </a:rPr>
              <a:t>thuật</a:t>
            </a:r>
            <a:endParaRPr lang="en-US" sz="5400" dirty="0">
              <a:solidFill>
                <a:srgbClr val="FF0000"/>
              </a:solidFill>
              <a:latin typeface="#9Slide05 SVNCookie" panose="020B0606040200020203" pitchFamily="34" charset="0"/>
            </a:endParaRPr>
          </a:p>
        </p:txBody>
      </p:sp>
      <p:pic>
        <p:nvPicPr>
          <p:cNvPr id="3" name="图片 292">
            <a:extLst>
              <a:ext uri="{FF2B5EF4-FFF2-40B4-BE49-F238E27FC236}">
                <a16:creationId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155584" y="1285266"/>
            <a:ext cx="5483142" cy="3890404"/>
          </a:xfrm>
          <a:prstGeom prst="rect">
            <a:avLst/>
          </a:prstGeom>
        </p:spPr>
      </p:pic>
      <p:pic>
        <p:nvPicPr>
          <p:cNvPr id="4" name="图片 296">
            <a:extLst>
              <a:ext uri="{FF2B5EF4-FFF2-40B4-BE49-F238E27FC236}">
                <a16:creationId xmlns:a16="http://schemas.microsoft.com/office/drawing/2014/main" id="{D585F9DD-F1EA-4937-8CBE-B42BD0B86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4573629" y="1285266"/>
            <a:ext cx="5483142" cy="3890404"/>
          </a:xfrm>
          <a:prstGeom prst="rect">
            <a:avLst/>
          </a:prstGeom>
        </p:spPr>
      </p:pic>
      <p:sp>
        <p:nvSpPr>
          <p:cNvPr id="5" name="TextBox 4">
            <a:extLst>
              <a:ext uri="{FF2B5EF4-FFF2-40B4-BE49-F238E27FC236}">
                <a16:creationId xmlns:a16="http://schemas.microsoft.com/office/drawing/2014/main" id="{8B0C9A58-7E1A-4F1A-96DF-4C3A825010F7}"/>
              </a:ext>
            </a:extLst>
          </p:cNvPr>
          <p:cNvSpPr txBox="1"/>
          <p:nvPr/>
        </p:nvSpPr>
        <p:spPr>
          <a:xfrm>
            <a:off x="5666223" y="2630262"/>
            <a:ext cx="3297954" cy="1815882"/>
          </a:xfrm>
          <a:prstGeom prst="rect">
            <a:avLst/>
          </a:prstGeom>
          <a:noFill/>
        </p:spPr>
        <p:txBody>
          <a:bodyPr wrap="square">
            <a:spAutoFit/>
          </a:bodyPr>
          <a:lstStyle/>
          <a:p>
            <a:pPr algn="just"/>
            <a:r>
              <a:rPr lang="nl-NL" sz="2700" b="1" dirty="0">
                <a:latin typeface="#9Slide03 Arima Madurai" panose="00000500000000000000" pitchFamily="2" charset="0"/>
                <a:cs typeface="#9Slide03 Arima Madurai" panose="00000500000000000000" pitchFamily="2" charset="0"/>
              </a:rPr>
              <a:t>Xây dựng hình tượng nhân vật phù hợp với tâm lí, suy nghĩ của trẻ thơ.</a:t>
            </a:r>
            <a:endParaRPr lang="en-US" sz="2700" b="1" dirty="0">
              <a:latin typeface="#9Slide03 Arima Madurai" panose="00000500000000000000" pitchFamily="2" charset="0"/>
              <a:cs typeface="#9Slide03 Arima Madurai" panose="00000500000000000000" pitchFamily="2" charset="0"/>
            </a:endParaRPr>
          </a:p>
        </p:txBody>
      </p:sp>
      <p:sp>
        <p:nvSpPr>
          <p:cNvPr id="6" name="TextBox 5">
            <a:extLst>
              <a:ext uri="{FF2B5EF4-FFF2-40B4-BE49-F238E27FC236}">
                <a16:creationId xmlns:a16="http://schemas.microsoft.com/office/drawing/2014/main" id="{46169565-7BBA-46BF-9E59-4CEA60BC655F}"/>
              </a:ext>
            </a:extLst>
          </p:cNvPr>
          <p:cNvSpPr txBox="1"/>
          <p:nvPr/>
        </p:nvSpPr>
        <p:spPr>
          <a:xfrm>
            <a:off x="796410" y="2661040"/>
            <a:ext cx="3589867" cy="1754326"/>
          </a:xfrm>
          <a:prstGeom prst="rect">
            <a:avLst/>
          </a:prstGeom>
          <a:noFill/>
        </p:spPr>
        <p:txBody>
          <a:bodyPr wrap="square">
            <a:spAutoFit/>
          </a:bodyPr>
          <a:lstStyle/>
          <a:p>
            <a:pPr algn="just"/>
            <a:r>
              <a:rPr lang="nl-NL" sz="2700" b="1" dirty="0">
                <a:latin typeface="#9Slide03 Arima Madurai" panose="00000500000000000000" pitchFamily="2" charset="0"/>
                <a:cs typeface="#9Slide03 Arima Madurai" panose="00000500000000000000" pitchFamily="2" charset="0"/>
              </a:rPr>
              <a:t>Kể kết hợp với biểu cảm, miêu tả (đặc biệt là sử dụng nghệ thuật nhân hoá đặc sắc.)</a:t>
            </a:r>
            <a:endParaRPr lang="en-US" sz="2700" b="1"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7529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5F2B4-FC5C-4DCF-91F2-F8A1B2B042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a16="http://schemas.microsoft.com/office/drawing/2014/main" id="{1B24F9BF-CBBD-4F22-8125-72648214B0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a16="http://schemas.microsoft.com/office/drawing/2014/main" id="{4F388B1D-FB09-40D5-8DE5-03DD0DAE0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a16="http://schemas.microsoft.com/office/drawing/2014/main" id="{33C4498F-4BCD-40F4-8AFC-6268A6B2AC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a16="http://schemas.microsoft.com/office/drawing/2014/main" id="{E49A3C98-F874-4901-87F5-6B9D57563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a16="http://schemas.microsoft.com/office/drawing/2014/main" id="{90FB701C-5534-4FA5-98B4-689159D06F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a16="http://schemas.microsoft.com/office/drawing/2014/main" id="{3B74DBE9-2D01-4870-B001-44FF0612A3B5}"/>
              </a:ext>
            </a:extLst>
          </p:cNvPr>
          <p:cNvSpPr txBox="1"/>
          <p:nvPr/>
        </p:nvSpPr>
        <p:spPr>
          <a:xfrm>
            <a:off x="1006475" y="1224340"/>
            <a:ext cx="7740650" cy="1569660"/>
          </a:xfrm>
          <a:prstGeom prst="rect">
            <a:avLst/>
          </a:prstGeom>
          <a:noFill/>
        </p:spPr>
        <p:txBody>
          <a:bodyPr wrap="square">
            <a:spAutoFit/>
          </a:bodyPr>
          <a:lstStyle/>
          <a:p>
            <a:pPr algn="ctr"/>
            <a:r>
              <a:rPr lang="en-US" sz="8000" dirty="0">
                <a:solidFill>
                  <a:srgbClr val="FF0000"/>
                </a:solidFill>
                <a:latin typeface="#9Slide03 Arima Madurai Black" panose="00000A00000000000000" pitchFamily="2" charset="0"/>
                <a:cs typeface="#9Slide03 Arima Madurai Black" panose="00000A00000000000000" pitchFamily="2" charset="0"/>
              </a:rPr>
              <a:t>I. </a:t>
            </a:r>
            <a:r>
              <a:rPr lang="en-US" sz="9600" dirty="0" err="1">
                <a:solidFill>
                  <a:srgbClr val="FF0000"/>
                </a:solidFill>
                <a:latin typeface="#9Slide05 SVNCookie" panose="020B0606040200020203" pitchFamily="34" charset="0"/>
              </a:rPr>
              <a:t>Tìm</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hiểu</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chung</a:t>
            </a:r>
            <a:endParaRPr lang="en-US" sz="9600" dirty="0">
              <a:solidFill>
                <a:srgbClr val="FF0000"/>
              </a:solidFill>
              <a:latin typeface="#9Slide05 SVNCookie" panose="020B0606040200020203" pitchFamily="34" charset="0"/>
            </a:endParaRPr>
          </a:p>
        </p:txBody>
      </p:sp>
    </p:spTree>
    <p:extLst>
      <p:ext uri="{BB962C8B-B14F-4D97-AF65-F5344CB8AC3E}">
        <p14:creationId xmlns:p14="http://schemas.microsoft.com/office/powerpoint/2010/main" val="305724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Little Prince and Fox The Little Prince Poster Svg The | Etsy">
            <a:extLst>
              <a:ext uri="{FF2B5EF4-FFF2-40B4-BE49-F238E27FC236}">
                <a16:creationId xmlns:a16="http://schemas.microsoft.com/office/drawing/2014/main" id="{F336D62F-C3C0-4098-BC59-925B1F61A5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1" t="6037" r="23728" b="6109"/>
          <a:stretch/>
        </p:blipFill>
        <p:spPr bwMode="auto">
          <a:xfrm>
            <a:off x="361025" y="201999"/>
            <a:ext cx="4006128" cy="5082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6FCE33-9A18-4F2E-97BE-6128ED37EFC8}"/>
              </a:ext>
            </a:extLst>
          </p:cNvPr>
          <p:cNvSpPr txBox="1"/>
          <p:nvPr/>
        </p:nvSpPr>
        <p:spPr>
          <a:xfrm>
            <a:off x="5689317" y="693183"/>
            <a:ext cx="2749859" cy="923330"/>
          </a:xfrm>
          <a:prstGeom prst="rect">
            <a:avLst/>
          </a:prstGeom>
          <a:noFill/>
        </p:spPr>
        <p:txBody>
          <a:bodyPr wrap="square">
            <a:spAutoFit/>
          </a:bodyPr>
          <a:lstStyle/>
          <a:p>
            <a:pPr algn="ctr"/>
            <a:r>
              <a:rPr lang="en-US" sz="5400" dirty="0" err="1">
                <a:solidFill>
                  <a:srgbClr val="FF0000"/>
                </a:solidFill>
                <a:latin typeface="#9Slide05 SVNCookie" panose="020B0606040200020203" pitchFamily="34" charset="0"/>
              </a:rPr>
              <a:t>Hóa</a:t>
            </a:r>
            <a:r>
              <a:rPr lang="en-US" sz="5400" dirty="0">
                <a:solidFill>
                  <a:srgbClr val="FF0000"/>
                </a:solidFill>
                <a:latin typeface="#9Slide05 SVNCookie" panose="020B0606040200020203" pitchFamily="34" charset="0"/>
              </a:rPr>
              <a:t> </a:t>
            </a:r>
            <a:r>
              <a:rPr lang="en-US" sz="5400" dirty="0" err="1">
                <a:solidFill>
                  <a:srgbClr val="FF0000"/>
                </a:solidFill>
                <a:latin typeface="#9Slide05 SVNCookie" panose="020B0606040200020203" pitchFamily="34" charset="0"/>
              </a:rPr>
              <a:t>thân</a:t>
            </a:r>
            <a:endParaRPr lang="en-US" sz="5400" dirty="0"/>
          </a:p>
        </p:txBody>
      </p:sp>
      <p:sp>
        <p:nvSpPr>
          <p:cNvPr id="10" name="TextBox 9">
            <a:extLst>
              <a:ext uri="{FF2B5EF4-FFF2-40B4-BE49-F238E27FC236}">
                <a16:creationId xmlns:a16="http://schemas.microsoft.com/office/drawing/2014/main" id="{818510BE-4410-4BC7-81B3-8463EE0311D8}"/>
              </a:ext>
            </a:extLst>
          </p:cNvPr>
          <p:cNvSpPr txBox="1"/>
          <p:nvPr/>
        </p:nvSpPr>
        <p:spPr>
          <a:xfrm>
            <a:off x="4735919" y="1746229"/>
            <a:ext cx="4656656" cy="3046988"/>
          </a:xfrm>
          <a:prstGeom prst="rect">
            <a:avLst/>
          </a:prstGeom>
          <a:noFill/>
        </p:spPr>
        <p:txBody>
          <a:bodyPr wrap="square">
            <a:spAutoFit/>
          </a:bodyPr>
          <a:lstStyle/>
          <a:p>
            <a:pPr algn="ctr"/>
            <a:r>
              <a:rPr lang="en-US" sz="4800" dirty="0" err="1">
                <a:latin typeface="#9Slide05 SVNCookie" panose="020B0606040200020203" pitchFamily="34" charset="0"/>
              </a:rPr>
              <a:t>Nhập</a:t>
            </a:r>
            <a:r>
              <a:rPr lang="en-US" sz="4800" dirty="0">
                <a:latin typeface="#9Slide05 SVNCookie" panose="020B0606040200020203" pitchFamily="34" charset="0"/>
              </a:rPr>
              <a:t> </a:t>
            </a:r>
            <a:r>
              <a:rPr lang="en-US" sz="4800" dirty="0" err="1">
                <a:latin typeface="#9Slide05 SVNCookie" panose="020B0606040200020203" pitchFamily="34" charset="0"/>
              </a:rPr>
              <a:t>vai</a:t>
            </a:r>
            <a:r>
              <a:rPr lang="en-US" sz="4800" dirty="0">
                <a:latin typeface="#9Slide05 SVNCookie" panose="020B0606040200020203" pitchFamily="34" charset="0"/>
              </a:rPr>
              <a:t> </a:t>
            </a:r>
            <a:r>
              <a:rPr lang="en-US" sz="4800" dirty="0" err="1">
                <a:latin typeface="#9Slide05 SVNCookie" panose="020B0606040200020203" pitchFamily="34" charset="0"/>
              </a:rPr>
              <a:t>cáo</a:t>
            </a:r>
            <a:r>
              <a:rPr lang="en-US" sz="4800" dirty="0">
                <a:latin typeface="#9Slide05 SVNCookie" panose="020B0606040200020203" pitchFamily="34" charset="0"/>
              </a:rPr>
              <a:t>, </a:t>
            </a:r>
            <a:r>
              <a:rPr lang="en-US" sz="4800" dirty="0" err="1">
                <a:latin typeface="#9Slide05 SVNCookie" panose="020B0606040200020203" pitchFamily="34" charset="0"/>
              </a:rPr>
              <a:t>viết</a:t>
            </a:r>
            <a:r>
              <a:rPr lang="en-US" sz="4800" dirty="0">
                <a:latin typeface="#9Slide05 SVNCookie" panose="020B0606040200020203" pitchFamily="34" charset="0"/>
              </a:rPr>
              <a:t> </a:t>
            </a:r>
            <a:r>
              <a:rPr lang="en-US" sz="4800" dirty="0" err="1">
                <a:latin typeface="#9Slide05 SVNCookie" panose="020B0606040200020203" pitchFamily="34" charset="0"/>
              </a:rPr>
              <a:t>tiếp</a:t>
            </a:r>
            <a:r>
              <a:rPr lang="en-US" sz="4800" dirty="0">
                <a:latin typeface="#9Slide05 SVNCookie" panose="020B0606040200020203" pitchFamily="34" charset="0"/>
              </a:rPr>
              <a:t> (5-7 </a:t>
            </a:r>
            <a:r>
              <a:rPr lang="en-US" sz="4800" dirty="0" err="1">
                <a:latin typeface="#9Slide05 SVNCookie" panose="020B0606040200020203" pitchFamily="34" charset="0"/>
              </a:rPr>
              <a:t>câu</a:t>
            </a:r>
            <a:r>
              <a:rPr lang="en-US" sz="4800" dirty="0">
                <a:latin typeface="#9Slide05 SVNCookie" panose="020B0606040200020203" pitchFamily="34" charset="0"/>
              </a:rPr>
              <a:t>) </a:t>
            </a:r>
            <a:r>
              <a:rPr lang="en-US" sz="4800" dirty="0" err="1">
                <a:latin typeface="#9Slide05 SVNCookie" panose="020B0606040200020203" pitchFamily="34" charset="0"/>
              </a:rPr>
              <a:t>bộc</a:t>
            </a:r>
            <a:r>
              <a:rPr lang="en-US" sz="4800" dirty="0">
                <a:latin typeface="#9Slide05 SVNCookie" panose="020B0606040200020203" pitchFamily="34" charset="0"/>
              </a:rPr>
              <a:t> </a:t>
            </a:r>
            <a:r>
              <a:rPr lang="en-US" sz="4800" dirty="0" err="1">
                <a:latin typeface="#9Slide05 SVNCookie" panose="020B0606040200020203" pitchFamily="34" charset="0"/>
              </a:rPr>
              <a:t>lộ</a:t>
            </a:r>
            <a:r>
              <a:rPr lang="en-US" sz="4800" dirty="0">
                <a:latin typeface="#9Slide05 SVNCookie" panose="020B0606040200020203" pitchFamily="34" charset="0"/>
              </a:rPr>
              <a:t> </a:t>
            </a:r>
            <a:r>
              <a:rPr lang="en-US" sz="4800" dirty="0" err="1">
                <a:latin typeface="#9Slide05 SVNCookie" panose="020B0606040200020203" pitchFamily="34" charset="0"/>
              </a:rPr>
              <a:t>cảm</a:t>
            </a:r>
            <a:r>
              <a:rPr lang="en-US" sz="4800" dirty="0">
                <a:latin typeface="#9Slide05 SVNCookie" panose="020B0606040200020203" pitchFamily="34" charset="0"/>
              </a:rPr>
              <a:t> </a:t>
            </a:r>
            <a:r>
              <a:rPr lang="en-US" sz="4800" dirty="0" err="1">
                <a:latin typeface="#9Slide05 SVNCookie" panose="020B0606040200020203" pitchFamily="34" charset="0"/>
              </a:rPr>
              <a:t>xúc</a:t>
            </a:r>
            <a:r>
              <a:rPr lang="en-US" sz="4800" dirty="0">
                <a:latin typeface="#9Slide05 SVNCookie" panose="020B0606040200020203" pitchFamily="34" charset="0"/>
              </a:rPr>
              <a:t> </a:t>
            </a:r>
            <a:r>
              <a:rPr lang="en-US" sz="4800" dirty="0" err="1">
                <a:latin typeface="#9Slide05 SVNCookie" panose="020B0606040200020203" pitchFamily="34" charset="0"/>
              </a:rPr>
              <a:t>của</a:t>
            </a:r>
            <a:r>
              <a:rPr lang="en-US" sz="4800" dirty="0">
                <a:latin typeface="#9Slide05 SVNCookie" panose="020B0606040200020203" pitchFamily="34" charset="0"/>
              </a:rPr>
              <a:t> </a:t>
            </a:r>
            <a:r>
              <a:rPr lang="en-US" sz="4800" dirty="0" err="1">
                <a:latin typeface="#9Slide05 SVNCookie" panose="020B0606040200020203" pitchFamily="34" charset="0"/>
              </a:rPr>
              <a:t>nhân</a:t>
            </a:r>
            <a:r>
              <a:rPr lang="en-US" sz="4800" dirty="0">
                <a:latin typeface="#9Slide05 SVNCookie" panose="020B0606040200020203" pitchFamily="34" charset="0"/>
              </a:rPr>
              <a:t> </a:t>
            </a:r>
            <a:r>
              <a:rPr lang="en-US" sz="4800" dirty="0" err="1">
                <a:latin typeface="#9Slide05 SVNCookie" panose="020B0606040200020203" pitchFamily="34" charset="0"/>
              </a:rPr>
              <a:t>vật</a:t>
            </a:r>
            <a:r>
              <a:rPr lang="en-US" sz="4800" dirty="0">
                <a:latin typeface="#9Slide05 SVNCookie" panose="020B0606040200020203" pitchFamily="34" charset="0"/>
              </a:rPr>
              <a:t> </a:t>
            </a:r>
            <a:r>
              <a:rPr lang="en-US" sz="4800" dirty="0" err="1">
                <a:latin typeface="#9Slide05 SVNCookie" panose="020B0606040200020203" pitchFamily="34" charset="0"/>
              </a:rPr>
              <a:t>cáo</a:t>
            </a:r>
            <a:r>
              <a:rPr lang="en-US" sz="4800" dirty="0">
                <a:latin typeface="#9Slide05 SVNCookie" panose="020B0606040200020203" pitchFamily="34" charset="0"/>
              </a:rPr>
              <a:t> </a:t>
            </a:r>
            <a:r>
              <a:rPr lang="en-US" sz="4800" dirty="0" err="1">
                <a:latin typeface="#9Slide05 SVNCookie" panose="020B0606040200020203" pitchFamily="34" charset="0"/>
              </a:rPr>
              <a:t>sau</a:t>
            </a:r>
            <a:r>
              <a:rPr lang="en-US" sz="4800" dirty="0">
                <a:latin typeface="#9Slide05 SVNCookie" panose="020B0606040200020203" pitchFamily="34" charset="0"/>
              </a:rPr>
              <a:t> </a:t>
            </a:r>
            <a:r>
              <a:rPr lang="en-US" sz="4800" dirty="0" err="1">
                <a:latin typeface="#9Slide05 SVNCookie" panose="020B0606040200020203" pitchFamily="34" charset="0"/>
              </a:rPr>
              <a:t>khi</a:t>
            </a:r>
            <a:r>
              <a:rPr lang="en-US" sz="4800" dirty="0">
                <a:latin typeface="#9Slide05 SVNCookie" panose="020B0606040200020203" pitchFamily="34" charset="0"/>
              </a:rPr>
              <a:t> </a:t>
            </a:r>
            <a:r>
              <a:rPr lang="en-US" sz="4800" dirty="0" err="1">
                <a:latin typeface="#9Slide05 SVNCookie" panose="020B0606040200020203" pitchFamily="34" charset="0"/>
              </a:rPr>
              <a:t>từ</a:t>
            </a:r>
            <a:r>
              <a:rPr lang="en-US" sz="4800" dirty="0">
                <a:latin typeface="#9Slide05 SVNCookie" panose="020B0606040200020203" pitchFamily="34" charset="0"/>
              </a:rPr>
              <a:t> </a:t>
            </a:r>
            <a:r>
              <a:rPr lang="en-US" sz="4800" dirty="0" err="1">
                <a:latin typeface="#9Slide05 SVNCookie" panose="020B0606040200020203" pitchFamily="34" charset="0"/>
              </a:rPr>
              <a:t>biệt</a:t>
            </a:r>
            <a:r>
              <a:rPr lang="en-US" sz="4800" dirty="0">
                <a:latin typeface="#9Slide05 SVNCookie" panose="020B0606040200020203" pitchFamily="34" charset="0"/>
              </a:rPr>
              <a:t> </a:t>
            </a:r>
            <a:r>
              <a:rPr lang="en-US" sz="4800" dirty="0" err="1">
                <a:latin typeface="#9Slide05 SVNCookie" panose="020B0606040200020203" pitchFamily="34" charset="0"/>
              </a:rPr>
              <a:t>Hoàng</a:t>
            </a:r>
            <a:r>
              <a:rPr lang="en-US" sz="4800" dirty="0">
                <a:latin typeface="#9Slide05 SVNCookie" panose="020B0606040200020203" pitchFamily="34" charset="0"/>
              </a:rPr>
              <a:t> </a:t>
            </a:r>
            <a:r>
              <a:rPr lang="en-US" sz="4800" dirty="0" err="1">
                <a:latin typeface="#9Slide05 SVNCookie" panose="020B0606040200020203" pitchFamily="34" charset="0"/>
              </a:rPr>
              <a:t>tử</a:t>
            </a:r>
            <a:r>
              <a:rPr lang="en-US" sz="4800" dirty="0">
                <a:latin typeface="#9Slide05 SVNCookie" panose="020B0606040200020203" pitchFamily="34" charset="0"/>
              </a:rPr>
              <a:t> </a:t>
            </a:r>
            <a:r>
              <a:rPr lang="en-US" sz="4800" dirty="0" err="1">
                <a:latin typeface="#9Slide05 SVNCookie" panose="020B0606040200020203" pitchFamily="34" charset="0"/>
              </a:rPr>
              <a:t>bé</a:t>
            </a:r>
            <a:r>
              <a:rPr lang="en-US" sz="4800" dirty="0">
                <a:latin typeface="#9Slide05 SVNCookie" panose="020B0606040200020203" pitchFamily="34" charset="0"/>
              </a:rPr>
              <a:t>.</a:t>
            </a:r>
            <a:endParaRPr lang="en-US" sz="4800" dirty="0"/>
          </a:p>
        </p:txBody>
      </p:sp>
    </p:spTree>
    <p:extLst>
      <p:ext uri="{BB962C8B-B14F-4D97-AF65-F5344CB8AC3E}">
        <p14:creationId xmlns:p14="http://schemas.microsoft.com/office/powerpoint/2010/main" val="9189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06BCC6-6C4C-4350-98E3-A3BACDA6FF76}"/>
              </a:ext>
            </a:extLst>
          </p:cNvPr>
          <p:cNvSpPr>
            <a:spLocks noGrp="1"/>
          </p:cNvSpPr>
          <p:nvPr>
            <p:ph idx="1"/>
          </p:nvPr>
        </p:nvSpPr>
        <p:spPr>
          <a:xfrm>
            <a:off x="0" y="375386"/>
            <a:ext cx="9753600" cy="4941570"/>
          </a:xfrm>
        </p:spPr>
        <p:txBody>
          <a:bodyPr>
            <a:normAutofit lnSpcReduction="10000"/>
          </a:bodyPr>
          <a:lstStyle/>
          <a:p>
            <a:pPr marL="0" indent="0" algn="just">
              <a:lnSpc>
                <a:spcPct val="110000"/>
              </a:lnSpc>
              <a:buNone/>
            </a:pP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Sau khi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rời đi,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vi-VN" sz="2800" b="0" i="0" dirty="0">
                <a:solidFill>
                  <a:srgbClr val="000000"/>
                </a:solidFill>
                <a:effectLst/>
                <a:latin typeface="#9Slide03 Arima Madurai" panose="00000500000000000000" pitchFamily="2" charset="0"/>
                <a:cs typeface="#9Slide03 Arima Madurai" panose="00000500000000000000" pitchFamily="2" charset="0"/>
              </a:rPr>
              <a:t> quay trở về nhìn những cánh đồng lúa mì vàng óng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và</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vi-VN"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ngồi lặng im</a:t>
            </a:r>
            <a:r>
              <a:rPr lang="en-US" sz="2800" b="0" i="0" dirty="0">
                <a:solidFill>
                  <a:srgbClr val="000000"/>
                </a:solidFill>
                <a:effectLst/>
                <a:latin typeface="#9Slide03 Arima Madurai" panose="00000500000000000000" pitchFamily="2" charset="0"/>
                <a:cs typeface="#9Slide03 Arima Madurai" panose="00000500000000000000" pitchFamily="2" charset="0"/>
              </a:rPr>
              <a:t>, h</a:t>
            </a:r>
            <a:r>
              <a:rPr lang="vi-VN" sz="2800" b="0" i="0" dirty="0">
                <a:solidFill>
                  <a:srgbClr val="000000"/>
                </a:solidFill>
                <a:effectLst/>
                <a:latin typeface="#9Slide03 Arima Madurai" panose="00000500000000000000" pitchFamily="2" charset="0"/>
                <a:cs typeface="#9Slide03 Arima Madurai" panose="00000500000000000000" pitchFamily="2" charset="0"/>
              </a:rPr>
              <a:t>ướng con mắt ra xa tận chân trời.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tưởng tượng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đến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một</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ngày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trở</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về</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đây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thăm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vi-VN" sz="2800" b="0" i="0" dirty="0">
                <a:solidFill>
                  <a:srgbClr val="000000"/>
                </a:solidFill>
                <a:effectLst/>
                <a:latin typeface="#9Slide03 Arima Madurai" panose="00000500000000000000" pitchFamily="2" charset="0"/>
                <a:cs typeface="#9Slide03 Arima Madurai" panose="00000500000000000000" pitchFamily="2" charset="0"/>
              </a:rPr>
              <a:t>. Cứ thế,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chúng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mình</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ngồi xích lại gần nhau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kể</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cho</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nhau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những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điều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thú</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vị</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xảy</a:t>
            </a:r>
            <a:r>
              <a:rPr lang="en-US" sz="2800" b="0" i="0" dirty="0">
                <a:solidFill>
                  <a:srgbClr val="000000"/>
                </a:solidFill>
                <a:effectLst/>
                <a:latin typeface="#9Slide03 Arima Madurai" panose="00000500000000000000" pitchFamily="2" charset="0"/>
                <a:cs typeface="#9Slide03 Arima Madurai" panose="00000500000000000000" pitchFamily="2" charset="0"/>
              </a:rPr>
              <a:t> ra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trong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khoảng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thời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gian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mình</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xa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nhau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Lúc</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này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đây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dù</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xa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nhưng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vẫn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muốn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gửi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lời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ơn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vì</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hóa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mang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lại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cho</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giác</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ấm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áp</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vốn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thiếu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bấy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lâu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này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Dù</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lúc</a:t>
            </a:r>
            <a:r>
              <a:rPr lang="en-US" sz="2800" b="0" i="0" dirty="0">
                <a:solidFill>
                  <a:srgbClr val="000000"/>
                </a:solidFill>
                <a:effectLst/>
                <a:latin typeface="#9Slide03 Arima Madurai" panose="00000500000000000000" pitchFamily="2" charset="0"/>
                <a:cs typeface="#9Slide03 Arima Madurai" panose="00000500000000000000" pitchFamily="2" charset="0"/>
              </a:rPr>
              <a:t> chia </a:t>
            </a:r>
            <a:r>
              <a:rPr lang="en-US" sz="2800" b="0" i="0" dirty="0" err="1">
                <a:solidFill>
                  <a:srgbClr val="000000"/>
                </a:solidFill>
                <a:effectLst/>
                <a:latin typeface="#9Slide03 Arima Madurai" panose="00000500000000000000" pitchFamily="2" charset="0"/>
                <a:cs typeface="#9Slide03 Arima Madurai" panose="00000500000000000000" pitchFamily="2" charset="0"/>
              </a:rPr>
              <a:t>xa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có</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chút</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buồn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nhưng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không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hối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hận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vì</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kết</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bạn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với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sẽ</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mãi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và</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không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quên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những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giây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phút</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được</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hóa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ơn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vì</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đến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và</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làm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bạn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nhé</a:t>
            </a:r>
            <a:r>
              <a:rPr lang="en-US" sz="2800" b="0" i="0" dirty="0">
                <a:solidFill>
                  <a:srgbClr val="000000"/>
                </a:solidFill>
                <a:effectLst/>
                <a:latin typeface="#9Slide03 Arima Madurai" panose="00000500000000000000" pitchFamily="2" charset="0"/>
                <a:cs typeface="#9Slide03 Arima Madurai" panose="00000500000000000000" pitchFamily="2" charset="0"/>
              </a:rPr>
              <a:t> –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hoàng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tử</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bé</a:t>
            </a:r>
            <a:r>
              <a:rPr lang="en-US" sz="2800" b="0" i="0" dirty="0">
                <a:solidFill>
                  <a:srgbClr val="000000"/>
                </a:solidFill>
                <a:effectLst/>
                <a:latin typeface="#9Slide03 Arima Madurai" panose="00000500000000000000" pitchFamily="2" charset="0"/>
                <a:cs typeface="#9Slide03 Arima Madurai" panose="00000500000000000000" pitchFamily="2" charset="0"/>
              </a:rPr>
              <a:t>.</a:t>
            </a:r>
            <a:endParaRPr lang="en-US" sz="28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498150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1733B-0369-4757-BBDE-2CC087B22D31}"/>
              </a:ext>
            </a:extLst>
          </p:cNvPr>
          <p:cNvSpPr txBox="1"/>
          <p:nvPr/>
        </p:nvSpPr>
        <p:spPr>
          <a:xfrm>
            <a:off x="4904508" y="692729"/>
            <a:ext cx="4064001" cy="4401205"/>
          </a:xfrm>
          <a:prstGeom prst="rect">
            <a:avLst/>
          </a:prstGeom>
          <a:noFill/>
        </p:spPr>
        <p:txBody>
          <a:bodyPr wrap="square" rtlCol="0">
            <a:spAutoFit/>
          </a:bodyPr>
          <a:lstStyle/>
          <a:p>
            <a:pPr algn="ctr"/>
            <a:r>
              <a:rPr lang="en-US" sz="4000" dirty="0">
                <a:solidFill>
                  <a:srgbClr val="FF0000"/>
                </a:solidFill>
                <a:latin typeface="#9Slide03 Arima Madurai Black" panose="00000A00000000000000" pitchFamily="2" charset="0"/>
                <a:cs typeface="#9Slide03 Arima Madurai Black" panose="00000A00000000000000" pitchFamily="2" charset="0"/>
              </a:rPr>
              <a:t>BTVN: </a:t>
            </a:r>
            <a:r>
              <a:rPr lang="en-US" sz="4000" dirty="0" err="1">
                <a:latin typeface="#9Slide03 Arima Madurai" panose="00000500000000000000" pitchFamily="2" charset="0"/>
                <a:cs typeface="#9Slide03 Arima Madurai" panose="00000500000000000000" pitchFamily="2" charset="0"/>
              </a:rPr>
              <a:t>Nhập</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vai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nhân</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vật</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hoàng</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tử</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bé</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để</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ghi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lại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nhật</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kí</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về</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cuộc</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gặp</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gỡ</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với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người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bạn</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mới</a:t>
            </a:r>
            <a:r>
              <a:rPr lang="en-US" sz="4000" dirty="0">
                <a:latin typeface="#9Slide03 Arima Madurai" panose="00000500000000000000" pitchFamily="2" charset="0"/>
                <a:cs typeface="#9Slide03 Arima Madurai" panose="00000500000000000000" pitchFamily="2" charset="0"/>
              </a:rPr>
              <a:t> – </a:t>
            </a:r>
            <a:r>
              <a:rPr lang="en-US" sz="4000" dirty="0" err="1">
                <a:latin typeface="#9Slide03 Arima Madurai" panose="00000500000000000000" pitchFamily="2" charset="0"/>
                <a:cs typeface="#9Slide03 Arima Madurai" panose="00000500000000000000" pitchFamily="2" charset="0"/>
              </a:rPr>
              <a:t>cáo</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theo</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sơ</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đồ</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sau</a:t>
            </a:r>
            <a:r>
              <a:rPr lang="en-US" sz="4000" dirty="0">
                <a:latin typeface="#9Slide03 Arima Madurai" panose="00000500000000000000" pitchFamily="2" charset="0"/>
                <a:cs typeface="#9Slide03 Arima Madurai" panose="00000500000000000000" pitchFamily="2" charset="0"/>
              </a:rPr>
              <a:t>:</a:t>
            </a:r>
          </a:p>
        </p:txBody>
      </p:sp>
      <p:pic>
        <p:nvPicPr>
          <p:cNvPr id="6" name="Picture 8" descr="Hoàng tử bé&quot;-trích dẫn hay | Cuộc sống, Truyền cảm hứng">
            <a:extLst>
              <a:ext uri="{FF2B5EF4-FFF2-40B4-BE49-F238E27FC236}">
                <a16:creationId xmlns:a16="http://schemas.microsoft.com/office/drawing/2014/main" id="{42CFB029-1426-48B8-AB1A-567D210429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107" y="207818"/>
            <a:ext cx="3630319" cy="507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7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ransparent Zorro Png - Little Prince Drawing, Png Download , Transparent  Png Image - PNGitem">
            <a:extLst>
              <a:ext uri="{FF2B5EF4-FFF2-40B4-BE49-F238E27FC236}">
                <a16:creationId xmlns:a16="http://schemas.microsoft.com/office/drawing/2014/main" id="{E0FC6D68-F845-47EA-80B8-7EDD603F7F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591" y="1546391"/>
            <a:ext cx="2533482" cy="21856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ED910C1-B907-4296-88A8-F0C5851CADFE}"/>
              </a:ext>
            </a:extLst>
          </p:cNvPr>
          <p:cNvSpPr/>
          <p:nvPr/>
        </p:nvSpPr>
        <p:spPr>
          <a:xfrm>
            <a:off x="3370199" y="149677"/>
            <a:ext cx="3013201" cy="12138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a/ </a:t>
            </a:r>
            <a:r>
              <a:rPr lang="en-US" sz="2000" dirty="0" err="1">
                <a:latin typeface="#9Slide03 Arima Madurai" panose="00000500000000000000" pitchFamily="2" charset="0"/>
                <a:cs typeface="#9Slide03 Arima Madurai" panose="00000500000000000000" pitchFamily="2" charset="0"/>
              </a:rPr>
              <a:t>Trước</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khi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gặp</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tâm</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trạng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của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là</a:t>
            </a:r>
            <a:r>
              <a:rPr lang="en-US" sz="2000" dirty="0">
                <a:latin typeface="#9Slide03 Arima Madurai" panose="00000500000000000000" pitchFamily="2" charset="0"/>
                <a:cs typeface="#9Slide03 Arima Madurai" panose="00000500000000000000" pitchFamily="2" charset="0"/>
              </a:rPr>
              <a:t> ............</a:t>
            </a:r>
            <a:r>
              <a:rPr lang="en-US" sz="20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0889D510-E40E-478A-9105-541840C768EE}"/>
              </a:ext>
            </a:extLst>
          </p:cNvPr>
          <p:cNvSpPr/>
          <p:nvPr/>
        </p:nvSpPr>
        <p:spPr>
          <a:xfrm>
            <a:off x="207069" y="1058758"/>
            <a:ext cx="2904512"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g/ </a:t>
            </a:r>
            <a:r>
              <a:rPr lang="en-US" sz="2000" dirty="0" err="1">
                <a:latin typeface="#9Slide03 Arima Madurai" panose="00000500000000000000" pitchFamily="2" charset="0"/>
                <a:cs typeface="#9Slide03 Arima Madurai" panose="00000500000000000000" pitchFamily="2" charset="0"/>
              </a:rPr>
              <a:t>Bí</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mật</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mà</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tặng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cho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là</a:t>
            </a:r>
            <a:r>
              <a:rPr lang="en-US" sz="2000" dirty="0">
                <a:latin typeface="#9Slide03 Arima Madurai" panose="00000500000000000000" pitchFamily="2" charset="0"/>
                <a:cs typeface="#9Slide03 Arima Madurai" panose="00000500000000000000" pitchFamily="2" charset="0"/>
              </a:rPr>
              <a:t> </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C27E52BE-63ED-4EB5-9E79-E4C2C06FF92E}"/>
              </a:ext>
            </a:extLst>
          </p:cNvPr>
          <p:cNvSpPr/>
          <p:nvPr/>
        </p:nvSpPr>
        <p:spPr>
          <a:xfrm>
            <a:off x="207067" y="2875476"/>
            <a:ext cx="2904513"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e/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đã</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giúp</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nhận</a:t>
            </a:r>
            <a:r>
              <a:rPr lang="en-US" sz="2000" dirty="0">
                <a:latin typeface="#9Slide03 Arima Madurai" panose="00000500000000000000" pitchFamily="2" charset="0"/>
                <a:cs typeface="#9Slide03 Arima Madurai" panose="00000500000000000000" pitchFamily="2" charset="0"/>
              </a:rPr>
              <a:t> ra </a:t>
            </a:r>
            <a:r>
              <a:rPr lang="en-US" sz="2000" dirty="0" err="1">
                <a:latin typeface="#9Slide03 Arima Madurai" panose="00000500000000000000" pitchFamily="2" charset="0"/>
                <a:cs typeface="#9Slide03 Arima Madurai" panose="00000500000000000000" pitchFamily="2" charset="0"/>
              </a:rPr>
              <a:t>điều</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quan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trọng</a:t>
            </a:r>
            <a:r>
              <a:rPr lang="en-US" sz="2000" dirty="0">
                <a:latin typeface="#9Slide03 Arima Madurai" panose="00000500000000000000" pitchFamily="2" charset="0"/>
                <a:cs typeface="#9Slide03 Arima Madurai" panose="00000500000000000000" pitchFamily="2" charset="0"/>
              </a:rPr>
              <a:t> ở </a:t>
            </a:r>
            <a:r>
              <a:rPr lang="en-US" sz="2000" dirty="0" err="1">
                <a:latin typeface="#9Slide03 Arima Madurai" panose="00000500000000000000" pitchFamily="2" charset="0"/>
                <a:cs typeface="#9Slide03 Arima Madurai" panose="00000500000000000000" pitchFamily="2" charset="0"/>
              </a:rPr>
              <a:t>bông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hồng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của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mình</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và</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nhận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thức</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về</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bản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thân</a:t>
            </a:r>
            <a:r>
              <a:rPr lang="en-US" sz="2000" dirty="0">
                <a:latin typeface="Times New Roman" panose="02020603050405020304" pitchFamily="18" charset="0"/>
                <a:cs typeface="Times New Roman" panose="02020603050405020304" pitchFamily="18" charset="0"/>
              </a:rPr>
              <a:t> …………....</a:t>
            </a:r>
          </a:p>
        </p:txBody>
      </p:sp>
      <p:sp>
        <p:nvSpPr>
          <p:cNvPr id="8" name="Rectangle: Rounded Corners 7">
            <a:extLst>
              <a:ext uri="{FF2B5EF4-FFF2-40B4-BE49-F238E27FC236}">
                <a16:creationId xmlns:a16="http://schemas.microsoft.com/office/drawing/2014/main" id="{E19E96B7-7640-4B6E-BDB3-87B07C20BE60}"/>
              </a:ext>
            </a:extLst>
          </p:cNvPr>
          <p:cNvSpPr/>
          <p:nvPr/>
        </p:nvSpPr>
        <p:spPr>
          <a:xfrm>
            <a:off x="6535052" y="1095702"/>
            <a:ext cx="3011479"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b/ </a:t>
            </a:r>
            <a:r>
              <a:rPr lang="en-US" sz="2000" dirty="0" err="1">
                <a:latin typeface="#9Slide03 Arima Madurai" panose="00000500000000000000" pitchFamily="2" charset="0"/>
                <a:cs typeface="#9Slide03 Arima Madurai" panose="00000500000000000000" pitchFamily="2" charset="0"/>
              </a:rPr>
              <a:t>Lần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đầu</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gặp</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cảm</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nhận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về</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E6CD4B30-34A8-432B-B189-3816D6110C67}"/>
              </a:ext>
            </a:extLst>
          </p:cNvPr>
          <p:cNvSpPr/>
          <p:nvPr/>
        </p:nvSpPr>
        <p:spPr>
          <a:xfrm>
            <a:off x="6535052" y="2912421"/>
            <a:ext cx="3011480"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c/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đã</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giải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thích</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cho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cảm</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hóa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nghĩa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là</a:t>
            </a:r>
            <a:r>
              <a:rPr lang="en-US" sz="2000" dirty="0">
                <a:latin typeface="#9Slide03 Arima Madurai" panose="00000500000000000000" pitchFamily="2" charset="0"/>
                <a:cs typeface="#9Slide03 Arima Madurai" panose="00000500000000000000" pitchFamily="2" charset="0"/>
              </a:rPr>
              <a:t> ..</a:t>
            </a:r>
          </a:p>
          <a:p>
            <a:pPr algn="just"/>
            <a:r>
              <a:rPr lang="en-US" sz="2000" dirty="0">
                <a:latin typeface="#9Slide03 Arima Madurai" panose="00000500000000000000" pitchFamily="2" charset="0"/>
                <a:cs typeface="#9Slide03 Arima Madurai" panose="00000500000000000000" pitchFamily="2" charset="0"/>
              </a:rPr>
              <a:t>........</a:t>
            </a:r>
            <a:r>
              <a:rPr lang="en-US" sz="20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E6FE6A47-1BF8-41D8-A3FF-31FC443BDDD1}"/>
              </a:ext>
            </a:extLst>
          </p:cNvPr>
          <p:cNvSpPr/>
          <p:nvPr/>
        </p:nvSpPr>
        <p:spPr>
          <a:xfrm>
            <a:off x="3370199" y="3877930"/>
            <a:ext cx="3013201" cy="1462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d/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nói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rằng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nếu</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cảm</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hóa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cuộc</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đời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sẽ</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thay</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đổi</a:t>
            </a:r>
            <a:r>
              <a:rPr lang="en-US" sz="2000" dirty="0">
                <a:latin typeface="#9Slide03 Arima Madurai" panose="00000500000000000000" pitchFamily="2" charset="0"/>
                <a:cs typeface="#9Slide03 Arima Madurai" panose="00000500000000000000" pitchFamily="2" charset="0"/>
              </a:rPr>
              <a:t> .............</a:t>
            </a:r>
          </a:p>
          <a:p>
            <a:pPr algn="just"/>
            <a:r>
              <a:rPr lang="en-US" sz="2000" dirty="0">
                <a:latin typeface="#9Slide03 Arima Madurai" panose="00000500000000000000" pitchFamily="2" charset="0"/>
                <a:cs typeface="#9Slide03 Arima Madurai" panose="00000500000000000000" pitchFamily="2" charset="0"/>
              </a:rPr>
              <a:t>........</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9419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hững câu trích dẫn hay trong: ” hoàng tử bé” | Quotes - Danh Ngôn Tình Yêu  - Danh Ngôn Hay - Danh Ngôn Cuộc Sống">
            <a:extLst>
              <a:ext uri="{FF2B5EF4-FFF2-40B4-BE49-F238E27FC236}">
                <a16:creationId xmlns:a16="http://schemas.microsoft.com/office/drawing/2014/main" id="{24FBD9CA-9785-4B53-9D5B-AFE6F0A19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53601"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D2103A-12DF-46B5-8146-E9BAFEC17023}"/>
              </a:ext>
            </a:extLst>
          </p:cNvPr>
          <p:cNvSpPr txBox="1"/>
          <p:nvPr/>
        </p:nvSpPr>
        <p:spPr>
          <a:xfrm>
            <a:off x="268704" y="2734733"/>
            <a:ext cx="5524902" cy="2123658"/>
          </a:xfrm>
          <a:prstGeom prst="rect">
            <a:avLst/>
          </a:prstGeom>
          <a:noFill/>
        </p:spPr>
        <p:txBody>
          <a:bodyPr wrap="square">
            <a:spAutoFit/>
          </a:bodyPr>
          <a:lstStyle/>
          <a:p>
            <a:pPr algn="ctr"/>
            <a:r>
              <a:rPr lang="en-US" sz="6600" dirty="0" err="1">
                <a:solidFill>
                  <a:srgbClr val="FF0000"/>
                </a:solidFill>
                <a:latin typeface="#9Slide03 Arima Madurai Black" panose="00000A00000000000000" pitchFamily="2" charset="0"/>
                <a:cs typeface="#9Slide03 Arima Madurai Black" panose="00000A00000000000000" pitchFamily="2" charset="0"/>
              </a:rPr>
              <a:t>Chúc</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các</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em</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học</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tốt</a:t>
            </a:r>
            <a:r>
              <a:rPr lang="en-US" sz="6600" dirty="0">
                <a:solidFill>
                  <a:srgbClr val="FF0000"/>
                </a:solidFill>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10527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EA5E53-674B-4BE6-8D76-21D01658E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38" y="0"/>
            <a:ext cx="5700469" cy="5486400"/>
          </a:xfrm>
          <a:prstGeom prst="rect">
            <a:avLst/>
          </a:prstGeom>
        </p:spPr>
      </p:pic>
      <p:sp>
        <p:nvSpPr>
          <p:cNvPr id="4" name="AutoShape 2">
            <a:extLst>
              <a:ext uri="{FF2B5EF4-FFF2-40B4-BE49-F238E27FC236}">
                <a16:creationId xmlns:a16="http://schemas.microsoft.com/office/drawing/2014/main" id="{480A15F1-C839-4C53-9F18-76D9C59CBC32}"/>
              </a:ext>
            </a:extLst>
          </p:cNvPr>
          <p:cNvSpPr>
            <a:spLocks noChangeArrowheads="1"/>
          </p:cNvSpPr>
          <p:nvPr/>
        </p:nvSpPr>
        <p:spPr bwMode="auto">
          <a:xfrm>
            <a:off x="3935289" y="891509"/>
            <a:ext cx="4962038" cy="2442863"/>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3152" tIns="36576" rIns="73152" bIns="36576" numCol="1" anchor="t" anchorCtr="0" compatLnSpc="1">
            <a:prstTxWarp prst="textNoShape">
              <a:avLst/>
            </a:prstTxWarp>
          </a:bodyPr>
          <a:lstStyle/>
          <a:p>
            <a:pPr algn="just" fontAlgn="t"/>
            <a:endParaRPr lang="en-US" sz="2880" dirty="0">
              <a:latin typeface="#9Slide03 Arima Madurai" panose="00000500000000000000" pitchFamily="2" charset="0"/>
              <a:cs typeface="#9Slide03 Arima Madurai" panose="00000500000000000000" pitchFamily="2" charset="0"/>
            </a:endParaRPr>
          </a:p>
        </p:txBody>
      </p:sp>
      <p:sp>
        <p:nvSpPr>
          <p:cNvPr id="5" name="TextBox 4">
            <a:extLst>
              <a:ext uri="{FF2B5EF4-FFF2-40B4-BE49-F238E27FC236}">
                <a16:creationId xmlns:a16="http://schemas.microsoft.com/office/drawing/2014/main" id="{84699411-3528-4404-A9A0-6E05F7BC9BAB}"/>
              </a:ext>
            </a:extLst>
          </p:cNvPr>
          <p:cNvSpPr txBox="1"/>
          <p:nvPr/>
        </p:nvSpPr>
        <p:spPr>
          <a:xfrm>
            <a:off x="4389120" y="1280160"/>
            <a:ext cx="4242382" cy="1865126"/>
          </a:xfrm>
          <a:prstGeom prst="rect">
            <a:avLst/>
          </a:prstGeom>
          <a:noFill/>
        </p:spPr>
        <p:txBody>
          <a:bodyPr wrap="square">
            <a:spAutoFit/>
          </a:bodyPr>
          <a:lstStyle/>
          <a:p>
            <a:pPr algn="ctr" fontAlgn="t"/>
            <a:r>
              <a:rPr lang="en-US" sz="5760" dirty="0" err="1">
                <a:latin typeface="#9Slide05 SVNBulgary" pitchFamily="2" charset="0"/>
                <a:cs typeface="#9Slide03 Arima Madurai" panose="00000500000000000000" pitchFamily="2" charset="0"/>
              </a:rPr>
              <a:t>Hỏi</a:t>
            </a:r>
            <a:r>
              <a:rPr lang="en-US" sz="5760" dirty="0">
                <a:latin typeface="#9Slide05 SVNBulgary" pitchFamily="2" charset="0"/>
                <a:cs typeface="#9Slide03 Arima Madurai" panose="00000500000000000000" pitchFamily="2" charset="0"/>
              </a:rPr>
              <a:t> </a:t>
            </a:r>
            <a:r>
              <a:rPr lang="en-US" sz="5760" dirty="0" err="1">
                <a:latin typeface="#9Slide05 SVNBulgary" pitchFamily="2" charset="0"/>
                <a:cs typeface="#9Slide03 Arima Madurai" panose="00000500000000000000" pitchFamily="2" charset="0"/>
              </a:rPr>
              <a:t>nhanh</a:t>
            </a:r>
            <a:r>
              <a:rPr lang="en-US" sz="5760" dirty="0">
                <a:latin typeface="#9Slide05 SVNBulgary" pitchFamily="2" charset="0"/>
                <a:cs typeface="#9Slide03 Arima Madurai" panose="00000500000000000000" pitchFamily="2" charset="0"/>
              </a:rPr>
              <a:t> – </a:t>
            </a:r>
            <a:r>
              <a:rPr lang="en-US" sz="5760" dirty="0" err="1">
                <a:latin typeface="#9Slide05 SVNBulgary" pitchFamily="2" charset="0"/>
                <a:cs typeface="#9Slide03 Arima Madurai" panose="00000500000000000000" pitchFamily="2" charset="0"/>
              </a:rPr>
              <a:t>đáp</a:t>
            </a:r>
            <a:r>
              <a:rPr lang="en-US" sz="5760" dirty="0">
                <a:latin typeface="#9Slide05 SVNBulgary" pitchFamily="2" charset="0"/>
                <a:cs typeface="#9Slide03 Arima Madurai" panose="00000500000000000000" pitchFamily="2" charset="0"/>
              </a:rPr>
              <a:t> </a:t>
            </a:r>
            <a:r>
              <a:rPr lang="en-US" sz="5760" dirty="0" err="1">
                <a:latin typeface="#9Slide05 SVNBulgary" pitchFamily="2" charset="0"/>
                <a:cs typeface="#9Slide03 Arima Madurai" panose="00000500000000000000" pitchFamily="2" charset="0"/>
              </a:rPr>
              <a:t>gọn</a:t>
            </a:r>
            <a:endParaRPr lang="en-US" sz="5760" dirty="0">
              <a:latin typeface="#9Slide05 SVNBulgary" pitchFamily="2" charset="0"/>
              <a:cs typeface="#9Slide03 Arima Madurai" panose="00000500000000000000" pitchFamily="2" charset="0"/>
            </a:endParaRPr>
          </a:p>
        </p:txBody>
      </p:sp>
    </p:spTree>
    <p:extLst>
      <p:ext uri="{BB962C8B-B14F-4D97-AF65-F5344CB8AC3E}">
        <p14:creationId xmlns:p14="http://schemas.microsoft.com/office/powerpoint/2010/main" val="20077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a16="http://schemas.microsoft.com/office/drawing/2014/main" id="{48214494-A66D-4477-8388-53906571D3F2}"/>
              </a:ext>
            </a:extLst>
          </p:cNvPr>
          <p:cNvSpPr txBox="1"/>
          <p:nvPr/>
        </p:nvSpPr>
        <p:spPr>
          <a:xfrm>
            <a:off x="3850641" y="1378335"/>
            <a:ext cx="4886960" cy="1569660"/>
          </a:xfrm>
          <a:prstGeom prst="rect">
            <a:avLst/>
          </a:prstGeom>
          <a:noFill/>
        </p:spPr>
        <p:txBody>
          <a:bodyPr wrap="square">
            <a:spAutoFit/>
          </a:bodyPr>
          <a:lstStyle/>
          <a:p>
            <a:pPr algn="ctr"/>
            <a:r>
              <a:rPr lang="en-US" sz="4800" dirty="0">
                <a:solidFill>
                  <a:srgbClr val="0070C0"/>
                </a:solidFill>
                <a:latin typeface="#9Slide05 SVNCookie" panose="020B0606040200020203" pitchFamily="34" charset="0"/>
              </a:rPr>
              <a:t>1/ </a:t>
            </a:r>
            <a:r>
              <a:rPr lang="en-US" sz="4800" dirty="0" err="1">
                <a:solidFill>
                  <a:srgbClr val="0070C0"/>
                </a:solidFill>
                <a:latin typeface="#9Slide05 SVNCookie" panose="020B0606040200020203" pitchFamily="34" charset="0"/>
              </a:rPr>
              <a:t>Tác</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giả</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của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văn</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bản</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là</a:t>
            </a:r>
            <a:r>
              <a:rPr lang="en-US" sz="4800" dirty="0">
                <a:solidFill>
                  <a:srgbClr val="0070C0"/>
                </a:solidFill>
                <a:latin typeface="#9Slide05 SVNCookie" panose="020B0606040200020203" pitchFamily="34" charset="0"/>
              </a:rPr>
              <a:t> ai, </a:t>
            </a:r>
            <a:r>
              <a:rPr lang="en-US" sz="4800" dirty="0" err="1">
                <a:solidFill>
                  <a:srgbClr val="0070C0"/>
                </a:solidFill>
                <a:latin typeface="#9Slide05 SVNCookie" panose="020B0606040200020203" pitchFamily="34" charset="0"/>
              </a:rPr>
              <a:t>người</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nước</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nào</a:t>
            </a:r>
            <a:r>
              <a:rPr lang="en-US" sz="4800" dirty="0">
                <a:solidFill>
                  <a:srgbClr val="0070C0"/>
                </a:solidFill>
                <a:latin typeface="#9Slide05 SVNCookie" panose="020B0606040200020203" pitchFamily="34" charset="0"/>
              </a:rPr>
              <a:t>?</a:t>
            </a:r>
          </a:p>
        </p:txBody>
      </p:sp>
    </p:spTree>
    <p:extLst>
      <p:ext uri="{BB962C8B-B14F-4D97-AF65-F5344CB8AC3E}">
        <p14:creationId xmlns:p14="http://schemas.microsoft.com/office/powerpoint/2010/main" val="22270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1" y="140239"/>
            <a:ext cx="6567055" cy="4549870"/>
          </a:xfrm>
          <a:prstGeom prst="rect">
            <a:avLst/>
          </a:prstGeom>
        </p:spPr>
      </p:pic>
      <p:sp>
        <p:nvSpPr>
          <p:cNvPr id="6" name="TextBox 5">
            <a:extLst>
              <a:ext uri="{FF2B5EF4-FFF2-40B4-BE49-F238E27FC236}">
                <a16:creationId xmlns:a16="http://schemas.microsoft.com/office/drawing/2014/main" id="{CF0467AB-78DD-4B88-8F9A-2C823B38127A}"/>
              </a:ext>
            </a:extLst>
          </p:cNvPr>
          <p:cNvSpPr txBox="1"/>
          <p:nvPr/>
        </p:nvSpPr>
        <p:spPr>
          <a:xfrm flipH="1">
            <a:off x="613368" y="1194658"/>
            <a:ext cx="5549925" cy="2003625"/>
          </a:xfrm>
          <a:prstGeom prst="rect">
            <a:avLst/>
          </a:prstGeom>
          <a:noFill/>
        </p:spPr>
        <p:txBody>
          <a:bodyPr wrap="square">
            <a:spAutoFit/>
          </a:bodyPr>
          <a:lstStyle/>
          <a:p>
            <a:pPr algn="ctr">
              <a:lnSpc>
                <a:spcPct val="115000"/>
              </a:lnSpc>
            </a:pPr>
            <a:r>
              <a:rPr lang="en-US" sz="3600" b="1" dirty="0" err="1">
                <a:latin typeface="#9Slide03 Arima Madurai" panose="00000500000000000000" pitchFamily="2" charset="0"/>
                <a:cs typeface="#9Slide03 Arima Madurai" panose="00000500000000000000" pitchFamily="2" charset="0"/>
              </a:rPr>
              <a:t>Ăng-toan</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đơ</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Xanh-tơ</a:t>
            </a:r>
            <a:r>
              <a:rPr lang="en-US" sz="3600" b="1" dirty="0">
                <a:latin typeface="#9Slide03 Arima Madurai" panose="00000500000000000000" pitchFamily="2" charset="0"/>
                <a:cs typeface="#9Slide03 Arima Madurai" panose="00000500000000000000" pitchFamily="2" charset="0"/>
              </a:rPr>
              <a:t> Ê-xu-pe-</a:t>
            </a:r>
            <a:r>
              <a:rPr lang="en-US" sz="3600" b="1" dirty="0" err="1">
                <a:latin typeface="#9Slide03 Arima Madurai" panose="00000500000000000000" pitchFamily="2" charset="0"/>
                <a:cs typeface="#9Slide03 Arima Madurai" panose="00000500000000000000" pitchFamily="2" charset="0"/>
              </a:rPr>
              <a:t>ri</a:t>
            </a:r>
            <a:r>
              <a:rPr lang="en-US" sz="3600" b="1" dirty="0">
                <a:latin typeface="#9Slide03 Arima Madurai" panose="00000500000000000000" pitchFamily="2" charset="0"/>
                <a:cs typeface="#9Slide03 Arima Madurai" panose="00000500000000000000" pitchFamily="2" charset="0"/>
              </a:rPr>
              <a:t> (1900 – 1944) </a:t>
            </a:r>
            <a:r>
              <a:rPr lang="en-US" sz="3600" b="1" dirty="0" err="1">
                <a:latin typeface="#9Slide03 Arima Madurai" panose="00000500000000000000" pitchFamily="2" charset="0"/>
                <a:cs typeface="#9Slide03 Arima Madurai" panose="00000500000000000000" pitchFamily="2" charset="0"/>
              </a:rPr>
              <a:t>là</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nhà</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văn</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lớn</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người</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Pháp</a:t>
            </a:r>
            <a:endParaRPr lang="en-US" sz="3600" b="1" dirty="0">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Tree>
    <p:extLst>
      <p:ext uri="{BB962C8B-B14F-4D97-AF65-F5344CB8AC3E}">
        <p14:creationId xmlns:p14="http://schemas.microsoft.com/office/powerpoint/2010/main" val="41772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a16="http://schemas.microsoft.com/office/drawing/2014/main" id="{48214494-A66D-4477-8388-53906571D3F2}"/>
              </a:ext>
            </a:extLst>
          </p:cNvPr>
          <p:cNvSpPr txBox="1"/>
          <p:nvPr/>
        </p:nvSpPr>
        <p:spPr>
          <a:xfrm>
            <a:off x="3689530" y="1133434"/>
            <a:ext cx="5210630" cy="1938992"/>
          </a:xfrm>
          <a:prstGeom prst="rect">
            <a:avLst/>
          </a:prstGeom>
          <a:noFill/>
        </p:spPr>
        <p:txBody>
          <a:bodyPr wrap="square">
            <a:spAutoFit/>
          </a:bodyPr>
          <a:lstStyle/>
          <a:p>
            <a:pPr algn="ctr"/>
            <a:r>
              <a:rPr lang="en-US" sz="4000" dirty="0">
                <a:solidFill>
                  <a:srgbClr val="0070C0"/>
                </a:solidFill>
                <a:latin typeface="#9Slide05 SVNCookie" panose="020B0606040200020203" pitchFamily="34" charset="0"/>
              </a:rPr>
              <a:t>2/ “</a:t>
            </a:r>
            <a:r>
              <a:rPr lang="en-US" sz="4000" dirty="0" err="1">
                <a:solidFill>
                  <a:srgbClr val="0070C0"/>
                </a:solidFill>
                <a:latin typeface="#9Slide05 SVNCookie" panose="020B0606040200020203" pitchFamily="34" charset="0"/>
              </a:rPr>
              <a:t>Tớ</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muốn</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có</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một</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người</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bạn</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trích</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từ</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tác</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phẩm</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nào</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Tác</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phẩm</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này</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được</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đánh</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giá</a:t>
            </a:r>
            <a:r>
              <a:rPr lang="en-US" sz="4000" dirty="0">
                <a:solidFill>
                  <a:srgbClr val="0070C0"/>
                </a:solidFill>
                <a:latin typeface="#9Slide05 SVNCookie" panose="020B0606040200020203" pitchFamily="34" charset="0"/>
              </a:rPr>
              <a:t> ra </a:t>
            </a:r>
            <a:r>
              <a:rPr lang="en-US" sz="4000" dirty="0" err="1">
                <a:solidFill>
                  <a:srgbClr val="0070C0"/>
                </a:solidFill>
                <a:latin typeface="#9Slide05 SVNCookie" panose="020B0606040200020203" pitchFamily="34" charset="0"/>
              </a:rPr>
              <a:t>sao</a:t>
            </a:r>
            <a:r>
              <a:rPr lang="en-US" sz="4000" dirty="0">
                <a:solidFill>
                  <a:srgbClr val="0070C0"/>
                </a:solidFill>
                <a:latin typeface="#9Slide05 SVNCookie" panose="020B0606040200020203" pitchFamily="34" charset="0"/>
              </a:rPr>
              <a:t>?</a:t>
            </a:r>
          </a:p>
        </p:txBody>
      </p:sp>
    </p:spTree>
    <p:extLst>
      <p:ext uri="{BB962C8B-B14F-4D97-AF65-F5344CB8AC3E}">
        <p14:creationId xmlns:p14="http://schemas.microsoft.com/office/powerpoint/2010/main" val="22698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2845</TotalTime>
  <Words>5379</Words>
  <Application>Microsoft Office PowerPoint</Application>
  <PresentationFormat>Custom</PresentationFormat>
  <Paragraphs>289</Paragraphs>
  <Slides>54</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#9Slide03 Arima Madurai</vt:lpstr>
      <vt:lpstr>#9Slide03 Arima Madurai Black</vt:lpstr>
      <vt:lpstr>#9Slide05 SVNBulgary</vt:lpstr>
      <vt:lpstr>#9Slide05 SVNCiao Bella</vt:lpstr>
      <vt:lpstr>#9Slide05 SVNCookie</vt:lpstr>
      <vt:lpstr>Arial</vt:lpstr>
      <vt:lpstr>Calibri</vt:lpstr>
      <vt:lpstr>Calibri Light</vt:lpstr>
      <vt:lpstr>Times New Roman</vt:lpstr>
      <vt:lpstr>VNI-Times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307</cp:revision>
  <dcterms:created xsi:type="dcterms:W3CDTF">2019-09-21T14:46:22Z</dcterms:created>
  <dcterms:modified xsi:type="dcterms:W3CDTF">2021-07-16T04:25:09Z</dcterms:modified>
</cp:coreProperties>
</file>