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audio1.wav" ContentType="audio/x-wav"/>
  <Override PartName="/ppt/media/audio2.wav" ContentType="audio/x-wav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1" r:id="rId1"/>
    <p:sldMasterId id="2147483769" r:id="rId2"/>
  </p:sldMasterIdLst>
  <p:sldIdLst>
    <p:sldId id="496" r:id="rId3"/>
    <p:sldId id="497" r:id="rId4"/>
    <p:sldId id="499" r:id="rId5"/>
    <p:sldId id="511" r:id="rId6"/>
    <p:sldId id="510" r:id="rId7"/>
    <p:sldId id="500" r:id="rId8"/>
    <p:sldId id="503" r:id="rId9"/>
    <p:sldId id="504" r:id="rId10"/>
    <p:sldId id="505" r:id="rId11"/>
    <p:sldId id="506" r:id="rId12"/>
    <p:sldId id="507" r:id="rId13"/>
    <p:sldId id="508" r:id="rId14"/>
    <p:sldId id="509" r:id="rId15"/>
    <p:sldId id="501" r:id="rId16"/>
    <p:sldId id="481" r:id="rId17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00FF"/>
    <a:srgbClr val="66FF33"/>
    <a:srgbClr val="66CCFF"/>
    <a:srgbClr val="FF6600"/>
    <a:srgbClr val="FF99FF"/>
    <a:srgbClr val="0066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1"/>
  </p:normalViewPr>
  <p:slideViewPr>
    <p:cSldViewPr snapToGrid="0" snapToObjects="1">
      <p:cViewPr>
        <p:scale>
          <a:sx n="73" d="100"/>
          <a:sy n="73" d="100"/>
        </p:scale>
        <p:origin x="-60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89C5BA-76C5-442D-AFDA-A9D6CFF3BD8D}" type="doc">
      <dgm:prSet loTypeId="urn:microsoft.com/office/officeart/2005/8/layout/radial5" loCatId="cycle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F95234D-5895-400C-A6BC-C31E24A04EAA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22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TƯ LIỆU PHỤC DỰNG LỊCH SỬ</a:t>
          </a:r>
          <a:endParaRPr lang="en-US" sz="2200" b="1" dirty="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8B33061-DF91-4591-959D-A51284E9E232}" type="parTrans" cxnId="{D71A18E5-F540-487B-B6C9-3D5A86B505DA}">
      <dgm:prSet/>
      <dgm:spPr/>
      <dgm:t>
        <a:bodyPr/>
        <a:lstStyle/>
        <a:p>
          <a:endParaRPr lang="en-US"/>
        </a:p>
      </dgm:t>
    </dgm:pt>
    <dgm:pt modelId="{39CC257F-EC93-46CA-9D44-1833D0790B9A}" type="sibTrans" cxnId="{D71A18E5-F540-487B-B6C9-3D5A86B505DA}">
      <dgm:prSet/>
      <dgm:spPr/>
      <dgm:t>
        <a:bodyPr/>
        <a:lstStyle/>
        <a:p>
          <a:endParaRPr lang="en-US"/>
        </a:p>
      </dgm:t>
    </dgm:pt>
    <dgm:pt modelId="{56B68168-0E84-40B5-9950-9772A2C0A52F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Tư liệu hiện vật</a:t>
          </a:r>
          <a:endParaRPr lang="en-US" sz="2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CBFA707-41D8-47F5-AA86-55238D7EA8A4}" type="parTrans" cxnId="{6FF07358-FF1A-4B47-B6FA-C5250B084CBF}">
      <dgm:prSet/>
      <dgm:spPr>
        <a:solidFill>
          <a:srgbClr val="00B0F0"/>
        </a:solidFill>
        <a:ln>
          <a:solidFill>
            <a:srgbClr val="00B0F0"/>
          </a:solidFill>
        </a:ln>
      </dgm:spPr>
      <dgm:t>
        <a:bodyPr/>
        <a:lstStyle/>
        <a:p>
          <a:endParaRPr lang="en-US"/>
        </a:p>
      </dgm:t>
    </dgm:pt>
    <dgm:pt modelId="{57725FFE-B1CE-40CD-8FE2-76EFFB38CFAF}" type="sibTrans" cxnId="{6FF07358-FF1A-4B47-B6FA-C5250B084CBF}">
      <dgm:prSet/>
      <dgm:spPr/>
      <dgm:t>
        <a:bodyPr/>
        <a:lstStyle/>
        <a:p>
          <a:endParaRPr lang="en-US"/>
        </a:p>
      </dgm:t>
    </dgm:pt>
    <dgm:pt modelId="{31DAD98B-E61E-4E01-81B8-316DBED66A2A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Tư liệu  chữ viết</a:t>
          </a:r>
          <a:endParaRPr lang="en-US" sz="2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4D40B2D-913A-4CE3-8EDD-11C9C872DF23}" type="parTrans" cxnId="{3EDD6147-3B58-4D92-8442-D9315711082B}">
      <dgm:prSet/>
      <dgm:spPr>
        <a:solidFill>
          <a:srgbClr val="00B0F0"/>
        </a:solidFill>
      </dgm:spPr>
      <dgm:t>
        <a:bodyPr/>
        <a:lstStyle/>
        <a:p>
          <a:endParaRPr lang="en-US"/>
        </a:p>
      </dgm:t>
    </dgm:pt>
    <dgm:pt modelId="{DE78354F-992B-4A7A-9D19-28547E642AFC}" type="sibTrans" cxnId="{3EDD6147-3B58-4D92-8442-D9315711082B}">
      <dgm:prSet/>
      <dgm:spPr/>
      <dgm:t>
        <a:bodyPr/>
        <a:lstStyle/>
        <a:p>
          <a:endParaRPr lang="en-US"/>
        </a:p>
      </dgm:t>
    </dgm:pt>
    <dgm:pt modelId="{342DADDB-E162-4176-AF61-2918A503CCDF}">
      <dgm:prSet phldrT="[Text]" custT="1"/>
      <dgm:spPr>
        <a:solidFill>
          <a:srgbClr val="FF0066"/>
        </a:solidFill>
      </dgm:spPr>
      <dgm:t>
        <a:bodyPr/>
        <a:lstStyle/>
        <a:p>
          <a:r>
            <a:rPr lang="en-US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Tư liệu  truyền miệng</a:t>
          </a:r>
          <a:endParaRPr lang="en-US" sz="2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C2D550F-7CDF-43D9-8E2A-7EF53F4D2865}" type="parTrans" cxnId="{F4F84B3E-4F0B-4360-8822-91259BD96B73}">
      <dgm:prSet/>
      <dgm:spPr>
        <a:solidFill>
          <a:srgbClr val="00B0F0"/>
        </a:solidFill>
      </dgm:spPr>
      <dgm:t>
        <a:bodyPr/>
        <a:lstStyle/>
        <a:p>
          <a:endParaRPr lang="en-US"/>
        </a:p>
      </dgm:t>
    </dgm:pt>
    <dgm:pt modelId="{2BC800D4-2C69-4984-BFD8-7D78B8DE54E3}" type="sibTrans" cxnId="{F4F84B3E-4F0B-4360-8822-91259BD96B73}">
      <dgm:prSet/>
      <dgm:spPr/>
      <dgm:t>
        <a:bodyPr/>
        <a:lstStyle/>
        <a:p>
          <a:endParaRPr lang="en-US"/>
        </a:p>
      </dgm:t>
    </dgm:pt>
    <dgm:pt modelId="{180304AB-E2B5-43FA-887E-7561E88D89A0}">
      <dgm:prSet phldrT="[Text]" custT="1"/>
      <dgm:spPr>
        <a:solidFill>
          <a:srgbClr val="FF6600"/>
        </a:solidFill>
      </dgm:spPr>
      <dgm:t>
        <a:bodyPr/>
        <a:lstStyle/>
        <a:p>
          <a:r>
            <a:rPr lang="en-US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Tư liệu  gốc</a:t>
          </a:r>
          <a:endParaRPr lang="en-US" sz="2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F526D93-CB09-463E-AA49-669772A6CB86}" type="parTrans" cxnId="{0B8491AB-1F04-4A72-8DE7-2FC28B794233}">
      <dgm:prSet/>
      <dgm:spPr>
        <a:solidFill>
          <a:srgbClr val="00B0F0"/>
        </a:solidFill>
      </dgm:spPr>
      <dgm:t>
        <a:bodyPr/>
        <a:lstStyle/>
        <a:p>
          <a:endParaRPr lang="en-US"/>
        </a:p>
      </dgm:t>
    </dgm:pt>
    <dgm:pt modelId="{E06FD66A-7BAC-4957-A10D-F610A52330D6}" type="sibTrans" cxnId="{0B8491AB-1F04-4A72-8DE7-2FC28B794233}">
      <dgm:prSet/>
      <dgm:spPr/>
      <dgm:t>
        <a:bodyPr/>
        <a:lstStyle/>
        <a:p>
          <a:endParaRPr lang="en-US"/>
        </a:p>
      </dgm:t>
    </dgm:pt>
    <dgm:pt modelId="{A96F564F-75A6-4F0B-B208-76888D1D905A}" type="pres">
      <dgm:prSet presAssocID="{7889C5BA-76C5-442D-AFDA-A9D6CFF3BD8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D960218-EA61-4CA3-BD1E-68FA6D8DE4C8}" type="pres">
      <dgm:prSet presAssocID="{BF95234D-5895-400C-A6BC-C31E24A04EAA}" presName="centerShape" presStyleLbl="node0" presStyleIdx="0" presStyleCnt="1" custScaleX="153883"/>
      <dgm:spPr/>
      <dgm:t>
        <a:bodyPr/>
        <a:lstStyle/>
        <a:p>
          <a:endParaRPr lang="en-US"/>
        </a:p>
      </dgm:t>
    </dgm:pt>
    <dgm:pt modelId="{883027AB-AD4F-4919-A053-51C127F571F7}" type="pres">
      <dgm:prSet presAssocID="{FCBFA707-41D8-47F5-AA86-55238D7EA8A4}" presName="parTrans" presStyleLbl="sibTrans2D1" presStyleIdx="0" presStyleCnt="4"/>
      <dgm:spPr/>
      <dgm:t>
        <a:bodyPr/>
        <a:lstStyle/>
        <a:p>
          <a:endParaRPr lang="en-US"/>
        </a:p>
      </dgm:t>
    </dgm:pt>
    <dgm:pt modelId="{C8CC46B0-290B-4143-920C-2AACDFDCDAF7}" type="pres">
      <dgm:prSet presAssocID="{FCBFA707-41D8-47F5-AA86-55238D7EA8A4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755D005C-CC16-4E6B-A471-35BE1A018D0C}" type="pres">
      <dgm:prSet presAssocID="{56B68168-0E84-40B5-9950-9772A2C0A52F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CB002F-CE87-40E2-9A4E-3495663476F3}" type="pres">
      <dgm:prSet presAssocID="{94D40B2D-913A-4CE3-8EDD-11C9C872DF23}" presName="parTrans" presStyleLbl="sibTrans2D1" presStyleIdx="1" presStyleCnt="4"/>
      <dgm:spPr/>
      <dgm:t>
        <a:bodyPr/>
        <a:lstStyle/>
        <a:p>
          <a:endParaRPr lang="en-US"/>
        </a:p>
      </dgm:t>
    </dgm:pt>
    <dgm:pt modelId="{77A46C3D-5A44-44FB-AFD3-42F54D29C049}" type="pres">
      <dgm:prSet presAssocID="{94D40B2D-913A-4CE3-8EDD-11C9C872DF23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DAEC3275-7AA7-4268-B248-39125F881EDE}" type="pres">
      <dgm:prSet presAssocID="{31DAD98B-E61E-4E01-81B8-316DBED66A2A}" presName="node" presStyleLbl="node1" presStyleIdx="1" presStyleCnt="4" custRadScaleRad="125817" custRadScaleInc="28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5C8834-D0BB-4FB9-9872-1FBCE7F66603}" type="pres">
      <dgm:prSet presAssocID="{0C2D550F-7CDF-43D9-8E2A-7EF53F4D2865}" presName="parTrans" presStyleLbl="sibTrans2D1" presStyleIdx="2" presStyleCnt="4"/>
      <dgm:spPr/>
      <dgm:t>
        <a:bodyPr/>
        <a:lstStyle/>
        <a:p>
          <a:endParaRPr lang="en-US"/>
        </a:p>
      </dgm:t>
    </dgm:pt>
    <dgm:pt modelId="{B3946BEF-2204-4AA8-89B6-CF6D2F0F0389}" type="pres">
      <dgm:prSet presAssocID="{0C2D550F-7CDF-43D9-8E2A-7EF53F4D2865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3501B094-F2E2-4704-91EF-B1B3C790C967}" type="pres">
      <dgm:prSet presAssocID="{342DADDB-E162-4176-AF61-2918A503CCDF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82D00A-D0A7-4CEE-9086-35DD6C35AEE4}" type="pres">
      <dgm:prSet presAssocID="{4F526D93-CB09-463E-AA49-669772A6CB86}" presName="parTrans" presStyleLbl="sibTrans2D1" presStyleIdx="3" presStyleCnt="4"/>
      <dgm:spPr/>
      <dgm:t>
        <a:bodyPr/>
        <a:lstStyle/>
        <a:p>
          <a:endParaRPr lang="en-US"/>
        </a:p>
      </dgm:t>
    </dgm:pt>
    <dgm:pt modelId="{D6BB5E59-4095-488D-8050-81AC7FEEA00D}" type="pres">
      <dgm:prSet presAssocID="{4F526D93-CB09-463E-AA49-669772A6CB86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6FAC4AEE-3BBF-4506-810B-E7CB38897402}" type="pres">
      <dgm:prSet presAssocID="{180304AB-E2B5-43FA-887E-7561E88D89A0}" presName="node" presStyleLbl="node1" presStyleIdx="3" presStyleCnt="4" custRadScaleRad="1279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223D43B-00D4-4581-A331-A8A59F9A559D}" type="presOf" srcId="{FCBFA707-41D8-47F5-AA86-55238D7EA8A4}" destId="{C8CC46B0-290B-4143-920C-2AACDFDCDAF7}" srcOrd="1" destOrd="0" presId="urn:microsoft.com/office/officeart/2005/8/layout/radial5"/>
    <dgm:cxn modelId="{0B8491AB-1F04-4A72-8DE7-2FC28B794233}" srcId="{BF95234D-5895-400C-A6BC-C31E24A04EAA}" destId="{180304AB-E2B5-43FA-887E-7561E88D89A0}" srcOrd="3" destOrd="0" parTransId="{4F526D93-CB09-463E-AA49-669772A6CB86}" sibTransId="{E06FD66A-7BAC-4957-A10D-F610A52330D6}"/>
    <dgm:cxn modelId="{A0BAAB54-4B10-4CFA-9209-67A7F436E9BB}" type="presOf" srcId="{4F526D93-CB09-463E-AA49-669772A6CB86}" destId="{D6BB5E59-4095-488D-8050-81AC7FEEA00D}" srcOrd="1" destOrd="0" presId="urn:microsoft.com/office/officeart/2005/8/layout/radial5"/>
    <dgm:cxn modelId="{6FF07358-FF1A-4B47-B6FA-C5250B084CBF}" srcId="{BF95234D-5895-400C-A6BC-C31E24A04EAA}" destId="{56B68168-0E84-40B5-9950-9772A2C0A52F}" srcOrd="0" destOrd="0" parTransId="{FCBFA707-41D8-47F5-AA86-55238D7EA8A4}" sibTransId="{57725FFE-B1CE-40CD-8FE2-76EFFB38CFAF}"/>
    <dgm:cxn modelId="{3D377748-F9A6-4507-AC8B-10C0582D1138}" type="presOf" srcId="{BF95234D-5895-400C-A6BC-C31E24A04EAA}" destId="{9D960218-EA61-4CA3-BD1E-68FA6D8DE4C8}" srcOrd="0" destOrd="0" presId="urn:microsoft.com/office/officeart/2005/8/layout/radial5"/>
    <dgm:cxn modelId="{E1DED490-3257-4C35-8413-6BE39DB4D7EF}" type="presOf" srcId="{94D40B2D-913A-4CE3-8EDD-11C9C872DF23}" destId="{85CB002F-CE87-40E2-9A4E-3495663476F3}" srcOrd="0" destOrd="0" presId="urn:microsoft.com/office/officeart/2005/8/layout/radial5"/>
    <dgm:cxn modelId="{F4F84B3E-4F0B-4360-8822-91259BD96B73}" srcId="{BF95234D-5895-400C-A6BC-C31E24A04EAA}" destId="{342DADDB-E162-4176-AF61-2918A503CCDF}" srcOrd="2" destOrd="0" parTransId="{0C2D550F-7CDF-43D9-8E2A-7EF53F4D2865}" sibTransId="{2BC800D4-2C69-4984-BFD8-7D78B8DE54E3}"/>
    <dgm:cxn modelId="{CAADD5BE-4078-4431-ACE9-955265F8BB2C}" type="presOf" srcId="{0C2D550F-7CDF-43D9-8E2A-7EF53F4D2865}" destId="{3A5C8834-D0BB-4FB9-9872-1FBCE7F66603}" srcOrd="0" destOrd="0" presId="urn:microsoft.com/office/officeart/2005/8/layout/radial5"/>
    <dgm:cxn modelId="{D6A86830-0BE3-437E-83A6-1DB37F714047}" type="presOf" srcId="{180304AB-E2B5-43FA-887E-7561E88D89A0}" destId="{6FAC4AEE-3BBF-4506-810B-E7CB38897402}" srcOrd="0" destOrd="0" presId="urn:microsoft.com/office/officeart/2005/8/layout/radial5"/>
    <dgm:cxn modelId="{B5835E2E-CE9E-48C4-8F5E-8A479ED6A7FE}" type="presOf" srcId="{56B68168-0E84-40B5-9950-9772A2C0A52F}" destId="{755D005C-CC16-4E6B-A471-35BE1A018D0C}" srcOrd="0" destOrd="0" presId="urn:microsoft.com/office/officeart/2005/8/layout/radial5"/>
    <dgm:cxn modelId="{16E213D3-6367-474B-906E-C686E9251D7A}" type="presOf" srcId="{0C2D550F-7CDF-43D9-8E2A-7EF53F4D2865}" destId="{B3946BEF-2204-4AA8-89B6-CF6D2F0F0389}" srcOrd="1" destOrd="0" presId="urn:microsoft.com/office/officeart/2005/8/layout/radial5"/>
    <dgm:cxn modelId="{3D522D66-2D85-4F32-A852-688F5AE202F1}" type="presOf" srcId="{342DADDB-E162-4176-AF61-2918A503CCDF}" destId="{3501B094-F2E2-4704-91EF-B1B3C790C967}" srcOrd="0" destOrd="0" presId="urn:microsoft.com/office/officeart/2005/8/layout/radial5"/>
    <dgm:cxn modelId="{EDB73A8B-DCB9-49B0-A888-060F2F120049}" type="presOf" srcId="{94D40B2D-913A-4CE3-8EDD-11C9C872DF23}" destId="{77A46C3D-5A44-44FB-AFD3-42F54D29C049}" srcOrd="1" destOrd="0" presId="urn:microsoft.com/office/officeart/2005/8/layout/radial5"/>
    <dgm:cxn modelId="{9F17D3AD-F7FC-4674-9042-EEA11CA7795C}" type="presOf" srcId="{4F526D93-CB09-463E-AA49-669772A6CB86}" destId="{A682D00A-D0A7-4CEE-9086-35DD6C35AEE4}" srcOrd="0" destOrd="0" presId="urn:microsoft.com/office/officeart/2005/8/layout/radial5"/>
    <dgm:cxn modelId="{B3102C5E-416B-46F9-A4EF-BD89BD0469A6}" type="presOf" srcId="{7889C5BA-76C5-442D-AFDA-A9D6CFF3BD8D}" destId="{A96F564F-75A6-4F0B-B208-76888D1D905A}" srcOrd="0" destOrd="0" presId="urn:microsoft.com/office/officeart/2005/8/layout/radial5"/>
    <dgm:cxn modelId="{D71A18E5-F540-487B-B6C9-3D5A86B505DA}" srcId="{7889C5BA-76C5-442D-AFDA-A9D6CFF3BD8D}" destId="{BF95234D-5895-400C-A6BC-C31E24A04EAA}" srcOrd="0" destOrd="0" parTransId="{E8B33061-DF91-4591-959D-A51284E9E232}" sibTransId="{39CC257F-EC93-46CA-9D44-1833D0790B9A}"/>
    <dgm:cxn modelId="{15FFF8D3-DF35-4B2F-A54B-44DA3128052A}" type="presOf" srcId="{31DAD98B-E61E-4E01-81B8-316DBED66A2A}" destId="{DAEC3275-7AA7-4268-B248-39125F881EDE}" srcOrd="0" destOrd="0" presId="urn:microsoft.com/office/officeart/2005/8/layout/radial5"/>
    <dgm:cxn modelId="{3EDD6147-3B58-4D92-8442-D9315711082B}" srcId="{BF95234D-5895-400C-A6BC-C31E24A04EAA}" destId="{31DAD98B-E61E-4E01-81B8-316DBED66A2A}" srcOrd="1" destOrd="0" parTransId="{94D40B2D-913A-4CE3-8EDD-11C9C872DF23}" sibTransId="{DE78354F-992B-4A7A-9D19-28547E642AFC}"/>
    <dgm:cxn modelId="{7A0FD07A-3897-4820-A6DC-46B0F18C9635}" type="presOf" srcId="{FCBFA707-41D8-47F5-AA86-55238D7EA8A4}" destId="{883027AB-AD4F-4919-A053-51C127F571F7}" srcOrd="0" destOrd="0" presId="urn:microsoft.com/office/officeart/2005/8/layout/radial5"/>
    <dgm:cxn modelId="{3BC276E4-45BF-48A9-B072-BAABD92344D8}" type="presParOf" srcId="{A96F564F-75A6-4F0B-B208-76888D1D905A}" destId="{9D960218-EA61-4CA3-BD1E-68FA6D8DE4C8}" srcOrd="0" destOrd="0" presId="urn:microsoft.com/office/officeart/2005/8/layout/radial5"/>
    <dgm:cxn modelId="{B474B653-ABCE-4CFB-A2CF-96A45762102F}" type="presParOf" srcId="{A96F564F-75A6-4F0B-B208-76888D1D905A}" destId="{883027AB-AD4F-4919-A053-51C127F571F7}" srcOrd="1" destOrd="0" presId="urn:microsoft.com/office/officeart/2005/8/layout/radial5"/>
    <dgm:cxn modelId="{DC6C66C0-7A99-432C-9576-8301E08A007A}" type="presParOf" srcId="{883027AB-AD4F-4919-A053-51C127F571F7}" destId="{C8CC46B0-290B-4143-920C-2AACDFDCDAF7}" srcOrd="0" destOrd="0" presId="urn:microsoft.com/office/officeart/2005/8/layout/radial5"/>
    <dgm:cxn modelId="{3F84C82E-E0C4-43FE-BD8B-3C1DF191C682}" type="presParOf" srcId="{A96F564F-75A6-4F0B-B208-76888D1D905A}" destId="{755D005C-CC16-4E6B-A471-35BE1A018D0C}" srcOrd="2" destOrd="0" presId="urn:microsoft.com/office/officeart/2005/8/layout/radial5"/>
    <dgm:cxn modelId="{786B89A9-66FA-408B-8EE4-AF354C2EC7DE}" type="presParOf" srcId="{A96F564F-75A6-4F0B-B208-76888D1D905A}" destId="{85CB002F-CE87-40E2-9A4E-3495663476F3}" srcOrd="3" destOrd="0" presId="urn:microsoft.com/office/officeart/2005/8/layout/radial5"/>
    <dgm:cxn modelId="{E7EA351B-0EC2-4D76-9046-D4F4B112253B}" type="presParOf" srcId="{85CB002F-CE87-40E2-9A4E-3495663476F3}" destId="{77A46C3D-5A44-44FB-AFD3-42F54D29C049}" srcOrd="0" destOrd="0" presId="urn:microsoft.com/office/officeart/2005/8/layout/radial5"/>
    <dgm:cxn modelId="{EFD49AB5-2DBE-4265-B85F-C4AF447ACF2E}" type="presParOf" srcId="{A96F564F-75A6-4F0B-B208-76888D1D905A}" destId="{DAEC3275-7AA7-4268-B248-39125F881EDE}" srcOrd="4" destOrd="0" presId="urn:microsoft.com/office/officeart/2005/8/layout/radial5"/>
    <dgm:cxn modelId="{55246855-A405-4D0B-BAAE-08CCDFEBF671}" type="presParOf" srcId="{A96F564F-75A6-4F0B-B208-76888D1D905A}" destId="{3A5C8834-D0BB-4FB9-9872-1FBCE7F66603}" srcOrd="5" destOrd="0" presId="urn:microsoft.com/office/officeart/2005/8/layout/radial5"/>
    <dgm:cxn modelId="{20960395-76A1-46CD-AA8A-93A4459A23D5}" type="presParOf" srcId="{3A5C8834-D0BB-4FB9-9872-1FBCE7F66603}" destId="{B3946BEF-2204-4AA8-89B6-CF6D2F0F0389}" srcOrd="0" destOrd="0" presId="urn:microsoft.com/office/officeart/2005/8/layout/radial5"/>
    <dgm:cxn modelId="{275CF953-F71F-4FAD-815B-EB7C7E663883}" type="presParOf" srcId="{A96F564F-75A6-4F0B-B208-76888D1D905A}" destId="{3501B094-F2E2-4704-91EF-B1B3C790C967}" srcOrd="6" destOrd="0" presId="urn:microsoft.com/office/officeart/2005/8/layout/radial5"/>
    <dgm:cxn modelId="{8F288032-C578-42DB-A907-87AB4D8F60C0}" type="presParOf" srcId="{A96F564F-75A6-4F0B-B208-76888D1D905A}" destId="{A682D00A-D0A7-4CEE-9086-35DD6C35AEE4}" srcOrd="7" destOrd="0" presId="urn:microsoft.com/office/officeart/2005/8/layout/radial5"/>
    <dgm:cxn modelId="{7B4886F8-37B2-450C-8A07-0DBF0B9DEA6D}" type="presParOf" srcId="{A682D00A-D0A7-4CEE-9086-35DD6C35AEE4}" destId="{D6BB5E59-4095-488D-8050-81AC7FEEA00D}" srcOrd="0" destOrd="0" presId="urn:microsoft.com/office/officeart/2005/8/layout/radial5"/>
    <dgm:cxn modelId="{528D96CF-0451-486B-8EEB-4C3A64A91584}" type="presParOf" srcId="{A96F564F-75A6-4F0B-B208-76888D1D905A}" destId="{6FAC4AEE-3BBF-4506-810B-E7CB38897402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960218-EA61-4CA3-BD1E-68FA6D8DE4C8}">
      <dsp:nvSpPr>
        <dsp:cNvPr id="0" name=""/>
        <dsp:cNvSpPr/>
      </dsp:nvSpPr>
      <dsp:spPr>
        <a:xfrm>
          <a:off x="2967751" y="1996942"/>
          <a:ext cx="2192496" cy="1424781"/>
        </a:xfrm>
        <a:prstGeom prst="ellipse">
          <a:avLst/>
        </a:prstGeom>
        <a:solidFill>
          <a:srgbClr val="FF0000"/>
        </a:solid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TƯ LIỆU PHỤC DỰNG LỊCH SỬ</a:t>
          </a:r>
          <a:endParaRPr lang="en-US" sz="2200" b="1" kern="1200" dirty="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288835" y="2205596"/>
        <a:ext cx="1550328" cy="1007473"/>
      </dsp:txXfrm>
    </dsp:sp>
    <dsp:sp modelId="{883027AB-AD4F-4919-A053-51C127F571F7}">
      <dsp:nvSpPr>
        <dsp:cNvPr id="0" name=""/>
        <dsp:cNvSpPr/>
      </dsp:nvSpPr>
      <dsp:spPr>
        <a:xfrm rot="16200000">
          <a:off x="3913169" y="1478682"/>
          <a:ext cx="301660" cy="484425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solidFill>
            <a:srgbClr val="00B0F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3958418" y="1620816"/>
        <a:ext cx="211162" cy="290655"/>
      </dsp:txXfrm>
    </dsp:sp>
    <dsp:sp modelId="{755D005C-CC16-4E6B-A471-35BE1A018D0C}">
      <dsp:nvSpPr>
        <dsp:cNvPr id="0" name=""/>
        <dsp:cNvSpPr/>
      </dsp:nvSpPr>
      <dsp:spPr>
        <a:xfrm>
          <a:off x="3351609" y="2990"/>
          <a:ext cx="1424781" cy="1424781"/>
        </a:xfrm>
        <a:prstGeom prst="ellipse">
          <a:avLst/>
        </a:prstGeom>
        <a:solidFill>
          <a:srgbClr val="00B0F0"/>
        </a:solid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Tư liệu hiện vật</a:t>
          </a:r>
          <a:endParaRPr lang="en-US" sz="2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560263" y="211644"/>
        <a:ext cx="1007473" cy="1007473"/>
      </dsp:txXfrm>
    </dsp:sp>
    <dsp:sp modelId="{85CB002F-CE87-40E2-9A4E-3495663476F3}">
      <dsp:nvSpPr>
        <dsp:cNvPr id="0" name=""/>
        <dsp:cNvSpPr/>
      </dsp:nvSpPr>
      <dsp:spPr>
        <a:xfrm rot="78273">
          <a:off x="5313593" y="2499804"/>
          <a:ext cx="371254" cy="484425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5313607" y="2595421"/>
        <a:ext cx="259878" cy="290655"/>
      </dsp:txXfrm>
    </dsp:sp>
    <dsp:sp modelId="{DAEC3275-7AA7-4268-B248-39125F881EDE}">
      <dsp:nvSpPr>
        <dsp:cNvPr id="0" name=""/>
        <dsp:cNvSpPr/>
      </dsp:nvSpPr>
      <dsp:spPr>
        <a:xfrm>
          <a:off x="5859689" y="2054058"/>
          <a:ext cx="1424781" cy="1424781"/>
        </a:xfrm>
        <a:prstGeom prst="ellipse">
          <a:avLst/>
        </a:prstGeom>
        <a:solidFill>
          <a:srgbClr val="FFFF00"/>
        </a:solid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Tư liệu  chữ viết</a:t>
          </a:r>
          <a:endParaRPr lang="en-US" sz="2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068343" y="2262712"/>
        <a:ext cx="1007473" cy="1007473"/>
      </dsp:txXfrm>
    </dsp:sp>
    <dsp:sp modelId="{3A5C8834-D0BB-4FB9-9872-1FBCE7F66603}">
      <dsp:nvSpPr>
        <dsp:cNvPr id="0" name=""/>
        <dsp:cNvSpPr/>
      </dsp:nvSpPr>
      <dsp:spPr>
        <a:xfrm rot="5400000">
          <a:off x="3913169" y="3455559"/>
          <a:ext cx="301660" cy="484425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3958418" y="3507195"/>
        <a:ext cx="211162" cy="290655"/>
      </dsp:txXfrm>
    </dsp:sp>
    <dsp:sp modelId="{3501B094-F2E2-4704-91EF-B1B3C790C967}">
      <dsp:nvSpPr>
        <dsp:cNvPr id="0" name=""/>
        <dsp:cNvSpPr/>
      </dsp:nvSpPr>
      <dsp:spPr>
        <a:xfrm>
          <a:off x="3351609" y="3990894"/>
          <a:ext cx="1424781" cy="1424781"/>
        </a:xfrm>
        <a:prstGeom prst="ellipse">
          <a:avLst/>
        </a:prstGeom>
        <a:solidFill>
          <a:srgbClr val="FF0066"/>
        </a:solid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Tư liệu  truyền miệng</a:t>
          </a:r>
          <a:endParaRPr lang="en-US" sz="2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560263" y="4199548"/>
        <a:ext cx="1007473" cy="1007473"/>
      </dsp:txXfrm>
    </dsp:sp>
    <dsp:sp modelId="{A682D00A-D0A7-4CEE-9086-35DD6C35AEE4}">
      <dsp:nvSpPr>
        <dsp:cNvPr id="0" name=""/>
        <dsp:cNvSpPr/>
      </dsp:nvSpPr>
      <dsp:spPr>
        <a:xfrm rot="10800000">
          <a:off x="2410590" y="2467120"/>
          <a:ext cx="393727" cy="484425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 rot="10800000">
        <a:off x="2528708" y="2564005"/>
        <a:ext cx="275609" cy="290655"/>
      </dsp:txXfrm>
    </dsp:sp>
    <dsp:sp modelId="{6FAC4AEE-3BBF-4506-810B-E7CB38897402}">
      <dsp:nvSpPr>
        <dsp:cNvPr id="0" name=""/>
        <dsp:cNvSpPr/>
      </dsp:nvSpPr>
      <dsp:spPr>
        <a:xfrm>
          <a:off x="800088" y="1996942"/>
          <a:ext cx="1424781" cy="1424781"/>
        </a:xfrm>
        <a:prstGeom prst="ellipse">
          <a:avLst/>
        </a:prstGeom>
        <a:solidFill>
          <a:srgbClr val="FF6600"/>
        </a:solid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Tư liệu  gốc</a:t>
          </a:r>
          <a:endParaRPr lang="en-US" sz="2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008742" y="2205596"/>
        <a:ext cx="1007473" cy="10074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5"/>
            <a:ext cx="104648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11/09/2021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0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11/09/2021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11/09/2021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40DF93-E1A2-E14A-A7A1-82E4BDFCC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559ED71-ACDD-1E49-891A-595314ED0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11/09/2021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53C2FA7-214C-054C-AAF0-D6CC10A5C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8A03578-2E4F-9D40-9BAC-3E0B4A52B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34718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87084" y="69756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9860EDB8-5305-433F-BE41-D7A86D81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909" y="1449304"/>
            <a:ext cx="12028716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83909" y="1396720"/>
            <a:ext cx="12028716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83909" y="2976649"/>
            <a:ext cx="12028716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12192000" cy="4866468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87084" y="69756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952501"/>
            <a:ext cx="103632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547938"/>
            <a:ext cx="103632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6172200"/>
            <a:ext cx="5334000" cy="457200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92550" y="2376830"/>
            <a:ext cx="120180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2195" y="2341476"/>
            <a:ext cx="12018375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91075" y="2468880"/>
            <a:ext cx="12019495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9860EDB8-5305-433F-BE41-D7A86D81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5656887" y="1709738"/>
            <a:ext cx="6535119" cy="357518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5786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6040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12192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66040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11/09/2021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219200" y="1600200"/>
            <a:ext cx="2540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3962400" y="1600200"/>
            <a:ext cx="7620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900550"/>
            <a:ext cx="97536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45825"/>
            <a:ext cx="97536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181600" cy="457200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9860EDB8-5305-433F-BE41-D7A86D81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V="1">
            <a:off x="91076" y="4683555"/>
            <a:ext cx="120091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91345" y="4650475"/>
            <a:ext cx="12008852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91348" y="4773225"/>
            <a:ext cx="12008849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078" y="66676"/>
            <a:ext cx="12002497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68224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10095351" y="0"/>
            <a:ext cx="2096655" cy="6858000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362201"/>
            <a:ext cx="103632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626869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11/09/2021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  <p:cxnSp>
        <p:nvCxnSpPr>
          <p:cNvPr id="7" name="Straight Connector 6"/>
          <p:cNvCxnSpPr/>
          <p:nvPr/>
        </p:nvCxnSpPr>
        <p:spPr>
          <a:xfrm>
            <a:off x="975360" y="4599432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11/09/2021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11/09/2021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11/09/2021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11/09/2021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7"/>
            <a:ext cx="2852928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11/09/2021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4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92480"/>
            <a:ext cx="2856907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11/09/2021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18288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8BEEBAAA-29B5-4AF5-BC5F-7E580C2900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18288"/>
            <a:ext cx="5486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9860EDB8-5305-433F-BE41-D7A86D81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21EF569-66CE-E748-A5A4-7F4F2940D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7789" b="77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660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103632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103632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229600" y="6191250"/>
            <a:ext cx="33020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8BEEBAAA-29B5-4AF5-BC5F-7E580C2900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95072" y="6210300"/>
            <a:ext cx="6096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9860EDB8-5305-433F-BE41-D7A86D81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21.jpg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16.png"/><Relationship Id="rId14" Type="http://schemas.openxmlformats.org/officeDocument/2006/relationships/slide" Target="slide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7.xml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11" Type="http://schemas.openxmlformats.org/officeDocument/2006/relationships/slide" Target="slide7.xml"/><Relationship Id="rId5" Type="http://schemas.openxmlformats.org/officeDocument/2006/relationships/image" Target="../media/image14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7.xml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12.gif"/><Relationship Id="rId3" Type="http://schemas.openxmlformats.org/officeDocument/2006/relationships/slideLayout" Target="../slideLayouts/slideLayout14.xml"/><Relationship Id="rId7" Type="http://schemas.openxmlformats.org/officeDocument/2006/relationships/slide" Target="slide10.xml"/><Relationship Id="rId12" Type="http://schemas.openxmlformats.org/officeDocument/2006/relationships/image" Target="../media/image11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9.xml"/><Relationship Id="rId11" Type="http://schemas.openxmlformats.org/officeDocument/2006/relationships/image" Target="../media/image10.gif"/><Relationship Id="rId5" Type="http://schemas.openxmlformats.org/officeDocument/2006/relationships/slide" Target="slide8.xml"/><Relationship Id="rId15" Type="http://schemas.openxmlformats.org/officeDocument/2006/relationships/slide" Target="slide14.xml"/><Relationship Id="rId10" Type="http://schemas.openxmlformats.org/officeDocument/2006/relationships/slide" Target="slide13.xml"/><Relationship Id="rId4" Type="http://schemas.openxmlformats.org/officeDocument/2006/relationships/image" Target="../media/image9.png"/><Relationship Id="rId9" Type="http://schemas.openxmlformats.org/officeDocument/2006/relationships/slide" Target="slide12.xml"/><Relationship Id="rId1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16.png"/><Relationship Id="rId1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431" y="5812970"/>
            <a:ext cx="5666015" cy="10450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92036" y="2260533"/>
            <a:ext cx="7716982" cy="1169551"/>
          </a:xfrm>
          <a:prstGeom prst="rect">
            <a:avLst/>
          </a:prstGeom>
          <a:solidFill>
            <a:srgbClr val="66FF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LỊCH SỬ LÀ GÌ ?</a:t>
            </a:r>
          </a:p>
          <a:p>
            <a:pPr algn="ctr"/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TIẾT 2)</a:t>
            </a:r>
            <a:endParaRPr 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18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85739" y="199869"/>
            <a:ext cx="11744324" cy="82883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 chúc của Bác Hồ</a:t>
            </a:r>
            <a:r>
              <a:rPr kumimoji="0" lang="en-US" sz="45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thuộc loại tư liệu nào?</a:t>
            </a:r>
            <a:endParaRPr kumimoji="0" lang="vi-VN" sz="45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253100" y="4964114"/>
            <a:ext cx="4906798" cy="770816"/>
          </a:xfrm>
          <a:prstGeom prst="rect">
            <a:avLst/>
          </a:prstGeom>
          <a:solidFill>
            <a:srgbClr val="66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Chữ viết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73495" y="4968303"/>
            <a:ext cx="4906798" cy="770816"/>
          </a:xfrm>
          <a:prstGeom prst="rect">
            <a:avLst/>
          </a:prstGeom>
          <a:solidFill>
            <a:srgbClr val="66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Hiện vật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253100" y="5853286"/>
            <a:ext cx="4906798" cy="770816"/>
          </a:xfrm>
          <a:prstGeom prst="rect">
            <a:avLst/>
          </a:prstGeom>
          <a:solidFill>
            <a:srgbClr val="66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Truyền miệng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73495" y="5857475"/>
            <a:ext cx="4906798" cy="770816"/>
          </a:xfrm>
          <a:prstGeom prst="rect">
            <a:avLst/>
          </a:prstGeom>
          <a:solidFill>
            <a:srgbClr val="66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Tư liệu gốc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463019" y="4972425"/>
            <a:ext cx="885137" cy="708059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55362" y="5886650"/>
            <a:ext cx="804536" cy="704088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551" y="5898247"/>
            <a:ext cx="804742" cy="707197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551" y="5009559"/>
            <a:ext cx="804742" cy="707197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11359364" y="6129338"/>
            <a:ext cx="826136" cy="810104"/>
          </a:xfrm>
          <a:prstGeom prst="clou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359364" y="6481483"/>
            <a:ext cx="729542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056" y="1128713"/>
            <a:ext cx="4746678" cy="357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4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Buổi truyền hình trực tiếp lễ Khai giảng năm học 2021- 2022  (ngày 5/9/2021) của  Đài phát thanh và truyền hình Hà Nội thuộc loại tư liệu nào?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3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Chữ viết</a:t>
            </a:r>
            <a:endParaRPr lang="vi-VN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b="1" noProof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Hiện vật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3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Tư liệu gốc</a:t>
            </a:r>
            <a:endParaRPr lang="vi-VN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Truyền miệng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2902112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8" y="6468036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98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 số các loại tư liệu để phục dựng lịch sử , loại tư liệu nào là tin cậy nhất?  </a:t>
            </a: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>
            <a:hlinkClick r:id="rId11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361978" y="6508377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3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Chữ viết</a:t>
            </a:r>
            <a:endParaRPr lang="vi-VN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b="1" noProof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 vật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3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Tư liệu gốc</a:t>
            </a:r>
            <a:endParaRPr lang="vi-VN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Truyền miệng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2902112"/>
            <a:ext cx="804536" cy="64362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6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470647" y="199870"/>
            <a:ext cx="10888717" cy="80229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 ảnh sau gợi cho em nhớ đến nhân vật lịch sử nào? </a:t>
            </a:r>
            <a:endParaRPr kumimoji="0" lang="vi-VN" sz="3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29538" y="509997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Công chúa Ngọc Hân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049933" y="510416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Chị em Thúy Kiều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29538" y="598914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Công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chúa Liễu Hạnh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049933" y="599333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Hai Bà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Trưng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614" y="5125447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932" y="6052738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989" y="6065807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5177119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11037413" y="5574696"/>
            <a:ext cx="1260287" cy="1104900"/>
          </a:xfrm>
          <a:prstGeom prst="clou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238889" y="6494930"/>
            <a:ext cx="863464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689" y="1143000"/>
            <a:ext cx="5455007" cy="355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6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6716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04"/>
            <a:ext cx="12191999" cy="6864804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6" t="10109" r="17825"/>
          <a:stretch/>
        </p:blipFill>
        <p:spPr bwMode="auto">
          <a:xfrm>
            <a:off x="3971924" y="1500188"/>
            <a:ext cx="4743451" cy="454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095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43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8C39CCC-1777-0643-880D-86EB4F8E01C1}"/>
              </a:ext>
            </a:extLst>
          </p:cNvPr>
          <p:cNvSpPr txBox="1"/>
          <p:nvPr/>
        </p:nvSpPr>
        <p:spPr>
          <a:xfrm>
            <a:off x="0" y="104180"/>
            <a:ext cx="1219200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KHÁM PHÁ QUÁ KHỨ TỪ CÁC NGUỒN SỬ LIỆU</a:t>
            </a:r>
            <a:endParaRPr lang="x-none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28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x-none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474799983"/>
              </p:ext>
            </p:extLst>
          </p:nvPr>
        </p:nvGraphicFramePr>
        <p:xfrm>
          <a:off x="2054939" y="131772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9908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053E44B-3F5C-F444-B48C-E2B8716E9E8C}"/>
              </a:ext>
            </a:extLst>
          </p:cNvPr>
          <p:cNvSpPr txBox="1"/>
          <p:nvPr/>
        </p:nvSpPr>
        <p:spPr>
          <a:xfrm>
            <a:off x="2552142" y="1595098"/>
            <a:ext cx="7053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</a:t>
            </a:r>
            <a:r>
              <a:rPr lang="x-none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x-none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85DCF85-CD35-7D48-9B29-534D5A053518}"/>
              </a:ext>
            </a:extLst>
          </p:cNvPr>
          <p:cNvSpPr txBox="1"/>
          <p:nvPr/>
        </p:nvSpPr>
        <p:spPr>
          <a:xfrm>
            <a:off x="118149" y="2590117"/>
            <a:ext cx="689072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Giao nhiệm vụ:</a:t>
            </a:r>
          </a:p>
          <a:p>
            <a:pPr>
              <a:lnSpc>
                <a:spcPct val="150000"/>
              </a:lnSpc>
            </a:pPr>
            <a:r>
              <a:rPr lang="x-none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Nhóm 1: Tìm hiểu mục tư liệu hiện vật.</a:t>
            </a:r>
          </a:p>
          <a:p>
            <a:pPr>
              <a:lnSpc>
                <a:spcPct val="150000"/>
              </a:lnSpc>
            </a:pPr>
            <a:r>
              <a:rPr lang="x-none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Nhóm 2: Tìm hiểu mục tư liệu chữ viết.</a:t>
            </a:r>
          </a:p>
          <a:p>
            <a:pPr>
              <a:lnSpc>
                <a:spcPct val="150000"/>
              </a:lnSpc>
            </a:pPr>
            <a:r>
              <a:rPr lang="x-none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Nhóm 3: Tìm hiểu mục tư liệu truyền miệng.</a:t>
            </a:r>
          </a:p>
          <a:p>
            <a:pPr>
              <a:lnSpc>
                <a:spcPct val="150000"/>
              </a:lnSpc>
            </a:pPr>
            <a:r>
              <a:rPr lang="x-none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Nhóm 4: Tìm hiểu mục tư liệu gốc</a:t>
            </a:r>
            <a:r>
              <a:rPr lang="x-none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785F3FA-C5E7-CA43-A80E-27AEAED927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3759"/>
          <a:stretch/>
        </p:blipFill>
        <p:spPr>
          <a:xfrm>
            <a:off x="7008872" y="1489176"/>
            <a:ext cx="4263966" cy="51973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8C39CCC-1777-0643-880D-86EB4F8E01C1}"/>
              </a:ext>
            </a:extLst>
          </p:cNvPr>
          <p:cNvSpPr txBox="1"/>
          <p:nvPr/>
        </p:nvSpPr>
        <p:spPr>
          <a:xfrm>
            <a:off x="0" y="104180"/>
            <a:ext cx="1219200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KHÁM PHÁ QUÁ KHỨ TỪ CÁC NGUỒN SỬ LIỆU</a:t>
            </a:r>
            <a:endParaRPr lang="x-none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28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x-none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42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7038" y="442913"/>
            <a:ext cx="56579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 TƯ LIỆU HIỆN VẬT</a:t>
            </a:r>
            <a:endParaRPr lang="en-US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86518" y="442913"/>
            <a:ext cx="56579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 TƯ LIỆU CHỮ VIẾT</a:t>
            </a:r>
            <a:endParaRPr lang="en-US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F7AC02A-F237-A14E-AB2D-848D4F964E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9" t="59227" r="50000" b="7409"/>
          <a:stretch/>
        </p:blipFill>
        <p:spPr>
          <a:xfrm>
            <a:off x="6657975" y="1341116"/>
            <a:ext cx="5043488" cy="53597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F7AC02A-F237-A14E-AB2D-848D4F964E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0418" t="25208" r="53026" b="42917"/>
          <a:stretch/>
        </p:blipFill>
        <p:spPr>
          <a:xfrm>
            <a:off x="528638" y="1323308"/>
            <a:ext cx="5186345" cy="537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7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7038" y="442913"/>
            <a:ext cx="56579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TƯ LIỆU TRUYỀN MIỆNG</a:t>
            </a:r>
            <a:endParaRPr lang="en-US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86518" y="442913"/>
            <a:ext cx="56579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4. TƯ LIỆU GỐC</a:t>
            </a:r>
            <a:endParaRPr lang="en-US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F7AC02A-F237-A14E-AB2D-848D4F964E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281" t="24999" r="9098" b="41771"/>
          <a:stretch/>
        </p:blipFill>
        <p:spPr>
          <a:xfrm>
            <a:off x="428625" y="1341116"/>
            <a:ext cx="5272088" cy="53597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F7AC02A-F237-A14E-AB2D-848D4F964E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282" t="60208" r="9982" b="7291"/>
          <a:stretch/>
        </p:blipFill>
        <p:spPr>
          <a:xfrm>
            <a:off x="6529388" y="1341116"/>
            <a:ext cx="5186361" cy="535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26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F7AC02A-F237-A14E-AB2D-848D4F964E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4004" b="3958"/>
          <a:stretch/>
        </p:blipFill>
        <p:spPr>
          <a:xfrm>
            <a:off x="609600" y="274638"/>
            <a:ext cx="4846211" cy="631190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5455811" y="3257550"/>
            <a:ext cx="859264" cy="38576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DFD921B-945F-0A48-AEDF-8AE72CF7F459}"/>
              </a:ext>
            </a:extLst>
          </p:cNvPr>
          <p:cNvSpPr txBox="1"/>
          <p:nvPr/>
        </p:nvSpPr>
        <p:spPr>
          <a:xfrm>
            <a:off x="6486526" y="2218764"/>
            <a:ext cx="54403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Các nguồn tư liệu đóng vai trò quan trọng trong việc phục dựng lại lịch sử.</a:t>
            </a:r>
          </a:p>
          <a:p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Nguồn tư liệu gốc là nguồn tư liệu đáng tin cậy nhất.</a:t>
            </a:r>
          </a:p>
        </p:txBody>
      </p:sp>
    </p:spTree>
    <p:extLst>
      <p:ext uri="{BB962C8B-B14F-4D97-AF65-F5344CB8AC3E}">
        <p14:creationId xmlns:p14="http://schemas.microsoft.com/office/powerpoint/2010/main" val="356216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748967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485091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noProof="0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719404" y="5775253"/>
            <a:ext cx="1749613" cy="1022667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857805" y="3544336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2355722" y="3544336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3853638" y="3544336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858563" y="5090409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2356480" y="5090409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0" action="ppaction://hlinksldjump"/>
          </p:cNvPr>
          <p:cNvSpPr/>
          <p:nvPr/>
        </p:nvSpPr>
        <p:spPr>
          <a:xfrm>
            <a:off x="3854396" y="5090409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145247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983" y="30651"/>
            <a:ext cx="1807253" cy="13958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667804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rId15" action="ppaction://hlinksldjump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973" y="5732248"/>
            <a:ext cx="1249410" cy="106567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014661" y="5775253"/>
            <a:ext cx="1631533" cy="10226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STOP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8787" y="-31654"/>
            <a:ext cx="11764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 Lớp chia thành 2 đội. Mỗi đội có tất cả 3 lượt quay ô số để trả lời câu hỏi. Trả lời đúng sẽ được cộng số điểm quay được. Trả lời sai đội kia có quyền trả lời. 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>
            <a:hlinkClick r:id="rId15" action="ppaction://hlinksldjump"/>
          </p:cNvPr>
          <p:cNvSpPr/>
          <p:nvPr/>
        </p:nvSpPr>
        <p:spPr>
          <a:xfrm>
            <a:off x="11351622" y="1426547"/>
            <a:ext cx="577614" cy="4561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4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noProof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Trống đồng Đông Sơn thuộc loại tư liệu nào?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Hiện vật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B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.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Hình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vẽ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mes New Roman" pitchFamily="18" charset="0"/>
              </a:rPr>
              <a:t>C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mes New Roman" pitchFamily="18" charset="0"/>
              </a:rPr>
              <a:t>.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Chữ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viết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mes New Roman" pitchFamily="18" charset="0"/>
              </a:rPr>
              <a:t>D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mes New Roman" pitchFamily="18" charset="0"/>
              </a:rPr>
              <a:t>.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Tư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liệu gốc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8" y="6494930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7518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376517" y="287636"/>
            <a:ext cx="11204145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 số truyện thuộc loại tư liệu </a:t>
            </a:r>
          </a:p>
          <a:p>
            <a:pPr lvl="0" algn="ctr">
              <a:defRPr/>
            </a:pP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truyền miệng là: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28589" y="2297201"/>
            <a:ext cx="5278407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Thánh Gióng, Hai đứa trẻ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506168" y="2297201"/>
            <a:ext cx="6323882" cy="7750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Thánh Gióng, sự tích Hồ Gươm </a:t>
            </a:r>
            <a:endParaRPr kumimoji="0" lang="en-US" sz="32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28589" y="3186373"/>
            <a:ext cx="5278407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Thánh 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Gióng, Tí quậy 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506168" y="3190562"/>
            <a:ext cx="6323882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Thánh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Gióng, Harry Potter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689" y="2574917"/>
            <a:ext cx="391401" cy="3439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017069" y="3400766"/>
            <a:ext cx="390825" cy="34203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199" y="3232430"/>
            <a:ext cx="390925" cy="34354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5442" y="2325998"/>
            <a:ext cx="390925" cy="312740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5302595"/>
            <a:ext cx="2890593" cy="49497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8" y="6481483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93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379</TotalTime>
  <Words>466</Words>
  <Application>Microsoft Office PowerPoint</Application>
  <PresentationFormat>Custom</PresentationFormat>
  <Paragraphs>83</Paragraphs>
  <Slides>15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Clarity</vt:lpstr>
      <vt:lpstr>Equity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Hoàng</dc:creator>
  <cp:lastModifiedBy>BC</cp:lastModifiedBy>
  <cp:revision>50</cp:revision>
  <dcterms:created xsi:type="dcterms:W3CDTF">2021-07-16T02:46:11Z</dcterms:created>
  <dcterms:modified xsi:type="dcterms:W3CDTF">2021-09-11T05:02:42Z</dcterms:modified>
</cp:coreProperties>
</file>