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x-wav"/>
  <Override PartName="/ppt/notesSlides/notesSlide7.xml" ContentType="application/vnd.openxmlformats-officedocument.presentationml.notesSlide+xml"/>
  <Override PartName="/ppt/media/media1.wav" ContentType="audio/x-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40"/>
  </p:notesMasterIdLst>
  <p:sldIdLst>
    <p:sldId id="520" r:id="rId11"/>
    <p:sldId id="518" r:id="rId12"/>
    <p:sldId id="352" r:id="rId13"/>
    <p:sldId id="524" r:id="rId14"/>
    <p:sldId id="541" r:id="rId15"/>
    <p:sldId id="542" r:id="rId16"/>
    <p:sldId id="543" r:id="rId17"/>
    <p:sldId id="545" r:id="rId18"/>
    <p:sldId id="546" r:id="rId19"/>
    <p:sldId id="547" r:id="rId20"/>
    <p:sldId id="552" r:id="rId21"/>
    <p:sldId id="564" r:id="rId22"/>
    <p:sldId id="560" r:id="rId23"/>
    <p:sldId id="561" r:id="rId24"/>
    <p:sldId id="562" r:id="rId25"/>
    <p:sldId id="563" r:id="rId26"/>
    <p:sldId id="548" r:id="rId27"/>
    <p:sldId id="549" r:id="rId28"/>
    <p:sldId id="551" r:id="rId29"/>
    <p:sldId id="550" r:id="rId30"/>
    <p:sldId id="557" r:id="rId31"/>
    <p:sldId id="553" r:id="rId32"/>
    <p:sldId id="554" r:id="rId33"/>
    <p:sldId id="555" r:id="rId34"/>
    <p:sldId id="556" r:id="rId35"/>
    <p:sldId id="558" r:id="rId36"/>
    <p:sldId id="521" r:id="rId37"/>
    <p:sldId id="559" r:id="rId38"/>
    <p:sldId id="527" r:id="rId39"/>
  </p:sldIdLst>
  <p:sldSz cx="12190413" cy="6859588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393"/>
    <a:srgbClr val="77CADB"/>
    <a:srgbClr val="77C571"/>
    <a:srgbClr val="DC2A25"/>
    <a:srgbClr val="BA9829"/>
    <a:srgbClr val="56AFBC"/>
    <a:srgbClr val="5BBC58"/>
    <a:srgbClr val="90CF80"/>
    <a:srgbClr val="F7E11A"/>
    <a:srgbClr val="8D6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7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456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37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17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7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7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73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1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1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E04087E-C894-477B-8429-8030CC5AB7C4}"/>
              </a:ext>
            </a:extLst>
          </p:cNvPr>
          <p:cNvGrpSpPr/>
          <p:nvPr/>
        </p:nvGrpSpPr>
        <p:grpSpPr>
          <a:xfrm>
            <a:off x="0" y="729593"/>
            <a:ext cx="4791894" cy="3206539"/>
            <a:chOff x="296339" y="1808743"/>
            <a:chExt cx="4791894" cy="320653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133489C-C52C-4BA3-9743-FB41A129EEEF}"/>
                </a:ext>
              </a:extLst>
            </p:cNvPr>
            <p:cNvSpPr/>
            <p:nvPr/>
          </p:nvSpPr>
          <p:spPr>
            <a:xfrm>
              <a:off x="1090250" y="2677694"/>
              <a:ext cx="2737791" cy="2049417"/>
            </a:xfrm>
            <a:prstGeom prst="rect">
              <a:avLst/>
            </a:prstGeom>
            <a:noFill/>
            <a:ln w="28575">
              <a:solidFill>
                <a:srgbClr val="E68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xmlns="" id="{3E40F32C-D509-40A9-805B-5E5075A3CC39}"/>
                </a:ext>
              </a:extLst>
            </p:cNvPr>
            <p:cNvSpPr/>
            <p:nvPr/>
          </p:nvSpPr>
          <p:spPr>
            <a:xfrm>
              <a:off x="296339" y="3429794"/>
              <a:ext cx="2395948" cy="158548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xmlns="" id="{73190CB8-4AFD-4F5F-9BD3-FFC599ABF701}"/>
                </a:ext>
              </a:extLst>
            </p:cNvPr>
            <p:cNvSpPr/>
            <p:nvPr/>
          </p:nvSpPr>
          <p:spPr>
            <a:xfrm>
              <a:off x="2692286" y="1808743"/>
              <a:ext cx="2395947" cy="158900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23C7FB3-E6AA-4A5C-93E2-FB68D08CE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7449A9F-4741-4496-BA1E-0CC2338B4F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" y="-349557"/>
            <a:ext cx="1998426" cy="21583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F856380-8BEB-49E3-B22F-3A984ED61C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C5A8D82F-97D0-4B0D-99C0-9E63D75C8C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D4D87945-3FAA-4370-BECE-22F0F2785D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4222" r="4324" b="50000"/>
          <a:stretch/>
        </p:blipFill>
        <p:spPr>
          <a:xfrm>
            <a:off x="5709757" y="-26633"/>
            <a:ext cx="3490514" cy="25407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E3A17D-BB40-44E3-AADD-CC91AFD8A820}"/>
              </a:ext>
            </a:extLst>
          </p:cNvPr>
          <p:cNvSpPr txBox="1"/>
          <p:nvPr/>
        </p:nvSpPr>
        <p:spPr>
          <a:xfrm>
            <a:off x="6393930" y="520551"/>
            <a:ext cx="2482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latin typeface="#9Slide03 AllRoundGothic" panose="020B07030202020201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523671-8482-4BCD-BE4D-5CADA7A0BA25}"/>
              </a:ext>
            </a:extLst>
          </p:cNvPr>
          <p:cNvSpPr txBox="1"/>
          <p:nvPr/>
        </p:nvSpPr>
        <p:spPr>
          <a:xfrm>
            <a:off x="6358519" y="942317"/>
            <a:ext cx="2192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978868-982A-40D9-A5E4-20D91C5FEDF5}"/>
              </a:ext>
            </a:extLst>
          </p:cNvPr>
          <p:cNvSpPr txBox="1"/>
          <p:nvPr/>
        </p:nvSpPr>
        <p:spPr>
          <a:xfrm>
            <a:off x="3593920" y="2455730"/>
            <a:ext cx="8361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HS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47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xmlns="" id="{34FDFDEC-3FA3-4330-A626-A97F5DC97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2D2881A9-2FD8-413C-8320-EEC412F77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7" y="-705363"/>
            <a:ext cx="1998426" cy="215830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37D33CB0-FB20-4EC0-972E-07E8CDE7B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AD435BDD-8E92-40CC-9B69-7807B04B94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130FB047-B3D6-4564-9462-327626397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771">
            <a:off x="-1191671" y="1661774"/>
            <a:ext cx="14116594" cy="5416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3350C5-4CEA-45CC-9F7A-DBBB9C5B8E0E}"/>
              </a:ext>
            </a:extLst>
          </p:cNvPr>
          <p:cNvSpPr txBox="1"/>
          <p:nvPr/>
        </p:nvSpPr>
        <p:spPr>
          <a:xfrm>
            <a:off x="1483111" y="2778949"/>
            <a:ext cx="93335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xmlns="" id="{DFAB37D8-CE3E-4721-A8F4-A81EFB2A0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grpSp>
        <p:nvGrpSpPr>
          <p:cNvPr id="11" name="组合 19">
            <a:extLst>
              <a:ext uri="{FF2B5EF4-FFF2-40B4-BE49-F238E27FC236}">
                <a16:creationId xmlns:a16="http://schemas.microsoft.com/office/drawing/2014/main" xmlns="" id="{D7E6765D-94B8-41A1-81AB-89A770A22D7F}"/>
              </a:ext>
            </a:extLst>
          </p:cNvPr>
          <p:cNvGrpSpPr/>
          <p:nvPr/>
        </p:nvGrpSpPr>
        <p:grpSpPr>
          <a:xfrm>
            <a:off x="415201" y="1119916"/>
            <a:ext cx="7203688" cy="640487"/>
            <a:chOff x="1491415" y="2381173"/>
            <a:chExt cx="4987584" cy="732229"/>
          </a:xfrm>
        </p:grpSpPr>
        <p:sp>
          <p:nvSpPr>
            <p:cNvPr id="12" name="_14">
              <a:extLst>
                <a:ext uri="{FF2B5EF4-FFF2-40B4-BE49-F238E27FC236}">
                  <a16:creationId xmlns:a16="http://schemas.microsoft.com/office/drawing/2014/main" xmlns="" id="{194F16F2-5A9F-4A26-9B68-4100326CE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40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zh-CN" sz="40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矩形 21">
              <a:extLst>
                <a:ext uri="{FF2B5EF4-FFF2-40B4-BE49-F238E27FC236}">
                  <a16:creationId xmlns:a16="http://schemas.microsoft.com/office/drawing/2014/main" xmlns="" id="{0CD32710-F689-441F-9664-35732B97BD42}"/>
                </a:ext>
              </a:extLst>
            </p:cNvPr>
            <p:cNvSpPr/>
            <p:nvPr/>
          </p:nvSpPr>
          <p:spPr bwMode="auto">
            <a:xfrm>
              <a:off x="2425622" y="2450170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VÌ SAO PHẢI HỌC LỊCH </a:t>
              </a:r>
              <a:r>
                <a:rPr lang="en-US" altLang="zh-CN" sz="32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SỬ ?</a:t>
              </a:r>
              <a:endParaRPr lang="zh-CN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2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7BAAEF51-97C5-4A9B-93A0-BDE09ECEB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112">
            <a:off x="1553366" y="1755778"/>
            <a:ext cx="9830425" cy="7541054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xmlns="" id="{16D3022A-20CA-4EAB-AE16-8A01DE3AC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74">
            <a:off x="4128015" y="4923810"/>
            <a:ext cx="1065094" cy="1065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72867D-C993-4126-8D3C-E63E5E1F1435}"/>
              </a:ext>
            </a:extLst>
          </p:cNvPr>
          <p:cNvSpPr txBox="1"/>
          <p:nvPr/>
        </p:nvSpPr>
        <p:spPr>
          <a:xfrm>
            <a:off x="1987171" y="3204459"/>
            <a:ext cx="7461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ta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Cho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tường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gốc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#9Slide03 Arima Madurai ExtraLi" panose="00000300000000000000" pitchFamily="2" charset="0"/>
              </a:rPr>
              <a:t> Nam”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22CE2C-30C0-4F41-BC98-D53289F1C271}"/>
              </a:ext>
            </a:extLst>
          </p:cNvPr>
          <p:cNvSpPr txBox="1"/>
          <p:nvPr/>
        </p:nvSpPr>
        <p:spPr>
          <a:xfrm>
            <a:off x="5387926" y="4319560"/>
            <a:ext cx="269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AmpleSoft Bold" panose="02000000000000000000" pitchFamily="2" charset="0"/>
              </a:rPr>
              <a:t>(</a:t>
            </a:r>
            <a:r>
              <a:rPr lang="en-US" sz="2800" dirty="0" err="1">
                <a:latin typeface="#9Slide03 AmpleSoft Bold" panose="02000000000000000000" pitchFamily="2" charset="0"/>
              </a:rPr>
              <a:t>Hồ</a:t>
            </a:r>
            <a:r>
              <a:rPr lang="en-US" sz="2800" dirty="0"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latin typeface="#9Slide03 AmpleSoft Bold" panose="02000000000000000000" pitchFamily="2" charset="0"/>
              </a:rPr>
              <a:t>Chí</a:t>
            </a:r>
            <a:r>
              <a:rPr lang="en-US" sz="2800" dirty="0">
                <a:latin typeface="#9Slide03 AmpleSoft Bold" panose="02000000000000000000" pitchFamily="2" charset="0"/>
              </a:rPr>
              <a:t> Minh)</a:t>
            </a: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xmlns="" id="{E8E9C984-B393-40EE-8C30-1FDAD1AF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grpSp>
        <p:nvGrpSpPr>
          <p:cNvPr id="10" name="组合 19">
            <a:extLst>
              <a:ext uri="{FF2B5EF4-FFF2-40B4-BE49-F238E27FC236}">
                <a16:creationId xmlns:a16="http://schemas.microsoft.com/office/drawing/2014/main" xmlns="" id="{6BD334D1-F41F-4C70-B1EC-18574E8007F9}"/>
              </a:ext>
            </a:extLst>
          </p:cNvPr>
          <p:cNvGrpSpPr/>
          <p:nvPr/>
        </p:nvGrpSpPr>
        <p:grpSpPr>
          <a:xfrm>
            <a:off x="415201" y="1119916"/>
            <a:ext cx="7203688" cy="640487"/>
            <a:chOff x="1491415" y="2381173"/>
            <a:chExt cx="4987584" cy="732229"/>
          </a:xfrm>
        </p:grpSpPr>
        <p:sp>
          <p:nvSpPr>
            <p:cNvPr id="11" name="_14">
              <a:extLst>
                <a:ext uri="{FF2B5EF4-FFF2-40B4-BE49-F238E27FC236}">
                  <a16:creationId xmlns:a16="http://schemas.microsoft.com/office/drawing/2014/main" xmlns="" id="{EA2A09F6-A617-4DE9-8BA2-F9A40CC6F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40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zh-CN" sz="40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矩形 21">
              <a:extLst>
                <a:ext uri="{FF2B5EF4-FFF2-40B4-BE49-F238E27FC236}">
                  <a16:creationId xmlns:a16="http://schemas.microsoft.com/office/drawing/2014/main" xmlns="" id="{667B7018-E42C-48E0-B9F4-E3A7E3C2B14E}"/>
                </a:ext>
              </a:extLst>
            </p:cNvPr>
            <p:cNvSpPr/>
            <p:nvPr/>
          </p:nvSpPr>
          <p:spPr bwMode="auto">
            <a:xfrm>
              <a:off x="2425622" y="2450170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accent5">
                      <a:lumMod val="75000"/>
                    </a:schemeClr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 VÌ SAO PHẢI HỌC LỊCH SỬ</a:t>
              </a:r>
              <a:endParaRPr lang="zh-CN" altLang="en-US" sz="3200" dirty="0">
                <a:solidFill>
                  <a:schemeClr val="accent5">
                    <a:lumMod val="75000"/>
                  </a:schemeClr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8">
            <a:extLst>
              <a:ext uri="{FF2B5EF4-FFF2-40B4-BE49-F238E27FC236}">
                <a16:creationId xmlns:a16="http://schemas.microsoft.com/office/drawing/2014/main" xmlns="" id="{4BC1E291-1488-485B-A8FC-8BA2D3821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" y="-497288"/>
            <a:ext cx="1998426" cy="2158300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435D5872-1E6B-431A-94DC-6F4A25A06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xmlns="" id="{A1732A53-DD39-42D4-BBC4-6552F39B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xmlns="" id="{70966B8B-85E2-4D59-8B70-3A2151A7CC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xmlns="" id="{314D8825-2ACD-46FB-8CD0-67A9A4156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4CBFF854-418C-4F2D-9C8F-8D293EC91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432379"/>
            <a:ext cx="1998426" cy="215830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7F5C4778-0D73-4A99-A396-D74751092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9B2A6B4C-2C6B-4C68-9E23-304FDC413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grpSp>
        <p:nvGrpSpPr>
          <p:cNvPr id="6" name="组合 22">
            <a:extLst>
              <a:ext uri="{FF2B5EF4-FFF2-40B4-BE49-F238E27FC236}">
                <a16:creationId xmlns:a16="http://schemas.microsoft.com/office/drawing/2014/main" xmlns="" id="{3A662CCC-F774-4DA6-B97D-170D55827B62}"/>
              </a:ext>
            </a:extLst>
          </p:cNvPr>
          <p:cNvGrpSpPr/>
          <p:nvPr/>
        </p:nvGrpSpPr>
        <p:grpSpPr>
          <a:xfrm>
            <a:off x="256478" y="1319646"/>
            <a:ext cx="10661731" cy="640488"/>
            <a:chOff x="1491414" y="2381173"/>
            <a:chExt cx="6520929" cy="732230"/>
          </a:xfrm>
        </p:grpSpPr>
        <p:sp>
          <p:nvSpPr>
            <p:cNvPr id="7" name="_14">
              <a:extLst>
                <a:ext uri="{FF2B5EF4-FFF2-40B4-BE49-F238E27FC236}">
                  <a16:creationId xmlns:a16="http://schemas.microsoft.com/office/drawing/2014/main" xmlns="" id="{31A70456-7274-40FD-B774-C1B56AB28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4" y="2381173"/>
              <a:ext cx="834073" cy="732230"/>
            </a:xfrm>
            <a:prstGeom prst="rect">
              <a:avLst/>
            </a:prstGeom>
            <a:solidFill>
              <a:srgbClr val="E683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6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03</a:t>
              </a:r>
              <a:endParaRPr lang="zh-CN" altLang="zh-CN" sz="36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24">
              <a:extLst>
                <a:ext uri="{FF2B5EF4-FFF2-40B4-BE49-F238E27FC236}">
                  <a16:creationId xmlns:a16="http://schemas.microsoft.com/office/drawing/2014/main" xmlns="" id="{11430B2D-0F70-4E4D-9B89-3E5DAFF49127}"/>
                </a:ext>
              </a:extLst>
            </p:cNvPr>
            <p:cNvSpPr/>
            <p:nvPr/>
          </p:nvSpPr>
          <p:spPr bwMode="auto">
            <a:xfrm>
              <a:off x="2371828" y="2405628"/>
              <a:ext cx="564051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KHÁM PHÁ QUÁ KHỨ TỪ CÁC NGUỒN SỬ LIỆU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7">
            <a:extLst>
              <a:ext uri="{FF2B5EF4-FFF2-40B4-BE49-F238E27FC236}">
                <a16:creationId xmlns:a16="http://schemas.microsoft.com/office/drawing/2014/main" xmlns="" id="{7C398361-B6C0-4622-B696-1A40163C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847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867422" y="5908432"/>
            <a:ext cx="3445283" cy="824548"/>
          </a:xfrm>
          <a:prstGeom prst="round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19984" tIns="59992" rIns="119984" bIns="59992" anchor="ctr"/>
          <a:lstStyle/>
          <a:p>
            <a:pPr algn="ctr">
              <a:tabLst>
                <a:tab pos="0" algn="l"/>
                <a:tab pos="596840" algn="l"/>
                <a:tab pos="1195798" algn="l"/>
                <a:tab pos="1794754" algn="l"/>
                <a:tab pos="2393711" algn="l"/>
                <a:tab pos="2992667" algn="l"/>
                <a:tab pos="3591625" algn="l"/>
                <a:tab pos="4190581" algn="l"/>
                <a:tab pos="4789538" algn="l"/>
                <a:tab pos="5388494" algn="l"/>
                <a:tab pos="5987452" algn="l"/>
                <a:tab pos="6586408" algn="l"/>
                <a:tab pos="7185365" algn="l"/>
                <a:tab pos="7784321" algn="l"/>
                <a:tab pos="8383279" algn="l"/>
                <a:tab pos="8982235" algn="l"/>
                <a:tab pos="9581192" algn="l"/>
                <a:tab pos="10180149" algn="l"/>
                <a:tab pos="10779106" algn="l"/>
                <a:tab pos="11378062" algn="l"/>
                <a:tab pos="1197702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 </a:t>
            </a:r>
            <a:r>
              <a:rPr lang="en-US" sz="32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g</a:t>
            </a:r>
            <a:r>
              <a:rPr lang="vi-VN" sz="32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ốc</a:t>
            </a:r>
          </a:p>
        </p:txBody>
      </p:sp>
      <p:pic>
        <p:nvPicPr>
          <p:cNvPr id="6" name="Content Placeholder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2344" r="8940"/>
          <a:stretch/>
        </p:blipFill>
        <p:spPr>
          <a:xfrm>
            <a:off x="1800665" y="126608"/>
            <a:ext cx="8947052" cy="52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0" y="306001"/>
            <a:ext cx="11605299" cy="540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023264" y="5966351"/>
            <a:ext cx="6143883" cy="720631"/>
          </a:xfrm>
          <a:prstGeom prst="round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19984" tIns="59992" rIns="119984" bIns="59992" anchor="ctr"/>
          <a:lstStyle/>
          <a:p>
            <a:pPr algn="ctr">
              <a:tabLst>
                <a:tab pos="0" algn="l"/>
                <a:tab pos="596840" algn="l"/>
                <a:tab pos="1195798" algn="l"/>
                <a:tab pos="1794754" algn="l"/>
                <a:tab pos="2393711" algn="l"/>
                <a:tab pos="2992667" algn="l"/>
                <a:tab pos="3591625" algn="l"/>
                <a:tab pos="4190581" algn="l"/>
                <a:tab pos="4789538" algn="l"/>
                <a:tab pos="5388494" algn="l"/>
                <a:tab pos="5987452" algn="l"/>
                <a:tab pos="6586408" algn="l"/>
                <a:tab pos="7185365" algn="l"/>
                <a:tab pos="7784321" algn="l"/>
                <a:tab pos="8383279" algn="l"/>
                <a:tab pos="8982235" algn="l"/>
                <a:tab pos="9581192" algn="l"/>
                <a:tab pos="10180149" algn="l"/>
                <a:tab pos="10779106" algn="l"/>
                <a:tab pos="11378062" algn="l"/>
                <a:tab pos="1197702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3395" y="153620"/>
            <a:ext cx="10289721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266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2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2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2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266" b="1" dirty="0">
                <a:latin typeface="Times New Roman" pitchFamily="18" charset="0"/>
                <a:cs typeface="Times New Roman" pitchFamily="18" charset="0"/>
              </a:rPr>
              <a:t> Nam qua </a:t>
            </a:r>
            <a:r>
              <a:rPr lang="en-US" sz="4266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26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6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266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 descr="http://www.xunhasaba.com.vn/shop/published/publicdata/SHOP/attachments/SC/products_pictures/040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44" y="839331"/>
            <a:ext cx="3879345" cy="39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thuvienbinhduong.org.vn/Resources/Images/Sachchuyende2011/2012082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3" y="839331"/>
            <a:ext cx="3860297" cy="39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legal.moit.gov.vn/data/newss/77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15" y="839331"/>
            <a:ext cx="3453950" cy="39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134374" y="5659941"/>
            <a:ext cx="6143883" cy="720631"/>
          </a:xfrm>
          <a:prstGeom prst="round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19984" tIns="59992" rIns="119984" bIns="59992" anchor="ctr"/>
          <a:lstStyle/>
          <a:p>
            <a:pPr algn="ctr">
              <a:tabLst>
                <a:tab pos="0" algn="l"/>
                <a:tab pos="596840" algn="l"/>
                <a:tab pos="1195798" algn="l"/>
                <a:tab pos="1794754" algn="l"/>
                <a:tab pos="2393711" algn="l"/>
                <a:tab pos="2992667" algn="l"/>
                <a:tab pos="3591625" algn="l"/>
                <a:tab pos="4190581" algn="l"/>
                <a:tab pos="4789538" algn="l"/>
                <a:tab pos="5388494" algn="l"/>
                <a:tab pos="5987452" algn="l"/>
                <a:tab pos="6586408" algn="l"/>
                <a:tab pos="7185365" algn="l"/>
                <a:tab pos="7784321" algn="l"/>
                <a:tab pos="8383279" algn="l"/>
                <a:tab pos="8982235" algn="l"/>
                <a:tab pos="9581192" algn="l"/>
                <a:tab pos="10180149" algn="l"/>
                <a:tab pos="10779106" algn="l"/>
                <a:tab pos="11378062" algn="l"/>
                <a:tab pos="1197702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chữ viết – Bản ghi</a:t>
            </a:r>
          </a:p>
        </p:txBody>
      </p:sp>
    </p:spTree>
    <p:extLst>
      <p:ext uri="{BB962C8B-B14F-4D97-AF65-F5344CB8AC3E}">
        <p14:creationId xmlns:p14="http://schemas.microsoft.com/office/powerpoint/2010/main" val="14984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280" y="458381"/>
            <a:ext cx="5079339" cy="4419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208" y="458381"/>
            <a:ext cx="5439125" cy="49523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22214" y="5029788"/>
            <a:ext cx="4165058" cy="6184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19984" tIns="62392" rIns="119984" bIns="62392">
            <a:spAutoFit/>
          </a:bodyPr>
          <a:lstStyle/>
          <a:p>
            <a:pPr algn="ctr" eaLnBrk="0" hangingPunct="0">
              <a:spcBef>
                <a:spcPts val="2000"/>
              </a:spcBef>
              <a:tabLst>
                <a:tab pos="0" algn="l"/>
                <a:tab pos="596840" algn="l"/>
                <a:tab pos="1195798" algn="l"/>
                <a:tab pos="1794754" algn="l"/>
                <a:tab pos="2393711" algn="l"/>
                <a:tab pos="2992667" algn="l"/>
                <a:tab pos="3591625" algn="l"/>
                <a:tab pos="4190581" algn="l"/>
                <a:tab pos="4789538" algn="l"/>
                <a:tab pos="5388494" algn="l"/>
                <a:tab pos="5987452" algn="l"/>
                <a:tab pos="6586408" algn="l"/>
                <a:tab pos="7185365" algn="l"/>
                <a:tab pos="7784321" algn="l"/>
                <a:tab pos="8383279" algn="l"/>
                <a:tab pos="8982235" algn="l"/>
                <a:tab pos="9581192" algn="l"/>
                <a:tab pos="10180149" algn="l"/>
                <a:tab pos="10779106" algn="l"/>
                <a:tab pos="11378062" algn="l"/>
                <a:tab pos="1197702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Trống đồng Đông Sơn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453949" y="5800615"/>
            <a:ext cx="6145892" cy="792060"/>
          </a:xfrm>
          <a:prstGeom prst="roundRect">
            <a:avLst/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19984" tIns="59992" rIns="119984" bIns="59992" anchor="ctr"/>
          <a:lstStyle/>
          <a:p>
            <a:pPr algn="ctr">
              <a:tabLst>
                <a:tab pos="0" algn="l"/>
                <a:tab pos="596840" algn="l"/>
                <a:tab pos="1195798" algn="l"/>
                <a:tab pos="1794754" algn="l"/>
                <a:tab pos="2393711" algn="l"/>
                <a:tab pos="2992667" algn="l"/>
                <a:tab pos="3591625" algn="l"/>
                <a:tab pos="4190581" algn="l"/>
                <a:tab pos="4789538" algn="l"/>
                <a:tab pos="5388494" algn="l"/>
                <a:tab pos="5987452" algn="l"/>
                <a:tab pos="6586408" algn="l"/>
                <a:tab pos="7185365" algn="l"/>
                <a:tab pos="7784321" algn="l"/>
                <a:tab pos="8383279" algn="l"/>
                <a:tab pos="8982235" algn="l"/>
                <a:tab pos="9581192" algn="l"/>
                <a:tab pos="10180149" algn="l"/>
                <a:tab pos="10779106" algn="l"/>
                <a:tab pos="11378062" algn="l"/>
                <a:tab pos="11977020" algn="l"/>
              </a:tabLst>
            </a:pPr>
            <a:r>
              <a:rPr lang="vi-VN" sz="3733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 liệu hiện vật – đồ vật</a:t>
            </a:r>
          </a:p>
        </p:txBody>
      </p:sp>
    </p:spTree>
    <p:extLst>
      <p:ext uri="{BB962C8B-B14F-4D97-AF65-F5344CB8AC3E}">
        <p14:creationId xmlns:p14="http://schemas.microsoft.com/office/powerpoint/2010/main" val="1108629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xmlns="" id="{314D8825-2ACD-46FB-8CD0-67A9A4156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4CBFF854-418C-4F2D-9C8F-8D293EC91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432379"/>
            <a:ext cx="1998426" cy="215830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7F5C4778-0D73-4A99-A396-D74751092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9B2A6B4C-2C6B-4C68-9E23-304FDC413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grpSp>
        <p:nvGrpSpPr>
          <p:cNvPr id="6" name="组合 22">
            <a:extLst>
              <a:ext uri="{FF2B5EF4-FFF2-40B4-BE49-F238E27FC236}">
                <a16:creationId xmlns:a16="http://schemas.microsoft.com/office/drawing/2014/main" xmlns="" id="{3A662CCC-F774-4DA6-B97D-170D55827B62}"/>
              </a:ext>
            </a:extLst>
          </p:cNvPr>
          <p:cNvGrpSpPr/>
          <p:nvPr/>
        </p:nvGrpSpPr>
        <p:grpSpPr>
          <a:xfrm>
            <a:off x="256478" y="1319646"/>
            <a:ext cx="10661731" cy="640488"/>
            <a:chOff x="1491414" y="2381173"/>
            <a:chExt cx="6520929" cy="732230"/>
          </a:xfrm>
        </p:grpSpPr>
        <p:sp>
          <p:nvSpPr>
            <p:cNvPr id="7" name="_14">
              <a:extLst>
                <a:ext uri="{FF2B5EF4-FFF2-40B4-BE49-F238E27FC236}">
                  <a16:creationId xmlns:a16="http://schemas.microsoft.com/office/drawing/2014/main" xmlns="" id="{31A70456-7274-40FD-B774-C1B56AB28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4" y="2381173"/>
              <a:ext cx="834073" cy="732230"/>
            </a:xfrm>
            <a:prstGeom prst="rect">
              <a:avLst/>
            </a:prstGeom>
            <a:solidFill>
              <a:srgbClr val="E683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6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03</a:t>
              </a:r>
              <a:endParaRPr lang="zh-CN" altLang="zh-CN" sz="36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24">
              <a:extLst>
                <a:ext uri="{FF2B5EF4-FFF2-40B4-BE49-F238E27FC236}">
                  <a16:creationId xmlns:a16="http://schemas.microsoft.com/office/drawing/2014/main" xmlns="" id="{11430B2D-0F70-4E4D-9B89-3E5DAFF49127}"/>
                </a:ext>
              </a:extLst>
            </p:cNvPr>
            <p:cNvSpPr/>
            <p:nvPr/>
          </p:nvSpPr>
          <p:spPr bwMode="auto">
            <a:xfrm>
              <a:off x="2371828" y="2405628"/>
              <a:ext cx="564051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KHÁM PHÁ QUÁ KHỨ TỪ CÁC NGUỒN SỬ LIỆU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7">
            <a:extLst>
              <a:ext uri="{FF2B5EF4-FFF2-40B4-BE49-F238E27FC236}">
                <a16:creationId xmlns:a16="http://schemas.microsoft.com/office/drawing/2014/main" xmlns="" id="{7C398361-B6C0-4622-B696-1A40163C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BFC6D152-22C2-4922-A550-F718F60A0497}"/>
              </a:ext>
            </a:extLst>
          </p:cNvPr>
          <p:cNvSpPr/>
          <p:nvPr/>
        </p:nvSpPr>
        <p:spPr>
          <a:xfrm>
            <a:off x="3779264" y="1989144"/>
            <a:ext cx="6261413" cy="1512435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 TÌM MẢNH GHÉP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F2F00C-E446-47AD-A76D-4FA4F99F5ADE}"/>
              </a:ext>
            </a:extLst>
          </p:cNvPr>
          <p:cNvSpPr txBox="1"/>
          <p:nvPr/>
        </p:nvSpPr>
        <p:spPr>
          <a:xfrm>
            <a:off x="1794136" y="3603865"/>
            <a:ext cx="891544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7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xmlns="" id="{A084F676-EDCC-4580-BB0B-027AD27BF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F19E24A3-31CE-4AB0-8548-310F24A6C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354321"/>
            <a:ext cx="1998426" cy="215830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02ADE997-698E-4973-8B99-FFE2F5D8F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A0B84ED9-EF46-42AF-B854-E86B39CC98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03" y="0"/>
            <a:ext cx="1480830" cy="1889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78941D-03BD-4E01-95AE-44CD0C9A3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45" y="322589"/>
            <a:ext cx="1948356" cy="274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D5E84F-24C9-4C50-B328-3ADEB2994DB7}"/>
              </a:ext>
            </a:extLst>
          </p:cNvPr>
          <p:cNvSpPr txBox="1"/>
          <p:nvPr/>
        </p:nvSpPr>
        <p:spPr>
          <a:xfrm>
            <a:off x="1745471" y="751580"/>
            <a:ext cx="1562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Tư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liệu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</a:p>
          <a:p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truyền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miệng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659968-D6E0-4548-AF8D-3CF42CD1B4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91"/>
          <a:stretch/>
        </p:blipFill>
        <p:spPr>
          <a:xfrm>
            <a:off x="3943082" y="3741422"/>
            <a:ext cx="1925179" cy="274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71A7B2-1656-4495-8D94-75635A2343CB}"/>
              </a:ext>
            </a:extLst>
          </p:cNvPr>
          <p:cNvSpPr txBox="1"/>
          <p:nvPr/>
        </p:nvSpPr>
        <p:spPr>
          <a:xfrm>
            <a:off x="3956290" y="4167201"/>
            <a:ext cx="1842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Gồm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algn="just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loại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</a:p>
          <a:p>
            <a:pPr algn="just"/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truyền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thuyết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</a:p>
          <a:p>
            <a:pPr algn="just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ca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dao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</a:p>
          <a:p>
            <a:pPr algn="just"/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AB87F54-C977-4287-B158-86E0A6CC790D}"/>
              </a:ext>
            </a:extLst>
          </p:cNvPr>
          <p:cNvGrpSpPr/>
          <p:nvPr/>
        </p:nvGrpSpPr>
        <p:grpSpPr>
          <a:xfrm>
            <a:off x="6804325" y="322588"/>
            <a:ext cx="1948356" cy="2747863"/>
            <a:chOff x="7575979" y="1523247"/>
            <a:chExt cx="1948356" cy="30572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80AEE8A-5727-4ECB-8EE2-A5A2E45B6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5979" y="1523247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0EAD1A-D3CF-450E-9528-4D570867792A}"/>
                </a:ext>
              </a:extLst>
            </p:cNvPr>
            <p:cNvSpPr txBox="1"/>
            <p:nvPr/>
          </p:nvSpPr>
          <p:spPr>
            <a:xfrm>
              <a:off x="8021328" y="2181765"/>
              <a:ext cx="1176925" cy="856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Tư</a:t>
              </a:r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200" b="1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liệu</a:t>
              </a:r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</a:p>
            <a:p>
              <a:r>
                <a:rPr lang="en-US" sz="2200" b="1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hiện</a:t>
              </a:r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200" b="1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vật</a:t>
              </a:r>
              <a:endParaRPr lang="en-US" sz="2200" b="1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529DB22-2959-4CDE-951F-8AF09C433552}"/>
              </a:ext>
            </a:extLst>
          </p:cNvPr>
          <p:cNvGrpSpPr/>
          <p:nvPr/>
        </p:nvGrpSpPr>
        <p:grpSpPr>
          <a:xfrm>
            <a:off x="6727172" y="3741422"/>
            <a:ext cx="2021225" cy="2747863"/>
            <a:chOff x="12462025" y="4928589"/>
            <a:chExt cx="2021225" cy="30572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F0AE8AC-1AF5-40BE-9435-8138B5A2F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91"/>
            <a:stretch/>
          </p:blipFill>
          <p:spPr>
            <a:xfrm>
              <a:off x="12534894" y="4928589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EF337B5-1118-4914-BB30-F4BD75FB1889}"/>
                </a:ext>
              </a:extLst>
            </p:cNvPr>
            <p:cNvSpPr txBox="1"/>
            <p:nvPr/>
          </p:nvSpPr>
          <p:spPr>
            <a:xfrm>
              <a:off x="12462025" y="5642010"/>
              <a:ext cx="1876176" cy="113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Là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bằng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chứng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được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sử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dụng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để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kiểm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chứng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1863C15-1D28-480F-A30A-8BCB3E51F5A4}"/>
              </a:ext>
            </a:extLst>
          </p:cNvPr>
          <p:cNvGrpSpPr/>
          <p:nvPr/>
        </p:nvGrpSpPr>
        <p:grpSpPr>
          <a:xfrm>
            <a:off x="9563262" y="322587"/>
            <a:ext cx="1948356" cy="2747863"/>
            <a:chOff x="10114221" y="1644117"/>
            <a:chExt cx="1948356" cy="305726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2500F61-B6E3-49BB-A13E-F394DBECE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4221" y="1644117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22A76C8-2960-474C-B9D5-0AEF6DCDE96F}"/>
                </a:ext>
              </a:extLst>
            </p:cNvPr>
            <p:cNvSpPr txBox="1"/>
            <p:nvPr/>
          </p:nvSpPr>
          <p:spPr>
            <a:xfrm>
              <a:off x="10570722" y="2327448"/>
              <a:ext cx="1162498" cy="856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Tư</a:t>
              </a:r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200" b="1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liệu</a:t>
              </a:r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</a:p>
            <a:p>
              <a:r>
                <a:rPr lang="en-US" sz="2200" b="1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chữ</a:t>
              </a:r>
              <a:r>
                <a:rPr lang="en-US" sz="2200" b="1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200" b="1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viết</a:t>
              </a:r>
              <a:endParaRPr lang="en-US" sz="2200" b="1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A4770CD-3C6D-4AF0-A783-A1AB4CC474E8}"/>
              </a:ext>
            </a:extLst>
          </p:cNvPr>
          <p:cNvGrpSpPr/>
          <p:nvPr/>
        </p:nvGrpSpPr>
        <p:grpSpPr>
          <a:xfrm>
            <a:off x="9282668" y="3741421"/>
            <a:ext cx="2431206" cy="2747863"/>
            <a:chOff x="14275533" y="5080988"/>
            <a:chExt cx="2431206" cy="305726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3A610F0-CC55-477F-BD73-68DDF8971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91"/>
            <a:stretch/>
          </p:blipFill>
          <p:spPr>
            <a:xfrm>
              <a:off x="14600174" y="5080988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EA597DC-2A6F-4E15-95BC-58AAA2E6B128}"/>
                </a:ext>
              </a:extLst>
            </p:cNvPr>
            <p:cNvSpPr txBox="1"/>
            <p:nvPr/>
          </p:nvSpPr>
          <p:spPr>
            <a:xfrm>
              <a:off x="14275533" y="5490407"/>
              <a:ext cx="2431206" cy="181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Các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bản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khắc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chữ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trên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xương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mai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rùa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vỏ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cây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đá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giấy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6153A4-F3BB-403D-9449-9077746A43F5}"/>
              </a:ext>
            </a:extLst>
          </p:cNvPr>
          <p:cNvGrpSpPr/>
          <p:nvPr/>
        </p:nvGrpSpPr>
        <p:grpSpPr>
          <a:xfrm>
            <a:off x="1077609" y="3741422"/>
            <a:ext cx="2072590" cy="2747863"/>
            <a:chOff x="8274832" y="5044202"/>
            <a:chExt cx="2072590" cy="305726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3A51AD2-1B5B-4573-A356-13124FFBE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91"/>
            <a:stretch/>
          </p:blipFill>
          <p:spPr>
            <a:xfrm>
              <a:off x="8399066" y="5044202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5F327A4-B6E1-4C6C-9B8C-AF16FFB515BC}"/>
                </a:ext>
              </a:extLst>
            </p:cNvPr>
            <p:cNvSpPr txBox="1"/>
            <p:nvPr/>
          </p:nvSpPr>
          <p:spPr>
            <a:xfrm>
              <a:off x="8274832" y="5517922"/>
              <a:ext cx="1740745" cy="147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Liên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quan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trực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Tiếp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đến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sự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kiện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lịch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sử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CD624E1-A74A-4535-A665-4C3A5DB6A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262" y="309972"/>
            <a:ext cx="1948356" cy="274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80BD7A3-0EE8-470F-BEC0-7E43F8756B07}"/>
              </a:ext>
            </a:extLst>
          </p:cNvPr>
          <p:cNvSpPr txBox="1"/>
          <p:nvPr/>
        </p:nvSpPr>
        <p:spPr>
          <a:xfrm>
            <a:off x="4466488" y="979312"/>
            <a:ext cx="1072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Tư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liệu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gốc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1202" y="2288234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28913" y="5686026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00902" y="5649779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46295" y="5688374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18886" y="5686026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86240" y="2238557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7578" y="2275779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91894" y="2288234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36D851-2266-412E-B7DC-C2C27ABAA021}"/>
              </a:ext>
            </a:extLst>
          </p:cNvPr>
          <p:cNvGrpSpPr/>
          <p:nvPr/>
        </p:nvGrpSpPr>
        <p:grpSpPr>
          <a:xfrm>
            <a:off x="6212077" y="938652"/>
            <a:ext cx="1948356" cy="2747863"/>
            <a:chOff x="2714960" y="1539012"/>
            <a:chExt cx="1948356" cy="30572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A0E67F2-F356-430C-81D1-641AEAC5A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4960" y="1539012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923A9CC-1A88-4B86-868A-85A1900C9828}"/>
                </a:ext>
              </a:extLst>
            </p:cNvPr>
            <p:cNvSpPr txBox="1"/>
            <p:nvPr/>
          </p:nvSpPr>
          <p:spPr>
            <a:xfrm>
              <a:off x="2914984" y="2123090"/>
              <a:ext cx="1745991" cy="787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Tư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truyền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miệng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8BE7F1A-7471-48BD-8883-42680324AED1}"/>
              </a:ext>
            </a:extLst>
          </p:cNvPr>
          <p:cNvGrpSpPr/>
          <p:nvPr/>
        </p:nvGrpSpPr>
        <p:grpSpPr>
          <a:xfrm>
            <a:off x="8168013" y="943579"/>
            <a:ext cx="2306938" cy="2747863"/>
            <a:chOff x="10180565" y="4891802"/>
            <a:chExt cx="2028953" cy="30572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CEC16D2-D64D-4F12-9F52-18ACD2ABE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1"/>
            <a:stretch/>
          </p:blipFill>
          <p:spPr>
            <a:xfrm>
              <a:off x="10180565" y="4891802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CC1918C-1604-4F37-A0C9-7444CDC225A1}"/>
                </a:ext>
              </a:extLst>
            </p:cNvPr>
            <p:cNvSpPr txBox="1"/>
            <p:nvPr/>
          </p:nvSpPr>
          <p:spPr>
            <a:xfrm>
              <a:off x="10293609" y="5365522"/>
              <a:ext cx="1915909" cy="181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Gồm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nhiều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thể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loại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: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truyền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thuyết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ca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dao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dân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ca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F1C8D66-4A88-44DA-94E8-B1D30293AF92}"/>
              </a:ext>
            </a:extLst>
          </p:cNvPr>
          <p:cNvGrpSpPr/>
          <p:nvPr/>
        </p:nvGrpSpPr>
        <p:grpSpPr>
          <a:xfrm>
            <a:off x="6249825" y="3959183"/>
            <a:ext cx="1948356" cy="2747863"/>
            <a:chOff x="7565931" y="1523247"/>
            <a:chExt cx="1948356" cy="305726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7CAF1E5-5293-4505-BBCB-A91A343E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5931" y="1523247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2AEA421-23E5-41D6-B4D9-1D694EB781C4}"/>
                </a:ext>
              </a:extLst>
            </p:cNvPr>
            <p:cNvSpPr txBox="1"/>
            <p:nvPr/>
          </p:nvSpPr>
          <p:spPr>
            <a:xfrm>
              <a:off x="8007114" y="2252662"/>
              <a:ext cx="1106393" cy="787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Tư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hiện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vật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E12042D-343F-4D3B-B743-2D7B8B8EC33B}"/>
              </a:ext>
            </a:extLst>
          </p:cNvPr>
          <p:cNvGrpSpPr/>
          <p:nvPr/>
        </p:nvGrpSpPr>
        <p:grpSpPr>
          <a:xfrm>
            <a:off x="8158091" y="3986014"/>
            <a:ext cx="2225220" cy="2747863"/>
            <a:chOff x="12495736" y="4928589"/>
            <a:chExt cx="2030249" cy="30572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B62F9D9-67E1-4126-9AE7-CA591B4FF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1"/>
            <a:stretch/>
          </p:blipFill>
          <p:spPr>
            <a:xfrm>
              <a:off x="12534894" y="4928589"/>
              <a:ext cx="1991091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87D1213-BE92-4C68-8A50-5AB6AD9FE47E}"/>
                </a:ext>
              </a:extLst>
            </p:cNvPr>
            <p:cNvSpPr txBox="1"/>
            <p:nvPr/>
          </p:nvSpPr>
          <p:spPr>
            <a:xfrm>
              <a:off x="12495736" y="5628151"/>
              <a:ext cx="1915909" cy="113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Là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bằng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chứng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được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sử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dụng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để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kiểm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chứng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CB7F506-BEDC-4E34-BF39-313BB6C8F1AE}"/>
              </a:ext>
            </a:extLst>
          </p:cNvPr>
          <p:cNvGrpSpPr/>
          <p:nvPr/>
        </p:nvGrpSpPr>
        <p:grpSpPr>
          <a:xfrm>
            <a:off x="1653916" y="3896330"/>
            <a:ext cx="1948356" cy="2747863"/>
            <a:chOff x="10114221" y="1644117"/>
            <a:chExt cx="1948356" cy="30572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643A979-34F8-4167-8215-7A2926557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4221" y="1644117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019D55B-1833-4D3D-BBC6-41F236EFE205}"/>
                </a:ext>
              </a:extLst>
            </p:cNvPr>
            <p:cNvSpPr txBox="1"/>
            <p:nvPr/>
          </p:nvSpPr>
          <p:spPr>
            <a:xfrm>
              <a:off x="10314245" y="2228195"/>
              <a:ext cx="1093569" cy="787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Tư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chữ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viết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B2B016F-413D-4F98-B6C1-10B1B67522CF}"/>
              </a:ext>
            </a:extLst>
          </p:cNvPr>
          <p:cNvGrpSpPr/>
          <p:nvPr/>
        </p:nvGrpSpPr>
        <p:grpSpPr>
          <a:xfrm>
            <a:off x="3533546" y="3902874"/>
            <a:ext cx="2066591" cy="2747863"/>
            <a:chOff x="14534144" y="5080989"/>
            <a:chExt cx="2066591" cy="30572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810EF93-7D20-4DED-A6D0-2CF512B78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1"/>
            <a:stretch/>
          </p:blipFill>
          <p:spPr>
            <a:xfrm>
              <a:off x="14600173" y="5080989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4C74BD9-B060-4C00-899D-80741447B17F}"/>
                </a:ext>
              </a:extLst>
            </p:cNvPr>
            <p:cNvSpPr txBox="1"/>
            <p:nvPr/>
          </p:nvSpPr>
          <p:spPr>
            <a:xfrm>
              <a:off x="14534144" y="5554709"/>
              <a:ext cx="2066591" cy="181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Các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bản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khắc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chữ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xương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mai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rùa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vỏ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cây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đá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giấy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CC4A6E1-B1A0-4004-951A-1390F4331F52}"/>
              </a:ext>
            </a:extLst>
          </p:cNvPr>
          <p:cNvGrpSpPr/>
          <p:nvPr/>
        </p:nvGrpSpPr>
        <p:grpSpPr>
          <a:xfrm>
            <a:off x="3609270" y="951411"/>
            <a:ext cx="1998602" cy="2747863"/>
            <a:chOff x="8348820" y="5044202"/>
            <a:chExt cx="1998602" cy="30572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0D48BE0-7895-4DFA-9DF0-80594DB0B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1"/>
            <a:stretch/>
          </p:blipFill>
          <p:spPr>
            <a:xfrm>
              <a:off x="8399066" y="5044202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F7CB143-E456-4383-B997-32357C266CB7}"/>
                </a:ext>
              </a:extLst>
            </p:cNvPr>
            <p:cNvSpPr txBox="1"/>
            <p:nvPr/>
          </p:nvSpPr>
          <p:spPr>
            <a:xfrm>
              <a:off x="8348820" y="5517922"/>
              <a:ext cx="1909497" cy="113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Liên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quan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trực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Tiếp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đến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sự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kiện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lịch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sử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674FA2A-B166-4241-AA0D-02A061E9ED47}"/>
              </a:ext>
            </a:extLst>
          </p:cNvPr>
          <p:cNvGrpSpPr/>
          <p:nvPr/>
        </p:nvGrpSpPr>
        <p:grpSpPr>
          <a:xfrm>
            <a:off x="1715462" y="928957"/>
            <a:ext cx="1948356" cy="2747863"/>
            <a:chOff x="5270070" y="1535258"/>
            <a:chExt cx="1948356" cy="30572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3CBC6CA-DE38-4917-BF06-D98F7FF2D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0070" y="1535258"/>
              <a:ext cx="1948356" cy="305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FFA1993-B3F7-4A97-96B8-A5FF9409211A}"/>
                </a:ext>
              </a:extLst>
            </p:cNvPr>
            <p:cNvSpPr txBox="1"/>
            <p:nvPr/>
          </p:nvSpPr>
          <p:spPr>
            <a:xfrm>
              <a:off x="5470094" y="2119336"/>
              <a:ext cx="1011815" cy="787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Tư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gốc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30" name="文本框 7">
            <a:extLst>
              <a:ext uri="{FF2B5EF4-FFF2-40B4-BE49-F238E27FC236}">
                <a16:creationId xmlns:a16="http://schemas.microsoft.com/office/drawing/2014/main" xmlns="" id="{18B12D31-4ADF-4651-A42B-8A57F5E19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53916" y="2800594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85540" y="5936258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21572" y="2874385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75041" y="5936258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1322" y="5864853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33019" y="5808638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1861" y="2827104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7871" y="2946467"/>
            <a:ext cx="1051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4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61" y="-829698"/>
            <a:ext cx="3173852" cy="3427760"/>
          </a:xfrm>
          <a:prstGeom prst="rect">
            <a:avLst/>
          </a:prstGeom>
        </p:spPr>
      </p:pic>
      <p:sp>
        <p:nvSpPr>
          <p:cNvPr id="25" name="文本框 7">
            <a:extLst>
              <a:ext uri="{FF2B5EF4-FFF2-40B4-BE49-F238E27FC236}">
                <a16:creationId xmlns:a16="http://schemas.microsoft.com/office/drawing/2014/main" xmlns="" id="{02E95AFA-280A-4921-8D22-0280A7D2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353" y="3232785"/>
            <a:ext cx="81932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1. </a:t>
            </a:r>
            <a:r>
              <a:rPr lang="en-US" altLang="zh-CN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LỊCH SỬ LÀ GÌ?</a:t>
            </a:r>
            <a:endParaRPr lang="en-US" altLang="zh-CN" sz="6000" b="1" dirty="0">
              <a:solidFill>
                <a:srgbClr val="C00000"/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98" y="-14155"/>
            <a:ext cx="1695088" cy="2162406"/>
          </a:xfrm>
          <a:prstGeom prst="rect">
            <a:avLst/>
          </a:prstGeom>
        </p:spPr>
      </p:pic>
      <p:sp>
        <p:nvSpPr>
          <p:cNvPr id="27" name="文本框 7">
            <a:extLst>
              <a:ext uri="{FF2B5EF4-FFF2-40B4-BE49-F238E27FC236}">
                <a16:creationId xmlns:a16="http://schemas.microsoft.com/office/drawing/2014/main" xmlns="" id="{0B09BBB3-1D38-4895-BC2E-7D4C64B1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28" y="1454026"/>
            <a:ext cx="103859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5400" b="1" dirty="0">
                <a:solidFill>
                  <a:srgbClr val="00B05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CHƯƠNG 1. TẠI SAO CẦN HỌC LỊCH </a:t>
            </a:r>
            <a:r>
              <a:rPr lang="en-US" altLang="zh-CN" sz="5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SỬ ?</a:t>
            </a:r>
            <a:endParaRPr lang="en-US" altLang="zh-CN" sz="5400" b="1" dirty="0">
              <a:solidFill>
                <a:srgbClr val="00B050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55">
            <a:extLst>
              <a:ext uri="{FF2B5EF4-FFF2-40B4-BE49-F238E27FC236}">
                <a16:creationId xmlns:a16="http://schemas.microsoft.com/office/drawing/2014/main" xmlns="" id="{71464CC5-EB03-4129-9163-FE9DD22BC2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13" y="3615024"/>
            <a:ext cx="3598750" cy="38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xmlns="" id="{D5CAE5FA-56F3-4595-B83A-7CC3E3B01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75233F34-A902-4DEB-ACBE-08AC6C58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510438"/>
            <a:ext cx="1998426" cy="215830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9ED451BF-9A75-4BF6-AED0-5D7D3DE93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84C1C5B3-1369-4BEA-BF3E-A322766FBD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grpSp>
        <p:nvGrpSpPr>
          <p:cNvPr id="6" name="组合 22">
            <a:extLst>
              <a:ext uri="{FF2B5EF4-FFF2-40B4-BE49-F238E27FC236}">
                <a16:creationId xmlns:a16="http://schemas.microsoft.com/office/drawing/2014/main" xmlns="" id="{B31EA4A0-E99B-4FC6-9CB1-62C328AB2087}"/>
              </a:ext>
            </a:extLst>
          </p:cNvPr>
          <p:cNvGrpSpPr/>
          <p:nvPr/>
        </p:nvGrpSpPr>
        <p:grpSpPr>
          <a:xfrm>
            <a:off x="256478" y="1319646"/>
            <a:ext cx="10579844" cy="640488"/>
            <a:chOff x="1491414" y="2381173"/>
            <a:chExt cx="6520929" cy="732230"/>
          </a:xfrm>
        </p:grpSpPr>
        <p:sp>
          <p:nvSpPr>
            <p:cNvPr id="7" name="_14">
              <a:extLst>
                <a:ext uri="{FF2B5EF4-FFF2-40B4-BE49-F238E27FC236}">
                  <a16:creationId xmlns:a16="http://schemas.microsoft.com/office/drawing/2014/main" xmlns="" id="{FEC24AC0-3868-4D00-B799-48312CAD2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4" y="2381173"/>
              <a:ext cx="834073" cy="732230"/>
            </a:xfrm>
            <a:prstGeom prst="rect">
              <a:avLst/>
            </a:prstGeom>
            <a:solidFill>
              <a:srgbClr val="E6839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6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03</a:t>
              </a:r>
              <a:endParaRPr lang="zh-CN" altLang="zh-CN" sz="36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矩形 24">
              <a:extLst>
                <a:ext uri="{FF2B5EF4-FFF2-40B4-BE49-F238E27FC236}">
                  <a16:creationId xmlns:a16="http://schemas.microsoft.com/office/drawing/2014/main" xmlns="" id="{D871D059-BB54-4CE3-969B-1E8370254EE5}"/>
                </a:ext>
              </a:extLst>
            </p:cNvPr>
            <p:cNvSpPr/>
            <p:nvPr/>
          </p:nvSpPr>
          <p:spPr bwMode="auto">
            <a:xfrm>
              <a:off x="2371828" y="2405628"/>
              <a:ext cx="564051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KHÁM PHÁ QUÁ KHỨ TỪ CÁC NGUỒN SỬ LIỆU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7">
            <a:extLst>
              <a:ext uri="{FF2B5EF4-FFF2-40B4-BE49-F238E27FC236}">
                <a16:creationId xmlns:a16="http://schemas.microsoft.com/office/drawing/2014/main" xmlns="" id="{6DF49750-D980-453B-97D6-D18B70D9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D957D70E-0C30-42A4-98F4-98EDCBF57A22}"/>
              </a:ext>
            </a:extLst>
          </p:cNvPr>
          <p:cNvSpPr/>
          <p:nvPr/>
        </p:nvSpPr>
        <p:spPr>
          <a:xfrm>
            <a:off x="1794136" y="1960134"/>
            <a:ext cx="8062332" cy="388089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4 NGỒN SỬ LIỆU:	</a:t>
            </a:r>
          </a:p>
          <a:p>
            <a:pPr marL="457200" indent="-457200">
              <a:buFontTx/>
              <a:buChar char="-"/>
            </a:pP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250A84E2-98F8-482A-BED1-85C19C6A9DC0}"/>
              </a:ext>
            </a:extLst>
          </p:cNvPr>
          <p:cNvGrpSpPr/>
          <p:nvPr/>
        </p:nvGrpSpPr>
        <p:grpSpPr>
          <a:xfrm>
            <a:off x="1622530" y="1828179"/>
            <a:ext cx="3759200" cy="1103008"/>
            <a:chOff x="4492995" y="2627559"/>
            <a:chExt cx="3759200" cy="11030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62E8D26-365B-4B07-B7B1-751518578279}"/>
                </a:ext>
              </a:extLst>
            </p:cNvPr>
            <p:cNvSpPr/>
            <p:nvPr/>
          </p:nvSpPr>
          <p:spPr>
            <a:xfrm>
              <a:off x="4492995" y="2627559"/>
              <a:ext cx="3759200" cy="1103008"/>
            </a:xfrm>
            <a:prstGeom prst="roundRect">
              <a:avLst>
                <a:gd name="adj" fmla="val 26569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4">
              <a:extLst>
                <a:ext uri="{FF2B5EF4-FFF2-40B4-BE49-F238E27FC236}">
                  <a16:creationId xmlns:a16="http://schemas.microsoft.com/office/drawing/2014/main" xmlns="" id="{E6D4A78D-E0F3-4C6E-AED0-D6A26D3FCBA8}"/>
                </a:ext>
              </a:extLst>
            </p:cNvPr>
            <p:cNvSpPr txBox="1"/>
            <p:nvPr/>
          </p:nvSpPr>
          <p:spPr>
            <a:xfrm>
              <a:off x="4579380" y="2627559"/>
              <a:ext cx="3581375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5400" dirty="0" err="1">
                  <a:ln>
                    <a:solidFill>
                      <a:srgbClr val="31251D">
                        <a:alpha val="60000"/>
                      </a:srgbClr>
                    </a:solidFill>
                  </a:ln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Luyện</a:t>
              </a:r>
              <a:r>
                <a:rPr lang="en-US" altLang="zh-CN" sz="5400" dirty="0">
                  <a:ln>
                    <a:solidFill>
                      <a:srgbClr val="31251D">
                        <a:alpha val="60000"/>
                      </a:srgbClr>
                    </a:solidFill>
                  </a:ln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5400" dirty="0" err="1">
                  <a:ln>
                    <a:solidFill>
                      <a:srgbClr val="31251D">
                        <a:alpha val="60000"/>
                      </a:srgbClr>
                    </a:solidFill>
                  </a:ln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tập</a:t>
              </a:r>
              <a:endParaRPr lang="zh-CN" altLang="en-US" sz="5400" dirty="0">
                <a:ln>
                  <a:solidFill>
                    <a:srgbClr val="31251D">
                      <a:alpha val="60000"/>
                    </a:srgbClr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17">
            <a:extLst>
              <a:ext uri="{FF2B5EF4-FFF2-40B4-BE49-F238E27FC236}">
                <a16:creationId xmlns:a16="http://schemas.microsoft.com/office/drawing/2014/main" xmlns="" id="{AA702ED0-3D7B-4A4C-9C49-3E7A40162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00647E51-91A7-4CCD-B7BB-065CCC69C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510438"/>
            <a:ext cx="1998426" cy="21583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xmlns="" id="{AD60C7C6-AE87-44A4-A4D1-B46ED7D4F4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xmlns="" id="{F26505FD-FA0E-4D56-9EA7-662587794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xmlns="" id="{394EA02A-86AF-4E15-8DE7-371F0B1D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5181" y="3487881"/>
            <a:ext cx="7656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691116" y="1035304"/>
            <a:ext cx="5104612" cy="209531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TÀI GIỎI – BẠN CŨNG THẾ!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xmlns="" id="{F928C4E5-4FB7-456D-8A9D-758BBF5A3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015">
            <a:off x="4375978" y="5324078"/>
            <a:ext cx="881071" cy="881071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xmlns="" id="{AA7FB452-BE96-4941-BF75-0D4719C1D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985" flipH="1">
            <a:off x="5544852" y="1272188"/>
            <a:ext cx="881071" cy="881071"/>
          </a:xfrm>
          <a:prstGeom prst="rect">
            <a:avLst/>
          </a:prstGeom>
        </p:spPr>
      </p:pic>
      <p:pic>
        <p:nvPicPr>
          <p:cNvPr id="4" name="Picture 2" descr="Kết quả hình ảnh cho home p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7F7A9906-4983-48C8-A280-7CEE9043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20" y="217716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FB5781-D586-42A7-9E3A-55AD75B7DDE9}"/>
              </a:ext>
            </a:extLst>
          </p:cNvPr>
          <p:cNvSpPr/>
          <p:nvPr/>
        </p:nvSpPr>
        <p:spPr>
          <a:xfrm>
            <a:off x="2412093" y="1152188"/>
            <a:ext cx="7469868" cy="16290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LỊCH SỬ ĐƯỢC HIỂU LÀ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xmlns="" id="{5A0D9852-837B-4ACF-A13B-79FAFDBBD039}"/>
              </a:ext>
            </a:extLst>
          </p:cNvPr>
          <p:cNvSpPr/>
          <p:nvPr/>
        </p:nvSpPr>
        <p:spPr>
          <a:xfrm>
            <a:off x="334592" y="4009457"/>
            <a:ext cx="5784368" cy="1143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xmlns="" id="{90293D30-A41D-4E8D-A235-9792FCB44CB9}"/>
              </a:ext>
            </a:extLst>
          </p:cNvPr>
          <p:cNvSpPr/>
          <p:nvPr/>
        </p:nvSpPr>
        <p:spPr>
          <a:xfrm>
            <a:off x="340871" y="5174228"/>
            <a:ext cx="5784368" cy="1143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xmlns="" id="{399C000A-9EE7-466F-A6D8-B80811984455}"/>
              </a:ext>
            </a:extLst>
          </p:cNvPr>
          <p:cNvSpPr/>
          <p:nvPr/>
        </p:nvSpPr>
        <p:spPr>
          <a:xfrm flipH="1">
            <a:off x="6140731" y="4009457"/>
            <a:ext cx="5778632" cy="1143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">
            <a:extLst>
              <a:ext uri="{FF2B5EF4-FFF2-40B4-BE49-F238E27FC236}">
                <a16:creationId xmlns:a16="http://schemas.microsoft.com/office/drawing/2014/main" xmlns="" id="{B1FBFFB0-D336-4285-A3F3-8CEB3B48FBEC}"/>
              </a:ext>
            </a:extLst>
          </p:cNvPr>
          <p:cNvSpPr/>
          <p:nvPr/>
        </p:nvSpPr>
        <p:spPr>
          <a:xfrm flipH="1">
            <a:off x="6140732" y="5174228"/>
            <a:ext cx="5778631" cy="1143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xmlns="" id="{945D2EDE-0764-4065-AE3F-40199874037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20</a:t>
            </a: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xmlns="" id="{64ED594D-99F5-4277-868E-2FD009A38301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19</a:t>
            </a: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xmlns="" id="{BA92E05D-2C94-4A23-A369-6B4E4D89715C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18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xmlns="" id="{137070DE-AF58-47D1-8D05-8A907DDF59C5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17</a:t>
            </a:r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xmlns="" id="{114B4BA7-0BF8-4C37-951E-F4022D82B205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16</a:t>
            </a:r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xmlns="" id="{60422729-1C5C-4600-9C69-EE54251FD3EC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15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xmlns="" id="{5F65C41D-69D4-447B-AD82-4F9582CB9C14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14</a:t>
            </a: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xmlns="" id="{CB895C21-8D2B-4CCC-84DD-D94E52627277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13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xmlns="" id="{54B97608-3150-4160-8EA6-DD8621788CD5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12</a:t>
            </a: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xmlns="" id="{2E75FF17-9208-4523-B1D7-F8B70EB3793C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11</a:t>
            </a:r>
          </a:p>
        </p:txBody>
      </p: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xmlns="" id="{FB9E54CE-045E-47E6-B7DF-64E70ED9A3E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10</a:t>
            </a: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xmlns="" id="{EF745DEE-8B01-49F4-B084-A64B9929F2F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09</a:t>
            </a: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xmlns="" id="{4F1CCD4F-055F-4993-A77E-C562844CB3B1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08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xmlns="" id="{54F7101C-94E4-477F-89FD-E793CF5F6E57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07</a:t>
            </a: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xmlns="" id="{18C94353-D3B8-4BB8-BDAD-B4E747F1FE5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06</a:t>
            </a:r>
          </a:p>
        </p:txBody>
      </p:sp>
      <p:sp>
        <p:nvSpPr>
          <p:cNvPr id="25" name="Rounded Rectangle 30">
            <a:extLst>
              <a:ext uri="{FF2B5EF4-FFF2-40B4-BE49-F238E27FC236}">
                <a16:creationId xmlns:a16="http://schemas.microsoft.com/office/drawing/2014/main" xmlns="" id="{87E7F14D-92D6-4098-B38A-AD1F24641CB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05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xmlns="" id="{B80CEF5B-99A9-4C10-9CA5-149A16CAD0A7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04</a:t>
            </a: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xmlns="" id="{21953BBB-B1D6-4AEB-A0CF-C00256138D6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03</a:t>
            </a:r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xmlns="" id="{993A7A74-BC4D-4A6D-AFB4-99306F03CFC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02</a:t>
            </a:r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xmlns="" id="{C424A3FA-A96C-4581-A7DA-142AEE519A91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01</a:t>
            </a:r>
          </a:p>
        </p:txBody>
      </p:sp>
      <p:sp>
        <p:nvSpPr>
          <p:cNvPr id="30" name="Rounded Rectangle 35">
            <a:extLst>
              <a:ext uri="{FF2B5EF4-FFF2-40B4-BE49-F238E27FC236}">
                <a16:creationId xmlns:a16="http://schemas.microsoft.com/office/drawing/2014/main" xmlns="" id="{1C7088CB-5910-43DC-9375-D376BF97B4D4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00</a:t>
            </a:r>
          </a:p>
        </p:txBody>
      </p:sp>
      <p:pic>
        <p:nvPicPr>
          <p:cNvPr id="36" name="图片 18">
            <a:extLst>
              <a:ext uri="{FF2B5EF4-FFF2-40B4-BE49-F238E27FC236}">
                <a16:creationId xmlns:a16="http://schemas.microsoft.com/office/drawing/2014/main" xmlns="" id="{543444B2-872D-4D01-9FB5-F6E0C59FE8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510438"/>
            <a:ext cx="1998426" cy="2158300"/>
          </a:xfrm>
          <a:prstGeom prst="rect">
            <a:avLst/>
          </a:prstGeom>
        </p:spPr>
      </p:pic>
      <p:pic>
        <p:nvPicPr>
          <p:cNvPr id="38" name="图片 20">
            <a:extLst>
              <a:ext uri="{FF2B5EF4-FFF2-40B4-BE49-F238E27FC236}">
                <a16:creationId xmlns:a16="http://schemas.microsoft.com/office/drawing/2014/main" xmlns="" id="{B34AE89F-A01E-4F3B-8EC6-59907DA633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2B12F8-E7A0-4972-AB43-3CEE64727B21}"/>
              </a:ext>
            </a:extLst>
          </p:cNvPr>
          <p:cNvSpPr/>
          <p:nvPr/>
        </p:nvSpPr>
        <p:spPr>
          <a:xfrm>
            <a:off x="982639" y="1152188"/>
            <a:ext cx="9726944" cy="2732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LỊCH SỬ LOÀI NGƯỜI MÀ CHÚNG TA NGHIÊN CỨU, HỌC 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GÌ?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xmlns="" id="{B0E34064-F98D-4F92-973D-97AC51BA357F}"/>
              </a:ext>
            </a:extLst>
          </p:cNvPr>
          <p:cNvSpPr/>
          <p:nvPr/>
        </p:nvSpPr>
        <p:spPr>
          <a:xfrm>
            <a:off x="843279" y="5522802"/>
            <a:ext cx="520555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xmlns="" id="{8346DCD1-67FC-4724-9195-977213ADBB9B}"/>
              </a:ext>
            </a:extLst>
          </p:cNvPr>
          <p:cNvSpPr/>
          <p:nvPr/>
        </p:nvSpPr>
        <p:spPr>
          <a:xfrm>
            <a:off x="790113" y="4372778"/>
            <a:ext cx="5255316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">
            <a:extLst>
              <a:ext uri="{FF2B5EF4-FFF2-40B4-BE49-F238E27FC236}">
                <a16:creationId xmlns:a16="http://schemas.microsoft.com/office/drawing/2014/main" xmlns="" id="{C7F2F00B-5A40-4F24-8D11-0CFDBD28D8D3}"/>
              </a:ext>
            </a:extLst>
          </p:cNvPr>
          <p:cNvSpPr/>
          <p:nvPr/>
        </p:nvSpPr>
        <p:spPr>
          <a:xfrm flipH="1">
            <a:off x="6049136" y="4358031"/>
            <a:ext cx="525010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khứ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D">
            <a:extLst>
              <a:ext uri="{FF2B5EF4-FFF2-40B4-BE49-F238E27FC236}">
                <a16:creationId xmlns:a16="http://schemas.microsoft.com/office/drawing/2014/main" xmlns="" id="{2133C481-788F-42C0-90CF-24CBF4E27BEB}"/>
              </a:ext>
            </a:extLst>
          </p:cNvPr>
          <p:cNvSpPr/>
          <p:nvPr/>
        </p:nvSpPr>
        <p:spPr>
          <a:xfrm flipH="1">
            <a:off x="6045428" y="5522802"/>
            <a:ext cx="5275583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xmlns="" id="{17CE6E6A-2FB5-4EC7-B466-FE5E19D5025F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BF1B43B2-1705-4D9C-8E93-8A326458B2DC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xmlns="" id="{E8E502E4-C9B5-4D8F-9312-5D465A04BB1D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D17A2B50-7ABB-4A5F-8C78-9AE76E56CEBD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xmlns="" id="{CD49F368-2987-49DE-84C7-760A4F3DB3BF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A4AD8F23-3A79-41A4-B68C-2789EB95D5CA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xmlns="" id="{9F2C0352-0C87-4FCE-91B9-B1BE5A54458D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xmlns="" id="{BC039960-9012-4149-BCBF-194C2C3F75DD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xmlns="" id="{C4E659D0-EAD7-4704-B186-9F9216486BE7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xmlns="" id="{7A616B81-5298-4B35-9CBB-849BB2DB9B9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xmlns="" id="{6E96F326-2160-4D56-995E-22A199E9BF0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xmlns="" id="{88836EDD-7EAA-4AC0-B7E5-B5D0C705894B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</a:t>
            </a: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xmlns="" id="{14B183C8-F1CF-45B3-9FFE-BCBE3769EBF1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</a:t>
            </a:r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xmlns="" id="{7F1B360D-581F-4728-B7DC-41A2ACFEB35B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E33F6879-BB71-40BF-B373-CC3F7BE53BCA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</a:t>
            </a:r>
          </a:p>
        </p:txBody>
      </p: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xmlns="" id="{BDD2CCC7-421D-4AC4-A2A6-871F1EB864A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</a:t>
            </a: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xmlns="" id="{E25B4579-B4C9-4D13-A33D-CBAB8BF5D709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xmlns="" id="{FCF09663-DF0F-46A5-8E41-F8900D31B3A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sp>
        <p:nvSpPr>
          <p:cNvPr id="25" name="Rounded Rectangle 33">
            <a:extLst>
              <a:ext uri="{FF2B5EF4-FFF2-40B4-BE49-F238E27FC236}">
                <a16:creationId xmlns:a16="http://schemas.microsoft.com/office/drawing/2014/main" xmlns="" id="{38C968E2-D0FF-4923-AA84-DA68057C98D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sp>
        <p:nvSpPr>
          <p:cNvPr id="26" name="Rounded Rectangle 34">
            <a:extLst>
              <a:ext uri="{FF2B5EF4-FFF2-40B4-BE49-F238E27FC236}">
                <a16:creationId xmlns:a16="http://schemas.microsoft.com/office/drawing/2014/main" xmlns="" id="{7CED84B4-2E79-4EA5-8EC5-2BDD627DA4C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sp>
        <p:nvSpPr>
          <p:cNvPr id="27" name="Rounded Rectangle 35">
            <a:extLst>
              <a:ext uri="{FF2B5EF4-FFF2-40B4-BE49-F238E27FC236}">
                <a16:creationId xmlns:a16="http://schemas.microsoft.com/office/drawing/2014/main" xmlns="" id="{99C7FFBB-1086-48EF-941C-0FBBF39B6259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8" name="Picture 2" descr="Kết quả hình ảnh cho home 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1FB4611A-17B0-4152-8A63-1924CA30F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20" y="217716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18">
            <a:extLst>
              <a:ext uri="{FF2B5EF4-FFF2-40B4-BE49-F238E27FC236}">
                <a16:creationId xmlns:a16="http://schemas.microsoft.com/office/drawing/2014/main" xmlns="" id="{58B90B35-ED10-448E-B936-A50F63FB3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510438"/>
            <a:ext cx="1998426" cy="2158300"/>
          </a:xfrm>
          <a:prstGeom prst="rect">
            <a:avLst/>
          </a:prstGeom>
        </p:spPr>
      </p:pic>
      <p:pic>
        <p:nvPicPr>
          <p:cNvPr id="30" name="图片 20">
            <a:extLst>
              <a:ext uri="{FF2B5EF4-FFF2-40B4-BE49-F238E27FC236}">
                <a16:creationId xmlns:a16="http://schemas.microsoft.com/office/drawing/2014/main" xmlns="" id="{4333DD0B-8AED-4509-88CB-9AC431F26A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2C5821-51D4-44D0-99F4-376BFCFB80E6}"/>
              </a:ext>
            </a:extLst>
          </p:cNvPr>
          <p:cNvSpPr/>
          <p:nvPr/>
        </p:nvSpPr>
        <p:spPr>
          <a:xfrm>
            <a:off x="545910" y="1152188"/>
            <a:ext cx="10713493" cy="2732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AI LÀ CHỦ THỂ SÁNG TẠO RA LỊCH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xmlns="" id="{7032C69A-A32B-4361-BC34-E6F5A0DA2617}"/>
              </a:ext>
            </a:extLst>
          </p:cNvPr>
          <p:cNvSpPr/>
          <p:nvPr/>
        </p:nvSpPr>
        <p:spPr>
          <a:xfrm flipH="1">
            <a:off x="6045429" y="552280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xmlns="" id="{27F91248-7A52-41EB-91D6-58B342C17CA5}"/>
              </a:ext>
            </a:extLst>
          </p:cNvPr>
          <p:cNvSpPr/>
          <p:nvPr/>
        </p:nvSpPr>
        <p:spPr>
          <a:xfrm>
            <a:off x="1702031" y="437277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">
            <a:extLst>
              <a:ext uri="{FF2B5EF4-FFF2-40B4-BE49-F238E27FC236}">
                <a16:creationId xmlns:a16="http://schemas.microsoft.com/office/drawing/2014/main" xmlns="" id="{9D3B0DFE-2D59-4195-AD51-A954054319F8}"/>
              </a:ext>
            </a:extLst>
          </p:cNvPr>
          <p:cNvSpPr/>
          <p:nvPr/>
        </p:nvSpPr>
        <p:spPr>
          <a:xfrm flipH="1">
            <a:off x="6037949" y="4372778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D">
            <a:extLst>
              <a:ext uri="{FF2B5EF4-FFF2-40B4-BE49-F238E27FC236}">
                <a16:creationId xmlns:a16="http://schemas.microsoft.com/office/drawing/2014/main" xmlns="" id="{0DD3798D-B201-4671-A393-590909E154EA}"/>
              </a:ext>
            </a:extLst>
          </p:cNvPr>
          <p:cNvSpPr/>
          <p:nvPr/>
        </p:nvSpPr>
        <p:spPr>
          <a:xfrm>
            <a:off x="1698858" y="552280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xmlns="" id="{5FADBAB0-FB73-4D22-884B-3BE4424825C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AD2C17D0-49FA-4868-9C41-8A0ACD9A3424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xmlns="" id="{6DC9ECC2-197D-4D09-9306-F5D5FB017C8A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A39658BB-44D8-4F4B-83C9-9B537113C7F9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xmlns="" id="{E748BCE9-0B84-4B1B-BD9C-4E1048B09C8B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42266457-78F2-4877-922E-740612A43F87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xmlns="" id="{2DCEF9FC-D0A2-45C1-8AC6-3EEE49B5743D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xmlns="" id="{BB4C1001-F175-4644-9AA5-2B2972D2C6D5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xmlns="" id="{A1038CED-DA74-43F2-8A10-95F0BE999CF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xmlns="" id="{93A6E7B1-6356-49E6-BC5E-110C7E8AE10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xmlns="" id="{6C72E1B1-3A8E-489A-89B1-C8A4CF5AA3C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xmlns="" id="{00980DE7-8295-43BA-A01C-E8948B20B5A2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</a:t>
            </a: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xmlns="" id="{1D98E2FB-02A2-47B9-B48E-9253C0CC3DF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</a:t>
            </a:r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xmlns="" id="{B734C8E4-A0D3-4E8B-8A7F-B8851C0A9D2A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5BB1CEFE-4471-4482-BAD7-7A9C3EE4000D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</a:t>
            </a:r>
          </a:p>
        </p:txBody>
      </p: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xmlns="" id="{00ECB108-0B2F-4068-837A-4C0A5D1DE993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</a:t>
            </a: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xmlns="" id="{4BD2D409-3436-4551-8562-9AC5429F3A0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xmlns="" id="{0C846117-D2A3-4BB5-B1D8-67438D701D62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sp>
        <p:nvSpPr>
          <p:cNvPr id="25" name="Rounded Rectangle 33">
            <a:extLst>
              <a:ext uri="{FF2B5EF4-FFF2-40B4-BE49-F238E27FC236}">
                <a16:creationId xmlns:a16="http://schemas.microsoft.com/office/drawing/2014/main" xmlns="" id="{C3F47A38-5AF0-40EC-8EF3-38E67C0B7C1F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sp>
        <p:nvSpPr>
          <p:cNvPr id="26" name="Rounded Rectangle 34">
            <a:extLst>
              <a:ext uri="{FF2B5EF4-FFF2-40B4-BE49-F238E27FC236}">
                <a16:creationId xmlns:a16="http://schemas.microsoft.com/office/drawing/2014/main" xmlns="" id="{B0678F56-95C9-46C1-83FB-7BBBFB04C6D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sp>
        <p:nvSpPr>
          <p:cNvPr id="27" name="Rounded Rectangle 35">
            <a:extLst>
              <a:ext uri="{FF2B5EF4-FFF2-40B4-BE49-F238E27FC236}">
                <a16:creationId xmlns:a16="http://schemas.microsoft.com/office/drawing/2014/main" xmlns="" id="{D254FCD6-5720-4B4E-A09C-3276B5F27BAF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8" name="Picture 2" descr="Kết quả hình ảnh cho home 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9B14B2D5-05D8-41C3-A4B2-A8F1F99B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20" y="217716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18">
            <a:extLst>
              <a:ext uri="{FF2B5EF4-FFF2-40B4-BE49-F238E27FC236}">
                <a16:creationId xmlns:a16="http://schemas.microsoft.com/office/drawing/2014/main" xmlns="" id="{BBA33060-1A07-4C85-982F-1E41E5B2D1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510438"/>
            <a:ext cx="1998426" cy="2158300"/>
          </a:xfrm>
          <a:prstGeom prst="rect">
            <a:avLst/>
          </a:prstGeom>
        </p:spPr>
      </p:pic>
      <p:pic>
        <p:nvPicPr>
          <p:cNvPr id="30" name="图片 20">
            <a:extLst>
              <a:ext uri="{FF2B5EF4-FFF2-40B4-BE49-F238E27FC236}">
                <a16:creationId xmlns:a16="http://schemas.microsoft.com/office/drawing/2014/main" xmlns="" id="{B7360FA3-CAF9-4347-8794-805E7DA02E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8DAF70-011C-4D5F-A940-76B3082723C3}"/>
              </a:ext>
            </a:extLst>
          </p:cNvPr>
          <p:cNvSpPr/>
          <p:nvPr/>
        </p:nvSpPr>
        <p:spPr>
          <a:xfrm>
            <a:off x="245660" y="1152188"/>
            <a:ext cx="11163868" cy="26964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CÂU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“DÂN TA PHẢI BIẾT SỬ 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TƯỜNG GỐC TÍCH NƯỚC NHÀ VIỆT NAM 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 CỦA AI?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xmlns="" id="{24F52D94-0F0B-4A4A-9506-6C6276B857CB}"/>
              </a:ext>
            </a:extLst>
          </p:cNvPr>
          <p:cNvSpPr/>
          <p:nvPr/>
        </p:nvSpPr>
        <p:spPr>
          <a:xfrm flipH="1">
            <a:off x="6037949" y="437277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Minh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xmlns="" id="{1D5B5364-05C2-44D0-8E93-75C081CFFB3A}"/>
              </a:ext>
            </a:extLst>
          </p:cNvPr>
          <p:cNvSpPr/>
          <p:nvPr/>
        </p:nvSpPr>
        <p:spPr>
          <a:xfrm>
            <a:off x="1702031" y="437277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Phạm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Đồng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C">
            <a:extLst>
              <a:ext uri="{FF2B5EF4-FFF2-40B4-BE49-F238E27FC236}">
                <a16:creationId xmlns:a16="http://schemas.microsoft.com/office/drawing/2014/main" xmlns="" id="{1ED4A14C-3F68-4632-805D-0407D498A248}"/>
              </a:ext>
            </a:extLst>
          </p:cNvPr>
          <p:cNvSpPr/>
          <p:nvPr/>
        </p:nvSpPr>
        <p:spPr>
          <a:xfrm flipH="1">
            <a:off x="6037949" y="552280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Võ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Giáp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D">
            <a:extLst>
              <a:ext uri="{FF2B5EF4-FFF2-40B4-BE49-F238E27FC236}">
                <a16:creationId xmlns:a16="http://schemas.microsoft.com/office/drawing/2014/main" xmlns="" id="{0BD3E8E2-E46E-49F7-815D-7CB14329F442}"/>
              </a:ext>
            </a:extLst>
          </p:cNvPr>
          <p:cNvSpPr/>
          <p:nvPr/>
        </p:nvSpPr>
        <p:spPr>
          <a:xfrm>
            <a:off x="1698858" y="552280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Tôn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Đức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Thắng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xmlns="" id="{F9CE16A2-B7D3-4208-988A-7E2469F0A62A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xmlns="" id="{3738D887-777F-479A-BA11-9DBD49E3DA9D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xmlns="" id="{A47B0FFC-0BF9-4ADD-B479-985BBA1A7D3B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xmlns="" id="{5EBB4859-D66A-44C3-9A01-7C9083755252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xmlns="" id="{942C8E1C-5E8D-4F9E-ADC8-3E8DD5F3723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xmlns="" id="{9175C0FE-EA49-414B-9A4D-75DF4909B8BF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xmlns="" id="{25607475-E3AA-4B98-AFDF-1060F3AF5C0A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xmlns="" id="{3F05E12C-4ACC-40B9-ACF1-ACA3E76C8209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xmlns="" id="{C5D8280F-EC60-441F-AA32-C64E8B5BEE4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xmlns="" id="{EAE9B027-4553-40BF-94D5-A23CE16CE3C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xmlns="" id="{50661144-4E88-400B-A06B-C2F99DAA409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xmlns="" id="{1898B133-FCD7-441B-B4F2-9F2A609B559E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</a:t>
            </a: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xmlns="" id="{F105F1EF-E0E7-4EA8-89E6-45864D9BD652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</a:t>
            </a:r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xmlns="" id="{DF19CC75-87CB-4D3D-BCCF-DDA2DE703D91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</a:t>
            </a: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F098E3B9-C250-4CE1-85BE-A473E33B3C85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</a:t>
            </a:r>
          </a:p>
        </p:txBody>
      </p: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xmlns="" id="{121FEF49-6552-4D50-A43F-88773905314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</a:t>
            </a: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xmlns="" id="{DD2E309B-8EC8-4973-A970-F2518A41A068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xmlns="" id="{4683A2BB-DE09-42C4-B2ED-B69C87A5BAD0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sp>
        <p:nvSpPr>
          <p:cNvPr id="25" name="Rounded Rectangle 33">
            <a:extLst>
              <a:ext uri="{FF2B5EF4-FFF2-40B4-BE49-F238E27FC236}">
                <a16:creationId xmlns:a16="http://schemas.microsoft.com/office/drawing/2014/main" xmlns="" id="{48BD28EC-90A2-4CC2-8F05-A8AA811C6889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sp>
        <p:nvSpPr>
          <p:cNvPr id="26" name="Rounded Rectangle 34">
            <a:extLst>
              <a:ext uri="{FF2B5EF4-FFF2-40B4-BE49-F238E27FC236}">
                <a16:creationId xmlns:a16="http://schemas.microsoft.com/office/drawing/2014/main" xmlns="" id="{F35E3200-F97A-41B7-A3F7-5441A81B10EB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sp>
        <p:nvSpPr>
          <p:cNvPr id="27" name="Rounded Rectangle 35">
            <a:extLst>
              <a:ext uri="{FF2B5EF4-FFF2-40B4-BE49-F238E27FC236}">
                <a16:creationId xmlns:a16="http://schemas.microsoft.com/office/drawing/2014/main" xmlns="" id="{3A9E0A87-B4F2-4554-B32A-ABBFFE07D32B}"/>
              </a:ext>
            </a:extLst>
          </p:cNvPr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8" name="Picture 2" descr="Kết quả hình ảnh cho home 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F7230D27-D1F7-45DA-AE33-7F727B7D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20" y="217716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18">
            <a:extLst>
              <a:ext uri="{FF2B5EF4-FFF2-40B4-BE49-F238E27FC236}">
                <a16:creationId xmlns:a16="http://schemas.microsoft.com/office/drawing/2014/main" xmlns="" id="{70A3F0B7-F81A-4A8C-896B-E7B8F73C48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510438"/>
            <a:ext cx="1998426" cy="2158300"/>
          </a:xfrm>
          <a:prstGeom prst="rect">
            <a:avLst/>
          </a:prstGeom>
        </p:spPr>
      </p:pic>
      <p:pic>
        <p:nvPicPr>
          <p:cNvPr id="30" name="图片 20">
            <a:extLst>
              <a:ext uri="{FF2B5EF4-FFF2-40B4-BE49-F238E27FC236}">
                <a16:creationId xmlns:a16="http://schemas.microsoft.com/office/drawing/2014/main" xmlns="" id="{43FC5E53-4885-415C-ACE0-9FC870210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2DAB5E98-274A-4B39-B387-3A61F59936B3}"/>
              </a:ext>
            </a:extLst>
          </p:cNvPr>
          <p:cNvGrpSpPr/>
          <p:nvPr/>
        </p:nvGrpSpPr>
        <p:grpSpPr>
          <a:xfrm>
            <a:off x="4215606" y="2483271"/>
            <a:ext cx="3759200" cy="1103008"/>
            <a:chOff x="4492995" y="2627559"/>
            <a:chExt cx="3759200" cy="11030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CD70848C-B5C8-472C-BD8A-0ED9A96D229E}"/>
                </a:ext>
              </a:extLst>
            </p:cNvPr>
            <p:cNvSpPr/>
            <p:nvPr/>
          </p:nvSpPr>
          <p:spPr>
            <a:xfrm>
              <a:off x="4492995" y="2627559"/>
              <a:ext cx="3759200" cy="1103008"/>
            </a:xfrm>
            <a:prstGeom prst="roundRect">
              <a:avLst>
                <a:gd name="adj" fmla="val 26569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4">
              <a:extLst>
                <a:ext uri="{FF2B5EF4-FFF2-40B4-BE49-F238E27FC236}">
                  <a16:creationId xmlns:a16="http://schemas.microsoft.com/office/drawing/2014/main" xmlns="" id="{C74A2042-D3C7-429D-8016-9FF29C6A4B59}"/>
                </a:ext>
              </a:extLst>
            </p:cNvPr>
            <p:cNvSpPr txBox="1"/>
            <p:nvPr/>
          </p:nvSpPr>
          <p:spPr>
            <a:xfrm>
              <a:off x="4579380" y="2627559"/>
              <a:ext cx="3581375" cy="92333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5400" dirty="0" err="1">
                  <a:ln>
                    <a:solidFill>
                      <a:srgbClr val="31251D">
                        <a:alpha val="60000"/>
                      </a:srgbClr>
                    </a:solidFill>
                  </a:ln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Vận</a:t>
              </a:r>
              <a:r>
                <a:rPr lang="en-US" altLang="zh-CN" sz="5400" dirty="0">
                  <a:ln>
                    <a:solidFill>
                      <a:srgbClr val="31251D">
                        <a:alpha val="60000"/>
                      </a:srgbClr>
                    </a:solidFill>
                  </a:ln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5400" dirty="0" err="1">
                  <a:ln>
                    <a:solidFill>
                      <a:srgbClr val="31251D">
                        <a:alpha val="60000"/>
                      </a:srgbClr>
                    </a:solidFill>
                  </a:ln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dụng</a:t>
              </a:r>
              <a:endParaRPr lang="zh-CN" altLang="en-US" sz="5400" dirty="0">
                <a:ln>
                  <a:solidFill>
                    <a:srgbClr val="31251D">
                      <a:alpha val="60000"/>
                    </a:srgbClr>
                  </a:solidFill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17">
            <a:extLst>
              <a:ext uri="{FF2B5EF4-FFF2-40B4-BE49-F238E27FC236}">
                <a16:creationId xmlns:a16="http://schemas.microsoft.com/office/drawing/2014/main" xmlns="" id="{B192B3F3-0173-4060-A69F-4C56C2586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:a16="http://schemas.microsoft.com/office/drawing/2014/main" xmlns="" id="{76C5215A-3DD9-4422-A1B2-97693F345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-510438"/>
            <a:ext cx="1998426" cy="2158300"/>
          </a:xfrm>
          <a:prstGeom prst="rect">
            <a:avLst/>
          </a:prstGeom>
        </p:spPr>
      </p:pic>
      <p:pic>
        <p:nvPicPr>
          <p:cNvPr id="7" name="图片 19">
            <a:extLst>
              <a:ext uri="{FF2B5EF4-FFF2-40B4-BE49-F238E27FC236}">
                <a16:creationId xmlns:a16="http://schemas.microsoft.com/office/drawing/2014/main" xmlns="" id="{E53A3D2B-A589-4CDA-A716-36474867F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xmlns="" id="{7A48B3AB-A896-49D0-9D18-04AC80299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sp>
        <p:nvSpPr>
          <p:cNvPr id="9" name="文本框 7">
            <a:extLst>
              <a:ext uri="{FF2B5EF4-FFF2-40B4-BE49-F238E27FC236}">
                <a16:creationId xmlns:a16="http://schemas.microsoft.com/office/drawing/2014/main" xmlns="" id="{6F4C6AE6-407D-416D-AB1D-77D8B449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110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4F76CCF2-E8E9-40F6-9E26-31E716260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41F4FDC8-44EF-4834-BD47-3D2F88730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" y="-349557"/>
            <a:ext cx="1998426" cy="21583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30576E13-87FE-48A7-ABE2-7ACE5D564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3442B9C6-DD57-4F17-98F1-019A3C6BA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39BC2CD-5252-4271-9B22-B8FC4033BB7B}"/>
              </a:ext>
            </a:extLst>
          </p:cNvPr>
          <p:cNvGrpSpPr/>
          <p:nvPr/>
        </p:nvGrpSpPr>
        <p:grpSpPr>
          <a:xfrm>
            <a:off x="3063914" y="347874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FEFC0DDA-99B2-4401-9C38-3D26DF1981A2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矩形 13">
              <a:extLst>
                <a:ext uri="{FF2B5EF4-FFF2-40B4-BE49-F238E27FC236}">
                  <a16:creationId xmlns:a16="http://schemas.microsoft.com/office/drawing/2014/main" xmlns="" id="{4F535CAF-3B3C-426C-A9AA-7B23D5F2537F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7" name="任意多边形 12">
            <a:extLst>
              <a:ext uri="{FF2B5EF4-FFF2-40B4-BE49-F238E27FC236}">
                <a16:creationId xmlns:a16="http://schemas.microsoft.com/office/drawing/2014/main" xmlns="" id="{D3159A74-5691-4401-9BAC-A881E6AFC846}"/>
              </a:ext>
            </a:extLst>
          </p:cNvPr>
          <p:cNvSpPr/>
          <p:nvPr/>
        </p:nvSpPr>
        <p:spPr>
          <a:xfrm rot="-2700000" flipV="1">
            <a:off x="1074776" y="4008972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心形 9">
            <a:extLst>
              <a:ext uri="{FF2B5EF4-FFF2-40B4-BE49-F238E27FC236}">
                <a16:creationId xmlns:a16="http://schemas.microsoft.com/office/drawing/2014/main" xmlns="" id="{22204236-9D5B-482A-AD47-69B31DC9A2CA}"/>
              </a:ext>
            </a:extLst>
          </p:cNvPr>
          <p:cNvSpPr/>
          <p:nvPr/>
        </p:nvSpPr>
        <p:spPr>
          <a:xfrm>
            <a:off x="1433551" y="2011897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组合 18">
            <a:extLst>
              <a:ext uri="{FF2B5EF4-FFF2-40B4-BE49-F238E27FC236}">
                <a16:creationId xmlns:a16="http://schemas.microsoft.com/office/drawing/2014/main" xmlns="" id="{16123985-E368-468A-B0DB-B8711DD6F0F0}"/>
              </a:ext>
            </a:extLst>
          </p:cNvPr>
          <p:cNvGrpSpPr/>
          <p:nvPr/>
        </p:nvGrpSpPr>
        <p:grpSpPr>
          <a:xfrm>
            <a:off x="-244436" y="3566060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50" name="组合 19">
              <a:extLst>
                <a:ext uri="{FF2B5EF4-FFF2-40B4-BE49-F238E27FC236}">
                  <a16:creationId xmlns:a16="http://schemas.microsoft.com/office/drawing/2014/main" xmlns="" id="{1087692F-BA37-42AD-B3C0-1D307097BF1C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51" name="组合 21">
                <a:extLst>
                  <a:ext uri="{FF2B5EF4-FFF2-40B4-BE49-F238E27FC236}">
                    <a16:creationId xmlns:a16="http://schemas.microsoft.com/office/drawing/2014/main" xmlns="" id="{462C8B15-DB81-4AE8-8A4E-486917307687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55" name="矩形 25">
                  <a:extLst>
                    <a:ext uri="{FF2B5EF4-FFF2-40B4-BE49-F238E27FC236}">
                      <a16:creationId xmlns:a16="http://schemas.microsoft.com/office/drawing/2014/main" xmlns="" id="{683BAAE1-4F32-42CD-9E22-E4BCAFA19ACF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56" name="矩形 26">
                  <a:extLst>
                    <a:ext uri="{FF2B5EF4-FFF2-40B4-BE49-F238E27FC236}">
                      <a16:creationId xmlns:a16="http://schemas.microsoft.com/office/drawing/2014/main" xmlns="" id="{E40B37D2-7E32-4613-820B-5D7252ED145A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52" name="等腰三角形 22">
                <a:extLst>
                  <a:ext uri="{FF2B5EF4-FFF2-40B4-BE49-F238E27FC236}">
                    <a16:creationId xmlns:a16="http://schemas.microsoft.com/office/drawing/2014/main" xmlns="" id="{589C6DD1-B209-4BB6-B9FF-E76004E6F11E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3" name="矩形 23">
                <a:extLst>
                  <a:ext uri="{FF2B5EF4-FFF2-40B4-BE49-F238E27FC236}">
                    <a16:creationId xmlns:a16="http://schemas.microsoft.com/office/drawing/2014/main" xmlns="" id="{66D839DD-BEA1-47FD-9047-7CD1967587C5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4" name="矩形 24">
                <a:extLst>
                  <a:ext uri="{FF2B5EF4-FFF2-40B4-BE49-F238E27FC236}">
                    <a16:creationId xmlns:a16="http://schemas.microsoft.com/office/drawing/2014/main" xmlns="" id="{CD4501FB-E715-4652-A45A-A8B5888964CA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57" name="组合 27">
            <a:extLst>
              <a:ext uri="{FF2B5EF4-FFF2-40B4-BE49-F238E27FC236}">
                <a16:creationId xmlns:a16="http://schemas.microsoft.com/office/drawing/2014/main" xmlns="" id="{92FBFFCC-39E4-4843-BD45-D2D3519B7919}"/>
              </a:ext>
            </a:extLst>
          </p:cNvPr>
          <p:cNvGrpSpPr/>
          <p:nvPr/>
        </p:nvGrpSpPr>
        <p:grpSpPr>
          <a:xfrm>
            <a:off x="1376401" y="5151972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58" name="组合 28">
              <a:extLst>
                <a:ext uri="{FF2B5EF4-FFF2-40B4-BE49-F238E27FC236}">
                  <a16:creationId xmlns:a16="http://schemas.microsoft.com/office/drawing/2014/main" xmlns="" id="{92550E73-1FF8-47EB-A700-18D02CF3791E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61" name="任意多边形 31">
                <a:extLst>
                  <a:ext uri="{FF2B5EF4-FFF2-40B4-BE49-F238E27FC236}">
                    <a16:creationId xmlns:a16="http://schemas.microsoft.com/office/drawing/2014/main" xmlns="" id="{FB94C037-B92D-4AE1-93E2-BFF62630C671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任意多边形 32">
                <a:extLst>
                  <a:ext uri="{FF2B5EF4-FFF2-40B4-BE49-F238E27FC236}">
                    <a16:creationId xmlns:a16="http://schemas.microsoft.com/office/drawing/2014/main" xmlns="" id="{D5E527F1-8F8B-4C20-BDE4-490B95AE293F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" name="任意多边形 29">
              <a:extLst>
                <a:ext uri="{FF2B5EF4-FFF2-40B4-BE49-F238E27FC236}">
                  <a16:creationId xmlns:a16="http://schemas.microsoft.com/office/drawing/2014/main" xmlns="" id="{E503031D-59FA-470E-8103-5570BC2D7E17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任意多边形 30">
              <a:extLst>
                <a:ext uri="{FF2B5EF4-FFF2-40B4-BE49-F238E27FC236}">
                  <a16:creationId xmlns:a16="http://schemas.microsoft.com/office/drawing/2014/main" xmlns="" id="{265CF03F-BC71-416E-918D-069790949866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" name="任意多边形 5">
            <a:extLst>
              <a:ext uri="{FF2B5EF4-FFF2-40B4-BE49-F238E27FC236}">
                <a16:creationId xmlns:a16="http://schemas.microsoft.com/office/drawing/2014/main" xmlns="" id="{D8E4C690-E6AE-49D0-A33E-D941EA0A1E04}"/>
              </a:ext>
            </a:extLst>
          </p:cNvPr>
          <p:cNvSpPr/>
          <p:nvPr/>
        </p:nvSpPr>
        <p:spPr>
          <a:xfrm rot="5400000">
            <a:off x="1785976" y="3362861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任意多边形 11">
            <a:extLst>
              <a:ext uri="{FF2B5EF4-FFF2-40B4-BE49-F238E27FC236}">
                <a16:creationId xmlns:a16="http://schemas.microsoft.com/office/drawing/2014/main" xmlns="" id="{D68491E2-88B4-45C4-BC2F-BB1316A31A41}"/>
              </a:ext>
            </a:extLst>
          </p:cNvPr>
          <p:cNvSpPr/>
          <p:nvPr/>
        </p:nvSpPr>
        <p:spPr>
          <a:xfrm rot="-2700000">
            <a:off x="247689" y="3183473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任意多边形 22">
            <a:extLst>
              <a:ext uri="{FF2B5EF4-FFF2-40B4-BE49-F238E27FC236}">
                <a16:creationId xmlns:a16="http://schemas.microsoft.com/office/drawing/2014/main" xmlns="" id="{0FC09158-7680-4F80-8547-FFC7F4C3A3AF}"/>
              </a:ext>
            </a:extLst>
          </p:cNvPr>
          <p:cNvSpPr/>
          <p:nvPr/>
        </p:nvSpPr>
        <p:spPr>
          <a:xfrm rot="2700000">
            <a:off x="1054139" y="2353211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6" name="组合 18">
            <a:extLst>
              <a:ext uri="{FF2B5EF4-FFF2-40B4-BE49-F238E27FC236}">
                <a16:creationId xmlns:a16="http://schemas.microsoft.com/office/drawing/2014/main" xmlns="" id="{FEB8EAFE-8BD9-4940-AE21-C55BE17BCA5B}"/>
              </a:ext>
            </a:extLst>
          </p:cNvPr>
          <p:cNvGrpSpPr/>
          <p:nvPr/>
        </p:nvGrpSpPr>
        <p:grpSpPr>
          <a:xfrm>
            <a:off x="-333646" y="3566060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67" name="组合 19">
              <a:extLst>
                <a:ext uri="{FF2B5EF4-FFF2-40B4-BE49-F238E27FC236}">
                  <a16:creationId xmlns:a16="http://schemas.microsoft.com/office/drawing/2014/main" xmlns="" id="{B31CC263-93E2-42AF-9037-1F1E3090C6BA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68" name="组合 21">
                <a:extLst>
                  <a:ext uri="{FF2B5EF4-FFF2-40B4-BE49-F238E27FC236}">
                    <a16:creationId xmlns:a16="http://schemas.microsoft.com/office/drawing/2014/main" xmlns="" id="{3D96590E-D7D6-4C90-BCC2-834B98AF8438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72" name="矩形 25">
                  <a:extLst>
                    <a:ext uri="{FF2B5EF4-FFF2-40B4-BE49-F238E27FC236}">
                      <a16:creationId xmlns:a16="http://schemas.microsoft.com/office/drawing/2014/main" xmlns="" id="{E3DDEB5B-E7E3-4B58-AA16-7559ED858A1D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73" name="矩形 26">
                  <a:extLst>
                    <a:ext uri="{FF2B5EF4-FFF2-40B4-BE49-F238E27FC236}">
                      <a16:creationId xmlns:a16="http://schemas.microsoft.com/office/drawing/2014/main" xmlns="" id="{8F07CE9C-9BCE-4CBD-AF9E-9EBCB21BF0F2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69" name="等腰三角形 22">
                <a:extLst>
                  <a:ext uri="{FF2B5EF4-FFF2-40B4-BE49-F238E27FC236}">
                    <a16:creationId xmlns:a16="http://schemas.microsoft.com/office/drawing/2014/main" xmlns="" id="{3DB88A2A-3E6C-4C45-B644-5ADB6F36BB7B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70" name="矩形 23">
                <a:extLst>
                  <a:ext uri="{FF2B5EF4-FFF2-40B4-BE49-F238E27FC236}">
                    <a16:creationId xmlns:a16="http://schemas.microsoft.com/office/drawing/2014/main" xmlns="" id="{F911D177-D13D-4288-8712-BCAB5FB2F5FD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71" name="矩形 24">
                <a:extLst>
                  <a:ext uri="{FF2B5EF4-FFF2-40B4-BE49-F238E27FC236}">
                    <a16:creationId xmlns:a16="http://schemas.microsoft.com/office/drawing/2014/main" xmlns="" id="{EE0F0A76-0860-42A4-96BA-D54C36300BE8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sp>
        <p:nvSpPr>
          <p:cNvPr id="97" name="文本框 7">
            <a:extLst>
              <a:ext uri="{FF2B5EF4-FFF2-40B4-BE49-F238E27FC236}">
                <a16:creationId xmlns:a16="http://schemas.microsoft.com/office/drawing/2014/main" xmlns="" id="{1E4502D8-4435-4A4E-A0B4-65F8ABB4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6C88D1-9F99-4DA3-B378-3B1D376BB525}"/>
              </a:ext>
            </a:extLst>
          </p:cNvPr>
          <p:cNvSpPr txBox="1"/>
          <p:nvPr/>
        </p:nvSpPr>
        <p:spPr>
          <a:xfrm>
            <a:off x="2899608" y="2157423"/>
            <a:ext cx="8763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138D3F-2BD8-4419-8E3F-A48436A5FBCE}"/>
              </a:ext>
            </a:extLst>
          </p:cNvPr>
          <p:cNvSpPr txBox="1"/>
          <p:nvPr/>
        </p:nvSpPr>
        <p:spPr>
          <a:xfrm>
            <a:off x="2945373" y="3993801"/>
            <a:ext cx="8828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Hay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DB16425-D66D-470F-A009-9510F92F966D}"/>
              </a:ext>
            </a:extLst>
          </p:cNvPr>
          <p:cNvSpPr txBox="1"/>
          <p:nvPr/>
        </p:nvSpPr>
        <p:spPr>
          <a:xfrm>
            <a:off x="2676293" y="1248937"/>
            <a:ext cx="607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">
            <a:extLst>
              <a:ext uri="{FF2B5EF4-FFF2-40B4-BE49-F238E27FC236}">
                <a16:creationId xmlns:a16="http://schemas.microsoft.com/office/drawing/2014/main" xmlns="" id="{227F4083-EB4D-435A-BFBC-FE9A50330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3" name="图片 40">
            <a:extLst>
              <a:ext uri="{FF2B5EF4-FFF2-40B4-BE49-F238E27FC236}">
                <a16:creationId xmlns:a16="http://schemas.microsoft.com/office/drawing/2014/main" xmlns="" id="{D9DE2E79-335A-4447-B40D-51B662499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" y="-349557"/>
            <a:ext cx="1998426" cy="2158300"/>
          </a:xfrm>
          <a:prstGeom prst="rect">
            <a:avLst/>
          </a:prstGeom>
        </p:spPr>
      </p:pic>
      <p:pic>
        <p:nvPicPr>
          <p:cNvPr id="4" name="图片 41">
            <a:extLst>
              <a:ext uri="{FF2B5EF4-FFF2-40B4-BE49-F238E27FC236}">
                <a16:creationId xmlns:a16="http://schemas.microsoft.com/office/drawing/2014/main" xmlns="" id="{BED468B8-3BC3-4C57-8220-F0280A10D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39" y="4818048"/>
            <a:ext cx="2623395" cy="2041540"/>
          </a:xfrm>
          <a:prstGeom prst="rect">
            <a:avLst/>
          </a:prstGeom>
        </p:spPr>
      </p:pic>
      <p:pic>
        <p:nvPicPr>
          <p:cNvPr id="5" name="图片 42">
            <a:extLst>
              <a:ext uri="{FF2B5EF4-FFF2-40B4-BE49-F238E27FC236}">
                <a16:creationId xmlns:a16="http://schemas.microsoft.com/office/drawing/2014/main" xmlns="" id="{95BEC666-7241-45A8-9F14-A2D96C40D1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grpSp>
        <p:nvGrpSpPr>
          <p:cNvPr id="6" name="组合 14">
            <a:extLst>
              <a:ext uri="{FF2B5EF4-FFF2-40B4-BE49-F238E27FC236}">
                <a16:creationId xmlns:a16="http://schemas.microsoft.com/office/drawing/2014/main" xmlns="" id="{3DD8B72A-D995-45B4-B791-7716396BBE92}"/>
              </a:ext>
            </a:extLst>
          </p:cNvPr>
          <p:cNvGrpSpPr/>
          <p:nvPr/>
        </p:nvGrpSpPr>
        <p:grpSpPr>
          <a:xfrm>
            <a:off x="3063914" y="347874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7" name="椭圆 15">
              <a:extLst>
                <a:ext uri="{FF2B5EF4-FFF2-40B4-BE49-F238E27FC236}">
                  <a16:creationId xmlns:a16="http://schemas.microsoft.com/office/drawing/2014/main" xmlns="" id="{581877C7-BC20-4E41-985B-15E15C31AC5C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矩形 13">
              <a:extLst>
                <a:ext uri="{FF2B5EF4-FFF2-40B4-BE49-F238E27FC236}">
                  <a16:creationId xmlns:a16="http://schemas.microsoft.com/office/drawing/2014/main" xmlns="" id="{C5CE52A5-1C95-4298-A0D5-5A2BB0604CC6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9" name="任意多边形 12">
            <a:extLst>
              <a:ext uri="{FF2B5EF4-FFF2-40B4-BE49-F238E27FC236}">
                <a16:creationId xmlns:a16="http://schemas.microsoft.com/office/drawing/2014/main" xmlns="" id="{60407BBC-81FD-4BBE-BFB4-E1BBFE577ACF}"/>
              </a:ext>
            </a:extLst>
          </p:cNvPr>
          <p:cNvSpPr/>
          <p:nvPr/>
        </p:nvSpPr>
        <p:spPr>
          <a:xfrm rot="18900000" flipV="1">
            <a:off x="1074776" y="4008972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心形 9">
            <a:extLst>
              <a:ext uri="{FF2B5EF4-FFF2-40B4-BE49-F238E27FC236}">
                <a16:creationId xmlns:a16="http://schemas.microsoft.com/office/drawing/2014/main" xmlns="" id="{AB8D924B-6859-4E7D-8845-ECF62D38BDE5}"/>
              </a:ext>
            </a:extLst>
          </p:cNvPr>
          <p:cNvSpPr/>
          <p:nvPr/>
        </p:nvSpPr>
        <p:spPr>
          <a:xfrm>
            <a:off x="1433551" y="2011897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18">
            <a:extLst>
              <a:ext uri="{FF2B5EF4-FFF2-40B4-BE49-F238E27FC236}">
                <a16:creationId xmlns:a16="http://schemas.microsoft.com/office/drawing/2014/main" xmlns="" id="{C176FB93-2F4C-40BB-BEB4-C4E38B9E2F59}"/>
              </a:ext>
            </a:extLst>
          </p:cNvPr>
          <p:cNvGrpSpPr/>
          <p:nvPr/>
        </p:nvGrpSpPr>
        <p:grpSpPr>
          <a:xfrm>
            <a:off x="-244436" y="3566060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2" name="组合 19">
              <a:extLst>
                <a:ext uri="{FF2B5EF4-FFF2-40B4-BE49-F238E27FC236}">
                  <a16:creationId xmlns:a16="http://schemas.microsoft.com/office/drawing/2014/main" xmlns="" id="{F0663C8A-C684-4CD1-B199-BECB9B067E61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3" name="组合 21">
                <a:extLst>
                  <a:ext uri="{FF2B5EF4-FFF2-40B4-BE49-F238E27FC236}">
                    <a16:creationId xmlns:a16="http://schemas.microsoft.com/office/drawing/2014/main" xmlns="" id="{638DBE51-F016-4072-B2A9-1068612F991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7" name="矩形 25">
                  <a:extLst>
                    <a:ext uri="{FF2B5EF4-FFF2-40B4-BE49-F238E27FC236}">
                      <a16:creationId xmlns:a16="http://schemas.microsoft.com/office/drawing/2014/main" xmlns="" id="{DFC0A198-749E-457D-90A5-A0CB588FFB11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18" name="矩形 26">
                  <a:extLst>
                    <a:ext uri="{FF2B5EF4-FFF2-40B4-BE49-F238E27FC236}">
                      <a16:creationId xmlns:a16="http://schemas.microsoft.com/office/drawing/2014/main" xmlns="" id="{B8ED20CF-AC4D-4617-998C-F0E07A03D8FA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4" name="等腰三角形 22">
                <a:extLst>
                  <a:ext uri="{FF2B5EF4-FFF2-40B4-BE49-F238E27FC236}">
                    <a16:creationId xmlns:a16="http://schemas.microsoft.com/office/drawing/2014/main" xmlns="" id="{753E02FE-6E9E-44AB-9550-32277C68115D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5" name="矩形 23">
                <a:extLst>
                  <a:ext uri="{FF2B5EF4-FFF2-40B4-BE49-F238E27FC236}">
                    <a16:creationId xmlns:a16="http://schemas.microsoft.com/office/drawing/2014/main" xmlns="" id="{FE155236-394F-404A-9DB0-D46505B5CB69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6" name="矩形 24">
                <a:extLst>
                  <a:ext uri="{FF2B5EF4-FFF2-40B4-BE49-F238E27FC236}">
                    <a16:creationId xmlns:a16="http://schemas.microsoft.com/office/drawing/2014/main" xmlns="" id="{00C344E4-2F15-44A9-9845-27837CEC7D7E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19" name="组合 27">
            <a:extLst>
              <a:ext uri="{FF2B5EF4-FFF2-40B4-BE49-F238E27FC236}">
                <a16:creationId xmlns:a16="http://schemas.microsoft.com/office/drawing/2014/main" xmlns="" id="{C7169EB6-00A7-4457-98E1-3DAAFB33F257}"/>
              </a:ext>
            </a:extLst>
          </p:cNvPr>
          <p:cNvGrpSpPr/>
          <p:nvPr/>
        </p:nvGrpSpPr>
        <p:grpSpPr>
          <a:xfrm>
            <a:off x="1376401" y="5151972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0" name="组合 28">
              <a:extLst>
                <a:ext uri="{FF2B5EF4-FFF2-40B4-BE49-F238E27FC236}">
                  <a16:creationId xmlns:a16="http://schemas.microsoft.com/office/drawing/2014/main" xmlns="" id="{73B7139D-22F0-4ACD-B923-0E843B6E45A7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3" name="任意多边形 31">
                <a:extLst>
                  <a:ext uri="{FF2B5EF4-FFF2-40B4-BE49-F238E27FC236}">
                    <a16:creationId xmlns:a16="http://schemas.microsoft.com/office/drawing/2014/main" xmlns="" id="{95D638EA-7ECD-4A62-9E1B-06C958468A34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任意多边形 32">
                <a:extLst>
                  <a:ext uri="{FF2B5EF4-FFF2-40B4-BE49-F238E27FC236}">
                    <a16:creationId xmlns:a16="http://schemas.microsoft.com/office/drawing/2014/main" xmlns="" id="{0B5703E5-B671-4DB2-90F5-A5569FE5E29D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" name="任意多边形 29">
              <a:extLst>
                <a:ext uri="{FF2B5EF4-FFF2-40B4-BE49-F238E27FC236}">
                  <a16:creationId xmlns:a16="http://schemas.microsoft.com/office/drawing/2014/main" xmlns="" id="{E9721E1B-DE15-4680-B3C4-2FB81484664A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任意多边形 30">
              <a:extLst>
                <a:ext uri="{FF2B5EF4-FFF2-40B4-BE49-F238E27FC236}">
                  <a16:creationId xmlns:a16="http://schemas.microsoft.com/office/drawing/2014/main" xmlns="" id="{DEF4A664-88D9-49D9-9E8E-722319F83BF7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任意多边形 5">
            <a:extLst>
              <a:ext uri="{FF2B5EF4-FFF2-40B4-BE49-F238E27FC236}">
                <a16:creationId xmlns:a16="http://schemas.microsoft.com/office/drawing/2014/main" xmlns="" id="{0B54D919-09A5-418E-8A7C-1E0884BF9AD7}"/>
              </a:ext>
            </a:extLst>
          </p:cNvPr>
          <p:cNvSpPr/>
          <p:nvPr/>
        </p:nvSpPr>
        <p:spPr>
          <a:xfrm rot="5400000">
            <a:off x="1785976" y="3362862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任意多边形 11">
            <a:extLst>
              <a:ext uri="{FF2B5EF4-FFF2-40B4-BE49-F238E27FC236}">
                <a16:creationId xmlns:a16="http://schemas.microsoft.com/office/drawing/2014/main" xmlns="" id="{28499470-B3C9-4281-B31F-8F3D1A6D692F}"/>
              </a:ext>
            </a:extLst>
          </p:cNvPr>
          <p:cNvSpPr/>
          <p:nvPr/>
        </p:nvSpPr>
        <p:spPr>
          <a:xfrm rot="18900000">
            <a:off x="247689" y="3183473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任意多边形 22">
            <a:extLst>
              <a:ext uri="{FF2B5EF4-FFF2-40B4-BE49-F238E27FC236}">
                <a16:creationId xmlns:a16="http://schemas.microsoft.com/office/drawing/2014/main" xmlns="" id="{DFFFC9BA-F68D-40A6-A38A-4D12E1CAC17E}"/>
              </a:ext>
            </a:extLst>
          </p:cNvPr>
          <p:cNvSpPr/>
          <p:nvPr/>
        </p:nvSpPr>
        <p:spPr>
          <a:xfrm rot="2700000">
            <a:off x="1054139" y="2353211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组合 18">
            <a:extLst>
              <a:ext uri="{FF2B5EF4-FFF2-40B4-BE49-F238E27FC236}">
                <a16:creationId xmlns:a16="http://schemas.microsoft.com/office/drawing/2014/main" xmlns="" id="{DC481DAA-B8EE-4EDC-9B7F-32807A603ED3}"/>
              </a:ext>
            </a:extLst>
          </p:cNvPr>
          <p:cNvGrpSpPr/>
          <p:nvPr/>
        </p:nvGrpSpPr>
        <p:grpSpPr>
          <a:xfrm>
            <a:off x="-333646" y="3566060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29" name="组合 19">
              <a:extLst>
                <a:ext uri="{FF2B5EF4-FFF2-40B4-BE49-F238E27FC236}">
                  <a16:creationId xmlns:a16="http://schemas.microsoft.com/office/drawing/2014/main" xmlns="" id="{B36C6B1E-122F-43B4-8B49-CA5EBF0C375B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30" name="组合 21">
                <a:extLst>
                  <a:ext uri="{FF2B5EF4-FFF2-40B4-BE49-F238E27FC236}">
                    <a16:creationId xmlns:a16="http://schemas.microsoft.com/office/drawing/2014/main" xmlns="" id="{7BF8A908-3B2D-49A8-B03F-75E2EB741BE3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34" name="矩形 25">
                  <a:extLst>
                    <a:ext uri="{FF2B5EF4-FFF2-40B4-BE49-F238E27FC236}">
                      <a16:creationId xmlns:a16="http://schemas.microsoft.com/office/drawing/2014/main" xmlns="" id="{B32445A6-530C-44EE-AADF-CC63173DB900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35" name="矩形 26">
                  <a:extLst>
                    <a:ext uri="{FF2B5EF4-FFF2-40B4-BE49-F238E27FC236}">
                      <a16:creationId xmlns:a16="http://schemas.microsoft.com/office/drawing/2014/main" xmlns="" id="{1C5809A3-B8D4-4E7B-B39E-B7D18C3FDAF5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31" name="等腰三角形 22">
                <a:extLst>
                  <a:ext uri="{FF2B5EF4-FFF2-40B4-BE49-F238E27FC236}">
                    <a16:creationId xmlns:a16="http://schemas.microsoft.com/office/drawing/2014/main" xmlns="" id="{0DD9E40C-5546-477F-BB29-C28383496EBC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32" name="矩形 23">
                <a:extLst>
                  <a:ext uri="{FF2B5EF4-FFF2-40B4-BE49-F238E27FC236}">
                    <a16:creationId xmlns:a16="http://schemas.microsoft.com/office/drawing/2014/main" xmlns="" id="{01F9956E-5F59-4070-A7BB-C939916C038C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33" name="矩形 24">
                <a:extLst>
                  <a:ext uri="{FF2B5EF4-FFF2-40B4-BE49-F238E27FC236}">
                    <a16:creationId xmlns:a16="http://schemas.microsoft.com/office/drawing/2014/main" xmlns="" id="{095F95C2-7F26-402C-8EA0-3E626A815191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sp>
        <p:nvSpPr>
          <p:cNvPr id="36" name="文本框 7">
            <a:extLst>
              <a:ext uri="{FF2B5EF4-FFF2-40B4-BE49-F238E27FC236}">
                <a16:creationId xmlns:a16="http://schemas.microsoft.com/office/drawing/2014/main" xmlns="" id="{E11D80A0-9D02-4186-AEBB-7B2AC2EE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ECC0FA2-6203-4D8C-B374-6B794EB5612D}"/>
              </a:ext>
            </a:extLst>
          </p:cNvPr>
          <p:cNvSpPr txBox="1"/>
          <p:nvPr/>
        </p:nvSpPr>
        <p:spPr>
          <a:xfrm>
            <a:off x="-1252731" y="1293560"/>
            <a:ext cx="607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#9Slide03 AmpleSoft Bold" panose="02000000000000000000" pitchFamily="2" charset="0"/>
              </a:rPr>
              <a:t>Luyện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00000000000000000" pitchFamily="2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 ở </a:t>
            </a:r>
            <a:r>
              <a:rPr lang="en-US" sz="3200" i="1" dirty="0" err="1">
                <a:solidFill>
                  <a:srgbClr val="002060"/>
                </a:solidFill>
                <a:latin typeface="#9Slide03 AmpleSoft Bold" panose="02000000000000000000" pitchFamily="2" charset="0"/>
              </a:rPr>
              <a:t>nhà</a:t>
            </a:r>
            <a:endParaRPr lang="en-US" sz="3200" i="1" dirty="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0339EEA-3FD7-495D-8178-BD41E44D9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21" y="1078173"/>
            <a:ext cx="6595278" cy="578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73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F3F7E9F-3F26-4236-AB7C-C18A33C54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6C655E77-0CF1-49A3-BE07-CCC77B4830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" y="-349557"/>
            <a:ext cx="1998426" cy="2158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E4488D10-F348-4F09-84D4-9C2EE46557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63DC479A-DA70-48D0-8525-5852647C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E4CE409-8F5C-464B-B1F8-02F42B99DEFD}"/>
              </a:ext>
            </a:extLst>
          </p:cNvPr>
          <p:cNvGrpSpPr/>
          <p:nvPr/>
        </p:nvGrpSpPr>
        <p:grpSpPr>
          <a:xfrm>
            <a:off x="3540338" y="1443060"/>
            <a:ext cx="8223893" cy="3774240"/>
            <a:chOff x="3910267" y="489549"/>
            <a:chExt cx="3828384" cy="960102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13DBA660-C22A-4E93-9E1C-33D2B617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328" y="608588"/>
              <a:ext cx="3255323" cy="62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8000" b="1" dirty="0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Xin </a:t>
              </a:r>
              <a:r>
                <a:rPr lang="en-US" altLang="zh-CN" sz="8000" b="1" dirty="0" err="1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chào</a:t>
              </a:r>
              <a:r>
                <a:rPr lang="en-US" altLang="zh-CN" sz="8000" b="1" dirty="0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!</a:t>
              </a:r>
            </a:p>
            <a:p>
              <a:pPr algn="ctr" eaLnBrk="1" hangingPunct="1"/>
              <a:r>
                <a:rPr lang="en-US" altLang="zh-CN" sz="8000" b="1" dirty="0" err="1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Hẹn</a:t>
              </a:r>
              <a:r>
                <a:rPr lang="en-US" altLang="zh-CN" sz="8000" b="1" dirty="0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8000" b="1" dirty="0" err="1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gặp</a:t>
              </a:r>
              <a:r>
                <a:rPr lang="en-US" altLang="zh-CN" sz="8000" b="1" dirty="0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8000" b="1" dirty="0" err="1">
                  <a:solidFill>
                    <a:srgbClr val="77C571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sym typeface="Arial" panose="020B0604020202020204" pitchFamily="34" charset="0"/>
                </a:rPr>
                <a:t>lại</a:t>
              </a:r>
              <a:endParaRPr lang="zh-CN" altLang="en-US" sz="8000" b="1" dirty="0">
                <a:solidFill>
                  <a:srgbClr val="77C571"/>
                </a:solidFill>
                <a:latin typeface="#9Slide05 Lobster" panose="02000506000000020003" pitchFamily="2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1DFFBFA-9EBE-448E-B3B0-7327A611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67" y="489549"/>
              <a:ext cx="1146122" cy="960102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F0AE8DB2-A025-40BC-B266-ED6F83E27774}"/>
              </a:ext>
            </a:extLst>
          </p:cNvPr>
          <p:cNvGrpSpPr/>
          <p:nvPr/>
        </p:nvGrpSpPr>
        <p:grpSpPr>
          <a:xfrm>
            <a:off x="1110250" y="1130836"/>
            <a:ext cx="2911416" cy="4624584"/>
            <a:chOff x="7364924" y="1650976"/>
            <a:chExt cx="2479406" cy="3938366"/>
          </a:xfrm>
          <a:solidFill>
            <a:srgbClr val="77C571"/>
          </a:solidFill>
        </p:grpSpPr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xmlns="" id="{8C7D01D0-98BE-451B-9E6E-EA2236450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3187950"/>
              <a:ext cx="707351" cy="1034381"/>
            </a:xfrm>
            <a:custGeom>
              <a:avLst/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ea"/>
              </a:endParaRPr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xmlns="" id="{34DAC22A-32F1-4ECF-A314-D5443B476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3187950"/>
              <a:ext cx="708402" cy="753889"/>
            </a:xfrm>
            <a:custGeom>
              <a:avLst/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xmlns="" id="{F96B1CD1-3819-4E75-A61B-01FB8A1C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1650976"/>
              <a:ext cx="1817250" cy="997886"/>
            </a:xfrm>
            <a:custGeom>
              <a:avLst/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6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xmlns="" id="{5EB53BF0-54DD-4E4D-9FAE-97EAE7F32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287" y="2138970"/>
              <a:ext cx="975366" cy="1019783"/>
            </a:xfrm>
            <a:custGeom>
              <a:avLst/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A480B533-62FA-4B37-8A44-E79FD4F0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6409" y="2412164"/>
              <a:ext cx="677921" cy="1462941"/>
            </a:xfrm>
            <a:custGeom>
              <a:avLst/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EC03FA80-9019-4A3B-A94B-5216126F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579" y="3971036"/>
              <a:ext cx="1414702" cy="576626"/>
            </a:xfrm>
            <a:custGeom>
              <a:avLst/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6F48DA45-C44E-4C69-89C5-1D8E4AC5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924" y="1916871"/>
              <a:ext cx="812455" cy="1913397"/>
            </a:xfrm>
            <a:custGeom>
              <a:avLst/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rgbClr val="E683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7FD29D8C-9FAB-4E00-9DC4-8B1BEB7B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099" y="2404865"/>
              <a:ext cx="708402" cy="753889"/>
            </a:xfrm>
            <a:custGeom>
              <a:avLst/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rgbClr val="56A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DA2661C4-4AB4-466F-95C9-BE3F417A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899" y="4547661"/>
              <a:ext cx="1049990" cy="953049"/>
            </a:xfrm>
            <a:custGeom>
              <a:avLst/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2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541B38DF-398D-47C0-A18D-55A8DC5A5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4343" y="5529906"/>
              <a:ext cx="431978" cy="59436"/>
            </a:xfrm>
            <a:custGeom>
              <a:avLst/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</p:grpSp>
      <p:pic>
        <p:nvPicPr>
          <p:cNvPr id="20" name="dubuque精美钢琴曲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2122.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1632" y="175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47ECD194-302C-49A0-9791-0594616E5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508E731-9543-4C87-A505-AAAFE468C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F325C6E2-E8F9-46AF-9D6E-1D71F00954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sp>
        <p:nvSpPr>
          <p:cNvPr id="28" name="文本框 7">
            <a:extLst>
              <a:ext uri="{FF2B5EF4-FFF2-40B4-BE49-F238E27FC236}">
                <a16:creationId xmlns:a16="http://schemas.microsoft.com/office/drawing/2014/main" xmlns="" id="{CE5BBDAA-EA9C-4D21-822F-D7C8E136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772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grpSp>
        <p:nvGrpSpPr>
          <p:cNvPr id="29" name="组合 36">
            <a:extLst>
              <a:ext uri="{FF2B5EF4-FFF2-40B4-BE49-F238E27FC236}">
                <a16:creationId xmlns:a16="http://schemas.microsoft.com/office/drawing/2014/main" xmlns="" id="{B08231F3-4E88-4431-B974-7F3AFA33B3CC}"/>
              </a:ext>
            </a:extLst>
          </p:cNvPr>
          <p:cNvGrpSpPr/>
          <p:nvPr/>
        </p:nvGrpSpPr>
        <p:grpSpPr>
          <a:xfrm>
            <a:off x="167270" y="1147024"/>
            <a:ext cx="7136780" cy="640486"/>
            <a:chOff x="1491415" y="2532259"/>
            <a:chExt cx="4941259" cy="581143"/>
          </a:xfrm>
        </p:grpSpPr>
        <p:sp>
          <p:nvSpPr>
            <p:cNvPr id="30" name="_14">
              <a:extLst>
                <a:ext uri="{FF2B5EF4-FFF2-40B4-BE49-F238E27FC236}">
                  <a16:creationId xmlns:a16="http://schemas.microsoft.com/office/drawing/2014/main" xmlns="" id="{56F3BCD4-7E2E-4CD5-8781-8288B025E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532259"/>
              <a:ext cx="764351" cy="581143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6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01</a:t>
              </a:r>
              <a:endParaRPr lang="zh-CN" altLang="zh-CN" sz="36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8">
              <a:extLst>
                <a:ext uri="{FF2B5EF4-FFF2-40B4-BE49-F238E27FC236}">
                  <a16:creationId xmlns:a16="http://schemas.microsoft.com/office/drawing/2014/main" xmlns="" id="{3219ABC5-9828-4CD7-97F3-CBB68B5DB491}"/>
                </a:ext>
              </a:extLst>
            </p:cNvPr>
            <p:cNvSpPr/>
            <p:nvPr/>
          </p:nvSpPr>
          <p:spPr bwMode="auto">
            <a:xfrm>
              <a:off x="2379298" y="2532259"/>
              <a:ext cx="4053376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77C57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solidFill>
                    <a:srgbClr val="77C57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LỊCH SỬ VÀ MÔN LỊCH SỬ</a:t>
              </a:r>
              <a:endParaRPr lang="zh-CN" altLang="en-US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E50C01-6939-4018-A4C3-B4A9FCAA2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9" y="2394844"/>
            <a:ext cx="6736664" cy="44647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47B8AF2-E39B-46AE-A797-7F55587AEA0E}"/>
              </a:ext>
            </a:extLst>
          </p:cNvPr>
          <p:cNvSpPr txBox="1"/>
          <p:nvPr/>
        </p:nvSpPr>
        <p:spPr>
          <a:xfrm>
            <a:off x="89210" y="2564780"/>
            <a:ext cx="5255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gợi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What –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Cái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Where - Ở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đâu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When – Khi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Who – Ai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pPr marL="1257300" lvl="2" indent="-342900">
              <a:buAutoNum type="arabicPeriod"/>
            </a:pP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Why –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Tại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US" sz="2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en-US" sz="2400" dirty="0">
              <a:solidFill>
                <a:srgbClr val="7030A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BD635A1-70AB-47F4-8D82-7A36DF695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874359"/>
            <a:ext cx="6470499" cy="4565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09E652-F204-4261-9339-D433E0F128E5}"/>
              </a:ext>
            </a:extLst>
          </p:cNvPr>
          <p:cNvSpPr txBox="1"/>
          <p:nvPr/>
        </p:nvSpPr>
        <p:spPr>
          <a:xfrm>
            <a:off x="6533150" y="751724"/>
            <a:ext cx="5657263" cy="6186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–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Where - Ở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When – Khi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Who – Ai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Why –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32" grpId="0"/>
      <p:bldP spid="32" grpId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2EEB1C6-7882-4FCC-B074-1A126855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FFE96C-7D1C-4D64-8A82-101873873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0" y="-720304"/>
            <a:ext cx="1998426" cy="21583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9450F0A-5B8C-4675-B617-E787A30C5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7376BE3-6A5B-4D1F-8536-47C40F94A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6EEDBCC-F24A-4ECD-8271-58B9C1CA05D2}"/>
              </a:ext>
            </a:extLst>
          </p:cNvPr>
          <p:cNvSpPr/>
          <p:nvPr/>
        </p:nvSpPr>
        <p:spPr>
          <a:xfrm>
            <a:off x="184178" y="2382936"/>
            <a:ext cx="4014960" cy="232591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ctr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xmlns="" id="{BEC60474-6E23-4938-9B83-72FBD9F0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772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A71F5A50-A923-4612-B867-2D34C3D8DD57}"/>
              </a:ext>
            </a:extLst>
          </p:cNvPr>
          <p:cNvSpPr/>
          <p:nvPr/>
        </p:nvSpPr>
        <p:spPr>
          <a:xfrm>
            <a:off x="4611029" y="2125626"/>
            <a:ext cx="6866737" cy="3014252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36">
            <a:extLst>
              <a:ext uri="{FF2B5EF4-FFF2-40B4-BE49-F238E27FC236}">
                <a16:creationId xmlns:a16="http://schemas.microsoft.com/office/drawing/2014/main" xmlns="" id="{A1D11B98-9C0B-4203-A6D3-BD51D113DFD6}"/>
              </a:ext>
            </a:extLst>
          </p:cNvPr>
          <p:cNvGrpSpPr/>
          <p:nvPr/>
        </p:nvGrpSpPr>
        <p:grpSpPr>
          <a:xfrm>
            <a:off x="589513" y="1108995"/>
            <a:ext cx="7219250" cy="640486"/>
            <a:chOff x="1480640" y="2450170"/>
            <a:chExt cx="4998358" cy="581143"/>
          </a:xfrm>
        </p:grpSpPr>
        <p:sp>
          <p:nvSpPr>
            <p:cNvPr id="31" name="_14">
              <a:extLst>
                <a:ext uri="{FF2B5EF4-FFF2-40B4-BE49-F238E27FC236}">
                  <a16:creationId xmlns:a16="http://schemas.microsoft.com/office/drawing/2014/main" xmlns="" id="{223ECF55-5E5F-4CFD-9A6B-C3AFF5051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640" y="2450170"/>
              <a:ext cx="764351" cy="581143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6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01</a:t>
              </a:r>
              <a:endParaRPr lang="zh-CN" altLang="zh-CN" sz="36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xmlns="" id="{A8AB6966-0307-4291-9C4F-ED0CB8C65AC7}"/>
                </a:ext>
              </a:extLst>
            </p:cNvPr>
            <p:cNvSpPr/>
            <p:nvPr/>
          </p:nvSpPr>
          <p:spPr bwMode="auto">
            <a:xfrm>
              <a:off x="2425622" y="2450170"/>
              <a:ext cx="4053376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77C57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solidFill>
                    <a:srgbClr val="77C57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LỊCH SỬ VÀ MÔN LỊCH SỬ</a:t>
              </a:r>
              <a:endParaRPr lang="zh-CN" altLang="en-US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3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>
            <a:extLst>
              <a:ext uri="{FF2B5EF4-FFF2-40B4-BE49-F238E27FC236}">
                <a16:creationId xmlns:a16="http://schemas.microsoft.com/office/drawing/2014/main" xmlns="" id="{71696E7C-8A70-4F9F-B692-ABD4E7647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5" name="图片 18">
            <a:extLst>
              <a:ext uri="{FF2B5EF4-FFF2-40B4-BE49-F238E27FC236}">
                <a16:creationId xmlns:a16="http://schemas.microsoft.com/office/drawing/2014/main" xmlns="" id="{BA195FA1-A87B-419F-83E7-7FCD66C00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0" y="-720304"/>
            <a:ext cx="1998426" cy="21583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xmlns="" id="{1DE39D9C-BDD2-4308-AC44-C11B31496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xmlns="" id="{951D5BCC-D875-4F55-9CC5-8FDE98722A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F2B4C9D-8DDF-4B44-AEB9-99A375BB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772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6392F326-A450-401E-851E-692B20392F1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8" y="1452166"/>
            <a:ext cx="12389995" cy="54074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C7B39A-3CFB-4D31-9D8A-85FDBD311919}"/>
              </a:ext>
            </a:extLst>
          </p:cNvPr>
          <p:cNvSpPr txBox="1"/>
          <p:nvPr/>
        </p:nvSpPr>
        <p:spPr>
          <a:xfrm>
            <a:off x="1784195" y="2283164"/>
            <a:ext cx="9088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</a:p>
          <a:p>
            <a:endParaRPr lang="en-US" sz="2400" i="1" dirty="0">
              <a:solidFill>
                <a:srgbClr val="7030A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C53368-EC2E-4219-9AE8-8894AA49483F}"/>
              </a:ext>
            </a:extLst>
          </p:cNvPr>
          <p:cNvSpPr txBox="1"/>
          <p:nvPr/>
        </p:nvSpPr>
        <p:spPr>
          <a:xfrm>
            <a:off x="1683836" y="4296698"/>
            <a:ext cx="9188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bao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36">
            <a:extLst>
              <a:ext uri="{FF2B5EF4-FFF2-40B4-BE49-F238E27FC236}">
                <a16:creationId xmlns:a16="http://schemas.microsoft.com/office/drawing/2014/main" xmlns="" id="{7DD6F497-ECF0-4D8E-AB50-F11BF9AAFD87}"/>
              </a:ext>
            </a:extLst>
          </p:cNvPr>
          <p:cNvGrpSpPr/>
          <p:nvPr/>
        </p:nvGrpSpPr>
        <p:grpSpPr>
          <a:xfrm>
            <a:off x="423748" y="950240"/>
            <a:ext cx="7203687" cy="730958"/>
            <a:chOff x="1491415" y="2450170"/>
            <a:chExt cx="4987583" cy="663232"/>
          </a:xfrm>
        </p:grpSpPr>
        <p:sp>
          <p:nvSpPr>
            <p:cNvPr id="17" name="_14">
              <a:extLst>
                <a:ext uri="{FF2B5EF4-FFF2-40B4-BE49-F238E27FC236}">
                  <a16:creationId xmlns:a16="http://schemas.microsoft.com/office/drawing/2014/main" xmlns="" id="{2A50E033-E8D0-48E7-89BF-54FFDC423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532259"/>
              <a:ext cx="764351" cy="581143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6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01</a:t>
              </a:r>
              <a:endParaRPr lang="zh-CN" altLang="zh-CN" sz="36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矩形 38">
              <a:extLst>
                <a:ext uri="{FF2B5EF4-FFF2-40B4-BE49-F238E27FC236}">
                  <a16:creationId xmlns:a16="http://schemas.microsoft.com/office/drawing/2014/main" xmlns="" id="{E85F445E-7D4C-4428-B80B-80261252753F}"/>
                </a:ext>
              </a:extLst>
            </p:cNvPr>
            <p:cNvSpPr/>
            <p:nvPr/>
          </p:nvSpPr>
          <p:spPr bwMode="auto">
            <a:xfrm>
              <a:off x="2425622" y="2450170"/>
              <a:ext cx="4053376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77C57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>
                  <a:solidFill>
                    <a:srgbClr val="77C57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LỊCH SỬ VÀ MÔN LỊCH SỬ</a:t>
              </a:r>
              <a:endParaRPr lang="zh-CN" altLang="en-US" sz="2800" b="1" dirty="0">
                <a:solidFill>
                  <a:srgbClr val="77C57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2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71A4271-634D-46CB-BAC9-70EAFE643725}"/>
              </a:ext>
            </a:extLst>
          </p:cNvPr>
          <p:cNvGrpSpPr/>
          <p:nvPr/>
        </p:nvGrpSpPr>
        <p:grpSpPr>
          <a:xfrm>
            <a:off x="0" y="639306"/>
            <a:ext cx="12306482" cy="6635950"/>
            <a:chOff x="0" y="781546"/>
            <a:chExt cx="12306482" cy="6635950"/>
          </a:xfrm>
        </p:grpSpPr>
        <p:pic>
          <p:nvPicPr>
            <p:cNvPr id="3" name="图片 19">
              <a:extLst>
                <a:ext uri="{FF2B5EF4-FFF2-40B4-BE49-F238E27FC236}">
                  <a16:creationId xmlns:a16="http://schemas.microsoft.com/office/drawing/2014/main" xmlns="" id="{7ED8A23D-09BD-4E4B-A609-D275BA26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2328">
              <a:off x="5005168" y="4354017"/>
              <a:ext cx="1065094" cy="1065094"/>
            </a:xfrm>
            <a:prstGeom prst="rect">
              <a:avLst/>
            </a:prstGeom>
          </p:spPr>
        </p:pic>
        <p:pic>
          <p:nvPicPr>
            <p:cNvPr id="4" name="图片 20">
              <a:extLst>
                <a:ext uri="{FF2B5EF4-FFF2-40B4-BE49-F238E27FC236}">
                  <a16:creationId xmlns:a16="http://schemas.microsoft.com/office/drawing/2014/main" xmlns="" id="{7B98950A-CF75-4682-AE76-C23A9A69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61861" y="781546"/>
              <a:ext cx="1065094" cy="106509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9A24EE9-0DE1-470D-998F-6691E3E19C74}"/>
                </a:ext>
              </a:extLst>
            </p:cNvPr>
            <p:cNvGrpSpPr/>
            <p:nvPr/>
          </p:nvGrpSpPr>
          <p:grpSpPr>
            <a:xfrm>
              <a:off x="574258" y="4132673"/>
              <a:ext cx="11183113" cy="2672223"/>
              <a:chOff x="574258" y="4132673"/>
              <a:chExt cx="11183113" cy="267222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4791A71-0A0E-4B74-B4D1-8DC4E76A3C54}"/>
                  </a:ext>
                </a:extLst>
              </p:cNvPr>
              <p:cNvSpPr/>
              <p:nvPr/>
            </p:nvSpPr>
            <p:spPr>
              <a:xfrm rot="288559">
                <a:off x="3464858" y="4136605"/>
                <a:ext cx="2421498" cy="2668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A36D566-9B40-469E-805E-F453D73A39A2}"/>
                  </a:ext>
                </a:extLst>
              </p:cNvPr>
              <p:cNvSpPr/>
              <p:nvPr/>
            </p:nvSpPr>
            <p:spPr>
              <a:xfrm rot="21226610">
                <a:off x="574258" y="4136369"/>
                <a:ext cx="2240867" cy="2607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E92CAB49-DB27-400B-953B-B3FF62BAF5CB}"/>
                  </a:ext>
                </a:extLst>
              </p:cNvPr>
              <p:cNvSpPr/>
              <p:nvPr/>
            </p:nvSpPr>
            <p:spPr>
              <a:xfrm>
                <a:off x="6481514" y="4139259"/>
                <a:ext cx="2297430" cy="2592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9CEA281-0990-4426-9765-11420CAA2CB3}"/>
                  </a:ext>
                </a:extLst>
              </p:cNvPr>
              <p:cNvSpPr/>
              <p:nvPr/>
            </p:nvSpPr>
            <p:spPr>
              <a:xfrm rot="268783">
                <a:off x="9295340" y="4132673"/>
                <a:ext cx="2462031" cy="2549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624F1A98-CCD7-4620-8F0F-D5578132F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301">
              <a:off x="0" y="3662680"/>
              <a:ext cx="3439716" cy="3665036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xmlns="" id="{E3D18B1C-643A-4E99-B858-BD3458B0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85865" y="3675257"/>
              <a:ext cx="3446124" cy="3663935"/>
            </a:xfrm>
            <a:prstGeom prst="rect">
              <a:avLst/>
            </a:prstGeom>
          </p:spPr>
        </p:pic>
        <p:pic>
          <p:nvPicPr>
            <p:cNvPr id="8" name="图片 9">
              <a:extLst>
                <a:ext uri="{FF2B5EF4-FFF2-40B4-BE49-F238E27FC236}">
                  <a16:creationId xmlns:a16="http://schemas.microsoft.com/office/drawing/2014/main" xmlns="" id="{A6DC5C87-3B53-4C06-9CCE-615E11CBD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1184" flipH="1">
              <a:off x="2791646" y="3660803"/>
              <a:ext cx="3758255" cy="3756693"/>
            </a:xfrm>
            <a:prstGeom prst="rect">
              <a:avLst/>
            </a:prstGeom>
          </p:spPr>
        </p:pic>
        <p:pic>
          <p:nvPicPr>
            <p:cNvPr id="9" name="图片 9">
              <a:extLst>
                <a:ext uri="{FF2B5EF4-FFF2-40B4-BE49-F238E27FC236}">
                  <a16:creationId xmlns:a16="http://schemas.microsoft.com/office/drawing/2014/main" xmlns="" id="{989C8C57-4FBD-4128-B1F8-B6E1B3604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749" flipH="1">
              <a:off x="8650675" y="3644619"/>
              <a:ext cx="3655807" cy="362770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7FCAF5-D6E2-4280-BFB6-9ADD8C5AAB91}"/>
              </a:ext>
            </a:extLst>
          </p:cNvPr>
          <p:cNvSpPr txBox="1"/>
          <p:nvPr/>
        </p:nvSpPr>
        <p:spPr>
          <a:xfrm>
            <a:off x="405239" y="1712753"/>
            <a:ext cx="1175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i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8">
            <a:extLst>
              <a:ext uri="{FF2B5EF4-FFF2-40B4-BE49-F238E27FC236}">
                <a16:creationId xmlns:a16="http://schemas.microsoft.com/office/drawing/2014/main" xmlns="" id="{95ADBB46-5290-489B-A90B-74E589B61A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0" y="-720304"/>
            <a:ext cx="1998426" cy="2158300"/>
          </a:xfrm>
          <a:prstGeom prst="rect">
            <a:avLst/>
          </a:prstGeom>
        </p:spPr>
      </p:pic>
      <p:pic>
        <p:nvPicPr>
          <p:cNvPr id="20" name="图片 20">
            <a:extLst>
              <a:ext uri="{FF2B5EF4-FFF2-40B4-BE49-F238E27FC236}">
                <a16:creationId xmlns:a16="http://schemas.microsoft.com/office/drawing/2014/main" xmlns="" id="{CE5240EB-1FE6-4B25-99F7-E859D61DFF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sp>
        <p:nvSpPr>
          <p:cNvPr id="21" name="文本框 7">
            <a:extLst>
              <a:ext uri="{FF2B5EF4-FFF2-40B4-BE49-F238E27FC236}">
                <a16:creationId xmlns:a16="http://schemas.microsoft.com/office/drawing/2014/main" xmlns="" id="{486CA7D9-2CC2-4175-BBA0-057BA57C8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772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grpSp>
        <p:nvGrpSpPr>
          <p:cNvPr id="22" name="组合 19">
            <a:extLst>
              <a:ext uri="{FF2B5EF4-FFF2-40B4-BE49-F238E27FC236}">
                <a16:creationId xmlns:a16="http://schemas.microsoft.com/office/drawing/2014/main" xmlns="" id="{C9942220-BF71-4F02-B26A-D5643F49B1BE}"/>
              </a:ext>
            </a:extLst>
          </p:cNvPr>
          <p:cNvGrpSpPr/>
          <p:nvPr/>
        </p:nvGrpSpPr>
        <p:grpSpPr>
          <a:xfrm>
            <a:off x="405239" y="1119916"/>
            <a:ext cx="6813794" cy="640487"/>
            <a:chOff x="1491415" y="2381173"/>
            <a:chExt cx="4717635" cy="732229"/>
          </a:xfrm>
        </p:grpSpPr>
        <p:sp>
          <p:nvSpPr>
            <p:cNvPr id="23" name="_14">
              <a:extLst>
                <a:ext uri="{FF2B5EF4-FFF2-40B4-BE49-F238E27FC236}">
                  <a16:creationId xmlns:a16="http://schemas.microsoft.com/office/drawing/2014/main" xmlns="" id="{8474F5E1-CF75-446C-9681-AEB4CEEEB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40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zh-CN" sz="40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1">
              <a:extLst>
                <a:ext uri="{FF2B5EF4-FFF2-40B4-BE49-F238E27FC236}">
                  <a16:creationId xmlns:a16="http://schemas.microsoft.com/office/drawing/2014/main" xmlns="" id="{2E18A3F6-26F1-4156-ADFF-1B5849E70853}"/>
                </a:ext>
              </a:extLst>
            </p:cNvPr>
            <p:cNvSpPr/>
            <p:nvPr/>
          </p:nvSpPr>
          <p:spPr bwMode="auto">
            <a:xfrm>
              <a:off x="2155673" y="2416099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accent5">
                      <a:lumMod val="75000"/>
                    </a:schemeClr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VÌ SAO PHẢI HỌC LỊCH </a:t>
              </a:r>
              <a:r>
                <a:rPr lang="en-US" altLang="zh-CN" sz="32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SỬ?</a:t>
              </a:r>
              <a:endParaRPr lang="zh-CN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9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2C11B0-AC35-443D-B0E1-AF1AB7436B89}"/>
              </a:ext>
            </a:extLst>
          </p:cNvPr>
          <p:cNvGrpSpPr/>
          <p:nvPr/>
        </p:nvGrpSpPr>
        <p:grpSpPr>
          <a:xfrm>
            <a:off x="0" y="2627288"/>
            <a:ext cx="12306482" cy="4913523"/>
            <a:chOff x="11442" y="2437952"/>
            <a:chExt cx="12306482" cy="4913523"/>
          </a:xfrm>
        </p:grpSpPr>
        <p:pic>
          <p:nvPicPr>
            <p:cNvPr id="3" name="图片 19">
              <a:extLst>
                <a:ext uri="{FF2B5EF4-FFF2-40B4-BE49-F238E27FC236}">
                  <a16:creationId xmlns:a16="http://schemas.microsoft.com/office/drawing/2014/main" xmlns="" id="{4FA24AC0-B8C4-4F12-A506-922EB45C8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2328">
              <a:off x="5005168" y="4272737"/>
              <a:ext cx="1065094" cy="1065094"/>
            </a:xfrm>
            <a:prstGeom prst="rect">
              <a:avLst/>
            </a:prstGeom>
          </p:spPr>
        </p:pic>
        <p:pic>
          <p:nvPicPr>
            <p:cNvPr id="4" name="图片 20">
              <a:extLst>
                <a:ext uri="{FF2B5EF4-FFF2-40B4-BE49-F238E27FC236}">
                  <a16:creationId xmlns:a16="http://schemas.microsoft.com/office/drawing/2014/main" xmlns="" id="{663B35E4-F92F-4A4F-B08F-F8D14FD4C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85221" y="2437952"/>
              <a:ext cx="1065094" cy="106509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1EE5154-A790-402B-90D2-92C74E3F518D}"/>
                </a:ext>
              </a:extLst>
            </p:cNvPr>
            <p:cNvGrpSpPr/>
            <p:nvPr/>
          </p:nvGrpSpPr>
          <p:grpSpPr>
            <a:xfrm>
              <a:off x="574258" y="4051393"/>
              <a:ext cx="11183113" cy="2672223"/>
              <a:chOff x="574258" y="4132673"/>
              <a:chExt cx="11183113" cy="267222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9B396C8-1EF1-4EE0-B389-3262DA8834AD}"/>
                  </a:ext>
                </a:extLst>
              </p:cNvPr>
              <p:cNvSpPr/>
              <p:nvPr/>
            </p:nvSpPr>
            <p:spPr>
              <a:xfrm rot="288559">
                <a:off x="3464858" y="4136605"/>
                <a:ext cx="2421498" cy="2668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FA0EEC1-5B70-46D3-8720-BADF16720AD5}"/>
                  </a:ext>
                </a:extLst>
              </p:cNvPr>
              <p:cNvSpPr/>
              <p:nvPr/>
            </p:nvSpPr>
            <p:spPr>
              <a:xfrm rot="21226610">
                <a:off x="574258" y="4136369"/>
                <a:ext cx="2240867" cy="2607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3C2C4C3D-C2D8-4417-BB0A-9B8F88460CFD}"/>
                  </a:ext>
                </a:extLst>
              </p:cNvPr>
              <p:cNvSpPr/>
              <p:nvPr/>
            </p:nvSpPr>
            <p:spPr>
              <a:xfrm>
                <a:off x="6481514" y="4139259"/>
                <a:ext cx="2297430" cy="2592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4C57848-0F7D-4BBB-B5F4-FAD81A982BB4}"/>
                  </a:ext>
                </a:extLst>
              </p:cNvPr>
              <p:cNvSpPr/>
              <p:nvPr/>
            </p:nvSpPr>
            <p:spPr>
              <a:xfrm rot="268783">
                <a:off x="9295340" y="4132673"/>
                <a:ext cx="2462031" cy="2549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68C5132F-CF15-4315-84B3-D038DDA3F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301">
              <a:off x="11442" y="3596659"/>
              <a:ext cx="3439716" cy="3665036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xmlns="" id="{7A226CDF-8C10-4B88-8733-FCA65F18D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97307" y="3609236"/>
              <a:ext cx="3446124" cy="3663935"/>
            </a:xfrm>
            <a:prstGeom prst="rect">
              <a:avLst/>
            </a:prstGeom>
          </p:spPr>
        </p:pic>
        <p:pic>
          <p:nvPicPr>
            <p:cNvPr id="8" name="图片 9">
              <a:extLst>
                <a:ext uri="{FF2B5EF4-FFF2-40B4-BE49-F238E27FC236}">
                  <a16:creationId xmlns:a16="http://schemas.microsoft.com/office/drawing/2014/main" xmlns="" id="{3423F5F8-5728-4620-9DD0-D723E85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1184" flipH="1">
              <a:off x="2803088" y="3594782"/>
              <a:ext cx="3758255" cy="3756693"/>
            </a:xfrm>
            <a:prstGeom prst="rect">
              <a:avLst/>
            </a:prstGeom>
          </p:spPr>
        </p:pic>
        <p:pic>
          <p:nvPicPr>
            <p:cNvPr id="9" name="图片 9">
              <a:extLst>
                <a:ext uri="{FF2B5EF4-FFF2-40B4-BE49-F238E27FC236}">
                  <a16:creationId xmlns:a16="http://schemas.microsoft.com/office/drawing/2014/main" xmlns="" id="{B2581FD9-5313-469D-9D74-D9C659413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749" flipH="1">
              <a:off x="8662117" y="3578598"/>
              <a:ext cx="3655807" cy="362770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80ACF5E-73D5-4F09-B30D-65B50903A3C7}"/>
              </a:ext>
            </a:extLst>
          </p:cNvPr>
          <p:cNvSpPr txBox="1"/>
          <p:nvPr/>
        </p:nvSpPr>
        <p:spPr>
          <a:xfrm>
            <a:off x="248932" y="2165623"/>
            <a:ext cx="23707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Lịch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sử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bản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thân</a:t>
            </a:r>
            <a:endParaRPr lang="en-US" sz="2400" b="1" i="1" dirty="0">
              <a:solidFill>
                <a:srgbClr val="00206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51C7B9-EF20-4EDD-A700-672FDF52483B}"/>
              </a:ext>
            </a:extLst>
          </p:cNvPr>
          <p:cNvSpPr txBox="1"/>
          <p:nvPr/>
        </p:nvSpPr>
        <p:spPr>
          <a:xfrm>
            <a:off x="2909248" y="2109998"/>
            <a:ext cx="34362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Lịch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sử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gia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đình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dòng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họ</a:t>
            </a:r>
            <a:endParaRPr lang="en-US" sz="2400" b="1" i="1" dirty="0">
              <a:solidFill>
                <a:srgbClr val="00206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E77F32-30BB-4702-806D-321CA19792DB}"/>
              </a:ext>
            </a:extLst>
          </p:cNvPr>
          <p:cNvSpPr txBox="1"/>
          <p:nvPr/>
        </p:nvSpPr>
        <p:spPr>
          <a:xfrm>
            <a:off x="6396751" y="2498514"/>
            <a:ext cx="23707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Lịch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sử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dân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tộc</a:t>
            </a:r>
            <a:endParaRPr lang="en-US" sz="2400" b="1" i="1" dirty="0">
              <a:solidFill>
                <a:srgbClr val="00206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A361801-3C61-4A5B-9B17-4C0D76206509}"/>
              </a:ext>
            </a:extLst>
          </p:cNvPr>
          <p:cNvSpPr txBox="1"/>
          <p:nvPr/>
        </p:nvSpPr>
        <p:spPr>
          <a:xfrm>
            <a:off x="8798937" y="2036849"/>
            <a:ext cx="28686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Lịch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sử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nhân</a:t>
            </a:r>
            <a:r>
              <a:rPr lang="en-US" sz="2400" b="1" i="1" dirty="0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#9Slide03 Arima Madurai ExtraLi" panose="00000300000000000000" pitchFamily="2" charset="0"/>
                <a:cs typeface="#9Slide03 Arima Madurai ExtraLi" panose="00000300000000000000" pitchFamily="2" charset="0"/>
              </a:rPr>
              <a:t>loại</a:t>
            </a:r>
            <a:endParaRPr lang="en-US" sz="2400" b="1" i="1" dirty="0">
              <a:solidFill>
                <a:srgbClr val="002060"/>
              </a:solidFill>
              <a:latin typeface="#9Slide03 Arima Madurai ExtraLi" panose="00000300000000000000" pitchFamily="2" charset="0"/>
              <a:cs typeface="#9Slide03 Arima Madurai ExtraLi" panose="000003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C2A9AFB-4BC0-480F-A7BA-7173980FBFC8}"/>
              </a:ext>
            </a:extLst>
          </p:cNvPr>
          <p:cNvGrpSpPr/>
          <p:nvPr/>
        </p:nvGrpSpPr>
        <p:grpSpPr>
          <a:xfrm>
            <a:off x="0" y="3606168"/>
            <a:ext cx="12306482" cy="3772877"/>
            <a:chOff x="11442" y="3578598"/>
            <a:chExt cx="12306482" cy="3772877"/>
          </a:xfrm>
        </p:grpSpPr>
        <p:pic>
          <p:nvPicPr>
            <p:cNvPr id="33" name="图片 19">
              <a:extLst>
                <a:ext uri="{FF2B5EF4-FFF2-40B4-BE49-F238E27FC236}">
                  <a16:creationId xmlns:a16="http://schemas.microsoft.com/office/drawing/2014/main" xmlns="" id="{FC6F189F-E4F3-4092-BFBB-D927FF1B7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2328">
              <a:off x="5005168" y="4272737"/>
              <a:ext cx="1065094" cy="1065094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81E0D960-F72E-4B3F-8C30-0F4B549E3791}"/>
                </a:ext>
              </a:extLst>
            </p:cNvPr>
            <p:cNvGrpSpPr/>
            <p:nvPr/>
          </p:nvGrpSpPr>
          <p:grpSpPr>
            <a:xfrm>
              <a:off x="574258" y="4051393"/>
              <a:ext cx="11183113" cy="2672223"/>
              <a:chOff x="574258" y="4132673"/>
              <a:chExt cx="11183113" cy="267222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C304D532-57B7-4AD4-83D8-BF10ADFDA144}"/>
                  </a:ext>
                </a:extLst>
              </p:cNvPr>
              <p:cNvSpPr/>
              <p:nvPr/>
            </p:nvSpPr>
            <p:spPr>
              <a:xfrm rot="288559">
                <a:off x="3464858" y="4136605"/>
                <a:ext cx="2421498" cy="2668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0EE67B5-23F5-4598-B766-774653A1524A}"/>
                  </a:ext>
                </a:extLst>
              </p:cNvPr>
              <p:cNvSpPr/>
              <p:nvPr/>
            </p:nvSpPr>
            <p:spPr>
              <a:xfrm rot="21226610">
                <a:off x="574258" y="4136369"/>
                <a:ext cx="2240867" cy="2607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6826B84-089E-482B-8256-F1B252065CC8}"/>
                  </a:ext>
                </a:extLst>
              </p:cNvPr>
              <p:cNvSpPr/>
              <p:nvPr/>
            </p:nvSpPr>
            <p:spPr>
              <a:xfrm>
                <a:off x="6481514" y="4139259"/>
                <a:ext cx="2297430" cy="2592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105C6856-5AC9-48A1-865D-E6BC284B853C}"/>
                  </a:ext>
                </a:extLst>
              </p:cNvPr>
              <p:cNvSpPr/>
              <p:nvPr/>
            </p:nvSpPr>
            <p:spPr>
              <a:xfrm rot="268783">
                <a:off x="9295340" y="4132673"/>
                <a:ext cx="2462031" cy="2549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" name="图片 4">
              <a:extLst>
                <a:ext uri="{FF2B5EF4-FFF2-40B4-BE49-F238E27FC236}">
                  <a16:creationId xmlns:a16="http://schemas.microsoft.com/office/drawing/2014/main" xmlns="" id="{77CBFE63-BF00-4A18-85E5-03BD56234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301">
              <a:off x="11442" y="3596659"/>
              <a:ext cx="3439716" cy="3665036"/>
            </a:xfrm>
            <a:prstGeom prst="rect">
              <a:avLst/>
            </a:prstGeom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xmlns="" id="{D05EDF43-868A-48D9-BCB6-609F6F04A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97307" y="3609236"/>
              <a:ext cx="3446124" cy="3663935"/>
            </a:xfrm>
            <a:prstGeom prst="rect">
              <a:avLst/>
            </a:pr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F2C0848B-8FA5-4807-8806-E6F388781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1184" flipH="1">
              <a:off x="2803088" y="3594782"/>
              <a:ext cx="3758255" cy="3756693"/>
            </a:xfrm>
            <a:prstGeom prst="rect">
              <a:avLst/>
            </a:prstGeom>
          </p:spPr>
        </p:pic>
        <p:pic>
          <p:nvPicPr>
            <p:cNvPr id="38" name="图片 9">
              <a:extLst>
                <a:ext uri="{FF2B5EF4-FFF2-40B4-BE49-F238E27FC236}">
                  <a16:creationId xmlns:a16="http://schemas.microsoft.com/office/drawing/2014/main" xmlns="" id="{B43E5F2F-FA33-49F9-A3CC-980CCF5BF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749" flipH="1">
              <a:off x="8662117" y="3578598"/>
              <a:ext cx="3655807" cy="3627702"/>
            </a:xfrm>
            <a:prstGeom prst="rect">
              <a:avLst/>
            </a:prstGeom>
          </p:spPr>
        </p:pic>
      </p:grpSp>
      <p:pic>
        <p:nvPicPr>
          <p:cNvPr id="44" name="图片 18">
            <a:extLst>
              <a:ext uri="{FF2B5EF4-FFF2-40B4-BE49-F238E27FC236}">
                <a16:creationId xmlns:a16="http://schemas.microsoft.com/office/drawing/2014/main" xmlns="" id="{09182ECA-446B-44A2-A4C9-13B8487B4A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0" y="-720304"/>
            <a:ext cx="1998426" cy="2158300"/>
          </a:xfrm>
          <a:prstGeom prst="rect">
            <a:avLst/>
          </a:prstGeom>
        </p:spPr>
      </p:pic>
      <p:pic>
        <p:nvPicPr>
          <p:cNvPr id="46" name="图片 20">
            <a:extLst>
              <a:ext uri="{FF2B5EF4-FFF2-40B4-BE49-F238E27FC236}">
                <a16:creationId xmlns:a16="http://schemas.microsoft.com/office/drawing/2014/main" xmlns="" id="{39C73214-80F8-4493-A8A7-6B253F1461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sp>
        <p:nvSpPr>
          <p:cNvPr id="47" name="文本框 7">
            <a:extLst>
              <a:ext uri="{FF2B5EF4-FFF2-40B4-BE49-F238E27FC236}">
                <a16:creationId xmlns:a16="http://schemas.microsoft.com/office/drawing/2014/main" xmlns="" id="{9DAA1A78-7CCC-4CED-8FA0-11C50346E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grpSp>
        <p:nvGrpSpPr>
          <p:cNvPr id="48" name="组合 19">
            <a:extLst>
              <a:ext uri="{FF2B5EF4-FFF2-40B4-BE49-F238E27FC236}">
                <a16:creationId xmlns:a16="http://schemas.microsoft.com/office/drawing/2014/main" xmlns="" id="{1F84B5E8-CBBD-4EDB-A2D6-497F7A920778}"/>
              </a:ext>
            </a:extLst>
          </p:cNvPr>
          <p:cNvGrpSpPr/>
          <p:nvPr/>
        </p:nvGrpSpPr>
        <p:grpSpPr>
          <a:xfrm>
            <a:off x="415201" y="1119916"/>
            <a:ext cx="7203688" cy="640487"/>
            <a:chOff x="1491415" y="2381173"/>
            <a:chExt cx="4987584" cy="732229"/>
          </a:xfrm>
        </p:grpSpPr>
        <p:sp>
          <p:nvSpPr>
            <p:cNvPr id="49" name="_14">
              <a:extLst>
                <a:ext uri="{FF2B5EF4-FFF2-40B4-BE49-F238E27FC236}">
                  <a16:creationId xmlns:a16="http://schemas.microsoft.com/office/drawing/2014/main" xmlns="" id="{981D90B1-9A5F-4ACF-905F-765592B9F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40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zh-CN" sz="40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矩形 21">
              <a:extLst>
                <a:ext uri="{FF2B5EF4-FFF2-40B4-BE49-F238E27FC236}">
                  <a16:creationId xmlns:a16="http://schemas.microsoft.com/office/drawing/2014/main" xmlns="" id="{9D6C5E77-AA7C-45CB-AF1E-2F9FD4C1BAC4}"/>
                </a:ext>
              </a:extLst>
            </p:cNvPr>
            <p:cNvSpPr/>
            <p:nvPr/>
          </p:nvSpPr>
          <p:spPr bwMode="auto">
            <a:xfrm>
              <a:off x="2425622" y="2450170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accent5">
                      <a:lumMod val="75000"/>
                    </a:schemeClr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 VÌ SAO PHẢI HỌC LỊCH SỬ</a:t>
              </a:r>
              <a:endParaRPr lang="zh-CN" altLang="en-US" sz="3200" dirty="0">
                <a:solidFill>
                  <a:schemeClr val="accent5">
                    <a:lumMod val="75000"/>
                  </a:schemeClr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12">
            <a:extLst>
              <a:ext uri="{FF2B5EF4-FFF2-40B4-BE49-F238E27FC236}">
                <a16:creationId xmlns:a16="http://schemas.microsoft.com/office/drawing/2014/main" xmlns="" id="{96A4827E-1D7B-4C22-BC70-FCF1E0EDBB93}"/>
              </a:ext>
            </a:extLst>
          </p:cNvPr>
          <p:cNvGrpSpPr/>
          <p:nvPr/>
        </p:nvGrpSpPr>
        <p:grpSpPr>
          <a:xfrm>
            <a:off x="1173355" y="3176280"/>
            <a:ext cx="655093" cy="655093"/>
            <a:chOff x="4526553" y="3374030"/>
            <a:chExt cx="655093" cy="655093"/>
          </a:xfrm>
        </p:grpSpPr>
        <p:sp>
          <p:nvSpPr>
            <p:cNvPr id="52" name="椭圆 10">
              <a:extLst>
                <a:ext uri="{FF2B5EF4-FFF2-40B4-BE49-F238E27FC236}">
                  <a16:creationId xmlns:a16="http://schemas.microsoft.com/office/drawing/2014/main" xmlns="" id="{19F5BDD4-70C4-41CC-A20F-A65DDD72893B}"/>
                </a:ext>
              </a:extLst>
            </p:cNvPr>
            <p:cNvSpPr/>
            <p:nvPr/>
          </p:nvSpPr>
          <p:spPr>
            <a:xfrm>
              <a:off x="4526553" y="3374030"/>
              <a:ext cx="655093" cy="655093"/>
            </a:xfrm>
            <a:prstGeom prst="ellipse">
              <a:avLst/>
            </a:prstGeom>
            <a:solidFill>
              <a:srgbClr val="FB5D5D"/>
            </a:solidFill>
            <a:ln>
              <a:solidFill>
                <a:srgbClr val="40332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#9Slide05 Lobster" panose="02000506000000020003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3" name="文本框 11">
              <a:extLst>
                <a:ext uri="{FF2B5EF4-FFF2-40B4-BE49-F238E27FC236}">
                  <a16:creationId xmlns:a16="http://schemas.microsoft.com/office/drawing/2014/main" xmlns="" id="{B23A28E4-5C57-4A69-B2E8-1332F1F87EC9}"/>
                </a:ext>
              </a:extLst>
            </p:cNvPr>
            <p:cNvSpPr txBox="1"/>
            <p:nvPr/>
          </p:nvSpPr>
          <p:spPr>
            <a:xfrm>
              <a:off x="4688829" y="3378412"/>
              <a:ext cx="330540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3EADA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cs typeface="Calibri" panose="020F0502020204030204" pitchFamily="34" charset="0"/>
                </a:rPr>
                <a:t>1</a:t>
              </a:r>
              <a:endParaRPr lang="zh-CN" altLang="en-US" sz="3600" b="1" dirty="0">
                <a:solidFill>
                  <a:srgbClr val="F3EADA"/>
                </a:solidFill>
                <a:latin typeface="#9Slide05 Lobster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组合 24">
            <a:extLst>
              <a:ext uri="{FF2B5EF4-FFF2-40B4-BE49-F238E27FC236}">
                <a16:creationId xmlns:a16="http://schemas.microsoft.com/office/drawing/2014/main" xmlns="" id="{4EE927A1-20CD-468F-A839-1E45E2CB7F59}"/>
              </a:ext>
            </a:extLst>
          </p:cNvPr>
          <p:cNvGrpSpPr/>
          <p:nvPr/>
        </p:nvGrpSpPr>
        <p:grpSpPr>
          <a:xfrm>
            <a:off x="4423114" y="3220884"/>
            <a:ext cx="655093" cy="655093"/>
            <a:chOff x="4526553" y="3374030"/>
            <a:chExt cx="655093" cy="655093"/>
          </a:xfrm>
        </p:grpSpPr>
        <p:sp>
          <p:nvSpPr>
            <p:cNvPr id="55" name="椭圆 27">
              <a:extLst>
                <a:ext uri="{FF2B5EF4-FFF2-40B4-BE49-F238E27FC236}">
                  <a16:creationId xmlns:a16="http://schemas.microsoft.com/office/drawing/2014/main" xmlns="" id="{43C23575-7A66-4F36-9873-984523349858}"/>
                </a:ext>
              </a:extLst>
            </p:cNvPr>
            <p:cNvSpPr/>
            <p:nvPr/>
          </p:nvSpPr>
          <p:spPr>
            <a:xfrm>
              <a:off x="4526553" y="3374030"/>
              <a:ext cx="655093" cy="655093"/>
            </a:xfrm>
            <a:prstGeom prst="ellipse">
              <a:avLst/>
            </a:prstGeom>
            <a:solidFill>
              <a:srgbClr val="64A09B"/>
            </a:solidFill>
            <a:ln>
              <a:solidFill>
                <a:srgbClr val="40332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#9Slide05 Lobster" panose="02000506000000020003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6" name="文本框 28">
              <a:extLst>
                <a:ext uri="{FF2B5EF4-FFF2-40B4-BE49-F238E27FC236}">
                  <a16:creationId xmlns:a16="http://schemas.microsoft.com/office/drawing/2014/main" xmlns="" id="{7CD14904-6EA0-4196-9911-A00D6E3C563A}"/>
                </a:ext>
              </a:extLst>
            </p:cNvPr>
            <p:cNvSpPr txBox="1"/>
            <p:nvPr/>
          </p:nvSpPr>
          <p:spPr>
            <a:xfrm>
              <a:off x="4647953" y="3378412"/>
              <a:ext cx="412293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3EADA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cs typeface="Calibri" panose="020F0502020204030204" pitchFamily="34" charset="0"/>
                </a:rPr>
                <a:t>2</a:t>
              </a:r>
              <a:endParaRPr lang="zh-CN" altLang="en-US" sz="3600" b="1" dirty="0">
                <a:solidFill>
                  <a:srgbClr val="F3EADA"/>
                </a:solidFill>
                <a:latin typeface="#9Slide05 Lobster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组合 30">
            <a:extLst>
              <a:ext uri="{FF2B5EF4-FFF2-40B4-BE49-F238E27FC236}">
                <a16:creationId xmlns:a16="http://schemas.microsoft.com/office/drawing/2014/main" xmlns="" id="{8EEAE21E-2E3E-4078-953E-431BE03BB19E}"/>
              </a:ext>
            </a:extLst>
          </p:cNvPr>
          <p:cNvGrpSpPr/>
          <p:nvPr/>
        </p:nvGrpSpPr>
        <p:grpSpPr>
          <a:xfrm>
            <a:off x="7373779" y="3227928"/>
            <a:ext cx="655093" cy="659465"/>
            <a:chOff x="5440148" y="3307292"/>
            <a:chExt cx="655093" cy="659465"/>
          </a:xfrm>
        </p:grpSpPr>
        <p:sp>
          <p:nvSpPr>
            <p:cNvPr id="58" name="椭圆 33">
              <a:extLst>
                <a:ext uri="{FF2B5EF4-FFF2-40B4-BE49-F238E27FC236}">
                  <a16:creationId xmlns:a16="http://schemas.microsoft.com/office/drawing/2014/main" xmlns="" id="{61C3CD06-9A0F-4871-A571-F6EC5F8091B4}"/>
                </a:ext>
              </a:extLst>
            </p:cNvPr>
            <p:cNvSpPr/>
            <p:nvPr/>
          </p:nvSpPr>
          <p:spPr>
            <a:xfrm>
              <a:off x="5440148" y="3311664"/>
              <a:ext cx="655093" cy="655093"/>
            </a:xfrm>
            <a:prstGeom prst="ellipse">
              <a:avLst/>
            </a:prstGeom>
            <a:solidFill>
              <a:srgbClr val="FB5D5D"/>
            </a:solidFill>
            <a:ln>
              <a:solidFill>
                <a:srgbClr val="40332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#9Slide05 Lobster" panose="02000506000000020003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9" name="文本框 34">
              <a:extLst>
                <a:ext uri="{FF2B5EF4-FFF2-40B4-BE49-F238E27FC236}">
                  <a16:creationId xmlns:a16="http://schemas.microsoft.com/office/drawing/2014/main" xmlns="" id="{9A2D6726-074B-4A34-B526-A32ECB32EDCB}"/>
                </a:ext>
              </a:extLst>
            </p:cNvPr>
            <p:cNvSpPr txBox="1"/>
            <p:nvPr/>
          </p:nvSpPr>
          <p:spPr>
            <a:xfrm>
              <a:off x="5456250" y="3307292"/>
              <a:ext cx="522900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3EADA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cs typeface="Calibri" panose="020F0502020204030204" pitchFamily="34" charset="0"/>
                </a:rPr>
                <a:t> 3</a:t>
              </a:r>
              <a:endParaRPr lang="zh-CN" altLang="en-US" sz="3600" b="1" dirty="0">
                <a:solidFill>
                  <a:srgbClr val="F3EADA"/>
                </a:solidFill>
                <a:latin typeface="#9Slide05 Lobster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组合 42">
            <a:extLst>
              <a:ext uri="{FF2B5EF4-FFF2-40B4-BE49-F238E27FC236}">
                <a16:creationId xmlns:a16="http://schemas.microsoft.com/office/drawing/2014/main" xmlns="" id="{877DD5E0-CB3C-4F07-A6D6-571436B1D9FA}"/>
              </a:ext>
            </a:extLst>
          </p:cNvPr>
          <p:cNvGrpSpPr/>
          <p:nvPr/>
        </p:nvGrpSpPr>
        <p:grpSpPr>
          <a:xfrm>
            <a:off x="10194219" y="3148020"/>
            <a:ext cx="655093" cy="655093"/>
            <a:chOff x="4526553" y="3374030"/>
            <a:chExt cx="655093" cy="655093"/>
          </a:xfrm>
        </p:grpSpPr>
        <p:sp>
          <p:nvSpPr>
            <p:cNvPr id="61" name="椭圆 45">
              <a:extLst>
                <a:ext uri="{FF2B5EF4-FFF2-40B4-BE49-F238E27FC236}">
                  <a16:creationId xmlns:a16="http://schemas.microsoft.com/office/drawing/2014/main" xmlns="" id="{FC22261E-B0F7-4BDA-A0A8-EDA715E43F69}"/>
                </a:ext>
              </a:extLst>
            </p:cNvPr>
            <p:cNvSpPr/>
            <p:nvPr/>
          </p:nvSpPr>
          <p:spPr>
            <a:xfrm>
              <a:off x="4526553" y="3374030"/>
              <a:ext cx="655093" cy="655093"/>
            </a:xfrm>
            <a:prstGeom prst="ellipse">
              <a:avLst/>
            </a:prstGeom>
            <a:solidFill>
              <a:srgbClr val="64A09B"/>
            </a:solidFill>
            <a:ln>
              <a:solidFill>
                <a:srgbClr val="40332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#9Slide05 Lobster" panose="02000506000000020003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2" name="文本框 46">
              <a:extLst>
                <a:ext uri="{FF2B5EF4-FFF2-40B4-BE49-F238E27FC236}">
                  <a16:creationId xmlns:a16="http://schemas.microsoft.com/office/drawing/2014/main" xmlns="" id="{EBD9EC04-A49D-4F09-92D6-74C86A79640A}"/>
                </a:ext>
              </a:extLst>
            </p:cNvPr>
            <p:cNvSpPr txBox="1"/>
            <p:nvPr/>
          </p:nvSpPr>
          <p:spPr>
            <a:xfrm>
              <a:off x="4651961" y="3378412"/>
              <a:ext cx="404278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3EADA"/>
                  </a:solidFill>
                  <a:latin typeface="#9Slide05 Lobster" panose="02000506000000020003" pitchFamily="2" charset="0"/>
                  <a:ea typeface="微软雅黑" panose="020B0503020204020204" pitchFamily="34" charset="-122"/>
                  <a:cs typeface="Calibri" panose="020F0502020204030204" pitchFamily="34" charset="0"/>
                </a:rPr>
                <a:t>4</a:t>
              </a:r>
              <a:endParaRPr lang="zh-CN" altLang="en-US" sz="3600" b="1" dirty="0">
                <a:solidFill>
                  <a:srgbClr val="F3EADA"/>
                </a:solidFill>
                <a:latin typeface="#9Slide05 Lobster" panose="02000506000000020003" pitchFamily="2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6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xmlns="" id="{144A6695-8EB8-4BD4-80BC-17078129C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0" y="4969157"/>
            <a:ext cx="2395948" cy="2007077"/>
          </a:xfrm>
          <a:prstGeom prst="rect">
            <a:avLst/>
          </a:prstGeom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FB4999A1-DEE4-4954-A580-173E5F40C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0" y="-1079150"/>
            <a:ext cx="1998426" cy="215830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BE33C32C-B0CB-4B62-A971-69BD23112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90" y="4984088"/>
            <a:ext cx="2623395" cy="20415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EEC51766-6E0A-4C48-8906-0E10C7CB3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83" y="-2222"/>
            <a:ext cx="1480830" cy="18890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FD16BA-CC0B-4881-B93E-935BB75CDCE1}"/>
              </a:ext>
            </a:extLst>
          </p:cNvPr>
          <p:cNvSpPr/>
          <p:nvPr/>
        </p:nvSpPr>
        <p:spPr>
          <a:xfrm>
            <a:off x="626397" y="2151188"/>
            <a:ext cx="11308080" cy="22706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ta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</a:p>
          <a:p>
            <a:endParaRPr lang="en-US" sz="3200" i="1" dirty="0">
              <a:solidFill>
                <a:srgbClr val="00206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6E07AD-32CA-4BED-9C9C-86E0C83510CC}"/>
              </a:ext>
            </a:extLst>
          </p:cNvPr>
          <p:cNvSpPr/>
          <p:nvPr/>
        </p:nvSpPr>
        <p:spPr>
          <a:xfrm>
            <a:off x="626397" y="4857634"/>
            <a:ext cx="11308080" cy="1483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FC4FE303-045E-44DC-9CBF-CE889D270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grpSp>
        <p:nvGrpSpPr>
          <p:cNvPr id="9" name="组合 19">
            <a:extLst>
              <a:ext uri="{FF2B5EF4-FFF2-40B4-BE49-F238E27FC236}">
                <a16:creationId xmlns:a16="http://schemas.microsoft.com/office/drawing/2014/main" xmlns="" id="{908D97E1-7CEC-44B9-B916-9CB6B0190A15}"/>
              </a:ext>
            </a:extLst>
          </p:cNvPr>
          <p:cNvGrpSpPr/>
          <p:nvPr/>
        </p:nvGrpSpPr>
        <p:grpSpPr>
          <a:xfrm>
            <a:off x="415201" y="1119916"/>
            <a:ext cx="7203688" cy="640487"/>
            <a:chOff x="1491415" y="2381173"/>
            <a:chExt cx="4987584" cy="732229"/>
          </a:xfrm>
        </p:grpSpPr>
        <p:sp>
          <p:nvSpPr>
            <p:cNvPr id="10" name="_14">
              <a:extLst>
                <a:ext uri="{FF2B5EF4-FFF2-40B4-BE49-F238E27FC236}">
                  <a16:creationId xmlns:a16="http://schemas.microsoft.com/office/drawing/2014/main" xmlns="" id="{3228EFBF-FC74-4633-8CBF-870AB70FF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40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zh-CN" sz="40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21">
              <a:extLst>
                <a:ext uri="{FF2B5EF4-FFF2-40B4-BE49-F238E27FC236}">
                  <a16:creationId xmlns:a16="http://schemas.microsoft.com/office/drawing/2014/main" xmlns="" id="{AB7176D8-1D06-466A-B52E-B031B84BA468}"/>
                </a:ext>
              </a:extLst>
            </p:cNvPr>
            <p:cNvSpPr/>
            <p:nvPr/>
          </p:nvSpPr>
          <p:spPr bwMode="auto">
            <a:xfrm>
              <a:off x="2425622" y="2450170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accent5">
                      <a:lumMod val="75000"/>
                    </a:schemeClr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 VÌ SAO PHẢI HỌC LỊCH SỬ</a:t>
              </a:r>
              <a:endParaRPr lang="zh-CN" altLang="en-US" sz="3200" dirty="0">
                <a:solidFill>
                  <a:schemeClr val="accent5">
                    <a:lumMod val="75000"/>
                  </a:schemeClr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6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4C51B4-74D3-4D16-8C8D-11CF9F159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7868" r="18284" b="22038"/>
          <a:stretch/>
        </p:blipFill>
        <p:spPr>
          <a:xfrm>
            <a:off x="2994592" y="1547567"/>
            <a:ext cx="2265836" cy="2362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64D07C-ED94-41C3-B836-5044D2306AE9}"/>
              </a:ext>
            </a:extLst>
          </p:cNvPr>
          <p:cNvSpPr txBox="1"/>
          <p:nvPr/>
        </p:nvSpPr>
        <p:spPr>
          <a:xfrm>
            <a:off x="5491655" y="271692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AB59B8-18EE-4084-986C-2C5650936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94" y="4065115"/>
            <a:ext cx="9044121" cy="2571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004577-A702-484A-9916-BF512E535A71}"/>
              </a:ext>
            </a:extLst>
          </p:cNvPr>
          <p:cNvSpPr txBox="1"/>
          <p:nvPr/>
        </p:nvSpPr>
        <p:spPr>
          <a:xfrm>
            <a:off x="34343" y="6211669"/>
            <a:ext cx="11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PN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3C5DF26C-8D48-4088-A99D-4BB77364F215}"/>
              </a:ext>
            </a:extLst>
          </p:cNvPr>
          <p:cNvSpPr/>
          <p:nvPr/>
        </p:nvSpPr>
        <p:spPr>
          <a:xfrm>
            <a:off x="5029200" y="1661012"/>
            <a:ext cx="5999356" cy="1901475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xmlns="" id="{EE589689-2B37-41DF-85CE-AD8CE728B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34" y="-2222"/>
            <a:ext cx="577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Bài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1.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Lịch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sử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là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800" dirty="0" err="1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gì</a:t>
            </a:r>
            <a:r>
              <a:rPr lang="en-US" altLang="zh-CN" sz="4800" dirty="0">
                <a:solidFill>
                  <a:srgbClr val="C00000"/>
                </a:solidFill>
                <a:latin typeface="#9Slide03 AllRoundGothic" panose="020B0703020202020104" pitchFamily="34" charset="0"/>
                <a:ea typeface="华康海报体W12(P)" panose="040B0C00000000000000" pitchFamily="82" charset="-122"/>
              </a:rPr>
              <a:t>? </a:t>
            </a:r>
          </a:p>
        </p:txBody>
      </p:sp>
      <p:grpSp>
        <p:nvGrpSpPr>
          <p:cNvPr id="13" name="组合 19">
            <a:extLst>
              <a:ext uri="{FF2B5EF4-FFF2-40B4-BE49-F238E27FC236}">
                <a16:creationId xmlns:a16="http://schemas.microsoft.com/office/drawing/2014/main" xmlns="" id="{346A251C-4B21-435C-89AA-28886B6CAFF5}"/>
              </a:ext>
            </a:extLst>
          </p:cNvPr>
          <p:cNvGrpSpPr/>
          <p:nvPr/>
        </p:nvGrpSpPr>
        <p:grpSpPr>
          <a:xfrm>
            <a:off x="415201" y="1119916"/>
            <a:ext cx="7203688" cy="640487"/>
            <a:chOff x="1491415" y="2381173"/>
            <a:chExt cx="4987584" cy="732229"/>
          </a:xfrm>
        </p:grpSpPr>
        <p:sp>
          <p:nvSpPr>
            <p:cNvPr id="14" name="_14">
              <a:extLst>
                <a:ext uri="{FF2B5EF4-FFF2-40B4-BE49-F238E27FC236}">
                  <a16:creationId xmlns:a16="http://schemas.microsoft.com/office/drawing/2014/main" xmlns="" id="{5CD4D1DA-5FBF-4BC9-BED8-EBC8BD97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764351" cy="732229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4000" b="1" spc="600" dirty="0">
                  <a:solidFill>
                    <a:schemeClr val="bg1"/>
                  </a:solidFill>
                  <a:latin typeface="#9Slide03 AmpleSoft Bold" panose="02000000000000000000" pitchFamily="2" charset="0"/>
                  <a:ea typeface="微软雅黑" panose="020B0503020204020204" pitchFamily="34" charset="-122"/>
                </a:rPr>
                <a:t>02</a:t>
              </a:r>
              <a:endParaRPr lang="zh-CN" altLang="zh-CN" sz="4000" b="1" spc="600" dirty="0">
                <a:solidFill>
                  <a:schemeClr val="bg1"/>
                </a:solidFill>
                <a:latin typeface="#9Slide03 AmpleSoft Bold" panose="020000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矩形 21">
              <a:extLst>
                <a:ext uri="{FF2B5EF4-FFF2-40B4-BE49-F238E27FC236}">
                  <a16:creationId xmlns:a16="http://schemas.microsoft.com/office/drawing/2014/main" xmlns="" id="{E3EBEF86-5A45-4669-9956-1E3DF95CD7BB}"/>
                </a:ext>
              </a:extLst>
            </p:cNvPr>
            <p:cNvSpPr/>
            <p:nvPr/>
          </p:nvSpPr>
          <p:spPr bwMode="auto">
            <a:xfrm>
              <a:off x="2425622" y="2450170"/>
              <a:ext cx="405337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VÌ SAO PHẢI HỌC LỊCH </a:t>
              </a:r>
              <a:r>
                <a:rPr lang="en-US" altLang="zh-CN" sz="32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SỬ ?</a:t>
              </a:r>
              <a:endParaRPr lang="zh-CN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99BBBE76-2AC8-4EDD-AD56-ACF8B7AB3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0" y="-720304"/>
            <a:ext cx="1998426" cy="2158300"/>
          </a:xfrm>
          <a:prstGeom prst="rect">
            <a:avLst/>
          </a:prstGeom>
        </p:spPr>
      </p:pic>
      <p:pic>
        <p:nvPicPr>
          <p:cNvPr id="17" name="图片 20">
            <a:extLst>
              <a:ext uri="{FF2B5EF4-FFF2-40B4-BE49-F238E27FC236}">
                <a16:creationId xmlns:a16="http://schemas.microsoft.com/office/drawing/2014/main" xmlns="" id="{4C2DEB6C-518D-424B-9581-BCD2D92C44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622" y="-78100"/>
            <a:ext cx="1480830" cy="18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7248</TotalTime>
  <Words>1360</Words>
  <Application>Microsoft Office PowerPoint</Application>
  <PresentationFormat>Custom</PresentationFormat>
  <Paragraphs>294</Paragraphs>
  <Slides>29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64" baseType="lpstr">
      <vt:lpstr>微软雅黑</vt:lpstr>
      <vt:lpstr>宋体</vt:lpstr>
      <vt:lpstr>#9Slide03 AllRoundGothic</vt:lpstr>
      <vt:lpstr>#9Slide03 AmpleSoft Bold</vt:lpstr>
      <vt:lpstr>#9Slide03 Arima Madurai Black</vt:lpstr>
      <vt:lpstr>#9Slide03 Arima Madurai Bold</vt:lpstr>
      <vt:lpstr>#9Slide03 Arima Madurai ExtraBo</vt:lpstr>
      <vt:lpstr>#9Slide03 Arima Madurai ExtraLi</vt:lpstr>
      <vt:lpstr>#9Slide03 Arima Madurai Medium</vt:lpstr>
      <vt:lpstr>#9Slide05 Lobster</vt:lpstr>
      <vt:lpstr>Arial</vt:lpstr>
      <vt:lpstr>Bahnschrift SemiLight Condensed</vt:lpstr>
      <vt:lpstr>Baskerville Old Face</vt:lpstr>
      <vt:lpstr>Calibri</vt:lpstr>
      <vt:lpstr>Impact</vt:lpstr>
      <vt:lpstr>ITC Avant Garde Std Bk</vt:lpstr>
      <vt:lpstr>LiHei Pro</vt:lpstr>
      <vt:lpstr>Open Sans Extrabold</vt:lpstr>
      <vt:lpstr>Signika</vt:lpstr>
      <vt:lpstr>华文琥珀</vt:lpstr>
      <vt:lpstr>Times New Roman</vt:lpstr>
      <vt:lpstr>华康海报体W12(P)</vt:lpstr>
      <vt:lpstr>等线</vt:lpstr>
      <vt:lpstr>等线 Light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3723</cp:revision>
  <dcterms:created xsi:type="dcterms:W3CDTF">2015-12-01T09:06:39Z</dcterms:created>
  <dcterms:modified xsi:type="dcterms:W3CDTF">2023-08-28T10:52:02Z</dcterms:modified>
</cp:coreProperties>
</file>