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7"/>
  </p:notesMasterIdLst>
  <p:sldIdLst>
    <p:sldId id="257" r:id="rId2"/>
    <p:sldId id="258" r:id="rId3"/>
    <p:sldId id="259" r:id="rId4"/>
    <p:sldId id="261" r:id="rId5"/>
    <p:sldId id="281" r:id="rId6"/>
    <p:sldId id="263" r:id="rId7"/>
    <p:sldId id="264" r:id="rId8"/>
    <p:sldId id="265" r:id="rId9"/>
    <p:sldId id="289" r:id="rId10"/>
    <p:sldId id="290" r:id="rId11"/>
    <p:sldId id="291" r:id="rId12"/>
    <p:sldId id="292" r:id="rId13"/>
    <p:sldId id="293" r:id="rId14"/>
    <p:sldId id="266" r:id="rId15"/>
    <p:sldId id="267" r:id="rId16"/>
    <p:sldId id="294" r:id="rId17"/>
    <p:sldId id="295" r:id="rId18"/>
    <p:sldId id="296" r:id="rId19"/>
    <p:sldId id="284" r:id="rId20"/>
    <p:sldId id="297" r:id="rId21"/>
    <p:sldId id="269" r:id="rId22"/>
    <p:sldId id="271" r:id="rId23"/>
    <p:sldId id="276" r:id="rId24"/>
    <p:sldId id="278" r:id="rId25"/>
    <p:sldId id="287" r:id="rId26"/>
  </p:sldIdLst>
  <p:sldSz cx="12192000" cy="6858000"/>
  <p:notesSz cx="6858000" cy="9144000"/>
  <p:embeddedFontLst>
    <p:embeddedFont>
      <p:font typeface="Calibri" pitchFamily="34" charset="0"/>
      <p:regular r:id="rId28"/>
      <p:bold r:id="rId29"/>
      <p:italic r:id="rId30"/>
      <p:boldItalic r:id="rId3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6" roundtripDataSignature="AMtx7mg7GhgE4N8+vjOCcHM/Tym7rAKT+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676" autoAdjust="0"/>
    <p:restoredTop sz="94660"/>
  </p:normalViewPr>
  <p:slideViewPr>
    <p:cSldViewPr snapToGrid="0">
      <p:cViewPr varScale="1">
        <p:scale>
          <a:sx n="69" d="100"/>
          <a:sy n="69" d="100"/>
        </p:scale>
        <p:origin x="-63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customschemas.google.com/relationships/presentationmetadata" Target="meta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1FAE7B6-E745-444A-A8CB-E4A55875CD87}" type="doc">
      <dgm:prSet loTypeId="urn:microsoft.com/office/officeart/2008/layout/VerticalCurvedList" loCatId="list" qsTypeId="urn:microsoft.com/office/officeart/2005/8/quickstyle/simple1" qsCatId="simple" csTypeId="urn:microsoft.com/office/officeart/2005/8/colors/colorful4" csCatId="colorful" phldr="1"/>
      <dgm:spPr/>
      <dgm:t>
        <a:bodyPr/>
        <a:lstStyle/>
        <a:p>
          <a:endParaRPr lang="en-US"/>
        </a:p>
      </dgm:t>
    </dgm:pt>
    <dgm:pt modelId="{9FAB46EF-E27F-4245-91F1-34A3D24D5FA6}">
      <dgm:prSet phldrT="[Text]" custT="1"/>
      <dgm:spPr/>
      <dgm:t>
        <a:bodyPr/>
        <a:lstStyle/>
        <a:p>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pháp</a:t>
          </a:r>
          <a:r>
            <a:rPr lang="en-US" sz="2800" dirty="0" smtClean="0">
              <a:latin typeface="Times New Roman" panose="02020603050405020304" pitchFamily="18" charset="0"/>
              <a:cs typeface="Times New Roman" panose="02020603050405020304" pitchFamily="18" charset="0"/>
            </a:rPr>
            <a:t> an </a:t>
          </a:r>
          <a:r>
            <a:rPr lang="en-US" sz="2800" dirty="0" err="1" smtClean="0">
              <a:latin typeface="Times New Roman" panose="02020603050405020304" pitchFamily="18" charset="0"/>
              <a:cs typeface="Times New Roman" panose="02020603050405020304" pitchFamily="18" charset="0"/>
            </a:rPr>
            <a:t>toàn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điện</a:t>
          </a:r>
          <a:endParaRPr lang="en-US" sz="2800" dirty="0">
            <a:latin typeface="Times New Roman" panose="02020603050405020304" pitchFamily="18" charset="0"/>
            <a:cs typeface="Times New Roman" panose="02020603050405020304" pitchFamily="18" charset="0"/>
          </a:endParaRPr>
        </a:p>
      </dgm:t>
    </dgm:pt>
    <dgm:pt modelId="{B294A7B8-9ED2-4CA5-8C11-7DD531B8618B}" type="parTrans" cxnId="{9A7FC2D6-8F9E-41C4-A81A-54B5C172D7B0}">
      <dgm:prSet/>
      <dgm:spPr/>
      <dgm:t>
        <a:bodyPr/>
        <a:lstStyle/>
        <a:p>
          <a:endParaRPr lang="en-US"/>
        </a:p>
      </dgm:t>
    </dgm:pt>
    <dgm:pt modelId="{118A75D4-3C54-4E51-B5B5-FF31E4755524}" type="sibTrans" cxnId="{9A7FC2D6-8F9E-41C4-A81A-54B5C172D7B0}">
      <dgm:prSet/>
      <dgm:spPr/>
      <dgm:t>
        <a:bodyPr/>
        <a:lstStyle/>
        <a:p>
          <a:endParaRPr lang="en-US" sz="2800">
            <a:latin typeface="Times New Roman" panose="02020603050405020304" pitchFamily="18" charset="0"/>
            <a:cs typeface="Times New Roman" panose="02020603050405020304" pitchFamily="18" charset="0"/>
          </a:endParaRPr>
        </a:p>
      </dgm:t>
    </dgm:pt>
    <dgm:pt modelId="{1889D39A-B8DA-471B-8C09-D01F7986C64D}">
      <dgm:prSet phldrT="[Text]" custT="1"/>
      <dgm:spPr/>
      <dgm:t>
        <a:bodyPr/>
        <a:lstStyle/>
        <a:p>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trang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thiết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bị</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bảo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hộ</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dụng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cụ</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bảo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vệ</a:t>
          </a:r>
          <a:r>
            <a:rPr lang="en-US" sz="2800" dirty="0" smtClean="0">
              <a:latin typeface="Times New Roman" panose="02020603050405020304" pitchFamily="18" charset="0"/>
              <a:cs typeface="Times New Roman" panose="02020603050405020304" pitchFamily="18" charset="0"/>
            </a:rPr>
            <a:t> an </a:t>
          </a:r>
          <a:r>
            <a:rPr lang="en-US" sz="2800" dirty="0" err="1" smtClean="0">
              <a:latin typeface="Times New Roman" panose="02020603050405020304" pitchFamily="18" charset="0"/>
              <a:cs typeface="Times New Roman" panose="02020603050405020304" pitchFamily="18" charset="0"/>
            </a:rPr>
            <a:t>toàn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điện</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dgm:t>
    </dgm:pt>
    <dgm:pt modelId="{0CAB6DA6-2C19-44D8-B2AB-40F49AD0A394}" type="parTrans" cxnId="{DC26F706-09C8-436E-9390-6957075A415E}">
      <dgm:prSet/>
      <dgm:spPr/>
      <dgm:t>
        <a:bodyPr/>
        <a:lstStyle/>
        <a:p>
          <a:endParaRPr lang="en-US"/>
        </a:p>
      </dgm:t>
    </dgm:pt>
    <dgm:pt modelId="{C5EAFE31-8060-4B60-9248-76D2A056AD6E}" type="sibTrans" cxnId="{DC26F706-09C8-436E-9390-6957075A415E}">
      <dgm:prSet/>
      <dgm:spPr/>
      <dgm:t>
        <a:bodyPr/>
        <a:lstStyle/>
        <a:p>
          <a:endParaRPr lang="en-US"/>
        </a:p>
      </dgm:t>
    </dgm:pt>
    <dgm:pt modelId="{51402200-CA46-49D3-883B-8FADDA9022D6}" type="pres">
      <dgm:prSet presAssocID="{71FAE7B6-E745-444A-A8CB-E4A55875CD87}" presName="Name0" presStyleCnt="0">
        <dgm:presLayoutVars>
          <dgm:chMax val="7"/>
          <dgm:chPref val="7"/>
          <dgm:dir/>
        </dgm:presLayoutVars>
      </dgm:prSet>
      <dgm:spPr/>
      <dgm:t>
        <a:bodyPr/>
        <a:lstStyle/>
        <a:p>
          <a:endParaRPr lang="en-US"/>
        </a:p>
      </dgm:t>
    </dgm:pt>
    <dgm:pt modelId="{5F9F50CA-4DD1-472C-9948-22FF77311F6E}" type="pres">
      <dgm:prSet presAssocID="{71FAE7B6-E745-444A-A8CB-E4A55875CD87}" presName="Name1" presStyleCnt="0"/>
      <dgm:spPr/>
    </dgm:pt>
    <dgm:pt modelId="{1EFE79E0-1A93-4CF1-9D4E-4F4026719975}" type="pres">
      <dgm:prSet presAssocID="{71FAE7B6-E745-444A-A8CB-E4A55875CD87}" presName="cycle" presStyleCnt="0"/>
      <dgm:spPr/>
    </dgm:pt>
    <dgm:pt modelId="{151FCE63-0645-47B1-A4C3-B6E5771E8CAB}" type="pres">
      <dgm:prSet presAssocID="{71FAE7B6-E745-444A-A8CB-E4A55875CD87}" presName="srcNode" presStyleLbl="node1" presStyleIdx="0" presStyleCnt="2"/>
      <dgm:spPr/>
    </dgm:pt>
    <dgm:pt modelId="{18B59221-299A-44C1-918B-06CDFEF403EB}" type="pres">
      <dgm:prSet presAssocID="{71FAE7B6-E745-444A-A8CB-E4A55875CD87}" presName="conn" presStyleLbl="parChTrans1D2" presStyleIdx="0" presStyleCnt="1"/>
      <dgm:spPr/>
      <dgm:t>
        <a:bodyPr/>
        <a:lstStyle/>
        <a:p>
          <a:endParaRPr lang="en-US"/>
        </a:p>
      </dgm:t>
    </dgm:pt>
    <dgm:pt modelId="{1B9710AA-46F3-4AD2-98E7-F3CFE513A652}" type="pres">
      <dgm:prSet presAssocID="{71FAE7B6-E745-444A-A8CB-E4A55875CD87}" presName="extraNode" presStyleLbl="node1" presStyleIdx="0" presStyleCnt="2"/>
      <dgm:spPr/>
    </dgm:pt>
    <dgm:pt modelId="{CDDE5F0F-532A-430F-B6C9-DD468AA82280}" type="pres">
      <dgm:prSet presAssocID="{71FAE7B6-E745-444A-A8CB-E4A55875CD87}" presName="dstNode" presStyleLbl="node1" presStyleIdx="0" presStyleCnt="2"/>
      <dgm:spPr/>
    </dgm:pt>
    <dgm:pt modelId="{1A0CF313-3851-45AA-9B8A-4CA2CE6BC828}" type="pres">
      <dgm:prSet presAssocID="{9FAB46EF-E27F-4245-91F1-34A3D24D5FA6}" presName="text_1" presStyleLbl="node1" presStyleIdx="0" presStyleCnt="2">
        <dgm:presLayoutVars>
          <dgm:bulletEnabled val="1"/>
        </dgm:presLayoutVars>
      </dgm:prSet>
      <dgm:spPr/>
      <dgm:t>
        <a:bodyPr/>
        <a:lstStyle/>
        <a:p>
          <a:endParaRPr lang="en-US"/>
        </a:p>
      </dgm:t>
    </dgm:pt>
    <dgm:pt modelId="{C5A281DA-9582-42CA-82B2-195CEABBDD7A}" type="pres">
      <dgm:prSet presAssocID="{9FAB46EF-E27F-4245-91F1-34A3D24D5FA6}" presName="accent_1" presStyleCnt="0"/>
      <dgm:spPr/>
    </dgm:pt>
    <dgm:pt modelId="{D0B3D7CC-9FAD-4570-B9DD-E7B36E0D5DBB}" type="pres">
      <dgm:prSet presAssocID="{9FAB46EF-E27F-4245-91F1-34A3D24D5FA6}" presName="accentRepeatNode" presStyleLbl="solidFgAcc1" presStyleIdx="0" presStyleCnt="2" custLinFactNeighborX="-1500" custLinFactNeighborY="-252"/>
      <dgm:spPr/>
    </dgm:pt>
    <dgm:pt modelId="{D86B5B60-E8FF-479D-840A-A74D9DCAE05C}" type="pres">
      <dgm:prSet presAssocID="{1889D39A-B8DA-471B-8C09-D01F7986C64D}" presName="text_2" presStyleLbl="node1" presStyleIdx="1" presStyleCnt="2">
        <dgm:presLayoutVars>
          <dgm:bulletEnabled val="1"/>
        </dgm:presLayoutVars>
      </dgm:prSet>
      <dgm:spPr/>
      <dgm:t>
        <a:bodyPr/>
        <a:lstStyle/>
        <a:p>
          <a:endParaRPr lang="en-US"/>
        </a:p>
      </dgm:t>
    </dgm:pt>
    <dgm:pt modelId="{F54CFE64-B6EA-4D30-932A-9AE2FF6B1775}" type="pres">
      <dgm:prSet presAssocID="{1889D39A-B8DA-471B-8C09-D01F7986C64D}" presName="accent_2" presStyleCnt="0"/>
      <dgm:spPr/>
    </dgm:pt>
    <dgm:pt modelId="{D752A7FB-D545-409F-92D9-88303D65DFE9}" type="pres">
      <dgm:prSet presAssocID="{1889D39A-B8DA-471B-8C09-D01F7986C64D}" presName="accentRepeatNode" presStyleLbl="solidFgAcc1" presStyleIdx="1" presStyleCnt="2" custLinFactNeighborX="3079" custLinFactNeighborY="2170"/>
      <dgm:spPr/>
      <dgm:t>
        <a:bodyPr/>
        <a:lstStyle/>
        <a:p>
          <a:endParaRPr lang="en-US"/>
        </a:p>
      </dgm:t>
    </dgm:pt>
  </dgm:ptLst>
  <dgm:cxnLst>
    <dgm:cxn modelId="{DC26F706-09C8-436E-9390-6957075A415E}" srcId="{71FAE7B6-E745-444A-A8CB-E4A55875CD87}" destId="{1889D39A-B8DA-471B-8C09-D01F7986C64D}" srcOrd="1" destOrd="0" parTransId="{0CAB6DA6-2C19-44D8-B2AB-40F49AD0A394}" sibTransId="{C5EAFE31-8060-4B60-9248-76D2A056AD6E}"/>
    <dgm:cxn modelId="{2E091233-B6DD-4DDE-B3E4-7AF12B11CAF2}" type="presOf" srcId="{71FAE7B6-E745-444A-A8CB-E4A55875CD87}" destId="{51402200-CA46-49D3-883B-8FADDA9022D6}" srcOrd="0" destOrd="0" presId="urn:microsoft.com/office/officeart/2008/layout/VerticalCurvedList"/>
    <dgm:cxn modelId="{9A7FC2D6-8F9E-41C4-A81A-54B5C172D7B0}" srcId="{71FAE7B6-E745-444A-A8CB-E4A55875CD87}" destId="{9FAB46EF-E27F-4245-91F1-34A3D24D5FA6}" srcOrd="0" destOrd="0" parTransId="{B294A7B8-9ED2-4CA5-8C11-7DD531B8618B}" sibTransId="{118A75D4-3C54-4E51-B5B5-FF31E4755524}"/>
    <dgm:cxn modelId="{20F485D2-D345-42DF-9BC1-FF876FA07DF8}" type="presOf" srcId="{118A75D4-3C54-4E51-B5B5-FF31E4755524}" destId="{18B59221-299A-44C1-918B-06CDFEF403EB}" srcOrd="0" destOrd="0" presId="urn:microsoft.com/office/officeart/2008/layout/VerticalCurvedList"/>
    <dgm:cxn modelId="{FED81FFD-F1C2-4620-8F28-A5115ADFBD8D}" type="presOf" srcId="{1889D39A-B8DA-471B-8C09-D01F7986C64D}" destId="{D86B5B60-E8FF-479D-840A-A74D9DCAE05C}" srcOrd="0" destOrd="0" presId="urn:microsoft.com/office/officeart/2008/layout/VerticalCurvedList"/>
    <dgm:cxn modelId="{4941B8D2-7EF8-46B3-B6ED-63AACBC937A5}" type="presOf" srcId="{9FAB46EF-E27F-4245-91F1-34A3D24D5FA6}" destId="{1A0CF313-3851-45AA-9B8A-4CA2CE6BC828}" srcOrd="0" destOrd="0" presId="urn:microsoft.com/office/officeart/2008/layout/VerticalCurvedList"/>
    <dgm:cxn modelId="{C5117683-0BA0-4F0D-ACDD-D1C2F5875A2C}" type="presParOf" srcId="{51402200-CA46-49D3-883B-8FADDA9022D6}" destId="{5F9F50CA-4DD1-472C-9948-22FF77311F6E}" srcOrd="0" destOrd="0" presId="urn:microsoft.com/office/officeart/2008/layout/VerticalCurvedList"/>
    <dgm:cxn modelId="{92027EE5-FF63-46CC-9114-10E2CFB7D784}" type="presParOf" srcId="{5F9F50CA-4DD1-472C-9948-22FF77311F6E}" destId="{1EFE79E0-1A93-4CF1-9D4E-4F4026719975}" srcOrd="0" destOrd="0" presId="urn:microsoft.com/office/officeart/2008/layout/VerticalCurvedList"/>
    <dgm:cxn modelId="{4B1A5F28-3335-409E-A453-23DDA0C3908A}" type="presParOf" srcId="{1EFE79E0-1A93-4CF1-9D4E-4F4026719975}" destId="{151FCE63-0645-47B1-A4C3-B6E5771E8CAB}" srcOrd="0" destOrd="0" presId="urn:microsoft.com/office/officeart/2008/layout/VerticalCurvedList"/>
    <dgm:cxn modelId="{BDDD4AB0-33B1-49F8-9141-33EAFA318C6B}" type="presParOf" srcId="{1EFE79E0-1A93-4CF1-9D4E-4F4026719975}" destId="{18B59221-299A-44C1-918B-06CDFEF403EB}" srcOrd="1" destOrd="0" presId="urn:microsoft.com/office/officeart/2008/layout/VerticalCurvedList"/>
    <dgm:cxn modelId="{D34BF789-A061-4010-A598-C7093FFFFB4D}" type="presParOf" srcId="{1EFE79E0-1A93-4CF1-9D4E-4F4026719975}" destId="{1B9710AA-46F3-4AD2-98E7-F3CFE513A652}" srcOrd="2" destOrd="0" presId="urn:microsoft.com/office/officeart/2008/layout/VerticalCurvedList"/>
    <dgm:cxn modelId="{5A2BD6C4-9A83-4E10-968F-15C6C9DD9888}" type="presParOf" srcId="{1EFE79E0-1A93-4CF1-9D4E-4F4026719975}" destId="{CDDE5F0F-532A-430F-B6C9-DD468AA82280}" srcOrd="3" destOrd="0" presId="urn:microsoft.com/office/officeart/2008/layout/VerticalCurvedList"/>
    <dgm:cxn modelId="{8C3F4197-43C5-47D1-ADAC-D4B2FE1B739F}" type="presParOf" srcId="{5F9F50CA-4DD1-472C-9948-22FF77311F6E}" destId="{1A0CF313-3851-45AA-9B8A-4CA2CE6BC828}" srcOrd="1" destOrd="0" presId="urn:microsoft.com/office/officeart/2008/layout/VerticalCurvedList"/>
    <dgm:cxn modelId="{CE9CBF36-F21C-4260-9D97-9CD4047E817F}" type="presParOf" srcId="{5F9F50CA-4DD1-472C-9948-22FF77311F6E}" destId="{C5A281DA-9582-42CA-82B2-195CEABBDD7A}" srcOrd="2" destOrd="0" presId="urn:microsoft.com/office/officeart/2008/layout/VerticalCurvedList"/>
    <dgm:cxn modelId="{AB4113E8-B331-489A-964E-8C9C409DB0B6}" type="presParOf" srcId="{C5A281DA-9582-42CA-82B2-195CEABBDD7A}" destId="{D0B3D7CC-9FAD-4570-B9DD-E7B36E0D5DBB}" srcOrd="0" destOrd="0" presId="urn:microsoft.com/office/officeart/2008/layout/VerticalCurvedList"/>
    <dgm:cxn modelId="{5E716073-19E7-4587-AF09-A87496220559}" type="presParOf" srcId="{5F9F50CA-4DD1-472C-9948-22FF77311F6E}" destId="{D86B5B60-E8FF-479D-840A-A74D9DCAE05C}" srcOrd="3" destOrd="0" presId="urn:microsoft.com/office/officeart/2008/layout/VerticalCurvedList"/>
    <dgm:cxn modelId="{1EB3F65B-BB00-4062-B366-A139F81F372B}" type="presParOf" srcId="{5F9F50CA-4DD1-472C-9948-22FF77311F6E}" destId="{F54CFE64-B6EA-4D30-932A-9AE2FF6B1775}" srcOrd="4" destOrd="0" presId="urn:microsoft.com/office/officeart/2008/layout/VerticalCurvedList"/>
    <dgm:cxn modelId="{B1514F3A-06E8-4F65-979D-622D3927E600}" type="presParOf" srcId="{F54CFE64-B6EA-4D30-932A-9AE2FF6B1775}" destId="{D752A7FB-D545-409F-92D9-88303D65DFE9}"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B59221-299A-44C1-918B-06CDFEF403EB}">
      <dsp:nvSpPr>
        <dsp:cNvPr id="0" name=""/>
        <dsp:cNvSpPr/>
      </dsp:nvSpPr>
      <dsp:spPr>
        <a:xfrm>
          <a:off x="-6078982" y="-937410"/>
          <a:ext cx="7293488" cy="7293488"/>
        </a:xfrm>
        <a:prstGeom prst="blockArc">
          <a:avLst>
            <a:gd name="adj1" fmla="val 18900000"/>
            <a:gd name="adj2" fmla="val 2700000"/>
            <a:gd name="adj3" fmla="val 296"/>
          </a:avLst>
        </a:pr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A0CF313-3851-45AA-9B8A-4CA2CE6BC828}">
      <dsp:nvSpPr>
        <dsp:cNvPr id="0" name=""/>
        <dsp:cNvSpPr/>
      </dsp:nvSpPr>
      <dsp:spPr>
        <a:xfrm>
          <a:off x="996086" y="774110"/>
          <a:ext cx="8350845" cy="1548004"/>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8729" tIns="71120" rIns="71120" bIns="71120"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số</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biện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pháp</a:t>
          </a:r>
          <a:r>
            <a:rPr lang="en-US" sz="2800" kern="1200" dirty="0" smtClean="0">
              <a:latin typeface="Times New Roman" panose="02020603050405020304" pitchFamily="18" charset="0"/>
              <a:cs typeface="Times New Roman" panose="02020603050405020304" pitchFamily="18" charset="0"/>
            </a:rPr>
            <a:t> an </a:t>
          </a:r>
          <a:r>
            <a:rPr lang="en-US" sz="2800" kern="1200" dirty="0" err="1" smtClean="0">
              <a:latin typeface="Times New Roman" panose="02020603050405020304" pitchFamily="18" charset="0"/>
              <a:cs typeface="Times New Roman" panose="02020603050405020304" pitchFamily="18" charset="0"/>
            </a:rPr>
            <a:t>toàn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điện</a:t>
          </a:r>
          <a:endParaRPr lang="en-US" sz="2800" kern="1200" dirty="0">
            <a:latin typeface="Times New Roman" panose="02020603050405020304" pitchFamily="18" charset="0"/>
            <a:cs typeface="Times New Roman" panose="02020603050405020304" pitchFamily="18" charset="0"/>
          </a:endParaRPr>
        </a:p>
      </dsp:txBody>
      <dsp:txXfrm>
        <a:off x="996086" y="774110"/>
        <a:ext cx="8350845" cy="1548004"/>
      </dsp:txXfrm>
    </dsp:sp>
    <dsp:sp modelId="{D0B3D7CC-9FAD-4570-B9DD-E7B36E0D5DBB}">
      <dsp:nvSpPr>
        <dsp:cNvPr id="0" name=""/>
        <dsp:cNvSpPr/>
      </dsp:nvSpPr>
      <dsp:spPr>
        <a:xfrm>
          <a:off x="0" y="575733"/>
          <a:ext cx="1935005" cy="1935005"/>
        </a:xfrm>
        <a:prstGeom prst="ellipse">
          <a:avLst/>
        </a:prstGeom>
        <a:solidFill>
          <a:schemeClr val="lt1">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86B5B60-E8FF-479D-840A-A74D9DCAE05C}">
      <dsp:nvSpPr>
        <dsp:cNvPr id="0" name=""/>
        <dsp:cNvSpPr/>
      </dsp:nvSpPr>
      <dsp:spPr>
        <a:xfrm>
          <a:off x="996086" y="3096551"/>
          <a:ext cx="8350845" cy="1548004"/>
        </a:xfrm>
        <a:prstGeom prst="rect">
          <a:avLst/>
        </a:prstGeom>
        <a:solidFill>
          <a:schemeClr val="accent4">
            <a:hueOff val="9800891"/>
            <a:satOff val="-40777"/>
            <a:lumOff val="960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28729" tIns="71120" rIns="71120" bIns="71120" numCol="1" spcCol="1270" anchor="ctr" anchorCtr="0">
          <a:noAutofit/>
        </a:bodyPr>
        <a:lstStyle/>
        <a:p>
          <a:pPr lvl="0" algn="l" defTabSz="1244600">
            <a:lnSpc>
              <a:spcPct val="90000"/>
            </a:lnSpc>
            <a:spcBef>
              <a:spcPct val="0"/>
            </a:spcBef>
            <a:spcAft>
              <a:spcPct val="35000"/>
            </a:spcAft>
          </a:pPr>
          <a:r>
            <a:rPr lang="en-US" sz="2800" kern="1200" dirty="0" err="1" smtClean="0">
              <a:latin typeface="Times New Roman" panose="02020603050405020304" pitchFamily="18" charset="0"/>
              <a:cs typeface="Times New Roman" panose="02020603050405020304" pitchFamily="18" charset="0"/>
            </a:rPr>
            <a:t>Một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số</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trang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thiết</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bị</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bảo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hộ</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và</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dụng</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cụ</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bảo</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vệ</a:t>
          </a:r>
          <a:r>
            <a:rPr lang="en-US" sz="2800" kern="1200" dirty="0" smtClean="0">
              <a:latin typeface="Times New Roman" panose="02020603050405020304" pitchFamily="18" charset="0"/>
              <a:cs typeface="Times New Roman" panose="02020603050405020304" pitchFamily="18" charset="0"/>
            </a:rPr>
            <a:t> an </a:t>
          </a:r>
          <a:r>
            <a:rPr lang="en-US" sz="2800" kern="1200" dirty="0" err="1" smtClean="0">
              <a:latin typeface="Times New Roman" panose="02020603050405020304" pitchFamily="18" charset="0"/>
              <a:cs typeface="Times New Roman" panose="02020603050405020304" pitchFamily="18" charset="0"/>
            </a:rPr>
            <a:t>toàn</a:t>
          </a:r>
          <a:r>
            <a:rPr lang="en-US" sz="2800" kern="1200" dirty="0" smtClean="0">
              <a:latin typeface="Times New Roman" panose="02020603050405020304" pitchFamily="18" charset="0"/>
              <a:cs typeface="Times New Roman" panose="02020603050405020304" pitchFamily="18" charset="0"/>
            </a:rPr>
            <a:t> </a:t>
          </a:r>
          <a:r>
            <a:rPr lang="en-US" sz="2800" kern="1200" dirty="0" err="1" smtClean="0">
              <a:latin typeface="Times New Roman" panose="02020603050405020304" pitchFamily="18" charset="0"/>
              <a:cs typeface="Times New Roman" panose="02020603050405020304" pitchFamily="18" charset="0"/>
            </a:rPr>
            <a:t>điện</a:t>
          </a:r>
          <a:r>
            <a:rPr lang="en-US" sz="2800" kern="1200" dirty="0" smtClean="0">
              <a:latin typeface="Times New Roman" panose="02020603050405020304" pitchFamily="18" charset="0"/>
              <a:cs typeface="Times New Roman" panose="02020603050405020304" pitchFamily="18" charset="0"/>
            </a:rPr>
            <a:t>.</a:t>
          </a:r>
          <a:endParaRPr lang="en-US" sz="2800" kern="1200" dirty="0">
            <a:latin typeface="Times New Roman" panose="02020603050405020304" pitchFamily="18" charset="0"/>
            <a:cs typeface="Times New Roman" panose="02020603050405020304" pitchFamily="18" charset="0"/>
          </a:endParaRPr>
        </a:p>
      </dsp:txBody>
      <dsp:txXfrm>
        <a:off x="996086" y="3096551"/>
        <a:ext cx="8350845" cy="1548004"/>
      </dsp:txXfrm>
    </dsp:sp>
    <dsp:sp modelId="{D752A7FB-D545-409F-92D9-88303D65DFE9}">
      <dsp:nvSpPr>
        <dsp:cNvPr id="0" name=""/>
        <dsp:cNvSpPr/>
      </dsp:nvSpPr>
      <dsp:spPr>
        <a:xfrm>
          <a:off x="88162" y="2945040"/>
          <a:ext cx="1935005" cy="1935005"/>
        </a:xfrm>
        <a:prstGeom prst="ellipse">
          <a:avLst/>
        </a:prstGeom>
        <a:solidFill>
          <a:schemeClr val="lt1">
            <a:hueOff val="0"/>
            <a:satOff val="0"/>
            <a:lumOff val="0"/>
            <a:alphaOff val="0"/>
          </a:schemeClr>
        </a:solidFill>
        <a:ln w="25400" cap="flat" cmpd="sng" algn="ctr">
          <a:solidFill>
            <a:schemeClr val="accent4">
              <a:hueOff val="9800891"/>
              <a:satOff val="-40777"/>
              <a:lumOff val="9608"/>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32606607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7" name="Google Shape;8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555443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104433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1" name="Google Shape;161;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667811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466546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73" name="Google Shape;173;p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354794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2" name="Google Shape;182;p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255020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3" name="Google Shape;203;p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249110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1" name="Google Shape;21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053122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a:xfrm>
            <a:off x="3884613" y="8685213"/>
            <a:ext cx="2971800" cy="458787"/>
          </a:xfrm>
          <a:prstGeom prst="rect">
            <a:avLst/>
          </a:prstGeom>
        </p:spPr>
        <p:txBody>
          <a:bodyPr/>
          <a:lstStyle/>
          <a:p>
            <a:fld id="{0FC6B7E2-0617-4AC1-993F-2E58B2FF18A7}" type="slidenum">
              <a:rPr lang="zh-CN" altLang="en-US" smtClean="0"/>
              <a:t>25</a:t>
            </a:fld>
            <a:endParaRPr lang="zh-CN" altLang="en-US"/>
          </a:p>
        </p:txBody>
      </p:sp>
    </p:spTree>
    <p:extLst>
      <p:ext uri="{BB962C8B-B14F-4D97-AF65-F5344CB8AC3E}">
        <p14:creationId xmlns:p14="http://schemas.microsoft.com/office/powerpoint/2010/main" val="3859971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5" name="Google Shape;95;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78456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1" name="Google Shape;101;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63261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 name="Google Shape;111;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6587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47" name="Google Shape;147;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77690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
        <p:cNvGrpSpPr/>
        <p:nvPr/>
      </p:nvGrpSpPr>
      <p:grpSpPr>
        <a:xfrm>
          <a:off x="0" y="0"/>
          <a:ext cx="0" cy="0"/>
          <a:chOff x="0" y="0"/>
          <a:chExt cx="0" cy="0"/>
        </a:xfrm>
      </p:grpSpPr>
      <p:sp>
        <p:nvSpPr>
          <p:cNvPr id="151" name="Google Shape;151;p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2" name="Google Shape;152;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28725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4913181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636145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7" name="Google Shape;157;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46290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8"/>
        <p:cNvGrpSpPr/>
        <p:nvPr/>
      </p:nvGrpSpPr>
      <p:grpSpPr>
        <a:xfrm>
          <a:off x="0" y="0"/>
          <a:ext cx="0" cy="0"/>
          <a:chOff x="0" y="0"/>
          <a:chExt cx="0" cy="0"/>
        </a:xfrm>
      </p:grpSpPr>
      <p:sp>
        <p:nvSpPr>
          <p:cNvPr id="69" name="Google Shape;69;p3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3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1" name="Google Shape;7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4"/>
        <p:cNvGrpSpPr/>
        <p:nvPr/>
      </p:nvGrpSpPr>
      <p:grpSpPr>
        <a:xfrm>
          <a:off x="0" y="0"/>
          <a:ext cx="0" cy="0"/>
          <a:chOff x="0" y="0"/>
          <a:chExt cx="0" cy="0"/>
        </a:xfrm>
      </p:grpSpPr>
      <p:sp>
        <p:nvSpPr>
          <p:cNvPr id="75" name="Google Shape;75;p3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3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7" name="Google Shape;77;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Times New Roman"/>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Times New Roman"/>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3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4"/>
        <p:cNvGrpSpPr/>
        <p:nvPr/>
      </p:nvGrpSpPr>
      <p:grpSpPr>
        <a:xfrm>
          <a:off x="0" y="0"/>
          <a:ext cx="0" cy="0"/>
          <a:chOff x="0" y="0"/>
          <a:chExt cx="0" cy="0"/>
        </a:xfrm>
      </p:grpSpPr>
      <p:sp>
        <p:nvSpPr>
          <p:cNvPr id="55" name="Google Shape;55;p3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imes New Roman"/>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3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7" name="Google Shape;57;p3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58" name="Google Shape;58;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1"/>
        <p:cNvGrpSpPr/>
        <p:nvPr/>
      </p:nvGrpSpPr>
      <p:grpSpPr>
        <a:xfrm>
          <a:off x="0" y="0"/>
          <a:ext cx="0" cy="0"/>
          <a:chOff x="0" y="0"/>
          <a:chExt cx="0" cy="0"/>
        </a:xfrm>
      </p:grpSpPr>
      <p:sp>
        <p:nvSpPr>
          <p:cNvPr id="62" name="Google Shape;62;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Times New Roman"/>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35"/>
          <p:cNvSpPr>
            <a:spLocks noGrp="1"/>
          </p:cNvSpPr>
          <p:nvPr>
            <p:ph type="pic" idx="2"/>
          </p:nvPr>
        </p:nvSpPr>
        <p:spPr>
          <a:xfrm>
            <a:off x="5183188" y="987425"/>
            <a:ext cx="6172200" cy="4873625"/>
          </a:xfrm>
          <a:prstGeom prst="rect">
            <a:avLst/>
          </a:prstGeom>
          <a:noFill/>
          <a:ln>
            <a:noFill/>
          </a:ln>
        </p:spPr>
      </p:sp>
      <p:sp>
        <p:nvSpPr>
          <p:cNvPr id="64" name="Google Shape;64;p3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5" name="Google Shape;65;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Times New Roman"/>
              <a:buNone/>
              <a:defRPr sz="4400" b="0" i="0" u="none" strike="noStrike" cap="none">
                <a:solidFill>
                  <a:schemeClr val="dk1"/>
                </a:solidFill>
                <a:latin typeface="Times New Roman"/>
                <a:ea typeface="Times New Roman"/>
                <a:cs typeface="Times New Roman"/>
                <a:sym typeface="Times New Roman"/>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Times New Roman"/>
                <a:ea typeface="Times New Roman"/>
                <a:cs typeface="Times New Roman"/>
                <a:sym typeface="Times New Roman"/>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Times New Roman"/>
                <a:ea typeface="Times New Roman"/>
                <a:cs typeface="Times New Roman"/>
                <a:sym typeface="Times New Roman"/>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Times New Roman"/>
                <a:ea typeface="Times New Roman"/>
                <a:cs typeface="Times New Roman"/>
                <a:sym typeface="Times New Roman"/>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8" name="Google Shape;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9" name="Google Shape;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0" name="Google Shape;1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Times New Roman"/>
                <a:ea typeface="Times New Roman"/>
                <a:cs typeface="Times New Roman"/>
                <a:sym typeface="Times New Roman"/>
              </a:defRPr>
            </a:lvl1pPr>
            <a:lvl2pPr marL="0" marR="0" lvl="1" indent="0" algn="r" rtl="0">
              <a:spcBef>
                <a:spcPts val="0"/>
              </a:spcBef>
              <a:buNone/>
              <a:defRPr sz="1200" b="0" i="0" u="none" strike="noStrike" cap="none">
                <a:solidFill>
                  <a:srgbClr val="888888"/>
                </a:solidFill>
                <a:latin typeface="Times New Roman"/>
                <a:ea typeface="Times New Roman"/>
                <a:cs typeface="Times New Roman"/>
                <a:sym typeface="Times New Roman"/>
              </a:defRPr>
            </a:lvl2pPr>
            <a:lvl3pPr marL="0" marR="0" lvl="2" indent="0" algn="r" rtl="0">
              <a:spcBef>
                <a:spcPts val="0"/>
              </a:spcBef>
              <a:buNone/>
              <a:defRPr sz="1200" b="0" i="0" u="none" strike="noStrike" cap="none">
                <a:solidFill>
                  <a:srgbClr val="888888"/>
                </a:solidFill>
                <a:latin typeface="Times New Roman"/>
                <a:ea typeface="Times New Roman"/>
                <a:cs typeface="Times New Roman"/>
                <a:sym typeface="Times New Roman"/>
              </a:defRPr>
            </a:lvl3pPr>
            <a:lvl4pPr marL="0" marR="0" lvl="3" indent="0" algn="r" rtl="0">
              <a:spcBef>
                <a:spcPts val="0"/>
              </a:spcBef>
              <a:buNone/>
              <a:defRPr sz="1200" b="0" i="0" u="none" strike="noStrike" cap="none">
                <a:solidFill>
                  <a:srgbClr val="888888"/>
                </a:solidFill>
                <a:latin typeface="Times New Roman"/>
                <a:ea typeface="Times New Roman"/>
                <a:cs typeface="Times New Roman"/>
                <a:sym typeface="Times New Roman"/>
              </a:defRPr>
            </a:lvl4pPr>
            <a:lvl5pPr marL="0" marR="0" lvl="4" indent="0" algn="r" rtl="0">
              <a:spcBef>
                <a:spcPts val="0"/>
              </a:spcBef>
              <a:buNone/>
              <a:defRPr sz="1200" b="0" i="0" u="none" strike="noStrike" cap="none">
                <a:solidFill>
                  <a:srgbClr val="888888"/>
                </a:solidFill>
                <a:latin typeface="Times New Roman"/>
                <a:ea typeface="Times New Roman"/>
                <a:cs typeface="Times New Roman"/>
                <a:sym typeface="Times New Roman"/>
              </a:defRPr>
            </a:lvl5pPr>
            <a:lvl6pPr marL="0" marR="0" lvl="5" indent="0" algn="r" rtl="0">
              <a:spcBef>
                <a:spcPts val="0"/>
              </a:spcBef>
              <a:buNone/>
              <a:defRPr sz="1200" b="0" i="0" u="none" strike="noStrike" cap="none">
                <a:solidFill>
                  <a:srgbClr val="888888"/>
                </a:solidFill>
                <a:latin typeface="Times New Roman"/>
                <a:ea typeface="Times New Roman"/>
                <a:cs typeface="Times New Roman"/>
                <a:sym typeface="Times New Roman"/>
              </a:defRPr>
            </a:lvl6pPr>
            <a:lvl7pPr marL="0" marR="0" lvl="6" indent="0" algn="r" rtl="0">
              <a:spcBef>
                <a:spcPts val="0"/>
              </a:spcBef>
              <a:buNone/>
              <a:defRPr sz="1200" b="0" i="0" u="none" strike="noStrike" cap="none">
                <a:solidFill>
                  <a:srgbClr val="888888"/>
                </a:solidFill>
                <a:latin typeface="Times New Roman"/>
                <a:ea typeface="Times New Roman"/>
                <a:cs typeface="Times New Roman"/>
                <a:sym typeface="Times New Roman"/>
              </a:defRPr>
            </a:lvl7pPr>
            <a:lvl8pPr marL="0" marR="0" lvl="7" indent="0" algn="r" rtl="0">
              <a:spcBef>
                <a:spcPts val="0"/>
              </a:spcBef>
              <a:buNone/>
              <a:defRPr sz="1200" b="0" i="0" u="none" strike="noStrike" cap="none">
                <a:solidFill>
                  <a:srgbClr val="888888"/>
                </a:solidFill>
                <a:latin typeface="Times New Roman"/>
                <a:ea typeface="Times New Roman"/>
                <a:cs typeface="Times New Roman"/>
                <a:sym typeface="Times New Roman"/>
              </a:defRPr>
            </a:lvl8pPr>
            <a:lvl9pPr marL="0" marR="0" lvl="8" indent="0" algn="r" rtl="0">
              <a:spcBef>
                <a:spcPts val="0"/>
              </a:spcBef>
              <a:buNone/>
              <a:defRPr sz="1200" b="0" i="0" u="none" strike="noStrike" cap="none">
                <a:solidFill>
                  <a:srgbClr val="888888"/>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hyperlink" Target="https://lh3.googleusercontent.com/-myzuBQYzdNY/WsHEwG81ulI/AAAAAAAABHs/jqYtA6G5fy4nkhWRm_1ucMihbvJShBY1gCHMYCw/1-mau_slide_powerpoint_dep_ctu.vn_(11).gif" TargetMode="External"/><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3.gif"/></Relationships>
</file>

<file path=ppt/slides/_rels/slide12.xml.rels><?xml version="1.0" encoding="UTF-8" standalone="yes"?>
<Relationships xmlns="http://schemas.openxmlformats.org/package/2006/relationships"><Relationship Id="rId3" Type="http://schemas.openxmlformats.org/officeDocument/2006/relationships/hyperlink" Target="https://lh3.googleusercontent.com/-myzuBQYzdNY/WsHEwG81ulI/AAAAAAAABHs/jqYtA6G5fy4nkhWRm_1ucMihbvJShBY1gCHMYCw/1-mau_slide_powerpoint_dep_ctu.vn_(11).gif" TargetMode="External"/><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3.gif"/></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hyperlink" Target="https://lh3.googleusercontent.com/-myzuBQYzdNY/WsHEwG81ulI/AAAAAAAABHs/jqYtA6G5fy4nkhWRm_1ucMihbvJShBY1gCHMYCw/1-mau_slide_powerpoint_dep_ctu.vn_(11).gif"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3.gif"/></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35.png"/><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hyperlink" Target="https://lh3.googleusercontent.com/-RrZIxp8kWo8/WsHEshs0rxI/AAAAAAAABHU/E5JBOyFJNlkIBSBAyyltIWmUmyF5nKqLQCHMYCw/1-mau_slide_powerpoint_dep_ctu.vn_(5).gif"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37.png"/><Relationship Id="rId4" Type="http://schemas.openxmlformats.org/officeDocument/2006/relationships/image" Target="../media/image36.gif"/></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0.png"/><Relationship Id="rId4" Type="http://schemas.openxmlformats.org/officeDocument/2006/relationships/notesSlide" Target="../notesSlides/notesSlide17.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hyperlink" Target="https://lh3.googleusercontent.com/-myzuBQYzdNY/WsHEwG81ulI/AAAAAAAABHs/jqYtA6G5fy4nkhWRm_1ucMihbvJShBY1gCHMYCw/1-mau_slide_powerpoint_dep_ctu.vn_(11).gif" TargetMode="External"/><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3.gif"/></Relationships>
</file>

<file path=ppt/slides/_rels/slide9.xml.rels><?xml version="1.0" encoding="UTF-8" standalone="yes"?>
<Relationships xmlns="http://schemas.openxmlformats.org/package/2006/relationships"><Relationship Id="rId3" Type="http://schemas.openxmlformats.org/officeDocument/2006/relationships/hyperlink" Target="https://lh3.googleusercontent.com/-myzuBQYzdNY/WsHEwG81ulI/AAAAAAAABHs/jqYtA6G5fy4nkhWRm_1ucMihbvJShBY1gCHMYCw/1-mau_slide_powerpoint_dep_ctu.vn_(11).gif"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3.gi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88"/>
        <p:cNvGrpSpPr/>
        <p:nvPr/>
      </p:nvGrpSpPr>
      <p:grpSpPr>
        <a:xfrm>
          <a:off x="0" y="0"/>
          <a:ext cx="0" cy="0"/>
          <a:chOff x="0" y="0"/>
          <a:chExt cx="0" cy="0"/>
        </a:xfrm>
      </p:grpSpPr>
      <p:pic>
        <p:nvPicPr>
          <p:cNvPr id="89" name="Google Shape;89;p2" descr="https://lh3.googleusercontent.com/-Tk55LJDFflU/WsHNwwaiKSI/AAAAAAAAB6g/jFfcR8uLDVMfXANO8wdQVpwHcT3NMu_AQCHMYCw/h136/5-mau_slide_powerpoint_dep_ctu.vn_(27).gif"/>
          <p:cNvPicPr preferRelativeResize="0"/>
          <p:nvPr/>
        </p:nvPicPr>
        <p:blipFill rotWithShape="1">
          <a:blip r:embed="rId4">
            <a:alphaModFix/>
          </a:blip>
          <a:srcRect/>
          <a:stretch/>
        </p:blipFill>
        <p:spPr>
          <a:xfrm>
            <a:off x="448993" y="4979963"/>
            <a:ext cx="3032007" cy="1878037"/>
          </a:xfrm>
          <a:prstGeom prst="rect">
            <a:avLst/>
          </a:prstGeom>
          <a:noFill/>
          <a:ln>
            <a:noFill/>
          </a:ln>
        </p:spPr>
      </p:pic>
      <p:pic>
        <p:nvPicPr>
          <p:cNvPr id="90" name="Google Shape;90;p2" descr="https://lh3.googleusercontent.com/-hCZmtIGIYWo/WsHN9xcCJ-I/AAAAAAAAB7c/XZXLuzX8LEgcBZyvQvRyNuKebeDk0QYhwCHMYCw/h136/6-mau_slide_powerpoint_dep_ctu.vn_(38).jpg"/>
          <p:cNvPicPr preferRelativeResize="0"/>
          <p:nvPr/>
        </p:nvPicPr>
        <p:blipFill rotWithShape="1">
          <a:blip r:embed="rId5">
            <a:alphaModFix/>
          </a:blip>
          <a:srcRect/>
          <a:stretch/>
        </p:blipFill>
        <p:spPr>
          <a:xfrm>
            <a:off x="667044" y="440934"/>
            <a:ext cx="3028950" cy="1295400"/>
          </a:xfrm>
          <a:prstGeom prst="rect">
            <a:avLst/>
          </a:prstGeom>
          <a:noFill/>
          <a:ln>
            <a:noFill/>
          </a:ln>
        </p:spPr>
      </p:pic>
      <p:sp>
        <p:nvSpPr>
          <p:cNvPr id="91" name="Google Shape;91;p2"/>
          <p:cNvSpPr/>
          <p:nvPr/>
        </p:nvSpPr>
        <p:spPr>
          <a:xfrm>
            <a:off x="1903751" y="1336536"/>
            <a:ext cx="7879544"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i="0" u="none" strike="noStrike" cap="none" dirty="0" err="1">
                <a:solidFill>
                  <a:schemeClr val="accent4"/>
                </a:solidFill>
                <a:latin typeface="Times New Roman"/>
                <a:ea typeface="Times New Roman"/>
                <a:cs typeface="Times New Roman"/>
                <a:sym typeface="Times New Roman"/>
              </a:rPr>
              <a:t>Chào</a:t>
            </a:r>
            <a:r>
              <a:rPr lang="en-US" sz="5400" b="1" i="0" u="none" strike="noStrike" cap="none" dirty="0">
                <a:solidFill>
                  <a:schemeClr val="accent4"/>
                </a:solidFill>
                <a:latin typeface="Times New Roman"/>
                <a:ea typeface="Times New Roman"/>
                <a:cs typeface="Times New Roman"/>
                <a:sym typeface="Times New Roman"/>
              </a:rPr>
              <a:t> </a:t>
            </a:r>
            <a:r>
              <a:rPr lang="en-US" sz="5400" b="1" i="0" u="none" strike="noStrike" cap="none" dirty="0" err="1">
                <a:solidFill>
                  <a:schemeClr val="accent4"/>
                </a:solidFill>
                <a:latin typeface="Times New Roman"/>
                <a:ea typeface="Times New Roman"/>
                <a:cs typeface="Times New Roman"/>
                <a:sym typeface="Times New Roman"/>
              </a:rPr>
              <a:t>mừng</a:t>
            </a:r>
            <a:r>
              <a:rPr lang="en-US" sz="5400" b="1" i="0" u="none" strike="noStrike" cap="none" dirty="0">
                <a:solidFill>
                  <a:schemeClr val="accent4"/>
                </a:solidFill>
                <a:latin typeface="Times New Roman"/>
                <a:ea typeface="Times New Roman"/>
                <a:cs typeface="Times New Roman"/>
                <a:sym typeface="Times New Roman"/>
              </a:rPr>
              <a:t> </a:t>
            </a:r>
            <a:r>
              <a:rPr lang="en-US" sz="5400" b="1" i="0" u="none" strike="noStrike" cap="none" dirty="0" err="1">
                <a:solidFill>
                  <a:schemeClr val="accent4"/>
                </a:solidFill>
                <a:latin typeface="Times New Roman"/>
                <a:ea typeface="Times New Roman"/>
                <a:cs typeface="Times New Roman"/>
                <a:sym typeface="Times New Roman"/>
              </a:rPr>
              <a:t>các</a:t>
            </a:r>
            <a:r>
              <a:rPr lang="en-US" sz="5400" b="1" i="0" u="none" strike="noStrike" cap="none" dirty="0">
                <a:solidFill>
                  <a:schemeClr val="accent4"/>
                </a:solidFill>
                <a:latin typeface="Times New Roman"/>
                <a:ea typeface="Times New Roman"/>
                <a:cs typeface="Times New Roman"/>
                <a:sym typeface="Times New Roman"/>
              </a:rPr>
              <a:t> </a:t>
            </a:r>
            <a:r>
              <a:rPr lang="en-US" sz="5400" b="1" i="0" u="none" strike="noStrike" cap="none" dirty="0" err="1">
                <a:solidFill>
                  <a:schemeClr val="accent4"/>
                </a:solidFill>
                <a:latin typeface="Times New Roman"/>
                <a:ea typeface="Times New Roman"/>
                <a:cs typeface="Times New Roman"/>
                <a:sym typeface="Times New Roman"/>
              </a:rPr>
              <a:t>thầy</a:t>
            </a:r>
            <a:r>
              <a:rPr lang="en-US" sz="5400" b="1" i="0" u="none" strike="noStrike" cap="none" dirty="0">
                <a:solidFill>
                  <a:schemeClr val="accent4"/>
                </a:solidFill>
                <a:latin typeface="Times New Roman"/>
                <a:ea typeface="Times New Roman"/>
                <a:cs typeface="Times New Roman"/>
                <a:sym typeface="Times New Roman"/>
              </a:rPr>
              <a:t> </a:t>
            </a:r>
            <a:r>
              <a:rPr lang="en-US" sz="5400" b="1" i="0" u="none" strike="noStrike" cap="none" dirty="0" err="1">
                <a:solidFill>
                  <a:schemeClr val="accent4"/>
                </a:solidFill>
                <a:latin typeface="Times New Roman"/>
                <a:ea typeface="Times New Roman"/>
                <a:cs typeface="Times New Roman"/>
                <a:sym typeface="Times New Roman"/>
              </a:rPr>
              <a:t>cô</a:t>
            </a:r>
            <a:r>
              <a:rPr lang="en-US" sz="5400" b="1" i="0" u="none" strike="noStrike" cap="none" dirty="0">
                <a:solidFill>
                  <a:schemeClr val="accent4"/>
                </a:solidFill>
                <a:latin typeface="Times New Roman"/>
                <a:ea typeface="Times New Roman"/>
                <a:cs typeface="Times New Roman"/>
                <a:sym typeface="Times New Roman"/>
              </a:rPr>
              <a:t> </a:t>
            </a:r>
            <a:endParaRPr dirty="0"/>
          </a:p>
          <a:p>
            <a:pPr marL="0" marR="0" lvl="0" indent="0" algn="ctr" rtl="0">
              <a:spcBef>
                <a:spcPts val="0"/>
              </a:spcBef>
              <a:spcAft>
                <a:spcPts val="0"/>
              </a:spcAft>
              <a:buNone/>
            </a:pPr>
            <a:r>
              <a:rPr lang="en-US" sz="5400" b="1" i="0" u="none" strike="noStrike" cap="none" dirty="0" err="1">
                <a:solidFill>
                  <a:schemeClr val="accent4"/>
                </a:solidFill>
                <a:latin typeface="Times New Roman"/>
                <a:ea typeface="Times New Roman"/>
                <a:cs typeface="Times New Roman"/>
                <a:sym typeface="Times New Roman"/>
              </a:rPr>
              <a:t>về</a:t>
            </a:r>
            <a:r>
              <a:rPr lang="en-US" sz="5400" b="1" i="0" u="none" strike="noStrike" cap="none" dirty="0">
                <a:solidFill>
                  <a:schemeClr val="accent4"/>
                </a:solidFill>
                <a:latin typeface="Times New Roman"/>
                <a:ea typeface="Times New Roman"/>
                <a:cs typeface="Times New Roman"/>
                <a:sym typeface="Times New Roman"/>
              </a:rPr>
              <a:t> </a:t>
            </a:r>
            <a:r>
              <a:rPr lang="en-US" sz="5400" b="1" i="0" u="none" strike="noStrike" cap="none" dirty="0" err="1">
                <a:solidFill>
                  <a:schemeClr val="accent4"/>
                </a:solidFill>
                <a:latin typeface="Times New Roman"/>
                <a:ea typeface="Times New Roman"/>
                <a:cs typeface="Times New Roman"/>
                <a:sym typeface="Times New Roman"/>
              </a:rPr>
              <a:t>dự</a:t>
            </a:r>
            <a:r>
              <a:rPr lang="en-US" sz="5400" b="1" i="0" u="none" strike="noStrike" cap="none" dirty="0">
                <a:solidFill>
                  <a:schemeClr val="accent4"/>
                </a:solidFill>
                <a:latin typeface="Times New Roman"/>
                <a:ea typeface="Times New Roman"/>
                <a:cs typeface="Times New Roman"/>
                <a:sym typeface="Times New Roman"/>
              </a:rPr>
              <a:t> </a:t>
            </a:r>
            <a:r>
              <a:rPr lang="en-US" sz="5400" b="1" i="0" u="none" strike="noStrike" cap="none" dirty="0" err="1">
                <a:solidFill>
                  <a:schemeClr val="accent4"/>
                </a:solidFill>
                <a:latin typeface="Times New Roman"/>
                <a:ea typeface="Times New Roman"/>
                <a:cs typeface="Times New Roman"/>
                <a:sym typeface="Times New Roman"/>
              </a:rPr>
              <a:t>giờ</a:t>
            </a:r>
            <a:r>
              <a:rPr lang="en-US" sz="5400" b="1" i="0" u="none" strike="noStrike" cap="none" dirty="0">
                <a:solidFill>
                  <a:schemeClr val="accent4"/>
                </a:solidFill>
                <a:latin typeface="Times New Roman"/>
                <a:ea typeface="Times New Roman"/>
                <a:cs typeface="Times New Roman"/>
                <a:sym typeface="Times New Roman"/>
              </a:rPr>
              <a:t> </a:t>
            </a:r>
            <a:r>
              <a:rPr lang="en-US" sz="5400" b="1" i="0" u="none" strike="noStrike" cap="none" dirty="0" err="1">
                <a:solidFill>
                  <a:schemeClr val="accent4"/>
                </a:solidFill>
                <a:latin typeface="Times New Roman"/>
                <a:ea typeface="Times New Roman"/>
                <a:cs typeface="Times New Roman"/>
                <a:sym typeface="Times New Roman"/>
              </a:rPr>
              <a:t>thăm</a:t>
            </a:r>
            <a:r>
              <a:rPr lang="en-US" sz="5400" b="1" i="0" u="none" strike="noStrike" cap="none" dirty="0">
                <a:solidFill>
                  <a:schemeClr val="accent4"/>
                </a:solidFill>
                <a:latin typeface="Times New Roman"/>
                <a:ea typeface="Times New Roman"/>
                <a:cs typeface="Times New Roman"/>
                <a:sym typeface="Times New Roman"/>
              </a:rPr>
              <a:t> </a:t>
            </a:r>
            <a:r>
              <a:rPr lang="en-US" sz="5400" b="1" i="0" u="none" strike="noStrike" cap="none" dirty="0" err="1">
                <a:solidFill>
                  <a:schemeClr val="accent4"/>
                </a:solidFill>
                <a:latin typeface="Times New Roman"/>
                <a:ea typeface="Times New Roman"/>
                <a:cs typeface="Times New Roman"/>
                <a:sym typeface="Times New Roman"/>
              </a:rPr>
              <a:t>lớp</a:t>
            </a:r>
            <a:endParaRPr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5428" y="413656"/>
            <a:ext cx="11553372" cy="788535"/>
          </a:xfrm>
        </p:spPr>
        <p:txBody>
          <a:bodyPr>
            <a:normAutofit/>
          </a:bodyPr>
          <a:lstStyle/>
          <a:p>
            <a:r>
              <a:rPr lang="en-US" sz="4000" b="1" dirty="0" err="1" smtClean="0"/>
              <a:t>Quan</a:t>
            </a:r>
            <a:r>
              <a:rPr lang="en-US" sz="4000" b="1" dirty="0" smtClean="0"/>
              <a:t> </a:t>
            </a:r>
            <a:r>
              <a:rPr lang="en-US" sz="4000" b="1" dirty="0" err="1" smtClean="0"/>
              <a:t>sát</a:t>
            </a:r>
            <a:r>
              <a:rPr lang="en-US" sz="4000" b="1" dirty="0" smtClean="0"/>
              <a:t> </a:t>
            </a:r>
            <a:r>
              <a:rPr lang="en-US" sz="4000" b="1" dirty="0" err="1" smtClean="0"/>
              <a:t>một</a:t>
            </a:r>
            <a:r>
              <a:rPr lang="en-US" sz="4000" b="1" dirty="0" smtClean="0"/>
              <a:t> </a:t>
            </a:r>
            <a:r>
              <a:rPr lang="en-US" sz="4000" b="1" dirty="0" err="1" smtClean="0"/>
              <a:t>số</a:t>
            </a:r>
            <a:r>
              <a:rPr lang="en-US" sz="4000" b="1" dirty="0" smtClean="0"/>
              <a:t> </a:t>
            </a:r>
            <a:r>
              <a:rPr lang="en-US" sz="4000" b="1" dirty="0" err="1" smtClean="0"/>
              <a:t>hình</a:t>
            </a:r>
            <a:r>
              <a:rPr lang="en-US" sz="4000" b="1" dirty="0" smtClean="0"/>
              <a:t> </a:t>
            </a:r>
            <a:r>
              <a:rPr lang="en-US" sz="4000" b="1" dirty="0" err="1" smtClean="0"/>
              <a:t>ảnh</a:t>
            </a:r>
            <a:r>
              <a:rPr lang="en-US" sz="4000" b="1" dirty="0" smtClean="0"/>
              <a:t> an </a:t>
            </a:r>
            <a:r>
              <a:rPr lang="en-US" sz="4000" b="1" dirty="0" err="1" smtClean="0"/>
              <a:t>toàn</a:t>
            </a:r>
            <a:r>
              <a:rPr lang="en-US" sz="4000" b="1" dirty="0" smtClean="0"/>
              <a:t> </a:t>
            </a:r>
            <a:r>
              <a:rPr lang="en-US" sz="4000" b="1" dirty="0" err="1" smtClean="0"/>
              <a:t>điện</a:t>
            </a:r>
            <a:endParaRPr lang="en-US" sz="4000" b="1" dirty="0"/>
          </a:p>
        </p:txBody>
      </p:sp>
      <p:pic>
        <p:nvPicPr>
          <p:cNvPr id="3" name="Picture 2"/>
          <p:cNvPicPr>
            <a:picLocks noChangeAspect="1"/>
          </p:cNvPicPr>
          <p:nvPr/>
        </p:nvPicPr>
        <p:blipFill>
          <a:blip r:embed="rId2"/>
          <a:stretch>
            <a:fillRect/>
          </a:stretch>
        </p:blipFill>
        <p:spPr>
          <a:xfrm>
            <a:off x="674914" y="1202190"/>
            <a:ext cx="5445706" cy="5568723"/>
          </a:xfrm>
          <a:prstGeom prst="rect">
            <a:avLst/>
          </a:prstGeom>
        </p:spPr>
      </p:pic>
      <p:pic>
        <p:nvPicPr>
          <p:cNvPr id="4" name="Picture 3"/>
          <p:cNvPicPr>
            <a:picLocks noChangeAspect="1"/>
          </p:cNvPicPr>
          <p:nvPr/>
        </p:nvPicPr>
        <p:blipFill>
          <a:blip r:embed="rId3"/>
          <a:stretch>
            <a:fillRect/>
          </a:stretch>
        </p:blipFill>
        <p:spPr>
          <a:xfrm>
            <a:off x="6644725" y="1202191"/>
            <a:ext cx="5140875" cy="5568723"/>
          </a:xfrm>
          <a:prstGeom prst="rect">
            <a:avLst/>
          </a:prstGeom>
        </p:spPr>
      </p:pic>
    </p:spTree>
    <p:extLst>
      <p:ext uri="{BB962C8B-B14F-4D97-AF65-F5344CB8AC3E}">
        <p14:creationId xmlns:p14="http://schemas.microsoft.com/office/powerpoint/2010/main" val="176694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16" presetClass="entr" presetSubtype="21"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5" name="Google Shape;117;p2" descr="Ảnh động Powerpoint CTU">
            <a:hlinkClick r:id="rId3"/>
          </p:cNvPr>
          <p:cNvPicPr preferRelativeResize="0"/>
          <p:nvPr/>
        </p:nvPicPr>
        <p:blipFill rotWithShape="1">
          <a:blip r:embed="rId4">
            <a:alphaModFix/>
          </a:blip>
          <a:srcRect/>
          <a:stretch/>
        </p:blipFill>
        <p:spPr>
          <a:xfrm>
            <a:off x="10004318" y="212896"/>
            <a:ext cx="1784563" cy="1250144"/>
          </a:xfrm>
          <a:prstGeom prst="rect">
            <a:avLst/>
          </a:prstGeom>
          <a:noFill/>
          <a:ln>
            <a:noFill/>
          </a:ln>
        </p:spPr>
      </p:pic>
      <p:sp>
        <p:nvSpPr>
          <p:cNvPr id="6" name="Rectangle 5"/>
          <p:cNvSpPr/>
          <p:nvPr/>
        </p:nvSpPr>
        <p:spPr>
          <a:xfrm>
            <a:off x="1051560" y="353836"/>
            <a:ext cx="5859296" cy="584775"/>
          </a:xfrm>
          <a:prstGeom prst="rect">
            <a:avLst/>
          </a:prstGeom>
        </p:spPr>
        <p:txBody>
          <a:bodyPr wrap="none">
            <a:spAutoFit/>
          </a:bodyPr>
          <a:lstStyle/>
          <a:p>
            <a:pPr lvl="0"/>
            <a:r>
              <a:rPr lang="en-US" sz="3200" b="1" u="sng" dirty="0" smtClean="0">
                <a:latin typeface="Times New Roman" panose="02020603050405020304" pitchFamily="18" charset="0"/>
                <a:cs typeface="Times New Roman" panose="02020603050405020304" pitchFamily="18" charset="0"/>
              </a:rPr>
              <a:t>I. </a:t>
            </a:r>
            <a:r>
              <a:rPr lang="en-US" sz="3200" b="1" u="sng" dirty="0" err="1">
                <a:latin typeface="Times New Roman" panose="02020603050405020304" pitchFamily="18" charset="0"/>
                <a:cs typeface="Times New Roman" panose="02020603050405020304" pitchFamily="18" charset="0"/>
              </a:rPr>
              <a:t>Một</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số</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biện</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pháp</a:t>
            </a:r>
            <a:r>
              <a:rPr lang="en-US" sz="3200" b="1" u="sng" dirty="0">
                <a:latin typeface="Times New Roman" panose="02020603050405020304" pitchFamily="18" charset="0"/>
                <a:cs typeface="Times New Roman" panose="02020603050405020304" pitchFamily="18" charset="0"/>
              </a:rPr>
              <a:t> an </a:t>
            </a:r>
            <a:r>
              <a:rPr lang="en-US" sz="3200" b="1" u="sng" dirty="0" err="1">
                <a:latin typeface="Times New Roman" panose="02020603050405020304" pitchFamily="18" charset="0"/>
                <a:cs typeface="Times New Roman" panose="02020603050405020304" pitchFamily="18" charset="0"/>
              </a:rPr>
              <a:t>toàn</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điện</a:t>
            </a:r>
            <a:endParaRPr lang="en-US" sz="3200" b="1" u="sng" dirty="0">
              <a:latin typeface="Times New Roman" panose="02020603050405020304" pitchFamily="18" charset="0"/>
              <a:cs typeface="Times New Roman" panose="02020603050405020304" pitchFamily="18" charset="0"/>
            </a:endParaRPr>
          </a:p>
        </p:txBody>
      </p:sp>
      <p:sp>
        <p:nvSpPr>
          <p:cNvPr id="7" name="Rectangle 6"/>
          <p:cNvSpPr/>
          <p:nvPr/>
        </p:nvSpPr>
        <p:spPr>
          <a:xfrm>
            <a:off x="1051560" y="1003856"/>
            <a:ext cx="3584636" cy="584775"/>
          </a:xfrm>
          <a:prstGeom prst="rect">
            <a:avLst/>
          </a:prstGeom>
        </p:spPr>
        <p:txBody>
          <a:bodyPr wrap="none">
            <a:spAutoFit/>
          </a:bodyPr>
          <a:lstStyle/>
          <a:p>
            <a:pPr lvl="0"/>
            <a:r>
              <a:rPr lang="en-US" sz="3200" b="1" u="sng" dirty="0" smtClean="0">
                <a:latin typeface="Times New Roman" panose="02020603050405020304" pitchFamily="18" charset="0"/>
                <a:cs typeface="Times New Roman" panose="02020603050405020304" pitchFamily="18" charset="0"/>
              </a:rPr>
              <a:t>2. </a:t>
            </a:r>
            <a:r>
              <a:rPr lang="en-US" sz="3200" b="1" u="sng" dirty="0" err="1" smtClean="0">
                <a:latin typeface="Times New Roman" panose="02020603050405020304" pitchFamily="18" charset="0"/>
                <a:cs typeface="Times New Roman" panose="02020603050405020304" pitchFamily="18" charset="0"/>
              </a:rPr>
              <a:t>Khi</a:t>
            </a:r>
            <a:r>
              <a:rPr lang="en-US" sz="3200" b="1" u="sng" dirty="0" smtClean="0">
                <a:latin typeface="Times New Roman" panose="02020603050405020304" pitchFamily="18" charset="0"/>
                <a:cs typeface="Times New Roman" panose="02020603050405020304" pitchFamily="18" charset="0"/>
              </a:rPr>
              <a:t> </a:t>
            </a:r>
            <a:r>
              <a:rPr lang="en-US" sz="3200" b="1" u="sng" dirty="0" err="1" smtClean="0">
                <a:latin typeface="Times New Roman" panose="02020603050405020304" pitchFamily="18" charset="0"/>
                <a:cs typeface="Times New Roman" panose="02020603050405020304" pitchFamily="18" charset="0"/>
              </a:rPr>
              <a:t>sử</a:t>
            </a:r>
            <a:r>
              <a:rPr lang="en-US" sz="3200" b="1" u="sng" dirty="0" smtClean="0">
                <a:latin typeface="Times New Roman" panose="02020603050405020304" pitchFamily="18" charset="0"/>
                <a:cs typeface="Times New Roman" panose="02020603050405020304" pitchFamily="18" charset="0"/>
              </a:rPr>
              <a:t> </a:t>
            </a:r>
            <a:r>
              <a:rPr lang="en-US" sz="3200" b="1" u="sng" dirty="0" err="1" smtClean="0">
                <a:latin typeface="Times New Roman" panose="02020603050405020304" pitchFamily="18" charset="0"/>
                <a:cs typeface="Times New Roman" panose="02020603050405020304" pitchFamily="18" charset="0"/>
              </a:rPr>
              <a:t>chữa</a:t>
            </a:r>
            <a:r>
              <a:rPr lang="en-US" sz="3200" b="1" u="sng" dirty="0" smtClean="0">
                <a:latin typeface="Times New Roman" panose="02020603050405020304" pitchFamily="18" charset="0"/>
                <a:cs typeface="Times New Roman" panose="02020603050405020304" pitchFamily="18" charset="0"/>
              </a:rPr>
              <a:t> </a:t>
            </a:r>
            <a:r>
              <a:rPr lang="en-US" sz="3200" b="1" u="sng" dirty="0" err="1" smtClean="0">
                <a:latin typeface="Times New Roman" panose="02020603050405020304" pitchFamily="18" charset="0"/>
                <a:cs typeface="Times New Roman" panose="02020603050405020304" pitchFamily="18" charset="0"/>
              </a:rPr>
              <a:t>điện</a:t>
            </a:r>
            <a:endParaRPr lang="en-US" sz="3200" b="1" u="sng"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5"/>
          <a:stretch>
            <a:fillRect/>
          </a:stretch>
        </p:blipFill>
        <p:spPr>
          <a:xfrm>
            <a:off x="8401164" y="2610548"/>
            <a:ext cx="3026229" cy="2128119"/>
          </a:xfrm>
          <a:prstGeom prst="rect">
            <a:avLst/>
          </a:prstGeom>
        </p:spPr>
      </p:pic>
      <p:sp>
        <p:nvSpPr>
          <p:cNvPr id="11" name="Rectangle 10"/>
          <p:cNvSpPr/>
          <p:nvPr/>
        </p:nvSpPr>
        <p:spPr>
          <a:xfrm>
            <a:off x="1051560" y="5080294"/>
            <a:ext cx="9312165" cy="553357"/>
          </a:xfrm>
          <a:prstGeom prst="rect">
            <a:avLst/>
          </a:prstGeom>
        </p:spPr>
        <p:txBody>
          <a:bodyPr wrap="none">
            <a:spAutoFit/>
          </a:bodyPr>
          <a:lstStyle/>
          <a:p>
            <a:pPr algn="just">
              <a:lnSpc>
                <a:spcPct val="107000"/>
              </a:lnSpc>
              <a:spcAft>
                <a:spcPts val="800"/>
              </a:spcAft>
            </a:pPr>
            <a:r>
              <a:rPr lang="en-US" sz="2800" dirty="0">
                <a:latin typeface="Times New Roman" panose="02020603050405020304" pitchFamily="18" charset="0"/>
                <a:ea typeface="Arial" panose="020B0604020202020204" pitchFamily="34" charset="0"/>
                <a:cs typeface="Times New Roman" panose="02020603050405020304" pitchFamily="18" charset="0"/>
              </a:rPr>
              <a:t>1.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Chỉ</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ra</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nguyên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nhân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gây</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mất</a:t>
            </a:r>
            <a:r>
              <a:rPr lang="en-US" sz="2800" i="1" dirty="0">
                <a:latin typeface="Times New Roman" panose="02020603050405020304" pitchFamily="18" charset="0"/>
                <a:ea typeface="Calibri" panose="020F0502020204030204" pitchFamily="34" charset="0"/>
                <a:cs typeface="Times New Roman" panose="02020603050405020304" pitchFamily="18" charset="0"/>
              </a:rPr>
              <a:t> an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toàn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điện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48484A"/>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48484A"/>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i="1" dirty="0" smtClean="0">
                <a:solidFill>
                  <a:srgbClr val="48484A"/>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1051560" y="5625859"/>
            <a:ext cx="10917190" cy="1014380"/>
          </a:xfrm>
          <a:prstGeom prst="rect">
            <a:avLst/>
          </a:prstGeom>
        </p:spPr>
        <p:txBody>
          <a:bodyPr wrap="square">
            <a:spAutoFit/>
          </a:bodyPr>
          <a:lstStyle/>
          <a:p>
            <a:pPr algn="just">
              <a:lnSpc>
                <a:spcPct val="107000"/>
              </a:lnSpc>
              <a:spcAft>
                <a:spcPts val="800"/>
              </a:spcAft>
            </a:pPr>
            <a:r>
              <a:rPr lang="en-US" sz="2800" i="1" dirty="0">
                <a:latin typeface="Times New Roman" panose="02020603050405020304" pitchFamily="18" charset="0"/>
                <a:ea typeface="Arial" panose="020B0604020202020204" pitchFamily="34" charset="0"/>
                <a:cs typeface="Times New Roman" panose="02020603050405020304" pitchFamily="18" charset="0"/>
              </a:rPr>
              <a:t>2.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Đề</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xuất</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48484A"/>
                </a:solidFill>
                <a:latin typeface="Times New Roman" panose="02020603050405020304" pitchFamily="18" charset="0"/>
                <a:ea typeface="Calibri" panose="020F0502020204030204" pitchFamily="34" charset="0"/>
                <a:cs typeface="Times New Roman" panose="02020603050405020304" pitchFamily="18" charset="0"/>
              </a:rPr>
              <a:t>công</a:t>
            </a:r>
            <a:r>
              <a:rPr lang="en-US" sz="2800" i="1"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48484A"/>
                </a:solidFill>
                <a:latin typeface="Times New Roman" panose="02020603050405020304" pitchFamily="18" charset="0"/>
                <a:ea typeface="Calibri" panose="020F0502020204030204" pitchFamily="34" charset="0"/>
                <a:cs typeface="Times New Roman" panose="02020603050405020304" pitchFamily="18" charset="0"/>
              </a:rPr>
              <a:t>việc</a:t>
            </a:r>
            <a:r>
              <a:rPr lang="en-US" sz="2800" i="1"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48484A"/>
                </a:solidFill>
                <a:latin typeface="Times New Roman" panose="02020603050405020304" pitchFamily="18" charset="0"/>
                <a:ea typeface="Calibri" panose="020F0502020204030204" pitchFamily="34" charset="0"/>
                <a:cs typeface="Times New Roman" panose="02020603050405020304" pitchFamily="18" charset="0"/>
              </a:rPr>
              <a:t>cần</a:t>
            </a:r>
            <a:r>
              <a:rPr lang="en-US" sz="2800" i="1"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48484A"/>
                </a:solidFill>
                <a:latin typeface="Times New Roman" panose="02020603050405020304" pitchFamily="18" charset="0"/>
                <a:ea typeface="Calibri" panose="020F0502020204030204" pitchFamily="34" charset="0"/>
                <a:cs typeface="Times New Roman" panose="02020603050405020304" pitchFamily="18" charset="0"/>
              </a:rPr>
              <a:t>làm</a:t>
            </a:r>
            <a:r>
              <a:rPr lang="en-US" sz="2800" i="1"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48484A"/>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i="1"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48484A"/>
                </a:solidFill>
                <a:latin typeface="Times New Roman" panose="02020603050405020304" pitchFamily="18" charset="0"/>
                <a:ea typeface="Calibri" panose="020F0502020204030204" pitchFamily="34" charset="0"/>
                <a:cs typeface="Times New Roman" panose="02020603050405020304" pitchFamily="18" charset="0"/>
              </a:rPr>
              <a:t>đảm</a:t>
            </a:r>
            <a:r>
              <a:rPr lang="en-US" sz="2800" i="1"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800" i="1" dirty="0">
                <a:latin typeface="Times New Roman" panose="02020603050405020304" pitchFamily="18" charset="0"/>
                <a:ea typeface="Calibri" panose="020F0502020204030204" pitchFamily="34" charset="0"/>
                <a:cs typeface="Times New Roman" panose="02020603050405020304" pitchFamily="18" charset="0"/>
              </a:rPr>
              <a:t> an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toàn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điện</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48484A"/>
                </a:solidFill>
                <a:latin typeface="Times New Roman" panose="02020603050405020304" pitchFamily="18" charset="0"/>
                <a:ea typeface="Calibri" panose="020F0502020204030204" pitchFamily="34" charset="0"/>
                <a:cs typeface="Times New Roman" panose="02020603050405020304" pitchFamily="18" charset="0"/>
              </a:rPr>
              <a:t>khi</a:t>
            </a:r>
            <a:r>
              <a:rPr lang="en-US" sz="2800" i="1"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48484A"/>
                </a:solidFill>
                <a:latin typeface="Times New Roman" panose="02020603050405020304" pitchFamily="18" charset="0"/>
                <a:ea typeface="Calibri" panose="020F0502020204030204" pitchFamily="34" charset="0"/>
                <a:cs typeface="Times New Roman" panose="02020603050405020304" pitchFamily="18" charset="0"/>
              </a:rPr>
              <a:t>sửa</a:t>
            </a:r>
            <a:r>
              <a:rPr lang="en-US" sz="2800" i="1"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48484A"/>
                </a:solidFill>
                <a:latin typeface="Times New Roman" panose="02020603050405020304" pitchFamily="18" charset="0"/>
                <a:ea typeface="Calibri" panose="020F0502020204030204" pitchFamily="34" charset="0"/>
                <a:cs typeface="Times New Roman" panose="02020603050405020304" pitchFamily="18" charset="0"/>
              </a:rPr>
              <a:t>chữa</a:t>
            </a:r>
            <a:r>
              <a:rPr lang="en-US" sz="2800" i="1"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 ở </a:t>
            </a:r>
            <a:r>
              <a:rPr lang="en-US" sz="2800" i="1" dirty="0" err="1">
                <a:solidFill>
                  <a:srgbClr val="48484A"/>
                </a:solidFill>
                <a:latin typeface="Times New Roman" panose="02020603050405020304" pitchFamily="18" charset="0"/>
                <a:ea typeface="Calibri" panose="020F0502020204030204" pitchFamily="34" charset="0"/>
                <a:cs typeface="Times New Roman" panose="02020603050405020304" pitchFamily="18" charset="0"/>
              </a:rPr>
              <a:t>các</a:t>
            </a:r>
            <a:r>
              <a:rPr lang="en-US" sz="2800" i="1"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tình</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huống</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i="1" dirty="0">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a:solidFill>
                  <a:srgbClr val="48484A"/>
                </a:solidFill>
                <a:latin typeface="Times New Roman" panose="02020603050405020304" pitchFamily="18" charset="0"/>
                <a:ea typeface="Calibri" panose="020F0502020204030204" pitchFamily="34" charset="0"/>
                <a:cs typeface="Times New Roman" panose="02020603050405020304" pitchFamily="18" charset="0"/>
              </a:rPr>
              <a:t>trong</a:t>
            </a:r>
            <a:r>
              <a:rPr lang="en-US" sz="2800" i="1"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i="1" dirty="0" err="1" smtClean="0">
                <a:solidFill>
                  <a:srgbClr val="48484A"/>
                </a:solidFill>
                <a:latin typeface="Times New Roman" panose="02020603050405020304" pitchFamily="18" charset="0"/>
                <a:ea typeface="Calibri" panose="020F0502020204030204" pitchFamily="34" charset="0"/>
                <a:cs typeface="Times New Roman" panose="02020603050405020304" pitchFamily="18" charset="0"/>
              </a:rPr>
              <a:t>hình</a:t>
            </a:r>
            <a:r>
              <a:rPr lang="en-US" sz="2800" i="1" dirty="0" smtClean="0">
                <a:solidFill>
                  <a:srgbClr val="48484A"/>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3" name="Picture 12"/>
          <p:cNvPicPr>
            <a:picLocks noChangeAspect="1"/>
          </p:cNvPicPr>
          <p:nvPr/>
        </p:nvPicPr>
        <p:blipFill>
          <a:blip r:embed="rId6"/>
          <a:stretch>
            <a:fillRect/>
          </a:stretch>
        </p:blipFill>
        <p:spPr>
          <a:xfrm>
            <a:off x="1189981" y="1684353"/>
            <a:ext cx="2438611" cy="688908"/>
          </a:xfrm>
          <a:prstGeom prst="rect">
            <a:avLst/>
          </a:prstGeom>
        </p:spPr>
      </p:pic>
      <p:pic>
        <p:nvPicPr>
          <p:cNvPr id="14" name="Picture 13"/>
          <p:cNvPicPr/>
          <p:nvPr/>
        </p:nvPicPr>
        <p:blipFill>
          <a:blip r:embed="rId7"/>
          <a:stretch>
            <a:fillRect/>
          </a:stretch>
        </p:blipFill>
        <p:spPr>
          <a:xfrm>
            <a:off x="1428348" y="2599174"/>
            <a:ext cx="3207848" cy="2218337"/>
          </a:xfrm>
          <a:prstGeom prst="rect">
            <a:avLst/>
          </a:prstGeom>
        </p:spPr>
      </p:pic>
      <p:pic>
        <p:nvPicPr>
          <p:cNvPr id="15" name="Picture 14"/>
          <p:cNvPicPr>
            <a:picLocks noChangeAspect="1"/>
          </p:cNvPicPr>
          <p:nvPr/>
        </p:nvPicPr>
        <p:blipFill>
          <a:blip r:embed="rId8"/>
          <a:stretch>
            <a:fillRect/>
          </a:stretch>
        </p:blipFill>
        <p:spPr>
          <a:xfrm>
            <a:off x="4920611" y="2570704"/>
            <a:ext cx="2986366" cy="2128119"/>
          </a:xfrm>
          <a:prstGeom prst="rect">
            <a:avLst/>
          </a:prstGeom>
        </p:spPr>
      </p:pic>
      <p:sp>
        <p:nvSpPr>
          <p:cNvPr id="16" name="Rectangle 15"/>
          <p:cNvSpPr/>
          <p:nvPr/>
        </p:nvSpPr>
        <p:spPr>
          <a:xfrm>
            <a:off x="3748230" y="1857671"/>
            <a:ext cx="7007046" cy="552459"/>
          </a:xfrm>
          <a:prstGeom prst="rect">
            <a:avLst/>
          </a:prstGeom>
        </p:spPr>
        <p:txBody>
          <a:bodyPr wrap="none">
            <a:spAutoFit/>
          </a:bodyPr>
          <a:lstStyle/>
          <a:p>
            <a:pPr indent="88900">
              <a:lnSpc>
                <a:spcPct val="115000"/>
              </a:lnSpc>
              <a:spcAft>
                <a:spcPts val="600"/>
              </a:spcAft>
            </a:pPr>
            <a:r>
              <a:rPr lang="en-US" sz="2600" i="1" dirty="0" smtClean="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Hình</a:t>
            </a:r>
            <a:r>
              <a:rPr lang="en-US" sz="2600" i="1" dirty="0">
                <a:latin typeface="Times New Roman" panose="02020603050405020304" pitchFamily="18" charset="0"/>
                <a:ea typeface="Times New Roman" panose="02020603050405020304" pitchFamily="18" charset="0"/>
              </a:rPr>
              <a:t> 12.3 </a:t>
            </a:r>
            <a:r>
              <a:rPr lang="en-US" sz="2600" i="1" dirty="0" err="1">
                <a:latin typeface="Times New Roman" panose="02020603050405020304" pitchFamily="18" charset="0"/>
                <a:ea typeface="Times New Roman" panose="02020603050405020304" pitchFamily="18" charset="0"/>
              </a:rPr>
              <a:t>Sửa</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chữa</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điện</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không</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đảm</a:t>
            </a:r>
            <a:r>
              <a:rPr lang="en-US" sz="2600" i="1" dirty="0">
                <a:latin typeface="Times New Roman" panose="02020603050405020304" pitchFamily="18" charset="0"/>
                <a:ea typeface="Times New Roman" panose="02020603050405020304" pitchFamily="18" charset="0"/>
              </a:rPr>
              <a:t> </a:t>
            </a:r>
            <a:r>
              <a:rPr lang="en-US" sz="2600" i="1" dirty="0" err="1">
                <a:latin typeface="Times New Roman" panose="02020603050405020304" pitchFamily="18" charset="0"/>
                <a:ea typeface="Times New Roman" panose="02020603050405020304" pitchFamily="18" charset="0"/>
              </a:rPr>
              <a:t>bảo</a:t>
            </a:r>
            <a:r>
              <a:rPr lang="en-US" sz="2600" i="1" dirty="0">
                <a:latin typeface="Times New Roman" panose="02020603050405020304" pitchFamily="18" charset="0"/>
                <a:ea typeface="Times New Roman" panose="02020603050405020304" pitchFamily="18" charset="0"/>
              </a:rPr>
              <a:t> an </a:t>
            </a:r>
            <a:r>
              <a:rPr lang="en-US" sz="2600" i="1" dirty="0" err="1" smtClean="0">
                <a:latin typeface="Times New Roman" panose="02020603050405020304" pitchFamily="18" charset="0"/>
                <a:ea typeface="Times New Roman" panose="02020603050405020304" pitchFamily="18" charset="0"/>
              </a:rPr>
              <a:t>toàn</a:t>
            </a:r>
            <a:r>
              <a:rPr lang="en-US" sz="2600" i="1" dirty="0">
                <a:latin typeface="Times New Roman" panose="02020603050405020304" pitchFamily="18" charset="0"/>
                <a:ea typeface="Times New Roman" panose="02020603050405020304" pitchFamily="18" charset="0"/>
              </a:rPr>
              <a:t>.</a:t>
            </a:r>
            <a:endParaRPr lang="en-US" sz="26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65300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fade">
                                      <p:cBhvr>
                                        <p:cTn id="29" dur="1000"/>
                                        <p:tgtEl>
                                          <p:spTgt spid="15"/>
                                        </p:tgtEl>
                                      </p:cBhvr>
                                    </p:animEffect>
                                    <p:anim calcmode="lin" valueType="num">
                                      <p:cBhvr>
                                        <p:cTn id="30" dur="1000" fill="hold"/>
                                        <p:tgtEl>
                                          <p:spTgt spid="15"/>
                                        </p:tgtEl>
                                        <p:attrNameLst>
                                          <p:attrName>ppt_x</p:attrName>
                                        </p:attrNameLst>
                                      </p:cBhvr>
                                      <p:tavLst>
                                        <p:tav tm="0">
                                          <p:val>
                                            <p:strVal val="#ppt_x"/>
                                          </p:val>
                                        </p:tav>
                                        <p:tav tm="100000">
                                          <p:val>
                                            <p:strVal val="#ppt_x"/>
                                          </p:val>
                                        </p:tav>
                                      </p:tavLst>
                                    </p:anim>
                                    <p:anim calcmode="lin" valueType="num">
                                      <p:cBhvr>
                                        <p:cTn id="31" dur="1000" fill="hold"/>
                                        <p:tgtEl>
                                          <p:spTgt spid="15"/>
                                        </p:tgtEl>
                                        <p:attrNameLst>
                                          <p:attrName>ppt_y</p:attrName>
                                        </p:attrNameLst>
                                      </p:cBhvr>
                                      <p:tavLst>
                                        <p:tav tm="0">
                                          <p:val>
                                            <p:strVal val="#ppt_y+.1"/>
                                          </p:val>
                                        </p:tav>
                                        <p:tav tm="100000">
                                          <p:val>
                                            <p:strVal val="#ppt_y"/>
                                          </p:val>
                                        </p:tav>
                                      </p:tavLst>
                                    </p:anim>
                                  </p:childTnLst>
                                </p:cTn>
                              </p:par>
                              <p:par>
                                <p:cTn id="32" presetID="16" presetClass="entr" presetSubtype="21"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par>
                                <p:cTn id="35" presetID="42"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childTnLst>
                          </p:cTn>
                        </p:par>
                      </p:childTnLst>
                    </p:cTn>
                  </p:par>
                  <p:par>
                    <p:cTn id="45" fill="hold">
                      <p:stCondLst>
                        <p:cond delay="indefinite"/>
                      </p:stCondLst>
                      <p:childTnLst>
                        <p:par>
                          <p:cTn id="46" fill="hold">
                            <p:stCondLst>
                              <p:cond delay="0"/>
                            </p:stCondLst>
                            <p:childTnLst>
                              <p:par>
                                <p:cTn id="47" presetID="21" presetClass="entr" presetSubtype="1"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heel(1)">
                                      <p:cBhvr>
                                        <p:cTn id="49"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p:bldP spid="12" grpId="0"/>
      <p:bldP spid="1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pic>
        <p:nvPicPr>
          <p:cNvPr id="5" name="Google Shape;117;p2" descr="Ảnh động Powerpoint CTU">
            <a:hlinkClick r:id="rId3"/>
          </p:cNvPr>
          <p:cNvPicPr preferRelativeResize="0"/>
          <p:nvPr/>
        </p:nvPicPr>
        <p:blipFill rotWithShape="1">
          <a:blip r:embed="rId4">
            <a:alphaModFix/>
          </a:blip>
          <a:srcRect/>
          <a:stretch/>
        </p:blipFill>
        <p:spPr>
          <a:xfrm>
            <a:off x="10004318" y="212896"/>
            <a:ext cx="1784563" cy="1250144"/>
          </a:xfrm>
          <a:prstGeom prst="rect">
            <a:avLst/>
          </a:prstGeom>
          <a:noFill/>
          <a:ln>
            <a:noFill/>
          </a:ln>
        </p:spPr>
      </p:pic>
      <p:sp>
        <p:nvSpPr>
          <p:cNvPr id="6" name="Rectangle 5"/>
          <p:cNvSpPr/>
          <p:nvPr/>
        </p:nvSpPr>
        <p:spPr>
          <a:xfrm>
            <a:off x="1051560" y="353836"/>
            <a:ext cx="5859296" cy="584775"/>
          </a:xfrm>
          <a:prstGeom prst="rect">
            <a:avLst/>
          </a:prstGeom>
        </p:spPr>
        <p:txBody>
          <a:bodyPr wrap="none">
            <a:spAutoFit/>
          </a:bodyPr>
          <a:lstStyle/>
          <a:p>
            <a:pPr lvl="0"/>
            <a:r>
              <a:rPr lang="en-US" sz="3200" b="1" u="sng" dirty="0" smtClean="0">
                <a:latin typeface="Times New Roman" panose="02020603050405020304" pitchFamily="18" charset="0"/>
                <a:cs typeface="Times New Roman" panose="02020603050405020304" pitchFamily="18" charset="0"/>
              </a:rPr>
              <a:t>I. </a:t>
            </a:r>
            <a:r>
              <a:rPr lang="en-US" sz="3200" b="1" u="sng" dirty="0" err="1">
                <a:latin typeface="Times New Roman" panose="02020603050405020304" pitchFamily="18" charset="0"/>
                <a:cs typeface="Times New Roman" panose="02020603050405020304" pitchFamily="18" charset="0"/>
              </a:rPr>
              <a:t>Một</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số</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biện</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pháp</a:t>
            </a:r>
            <a:r>
              <a:rPr lang="en-US" sz="3200" b="1" u="sng" dirty="0">
                <a:latin typeface="Times New Roman" panose="02020603050405020304" pitchFamily="18" charset="0"/>
                <a:cs typeface="Times New Roman" panose="02020603050405020304" pitchFamily="18" charset="0"/>
              </a:rPr>
              <a:t> an </a:t>
            </a:r>
            <a:r>
              <a:rPr lang="en-US" sz="3200" b="1" u="sng" dirty="0" err="1">
                <a:latin typeface="Times New Roman" panose="02020603050405020304" pitchFamily="18" charset="0"/>
                <a:cs typeface="Times New Roman" panose="02020603050405020304" pitchFamily="18" charset="0"/>
              </a:rPr>
              <a:t>toàn</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điện</a:t>
            </a:r>
            <a:endParaRPr lang="en-US" sz="3200" b="1" u="sng" dirty="0">
              <a:latin typeface="Times New Roman" panose="02020603050405020304" pitchFamily="18" charset="0"/>
              <a:cs typeface="Times New Roman" panose="02020603050405020304" pitchFamily="18" charset="0"/>
            </a:endParaRPr>
          </a:p>
        </p:txBody>
      </p:sp>
      <p:sp>
        <p:nvSpPr>
          <p:cNvPr id="7" name="Rectangle 6"/>
          <p:cNvSpPr/>
          <p:nvPr/>
        </p:nvSpPr>
        <p:spPr>
          <a:xfrm>
            <a:off x="1051560" y="1003856"/>
            <a:ext cx="2935419" cy="584775"/>
          </a:xfrm>
          <a:prstGeom prst="rect">
            <a:avLst/>
          </a:prstGeom>
        </p:spPr>
        <p:txBody>
          <a:bodyPr wrap="none">
            <a:spAutoFit/>
          </a:bodyPr>
          <a:lstStyle/>
          <a:p>
            <a:pPr lvl="0"/>
            <a:r>
              <a:rPr lang="en-US" sz="3200" b="1" u="sng" dirty="0" smtClean="0">
                <a:latin typeface="Times New Roman" panose="02020603050405020304" pitchFamily="18" charset="0"/>
                <a:cs typeface="Times New Roman" panose="02020603050405020304" pitchFamily="18" charset="0"/>
              </a:rPr>
              <a:t>2. </a:t>
            </a:r>
            <a:r>
              <a:rPr lang="en-US" sz="3200" b="1" u="sng" dirty="0" err="1" smtClean="0">
                <a:latin typeface="Times New Roman" panose="02020603050405020304" pitchFamily="18" charset="0"/>
                <a:cs typeface="Times New Roman" panose="02020603050405020304" pitchFamily="18" charset="0"/>
              </a:rPr>
              <a:t>Khi</a:t>
            </a:r>
            <a:r>
              <a:rPr lang="en-US" sz="3200" b="1" u="sng" dirty="0" smtClean="0">
                <a:latin typeface="Times New Roman" panose="02020603050405020304" pitchFamily="18" charset="0"/>
                <a:cs typeface="Times New Roman" panose="02020603050405020304" pitchFamily="18" charset="0"/>
              </a:rPr>
              <a:t> </a:t>
            </a:r>
            <a:r>
              <a:rPr lang="en-US" sz="3200" b="1" u="sng" dirty="0" err="1" smtClean="0">
                <a:latin typeface="Times New Roman" panose="02020603050405020304" pitchFamily="18" charset="0"/>
                <a:cs typeface="Times New Roman" panose="02020603050405020304" pitchFamily="18" charset="0"/>
              </a:rPr>
              <a:t>sửa</a:t>
            </a:r>
            <a:r>
              <a:rPr lang="en-US" sz="3200" b="1" u="sng" dirty="0" smtClean="0">
                <a:latin typeface="Times New Roman" panose="02020603050405020304" pitchFamily="18" charset="0"/>
                <a:cs typeface="Times New Roman" panose="02020603050405020304" pitchFamily="18" charset="0"/>
              </a:rPr>
              <a:t> </a:t>
            </a:r>
            <a:r>
              <a:rPr lang="en-US" sz="3200" b="1" u="sng" dirty="0" err="1" smtClean="0">
                <a:latin typeface="Times New Roman" panose="02020603050405020304" pitchFamily="18" charset="0"/>
                <a:cs typeface="Times New Roman" panose="02020603050405020304" pitchFamily="18" charset="0"/>
              </a:rPr>
              <a:t>chữa</a:t>
            </a:r>
            <a:endParaRPr lang="en-US" sz="3200" b="1" u="sng" dirty="0">
              <a:latin typeface="Times New Roman" panose="02020603050405020304" pitchFamily="18" charset="0"/>
              <a:cs typeface="Times New Roman" panose="02020603050405020304" pitchFamily="18" charset="0"/>
            </a:endParaRPr>
          </a:p>
        </p:txBody>
      </p:sp>
      <p:sp>
        <p:nvSpPr>
          <p:cNvPr id="12" name="Oval 11"/>
          <p:cNvSpPr/>
          <p:nvPr/>
        </p:nvSpPr>
        <p:spPr>
          <a:xfrm>
            <a:off x="3755571" y="1512965"/>
            <a:ext cx="5205271" cy="10014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ea typeface="Times New Roman" panose="02020603050405020304" pitchFamily="18" charset="0"/>
              </a:rPr>
              <a:t>Khi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sửa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chữa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a:t>
            </a:r>
          </a:p>
          <a:p>
            <a:pPr algn="ctr"/>
            <a:endParaRPr lang="en-US" dirty="0"/>
          </a:p>
        </p:txBody>
      </p:sp>
      <p:sp>
        <p:nvSpPr>
          <p:cNvPr id="16" name="Vertical Scroll 15"/>
          <p:cNvSpPr/>
          <p:nvPr/>
        </p:nvSpPr>
        <p:spPr>
          <a:xfrm>
            <a:off x="653142" y="2590799"/>
            <a:ext cx="3512457" cy="4107543"/>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err="1">
                <a:latin typeface="Times New Roman" panose="02020603050405020304" pitchFamily="18" charset="0"/>
                <a:ea typeface="Arial" panose="020B0604020202020204" pitchFamily="34" charset="0"/>
                <a:cs typeface="Times New Roman" panose="02020603050405020304" pitchFamily="18" charset="0"/>
              </a:rPr>
              <a:t>Cắt</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nguồn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điện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và</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treo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biển</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thông</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báo</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trước</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khi</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sửa</a:t>
            </a:r>
            <a:r>
              <a:rPr lang="en-US" sz="2800" dirty="0">
                <a:latin typeface="Times New Roman" panose="02020603050405020304" pitchFamily="18" charset="0"/>
                <a:ea typeface="Arial" panose="020B0604020202020204" pitchFamily="34" charset="0"/>
                <a:cs typeface="Times New Roman" panose="02020603050405020304" pitchFamily="18" charset="0"/>
              </a:rPr>
              <a:t> </a:t>
            </a:r>
            <a:r>
              <a:rPr lang="en-US" sz="2800" dirty="0" err="1">
                <a:latin typeface="Times New Roman" panose="02020603050405020304" pitchFamily="18" charset="0"/>
                <a:ea typeface="Arial" panose="020B0604020202020204" pitchFamily="34" charset="0"/>
                <a:cs typeface="Times New Roman" panose="02020603050405020304" pitchFamily="18" charset="0"/>
              </a:rPr>
              <a:t>chữa</a:t>
            </a:r>
            <a:r>
              <a:rPr lang="en-US" sz="2800" dirty="0">
                <a:latin typeface="Times New Roman" panose="02020603050405020304" pitchFamily="18" charset="0"/>
                <a:ea typeface="Arial" panose="020B0604020202020204" pitchFamily="34" charset="0"/>
                <a:cs typeface="Times New Roman" panose="02020603050405020304" pitchFamily="18" charset="0"/>
              </a:rPr>
              <a:t>.</a:t>
            </a:r>
          </a:p>
          <a:p>
            <a:pPr algn="ctr"/>
            <a:endParaRPr lang="en-US" dirty="0"/>
          </a:p>
        </p:txBody>
      </p:sp>
      <p:sp>
        <p:nvSpPr>
          <p:cNvPr id="17" name="Vertical Scroll 16"/>
          <p:cNvSpPr/>
          <p:nvPr/>
        </p:nvSpPr>
        <p:spPr>
          <a:xfrm>
            <a:off x="7906310" y="2590799"/>
            <a:ext cx="3882571" cy="3947886"/>
          </a:xfrm>
          <a:prstGeom prst="verticalScroll">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đúng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trang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hộ</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cụ</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vệ</a:t>
            </a:r>
            <a:r>
              <a:rPr lang="en-US" sz="2800" dirty="0">
                <a:latin typeface="Times New Roman" panose="02020603050405020304" pitchFamily="18" charset="0"/>
                <a:ea typeface="Calibri" panose="020F0502020204030204" pitchFamily="34" charset="0"/>
                <a:cs typeface="Times New Roman" panose="02020603050405020304" pitchFamily="18" charset="0"/>
              </a:rPr>
              <a:t> an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toàn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mỗi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việc</a:t>
            </a:r>
            <a:endParaRPr lang="en-US" sz="2800" dirty="0">
              <a:latin typeface="Times New Roman" panose="02020603050405020304" pitchFamily="18" charset="0"/>
              <a:cs typeface="Times New Roman" panose="02020603050405020304" pitchFamily="18" charset="0"/>
            </a:endParaRPr>
          </a:p>
          <a:p>
            <a:pPr algn="ctr"/>
            <a:endParaRPr lang="en-US" dirty="0"/>
          </a:p>
        </p:txBody>
      </p:sp>
    </p:spTree>
    <p:extLst>
      <p:ext uri="{BB962C8B-B14F-4D97-AF65-F5344CB8AC3E}">
        <p14:creationId xmlns:p14="http://schemas.microsoft.com/office/powerpoint/2010/main" val="3183631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fade">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1000"/>
                                        <p:tgtEl>
                                          <p:spTgt spid="17"/>
                                        </p:tgtEl>
                                      </p:cBhvr>
                                    </p:animEffect>
                                    <p:anim calcmode="lin" valueType="num">
                                      <p:cBhvr>
                                        <p:cTn id="30" dur="1000" fill="hold"/>
                                        <p:tgtEl>
                                          <p:spTgt spid="17"/>
                                        </p:tgtEl>
                                        <p:attrNameLst>
                                          <p:attrName>ppt_x</p:attrName>
                                        </p:attrNameLst>
                                      </p:cBhvr>
                                      <p:tavLst>
                                        <p:tav tm="0">
                                          <p:val>
                                            <p:strVal val="#ppt_x"/>
                                          </p:val>
                                        </p:tav>
                                        <p:tav tm="100000">
                                          <p:val>
                                            <p:strVal val="#ppt_x"/>
                                          </p:val>
                                        </p:tav>
                                      </p:tavLst>
                                    </p:anim>
                                    <p:anim calcmode="lin" valueType="num">
                                      <p:cBhvr>
                                        <p:cTn id="31"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2" grpId="0" animBg="1"/>
      <p:bldP spid="16" grpId="0" animBg="1"/>
      <p:bldP spid="1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5428" y="413656"/>
            <a:ext cx="11553372" cy="788535"/>
          </a:xfrm>
        </p:spPr>
        <p:txBody>
          <a:bodyPr>
            <a:normAutofit/>
          </a:bodyPr>
          <a:lstStyle/>
          <a:p>
            <a:r>
              <a:rPr lang="en-US" sz="4000" b="1" dirty="0" err="1" smtClean="0"/>
              <a:t>Quan</a:t>
            </a:r>
            <a:r>
              <a:rPr lang="en-US" sz="4000" b="1" dirty="0" smtClean="0"/>
              <a:t> </a:t>
            </a:r>
            <a:r>
              <a:rPr lang="en-US" sz="4000" b="1" dirty="0" err="1" smtClean="0"/>
              <a:t>sát</a:t>
            </a:r>
            <a:r>
              <a:rPr lang="en-US" sz="4000" b="1" dirty="0" smtClean="0"/>
              <a:t> </a:t>
            </a:r>
            <a:r>
              <a:rPr lang="en-US" sz="4000" b="1" dirty="0" err="1" smtClean="0"/>
              <a:t>một</a:t>
            </a:r>
            <a:r>
              <a:rPr lang="en-US" sz="4000" b="1" dirty="0" smtClean="0"/>
              <a:t> </a:t>
            </a:r>
            <a:r>
              <a:rPr lang="en-US" sz="4000" b="1" dirty="0" err="1" smtClean="0"/>
              <a:t>số</a:t>
            </a:r>
            <a:r>
              <a:rPr lang="en-US" sz="4000" b="1" dirty="0" smtClean="0"/>
              <a:t> </a:t>
            </a:r>
            <a:r>
              <a:rPr lang="en-US" sz="4000" b="1" dirty="0" err="1" smtClean="0"/>
              <a:t>hình</a:t>
            </a:r>
            <a:r>
              <a:rPr lang="en-US" sz="4000" b="1" dirty="0" smtClean="0"/>
              <a:t> </a:t>
            </a:r>
            <a:r>
              <a:rPr lang="en-US" sz="4000" b="1" dirty="0" err="1" smtClean="0"/>
              <a:t>ảnh</a:t>
            </a:r>
            <a:r>
              <a:rPr lang="en-US" sz="4000" b="1" dirty="0" smtClean="0"/>
              <a:t> </a:t>
            </a:r>
            <a:r>
              <a:rPr lang="en-US" sz="4000" b="1" dirty="0" err="1" smtClean="0"/>
              <a:t>sửa</a:t>
            </a:r>
            <a:r>
              <a:rPr lang="en-US" sz="4000" b="1" dirty="0" smtClean="0"/>
              <a:t> </a:t>
            </a:r>
            <a:r>
              <a:rPr lang="en-US" sz="4000" b="1" dirty="0" err="1" smtClean="0"/>
              <a:t>chữa</a:t>
            </a:r>
            <a:r>
              <a:rPr lang="en-US" sz="4000" b="1" dirty="0" smtClean="0"/>
              <a:t> </a:t>
            </a:r>
            <a:r>
              <a:rPr lang="en-US" sz="4000" b="1" dirty="0" err="1" smtClean="0"/>
              <a:t>điện</a:t>
            </a:r>
            <a:r>
              <a:rPr lang="en-US" sz="4000" b="1" dirty="0" smtClean="0"/>
              <a:t> an </a:t>
            </a:r>
            <a:r>
              <a:rPr lang="en-US" sz="4000" b="1" dirty="0" err="1" smtClean="0"/>
              <a:t>toàn</a:t>
            </a:r>
            <a:endParaRPr lang="en-US" sz="4000" b="1" dirty="0"/>
          </a:p>
        </p:txBody>
      </p:sp>
      <p:pic>
        <p:nvPicPr>
          <p:cNvPr id="4" name="Picture 3"/>
          <p:cNvPicPr>
            <a:picLocks noChangeAspect="1"/>
          </p:cNvPicPr>
          <p:nvPr/>
        </p:nvPicPr>
        <p:blipFill>
          <a:blip r:embed="rId2"/>
          <a:stretch>
            <a:fillRect/>
          </a:stretch>
        </p:blipFill>
        <p:spPr>
          <a:xfrm>
            <a:off x="4816701" y="1508351"/>
            <a:ext cx="2790825" cy="2143125"/>
          </a:xfrm>
          <a:prstGeom prst="rect">
            <a:avLst/>
          </a:prstGeom>
        </p:spPr>
      </p:pic>
      <p:pic>
        <p:nvPicPr>
          <p:cNvPr id="5" name="Picture 4"/>
          <p:cNvPicPr>
            <a:picLocks noChangeAspect="1"/>
          </p:cNvPicPr>
          <p:nvPr/>
        </p:nvPicPr>
        <p:blipFill>
          <a:blip r:embed="rId3"/>
          <a:stretch>
            <a:fillRect/>
          </a:stretch>
        </p:blipFill>
        <p:spPr>
          <a:xfrm>
            <a:off x="8197169" y="1508350"/>
            <a:ext cx="2924175" cy="2143125"/>
          </a:xfrm>
          <a:prstGeom prst="rect">
            <a:avLst/>
          </a:prstGeom>
        </p:spPr>
      </p:pic>
      <p:pic>
        <p:nvPicPr>
          <p:cNvPr id="6" name="Picture 5"/>
          <p:cNvPicPr>
            <a:picLocks noChangeAspect="1"/>
          </p:cNvPicPr>
          <p:nvPr/>
        </p:nvPicPr>
        <p:blipFill>
          <a:blip r:embed="rId4"/>
          <a:stretch>
            <a:fillRect/>
          </a:stretch>
        </p:blipFill>
        <p:spPr>
          <a:xfrm>
            <a:off x="713694" y="4132262"/>
            <a:ext cx="3023735" cy="2246767"/>
          </a:xfrm>
          <a:prstGeom prst="rect">
            <a:avLst/>
          </a:prstGeom>
        </p:spPr>
      </p:pic>
      <p:pic>
        <p:nvPicPr>
          <p:cNvPr id="7" name="Picture 6"/>
          <p:cNvPicPr>
            <a:picLocks noChangeAspect="1"/>
          </p:cNvPicPr>
          <p:nvPr/>
        </p:nvPicPr>
        <p:blipFill>
          <a:blip r:embed="rId5"/>
          <a:stretch>
            <a:fillRect/>
          </a:stretch>
        </p:blipFill>
        <p:spPr>
          <a:xfrm>
            <a:off x="4816701" y="4163783"/>
            <a:ext cx="2868613" cy="2215245"/>
          </a:xfrm>
          <a:prstGeom prst="rect">
            <a:avLst/>
          </a:prstGeom>
        </p:spPr>
      </p:pic>
      <p:pic>
        <p:nvPicPr>
          <p:cNvPr id="8" name="Picture 7"/>
          <p:cNvPicPr>
            <a:picLocks noChangeAspect="1"/>
          </p:cNvPicPr>
          <p:nvPr/>
        </p:nvPicPr>
        <p:blipFill>
          <a:blip r:embed="rId6"/>
          <a:stretch>
            <a:fillRect/>
          </a:stretch>
        </p:blipFill>
        <p:spPr>
          <a:xfrm>
            <a:off x="8349568" y="4132262"/>
            <a:ext cx="2833689" cy="2246766"/>
          </a:xfrm>
          <a:prstGeom prst="rect">
            <a:avLst/>
          </a:prstGeom>
        </p:spPr>
      </p:pic>
      <p:pic>
        <p:nvPicPr>
          <p:cNvPr id="9" name="Picture 8"/>
          <p:cNvPicPr>
            <a:picLocks noChangeAspect="1"/>
          </p:cNvPicPr>
          <p:nvPr/>
        </p:nvPicPr>
        <p:blipFill>
          <a:blip r:embed="rId7"/>
          <a:stretch>
            <a:fillRect/>
          </a:stretch>
        </p:blipFill>
        <p:spPr>
          <a:xfrm>
            <a:off x="713694" y="1508349"/>
            <a:ext cx="3023735" cy="2091193"/>
          </a:xfrm>
          <a:prstGeom prst="rect">
            <a:avLst/>
          </a:prstGeom>
        </p:spPr>
      </p:pic>
    </p:spTree>
    <p:extLst>
      <p:ext uri="{BB962C8B-B14F-4D97-AF65-F5344CB8AC3E}">
        <p14:creationId xmlns:p14="http://schemas.microsoft.com/office/powerpoint/2010/main" val="82844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4" presetClass="entr" presetSubtype="10" fill="hold"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randombar(horizontal)">
                                      <p:cBhvr>
                                        <p:cTn id="23" dur="500"/>
                                        <p:tgtEl>
                                          <p:spTgt spid="6"/>
                                        </p:tgtEl>
                                      </p:cBhvr>
                                    </p:animEffect>
                                  </p:childTnLst>
                                </p:cTn>
                              </p:par>
                              <p:par>
                                <p:cTn id="24" presetID="14" presetClass="entr" presetSubtype="10" fill="hold" nodeType="with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randombar(horizontal)">
                                      <p:cBhvr>
                                        <p:cTn id="26" dur="500"/>
                                        <p:tgtEl>
                                          <p:spTgt spid="4"/>
                                        </p:tgtEl>
                                      </p:cBhvr>
                                    </p:animEffect>
                                  </p:childTnLst>
                                </p:cTn>
                              </p:par>
                              <p:par>
                                <p:cTn id="27" presetID="14" presetClass="entr" presetSubtype="1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randombar(horizontal)">
                                      <p:cBhvr>
                                        <p:cTn id="29"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2" name="Rectangle 1"/>
          <p:cNvSpPr/>
          <p:nvPr/>
        </p:nvSpPr>
        <p:spPr>
          <a:xfrm>
            <a:off x="629949" y="153173"/>
            <a:ext cx="11203708" cy="1154162"/>
          </a:xfrm>
          <a:prstGeom prst="rect">
            <a:avLst/>
          </a:prstGeom>
        </p:spPr>
        <p:txBody>
          <a:bodyPr wrap="none">
            <a:spAutoFit/>
          </a:bodyPr>
          <a:lstStyle/>
          <a:p>
            <a:pPr lvl="0">
              <a:spcBef>
                <a:spcPts val="300"/>
              </a:spcBef>
              <a:spcAft>
                <a:spcPts val="300"/>
              </a:spcAft>
            </a:pPr>
            <a:r>
              <a:rPr lang="nl-NL" sz="3200" b="1" u="sng" dirty="0">
                <a:latin typeface="Times New Roman" panose="02020603050405020304" pitchFamily="18" charset="0"/>
                <a:ea typeface="Calibri" panose="020F0502020204030204" pitchFamily="34" charset="0"/>
              </a:rPr>
              <a:t>II. </a:t>
            </a:r>
            <a:r>
              <a:rPr lang="en-US" sz="3200" b="1" u="sng" dirty="0" err="1">
                <a:latin typeface="Times New Roman" panose="02020603050405020304" pitchFamily="18" charset="0"/>
                <a:cs typeface="Times New Roman" panose="02020603050405020304" pitchFamily="18" charset="0"/>
              </a:rPr>
              <a:t>Một</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số</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trang</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thiết</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bị</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bảo</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hộ</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và</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dụng</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cụ</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bảo</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vệ</a:t>
            </a:r>
            <a:r>
              <a:rPr lang="en-US" sz="3200" b="1" u="sng" dirty="0">
                <a:latin typeface="Times New Roman" panose="02020603050405020304" pitchFamily="18" charset="0"/>
                <a:cs typeface="Times New Roman" panose="02020603050405020304" pitchFamily="18" charset="0"/>
              </a:rPr>
              <a:t> an </a:t>
            </a:r>
            <a:r>
              <a:rPr lang="en-US" sz="3200" b="1" u="sng" dirty="0" err="1">
                <a:latin typeface="Times New Roman" panose="02020603050405020304" pitchFamily="18" charset="0"/>
                <a:cs typeface="Times New Roman" panose="02020603050405020304" pitchFamily="18" charset="0"/>
              </a:rPr>
              <a:t>toàn</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điện</a:t>
            </a:r>
            <a:r>
              <a:rPr lang="en-US" sz="3200" dirty="0">
                <a:latin typeface="Times New Roman" panose="02020603050405020304" pitchFamily="18" charset="0"/>
                <a:cs typeface="Times New Roman" panose="02020603050405020304" pitchFamily="18" charset="0"/>
              </a:rPr>
              <a:t>.</a:t>
            </a:r>
          </a:p>
          <a:p>
            <a:pPr>
              <a:spcBef>
                <a:spcPts val="300"/>
              </a:spcBef>
              <a:spcAft>
                <a:spcPts val="300"/>
              </a:spcAft>
            </a:pPr>
            <a:endParaRPr lang="en-US" sz="3200" u="sng" dirty="0">
              <a:effectLst/>
              <a:latin typeface="Times New Roman" panose="02020603050405020304" pitchFamily="18" charset="0"/>
              <a:ea typeface="Times New Roman" panose="02020603050405020304" pitchFamily="18" charset="0"/>
            </a:endParaRPr>
          </a:p>
        </p:txBody>
      </p:sp>
      <p:sp>
        <p:nvSpPr>
          <p:cNvPr id="8" name="Rectangle 7"/>
          <p:cNvSpPr/>
          <p:nvPr/>
        </p:nvSpPr>
        <p:spPr>
          <a:xfrm>
            <a:off x="645177" y="794539"/>
            <a:ext cx="3009157" cy="572593"/>
          </a:xfrm>
          <a:prstGeom prst="rect">
            <a:avLst/>
          </a:prstGeom>
        </p:spPr>
        <p:txBody>
          <a:bodyPr wrap="none">
            <a:spAutoFit/>
          </a:bodyPr>
          <a:lstStyle/>
          <a:p>
            <a:pPr algn="just">
              <a:lnSpc>
                <a:spcPct val="120000"/>
              </a:lnSpc>
              <a:spcBef>
                <a:spcPts val="600"/>
              </a:spcBef>
              <a:spcAft>
                <a:spcPts val="600"/>
              </a:spcAft>
            </a:pPr>
            <a:r>
              <a:rPr lang="en-US" sz="2800" b="1" u="sng" dirty="0" smtClean="0">
                <a:latin typeface="Times New Roman" panose="02020603050405020304" pitchFamily="18" charset="0"/>
                <a:ea typeface="Calibri" panose="020F0502020204030204" pitchFamily="34" charset="0"/>
                <a:cs typeface="Times New Roman" panose="02020603050405020304" pitchFamily="18" charset="0"/>
              </a:rPr>
              <a:t>1. </a:t>
            </a:r>
            <a:r>
              <a:rPr lang="en-US" sz="2800" b="1" u="sng" dirty="0" err="1">
                <a:latin typeface="Times New Roman" panose="02020603050405020304" pitchFamily="18" charset="0"/>
                <a:ea typeface="Calibri" panose="020F0502020204030204" pitchFamily="34" charset="0"/>
                <a:cs typeface="Times New Roman" panose="02020603050405020304" pitchFamily="18" charset="0"/>
              </a:rPr>
              <a:t>Trang</a:t>
            </a:r>
            <a:r>
              <a:rPr lang="en-US" sz="2800" b="1" u="sng" dirty="0">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a:latin typeface="Times New Roman" panose="02020603050405020304" pitchFamily="18" charset="0"/>
                <a:ea typeface="Calibri" panose="020F0502020204030204" pitchFamily="34" charset="0"/>
                <a:cs typeface="Times New Roman" panose="02020603050405020304" pitchFamily="18" charset="0"/>
              </a:rPr>
              <a:t>bị</a:t>
            </a:r>
            <a:r>
              <a:rPr lang="en-US" sz="2800" b="1" u="sng" dirty="0">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800" b="1" u="sng" dirty="0">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a:latin typeface="Times New Roman" panose="02020603050405020304" pitchFamily="18" charset="0"/>
                <a:ea typeface="Calibri" panose="020F0502020204030204" pitchFamily="34" charset="0"/>
                <a:cs typeface="Times New Roman" panose="02020603050405020304" pitchFamily="18" charset="0"/>
              </a:rPr>
              <a:t>hộ</a:t>
            </a:r>
            <a:endParaRPr lang="en-US" sz="2800" u="sng"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Shape 709"/>
          <p:cNvPicPr/>
          <p:nvPr/>
        </p:nvPicPr>
        <p:blipFill>
          <a:blip r:embed="rId3"/>
          <a:stretch/>
        </p:blipFill>
        <p:spPr>
          <a:xfrm>
            <a:off x="3737430" y="2385921"/>
            <a:ext cx="5965370" cy="2944097"/>
          </a:xfrm>
          <a:prstGeom prst="rect">
            <a:avLst/>
          </a:prstGeom>
        </p:spPr>
      </p:pic>
      <p:sp>
        <p:nvSpPr>
          <p:cNvPr id="11" name="Rectangle 10"/>
          <p:cNvSpPr/>
          <p:nvPr/>
        </p:nvSpPr>
        <p:spPr>
          <a:xfrm>
            <a:off x="936199" y="5508719"/>
            <a:ext cx="10697029" cy="954107"/>
          </a:xfrm>
          <a:prstGeom prst="rect">
            <a:avLst/>
          </a:prstGeom>
        </p:spPr>
        <p:txBody>
          <a:bodyPr wrap="square">
            <a:spAutoFit/>
          </a:bodyPr>
          <a:lstStyle/>
          <a:p>
            <a:r>
              <a:rPr lang="en-US" sz="2800" i="1" dirty="0" err="1">
                <a:latin typeface="Times New Roman" panose="02020603050405020304" pitchFamily="18" charset="0"/>
                <a:ea typeface="Calibri" panose="020F0502020204030204" pitchFamily="34" charset="0"/>
              </a:rPr>
              <a:t>Quan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sát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Hình</a:t>
            </a:r>
            <a:r>
              <a:rPr lang="en-US" sz="2800" i="1" dirty="0">
                <a:latin typeface="Times New Roman" panose="02020603050405020304" pitchFamily="18" charset="0"/>
                <a:ea typeface="Calibri" panose="020F0502020204030204" pitchFamily="34" charset="0"/>
              </a:rPr>
              <a:t> 12.4 </a:t>
            </a:r>
            <a:r>
              <a:rPr lang="en-US" sz="2800" i="1" dirty="0" err="1">
                <a:latin typeface="Times New Roman" panose="02020603050405020304" pitchFamily="18" charset="0"/>
                <a:ea typeface="Calibri" panose="020F0502020204030204" pitchFamily="34" charset="0"/>
              </a:rPr>
              <a:t>và</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cho</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biết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tên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công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dụng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của</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một</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số</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trang</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bị</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bảo</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hộ</a:t>
            </a:r>
            <a:r>
              <a:rPr lang="en-US" sz="2800" i="1" dirty="0">
                <a:latin typeface="Times New Roman" panose="02020603050405020304" pitchFamily="18" charset="0"/>
                <a:ea typeface="Calibri" panose="020F0502020204030204" pitchFamily="34" charset="0"/>
              </a:rPr>
              <a:t> an </a:t>
            </a:r>
            <a:r>
              <a:rPr lang="en-US" sz="2800" i="1" dirty="0" err="1">
                <a:latin typeface="Times New Roman" panose="02020603050405020304" pitchFamily="18" charset="0"/>
                <a:ea typeface="Calibri" panose="020F0502020204030204" pitchFamily="34" charset="0"/>
              </a:rPr>
              <a:t>toàn</a:t>
            </a:r>
            <a:r>
              <a:rPr lang="en-US" sz="2800" i="1" dirty="0">
                <a:latin typeface="Times New Roman" panose="02020603050405020304" pitchFamily="18" charset="0"/>
                <a:ea typeface="Calibri" panose="020F0502020204030204" pitchFamily="34" charset="0"/>
              </a:rPr>
              <a:t> </a:t>
            </a:r>
            <a:r>
              <a:rPr lang="en-US" sz="2800" i="1" dirty="0" err="1">
                <a:latin typeface="Times New Roman" panose="02020603050405020304" pitchFamily="18" charset="0"/>
                <a:ea typeface="Calibri" panose="020F0502020204030204" pitchFamily="34" charset="0"/>
              </a:rPr>
              <a:t>điện</a:t>
            </a:r>
            <a:r>
              <a:rPr lang="en-US" sz="2800" dirty="0">
                <a:latin typeface="Times New Roman" panose="02020603050405020304" pitchFamily="18" charset="0"/>
                <a:ea typeface="Arial" panose="020B0604020202020204" pitchFamily="34" charset="0"/>
              </a:rPr>
              <a:t> </a:t>
            </a:r>
            <a:endParaRPr lang="en-US" sz="2800" dirty="0"/>
          </a:p>
        </p:txBody>
      </p:sp>
      <p:pic>
        <p:nvPicPr>
          <p:cNvPr id="12" name="Picture 11"/>
          <p:cNvPicPr>
            <a:picLocks noChangeAspect="1"/>
          </p:cNvPicPr>
          <p:nvPr/>
        </p:nvPicPr>
        <p:blipFill>
          <a:blip r:embed="rId4"/>
          <a:stretch>
            <a:fillRect/>
          </a:stretch>
        </p:blipFill>
        <p:spPr>
          <a:xfrm>
            <a:off x="857276" y="1486897"/>
            <a:ext cx="2438350" cy="689099"/>
          </a:xfrm>
          <a:prstGeom prst="rect">
            <a:avLst/>
          </a:prstGeom>
        </p:spPr>
      </p:pic>
      <p:pic>
        <p:nvPicPr>
          <p:cNvPr id="13" name="Picture 12"/>
          <p:cNvPicPr>
            <a:picLocks noChangeAspect="1"/>
          </p:cNvPicPr>
          <p:nvPr/>
        </p:nvPicPr>
        <p:blipFill>
          <a:blip r:embed="rId5"/>
          <a:stretch>
            <a:fillRect/>
          </a:stretch>
        </p:blipFill>
        <p:spPr>
          <a:xfrm>
            <a:off x="3654334" y="1807814"/>
            <a:ext cx="6196121" cy="4709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nodeType="click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circle(in)">
                                      <p:cBhvr>
                                        <p:cTn id="18" dur="20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barn(inVertical)">
                                      <p:cBhvr>
                                        <p:cTn id="23" dur="500"/>
                                        <p:tgtEl>
                                          <p:spTgt spid="13"/>
                                        </p:tgtEl>
                                      </p:cBhvr>
                                    </p:animEffect>
                                  </p:childTnLst>
                                </p:cTn>
                              </p:par>
                              <p:par>
                                <p:cTn id="24" presetID="16" presetClass="entr" presetSubtype="21"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barn(inVertical)">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randombar(horizont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5" name="Rectangle 4"/>
          <p:cNvSpPr/>
          <p:nvPr/>
        </p:nvSpPr>
        <p:spPr>
          <a:xfrm>
            <a:off x="830940" y="1999721"/>
            <a:ext cx="10399487" cy="1126462"/>
          </a:xfrm>
          <a:prstGeom prst="rect">
            <a:avLst/>
          </a:prstGeom>
        </p:spPr>
        <p:txBody>
          <a:bodyPr wrap="square">
            <a:spAutoFit/>
          </a:bodyPr>
          <a:lstStyle/>
          <a:p>
            <a:pPr>
              <a:lnSpc>
                <a:spcPct val="120000"/>
              </a:lnSpc>
              <a:spcAft>
                <a:spcPts val="500"/>
              </a:spcAft>
            </a:pP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hộ</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bảo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vệ</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vận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hành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đặc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biệt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những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người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lắp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đặt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sửa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chữa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điện</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6" name="Rectangle 5"/>
          <p:cNvSpPr/>
          <p:nvPr/>
        </p:nvSpPr>
        <p:spPr>
          <a:xfrm>
            <a:off x="816427" y="3447402"/>
            <a:ext cx="10014856" cy="954107"/>
          </a:xfrm>
          <a:prstGeom prst="rect">
            <a:avLst/>
          </a:prstGeom>
        </p:spPr>
        <p:txBody>
          <a:bodyPr wrap="square">
            <a:spAutoFit/>
          </a:bodyPr>
          <a:lstStyle/>
          <a:p>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Trang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bị</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bảo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hộ</a:t>
            </a:r>
            <a:r>
              <a:rPr lang="en-US" sz="2800" dirty="0">
                <a:latin typeface="Times New Roman" panose="02020603050405020304" pitchFamily="18" charset="0"/>
                <a:ea typeface="Calibri" panose="020F0502020204030204" pitchFamily="34" charset="0"/>
              </a:rPr>
              <a:t> </a:t>
            </a:r>
            <a:r>
              <a:rPr lang="en-US" sz="2800" dirty="0" err="1">
                <a:solidFill>
                  <a:srgbClr val="48484A"/>
                </a:solidFill>
                <a:latin typeface="Times New Roman" panose="02020603050405020304" pitchFamily="18" charset="0"/>
                <a:ea typeface="Calibri" panose="020F0502020204030204" pitchFamily="34" charset="0"/>
              </a:rPr>
              <a:t>báo</a:t>
            </a:r>
            <a:r>
              <a:rPr lang="en-US" sz="2800" dirty="0">
                <a:solidFill>
                  <a:srgbClr val="48484A"/>
                </a:solidFill>
                <a:latin typeface="Times New Roman" panose="02020603050405020304" pitchFamily="18" charset="0"/>
                <a:ea typeface="Calibri" panose="020F0502020204030204" pitchFamily="34" charset="0"/>
              </a:rPr>
              <a:t> </a:t>
            </a:r>
            <a:r>
              <a:rPr lang="en-US" sz="2800" i="1" dirty="0" err="1">
                <a:solidFill>
                  <a:srgbClr val="48484A"/>
                </a:solidFill>
                <a:latin typeface="Times New Roman" panose="02020603050405020304" pitchFamily="18" charset="0"/>
                <a:ea typeface="Calibri" panose="020F0502020204030204" pitchFamily="34" charset="0"/>
              </a:rPr>
              <a:t>vệ</a:t>
            </a:r>
            <a:r>
              <a:rPr lang="en-US" sz="2800" dirty="0">
                <a:solidFill>
                  <a:srgbClr val="48484A"/>
                </a:solidFill>
                <a:latin typeface="Times New Roman" panose="02020603050405020304" pitchFamily="18" charset="0"/>
                <a:ea typeface="Calibri" panose="020F0502020204030204" pitchFamily="34" charset="0"/>
              </a:rPr>
              <a:t> an </a:t>
            </a:r>
            <a:r>
              <a:rPr lang="en-US" sz="2800" dirty="0" err="1">
                <a:solidFill>
                  <a:srgbClr val="48484A"/>
                </a:solidFill>
                <a:latin typeface="Times New Roman" panose="02020603050405020304" pitchFamily="18" charset="0"/>
                <a:ea typeface="Calibri" panose="020F0502020204030204" pitchFamily="34" charset="0"/>
              </a:rPr>
              <a:t>toàn</a:t>
            </a:r>
            <a:r>
              <a:rPr lang="en-US" sz="2800" dirty="0">
                <a:solidFill>
                  <a:srgbClr val="48484A"/>
                </a:solidFill>
                <a:latin typeface="Times New Roman" panose="02020603050405020304" pitchFamily="18" charset="0"/>
                <a:ea typeface="Calibri" panose="020F0502020204030204" pitchFamily="34" charset="0"/>
              </a:rPr>
              <a:t> </a:t>
            </a:r>
            <a:r>
              <a:rPr lang="en-US" sz="2800" dirty="0" err="1">
                <a:solidFill>
                  <a:srgbClr val="48484A"/>
                </a:solidFill>
                <a:latin typeface="Times New Roman" panose="02020603050405020304" pitchFamily="18" charset="0"/>
                <a:ea typeface="Calibri" panose="020F0502020204030204" pitchFamily="34" charset="0"/>
              </a:rPr>
              <a:t>điện</a:t>
            </a:r>
            <a:r>
              <a:rPr lang="en-US" sz="2800" dirty="0">
                <a:solidFill>
                  <a:srgbClr val="48484A"/>
                </a:solidFill>
                <a:latin typeface="Times New Roman" panose="02020603050405020304" pitchFamily="18" charset="0"/>
                <a:ea typeface="Calibri" panose="020F0502020204030204" pitchFamily="34" charset="0"/>
              </a:rPr>
              <a:t> </a:t>
            </a:r>
            <a:r>
              <a:rPr lang="en-US" sz="2800" dirty="0" err="1">
                <a:solidFill>
                  <a:srgbClr val="48484A"/>
                </a:solidFill>
                <a:latin typeface="Times New Roman" panose="02020603050405020304" pitchFamily="18" charset="0"/>
                <a:ea typeface="Calibri" panose="020F0502020204030204" pitchFamily="34" charset="0"/>
              </a:rPr>
              <a:t>bao</a:t>
            </a:r>
            <a:r>
              <a:rPr lang="en-US" sz="2800" dirty="0">
                <a:solidFill>
                  <a:srgbClr val="48484A"/>
                </a:solidFill>
                <a:latin typeface="Times New Roman" panose="02020603050405020304" pitchFamily="18" charset="0"/>
                <a:ea typeface="Calibri" panose="020F0502020204030204" pitchFamily="34" charset="0"/>
              </a:rPr>
              <a:t> </a:t>
            </a:r>
            <a:r>
              <a:rPr lang="en-US" sz="2800" dirty="0" err="1">
                <a:solidFill>
                  <a:srgbClr val="48484A"/>
                </a:solidFill>
                <a:latin typeface="Times New Roman" panose="02020603050405020304" pitchFamily="18" charset="0"/>
                <a:ea typeface="Calibri" panose="020F0502020204030204" pitchFamily="34" charset="0"/>
              </a:rPr>
              <a:t>gồm</a:t>
            </a:r>
            <a:r>
              <a:rPr lang="en-US" sz="2800" dirty="0">
                <a:solidFill>
                  <a:srgbClr val="48484A"/>
                </a:solidFill>
                <a:latin typeface="Times New Roman" panose="02020603050405020304" pitchFamily="18" charset="0"/>
                <a:ea typeface="Calibri" panose="020F0502020204030204" pitchFamily="34" charset="0"/>
              </a:rPr>
              <a:t>: </a:t>
            </a:r>
            <a:r>
              <a:rPr lang="en-US" sz="2800" dirty="0" err="1">
                <a:solidFill>
                  <a:srgbClr val="48484A"/>
                </a:solidFill>
                <a:latin typeface="Times New Roman" panose="02020603050405020304" pitchFamily="18" charset="0"/>
                <a:ea typeface="Calibri" panose="020F0502020204030204" pitchFamily="34" charset="0"/>
              </a:rPr>
              <a:t>quần</a:t>
            </a:r>
            <a:r>
              <a:rPr lang="en-US" sz="2800" dirty="0">
                <a:solidFill>
                  <a:srgbClr val="48484A"/>
                </a:solidFill>
                <a:latin typeface="Times New Roman" panose="02020603050405020304" pitchFamily="18" charset="0"/>
                <a:ea typeface="Calibri" panose="020F0502020204030204" pitchFamily="34" charset="0"/>
              </a:rPr>
              <a:t> </a:t>
            </a:r>
            <a:r>
              <a:rPr lang="en-US" sz="2800" dirty="0" err="1">
                <a:solidFill>
                  <a:srgbClr val="48484A"/>
                </a:solidFill>
                <a:latin typeface="Times New Roman" panose="02020603050405020304" pitchFamily="18" charset="0"/>
                <a:ea typeface="Calibri" panose="020F0502020204030204" pitchFamily="34" charset="0"/>
              </a:rPr>
              <a:t>áo</a:t>
            </a:r>
            <a:r>
              <a:rPr lang="en-US" sz="2800" dirty="0">
                <a:solidFill>
                  <a:srgbClr val="48484A"/>
                </a:solidFill>
                <a:latin typeface="Times New Roman" panose="02020603050405020304" pitchFamily="18" charset="0"/>
                <a:ea typeface="Calibri" panose="020F0502020204030204" pitchFamily="34" charset="0"/>
              </a:rPr>
              <a:t> </a:t>
            </a:r>
            <a:r>
              <a:rPr lang="en-US" sz="2800" dirty="0" err="1">
                <a:solidFill>
                  <a:srgbClr val="48484A"/>
                </a:solidFill>
                <a:latin typeface="Times New Roman" panose="02020603050405020304" pitchFamily="18" charset="0"/>
                <a:ea typeface="Calibri" panose="020F0502020204030204" pitchFamily="34" charset="0"/>
              </a:rPr>
              <a:t>bảo</a:t>
            </a:r>
            <a:r>
              <a:rPr lang="en-US" sz="2800" dirty="0">
                <a:solidFill>
                  <a:srgbClr val="48484A"/>
                </a:solidFill>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hộ</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mũ</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bảo</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hộ</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găng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cách</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điện</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ủng</a:t>
            </a:r>
            <a:r>
              <a:rPr lang="en-US" sz="2800" dirty="0">
                <a:latin typeface="Times New Roman" panose="02020603050405020304" pitchFamily="18" charset="0"/>
                <a:ea typeface="Calibri" panose="020F0502020204030204" pitchFamily="34" charset="0"/>
              </a:rPr>
              <a:t> </a:t>
            </a:r>
            <a:r>
              <a:rPr lang="en-US" sz="2800" dirty="0" err="1">
                <a:latin typeface="Times New Roman" panose="02020603050405020304" pitchFamily="18" charset="0"/>
                <a:ea typeface="Calibri" panose="020F0502020204030204" pitchFamily="34" charset="0"/>
              </a:rPr>
              <a:t>cách</a:t>
            </a:r>
            <a:r>
              <a:rPr lang="en-US" sz="2800" dirty="0">
                <a:latin typeface="Times New Roman" panose="02020603050405020304" pitchFamily="18" charset="0"/>
                <a:ea typeface="Calibri" panose="020F0502020204030204" pitchFamily="34" charset="0"/>
              </a:rPr>
              <a:t> </a:t>
            </a:r>
            <a:r>
              <a:rPr lang="en-US" sz="2800" dirty="0" err="1">
                <a:solidFill>
                  <a:srgbClr val="48484A"/>
                </a:solidFill>
                <a:latin typeface="Times New Roman" panose="02020603050405020304" pitchFamily="18" charset="0"/>
                <a:ea typeface="Calibri" panose="020F0502020204030204" pitchFamily="34" charset="0"/>
              </a:rPr>
              <a:t>điện</a:t>
            </a:r>
            <a:r>
              <a:rPr lang="en-US" sz="2800" dirty="0">
                <a:solidFill>
                  <a:srgbClr val="48484A"/>
                </a:solidFill>
                <a:latin typeface="Times New Roman" panose="02020603050405020304" pitchFamily="18" charset="0"/>
                <a:ea typeface="Calibri" panose="020F0502020204030204" pitchFamily="34" charset="0"/>
              </a:rPr>
              <a:t>; </a:t>
            </a:r>
            <a:r>
              <a:rPr lang="en-US" sz="2800" dirty="0" err="1">
                <a:solidFill>
                  <a:srgbClr val="48484A"/>
                </a:solidFill>
                <a:latin typeface="Times New Roman" panose="02020603050405020304" pitchFamily="18" charset="0"/>
                <a:ea typeface="Calibri" panose="020F0502020204030204" pitchFamily="34" charset="0"/>
              </a:rPr>
              <a:t>thám</a:t>
            </a:r>
            <a:r>
              <a:rPr lang="en-US" sz="2800" dirty="0">
                <a:solidFill>
                  <a:srgbClr val="48484A"/>
                </a:solidFill>
                <a:latin typeface="Times New Roman" panose="02020603050405020304" pitchFamily="18" charset="0"/>
                <a:ea typeface="Calibri" panose="020F0502020204030204" pitchFamily="34" charset="0"/>
              </a:rPr>
              <a:t> </a:t>
            </a:r>
            <a:r>
              <a:rPr lang="en-US" sz="2800" dirty="0" err="1">
                <a:solidFill>
                  <a:srgbClr val="48484A"/>
                </a:solidFill>
                <a:latin typeface="Times New Roman" panose="02020603050405020304" pitchFamily="18" charset="0"/>
                <a:ea typeface="Calibri" panose="020F0502020204030204" pitchFamily="34" charset="0"/>
              </a:rPr>
              <a:t>cách</a:t>
            </a:r>
            <a:r>
              <a:rPr lang="en-US" sz="2800" dirty="0">
                <a:solidFill>
                  <a:srgbClr val="48484A"/>
                </a:solidFill>
                <a:latin typeface="Times New Roman" panose="02020603050405020304" pitchFamily="18" charset="0"/>
                <a:ea typeface="Calibri" panose="020F0502020204030204" pitchFamily="34" charset="0"/>
              </a:rPr>
              <a:t> </a:t>
            </a:r>
            <a:r>
              <a:rPr lang="en-US" sz="2800" dirty="0" err="1">
                <a:solidFill>
                  <a:srgbClr val="48484A"/>
                </a:solidFill>
                <a:latin typeface="Times New Roman" panose="02020603050405020304" pitchFamily="18" charset="0"/>
                <a:ea typeface="Calibri" panose="020F0502020204030204" pitchFamily="34" charset="0"/>
              </a:rPr>
              <a:t>điện</a:t>
            </a:r>
            <a:r>
              <a:rPr lang="en-US" sz="2800" dirty="0">
                <a:solidFill>
                  <a:srgbClr val="48484A"/>
                </a:solidFill>
                <a:latin typeface="Times New Roman" panose="02020603050405020304" pitchFamily="18" charset="0"/>
                <a:ea typeface="Calibri" panose="020F0502020204030204" pitchFamily="34" charset="0"/>
              </a:rPr>
              <a:t>,.</a:t>
            </a:r>
            <a:endParaRPr lang="en-US" sz="2800" dirty="0"/>
          </a:p>
        </p:txBody>
      </p:sp>
      <p:sp>
        <p:nvSpPr>
          <p:cNvPr id="8" name="Rectangle 7"/>
          <p:cNvSpPr/>
          <p:nvPr/>
        </p:nvSpPr>
        <p:spPr>
          <a:xfrm>
            <a:off x="635507" y="452083"/>
            <a:ext cx="11203708" cy="584775"/>
          </a:xfrm>
          <a:prstGeom prst="rect">
            <a:avLst/>
          </a:prstGeom>
        </p:spPr>
        <p:txBody>
          <a:bodyPr wrap="none">
            <a:spAutoFit/>
          </a:bodyPr>
          <a:lstStyle/>
          <a:p>
            <a:pPr lvl="0">
              <a:spcBef>
                <a:spcPts val="300"/>
              </a:spcBef>
              <a:spcAft>
                <a:spcPts val="300"/>
              </a:spcAft>
            </a:pPr>
            <a:r>
              <a:rPr lang="nl-NL" sz="3200" b="1" u="sng" dirty="0">
                <a:latin typeface="Times New Roman" panose="02020603050405020304" pitchFamily="18" charset="0"/>
                <a:ea typeface="Calibri" panose="020F0502020204030204" pitchFamily="34" charset="0"/>
              </a:rPr>
              <a:t>II. </a:t>
            </a:r>
            <a:r>
              <a:rPr lang="en-US" sz="3200" b="1" u="sng" dirty="0" err="1">
                <a:latin typeface="Times New Roman" panose="02020603050405020304" pitchFamily="18" charset="0"/>
                <a:cs typeface="Times New Roman" panose="02020603050405020304" pitchFamily="18" charset="0"/>
              </a:rPr>
              <a:t>Một</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số</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trang</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thiết</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bị</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bảo</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hộ</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và</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dụng</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cụ</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bảo</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vệ</a:t>
            </a:r>
            <a:r>
              <a:rPr lang="en-US" sz="3200" b="1" u="sng" dirty="0">
                <a:latin typeface="Times New Roman" panose="02020603050405020304" pitchFamily="18" charset="0"/>
                <a:cs typeface="Times New Roman" panose="02020603050405020304" pitchFamily="18" charset="0"/>
              </a:rPr>
              <a:t> an </a:t>
            </a:r>
            <a:r>
              <a:rPr lang="en-US" sz="3200" b="1" u="sng" dirty="0" err="1">
                <a:latin typeface="Times New Roman" panose="02020603050405020304" pitchFamily="18" charset="0"/>
                <a:cs typeface="Times New Roman" panose="02020603050405020304" pitchFamily="18" charset="0"/>
              </a:rPr>
              <a:t>toàn</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điện</a:t>
            </a:r>
            <a:r>
              <a:rPr lang="en-US" sz="3200" dirty="0">
                <a:latin typeface="Times New Roman" panose="02020603050405020304" pitchFamily="18" charset="0"/>
                <a:cs typeface="Times New Roman" panose="02020603050405020304" pitchFamily="18" charset="0"/>
              </a:rPr>
              <a:t>.</a:t>
            </a:r>
          </a:p>
        </p:txBody>
      </p:sp>
      <p:sp>
        <p:nvSpPr>
          <p:cNvPr id="9" name="Rectangle 8"/>
          <p:cNvSpPr/>
          <p:nvPr/>
        </p:nvSpPr>
        <p:spPr>
          <a:xfrm>
            <a:off x="635507" y="1105909"/>
            <a:ext cx="3009157" cy="572593"/>
          </a:xfrm>
          <a:prstGeom prst="rect">
            <a:avLst/>
          </a:prstGeom>
        </p:spPr>
        <p:txBody>
          <a:bodyPr wrap="none">
            <a:spAutoFit/>
          </a:bodyPr>
          <a:lstStyle/>
          <a:p>
            <a:pPr algn="just">
              <a:lnSpc>
                <a:spcPct val="120000"/>
              </a:lnSpc>
              <a:spcBef>
                <a:spcPts val="600"/>
              </a:spcBef>
              <a:spcAft>
                <a:spcPts val="600"/>
              </a:spcAft>
            </a:pPr>
            <a:r>
              <a:rPr lang="en-US" sz="2800" b="1" u="sng" dirty="0" smtClean="0">
                <a:latin typeface="Times New Roman" panose="02020603050405020304" pitchFamily="18" charset="0"/>
                <a:ea typeface="Calibri" panose="020F0502020204030204" pitchFamily="34" charset="0"/>
                <a:cs typeface="Times New Roman" panose="02020603050405020304" pitchFamily="18" charset="0"/>
              </a:rPr>
              <a:t>1. </a:t>
            </a:r>
            <a:r>
              <a:rPr lang="en-US" sz="2800" b="1" u="sng" dirty="0" err="1">
                <a:latin typeface="Times New Roman" panose="02020603050405020304" pitchFamily="18" charset="0"/>
                <a:ea typeface="Calibri" panose="020F0502020204030204" pitchFamily="34" charset="0"/>
                <a:cs typeface="Times New Roman" panose="02020603050405020304" pitchFamily="18" charset="0"/>
              </a:rPr>
              <a:t>Trang</a:t>
            </a:r>
            <a:r>
              <a:rPr lang="en-US" sz="2800" b="1" u="sng" dirty="0">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a:latin typeface="Times New Roman" panose="02020603050405020304" pitchFamily="18" charset="0"/>
                <a:ea typeface="Calibri" panose="020F0502020204030204" pitchFamily="34" charset="0"/>
                <a:cs typeface="Times New Roman" panose="02020603050405020304" pitchFamily="18" charset="0"/>
              </a:rPr>
              <a:t>bị</a:t>
            </a:r>
            <a:r>
              <a:rPr lang="en-US" sz="2800" b="1" u="sng" dirty="0">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800" b="1" u="sng" dirty="0">
                <a:latin typeface="Times New Roman" panose="02020603050405020304" pitchFamily="18" charset="0"/>
                <a:ea typeface="Calibri" panose="020F0502020204030204" pitchFamily="34" charset="0"/>
                <a:cs typeface="Times New Roman" panose="02020603050405020304" pitchFamily="18" charset="0"/>
              </a:rPr>
              <a:t> </a:t>
            </a:r>
            <a:r>
              <a:rPr lang="en-US" sz="2800" b="1" u="sng" dirty="0" err="1">
                <a:latin typeface="Times New Roman" panose="02020603050405020304" pitchFamily="18" charset="0"/>
                <a:ea typeface="Calibri" panose="020F0502020204030204" pitchFamily="34" charset="0"/>
                <a:cs typeface="Times New Roman" panose="02020603050405020304" pitchFamily="18" charset="0"/>
              </a:rPr>
              <a:t>hộ</a:t>
            </a:r>
            <a:endParaRPr lang="en-US" sz="2800" u="sng"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 name="Google Shape;117;p2" descr="Ảnh động Powerpoint CTU">
            <a:hlinkClick r:id="rId3"/>
          </p:cNvPr>
          <p:cNvPicPr preferRelativeResize="0"/>
          <p:nvPr/>
        </p:nvPicPr>
        <p:blipFill rotWithShape="1">
          <a:blip r:embed="rId4">
            <a:alphaModFix/>
          </a:blip>
          <a:srcRect/>
          <a:stretch/>
        </p:blipFill>
        <p:spPr>
          <a:xfrm>
            <a:off x="9939002" y="5083049"/>
            <a:ext cx="1784563" cy="125014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heel(1)">
                                      <p:cBhvr>
                                        <p:cTn id="19" dur="20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randombar(horizont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5428" y="413656"/>
            <a:ext cx="11553372" cy="788535"/>
          </a:xfrm>
        </p:spPr>
        <p:txBody>
          <a:bodyPr>
            <a:normAutofit/>
          </a:bodyPr>
          <a:lstStyle/>
          <a:p>
            <a:r>
              <a:rPr lang="en-US" sz="4000" b="1" dirty="0" err="1" smtClean="0"/>
              <a:t>Quan</a:t>
            </a:r>
            <a:r>
              <a:rPr lang="en-US" sz="4000" b="1" dirty="0" smtClean="0"/>
              <a:t> </a:t>
            </a:r>
            <a:r>
              <a:rPr lang="en-US" sz="4000" b="1" dirty="0" err="1" smtClean="0"/>
              <a:t>sát</a:t>
            </a:r>
            <a:r>
              <a:rPr lang="en-US" sz="4000" b="1" dirty="0" smtClean="0"/>
              <a:t> </a:t>
            </a:r>
            <a:r>
              <a:rPr lang="en-US" sz="4000" b="1" dirty="0" err="1" smtClean="0"/>
              <a:t>một</a:t>
            </a:r>
            <a:r>
              <a:rPr lang="en-US" sz="4000" b="1" dirty="0" smtClean="0"/>
              <a:t> </a:t>
            </a:r>
            <a:r>
              <a:rPr lang="en-US" sz="4000" b="1" dirty="0" err="1" smtClean="0"/>
              <a:t>số</a:t>
            </a:r>
            <a:r>
              <a:rPr lang="en-US" sz="4000" b="1" dirty="0" smtClean="0"/>
              <a:t> </a:t>
            </a:r>
            <a:r>
              <a:rPr lang="en-US" sz="4000" b="1" dirty="0" err="1" smtClean="0"/>
              <a:t>hình</a:t>
            </a:r>
            <a:r>
              <a:rPr lang="en-US" sz="4000" b="1" dirty="0" smtClean="0"/>
              <a:t> </a:t>
            </a:r>
            <a:r>
              <a:rPr lang="en-US" sz="4000" b="1" dirty="0" err="1" smtClean="0"/>
              <a:t>ảnhtrang</a:t>
            </a:r>
            <a:r>
              <a:rPr lang="en-US" sz="4000" b="1" dirty="0" smtClean="0"/>
              <a:t> </a:t>
            </a:r>
            <a:r>
              <a:rPr lang="en-US" sz="4000" b="1" dirty="0" err="1" smtClean="0"/>
              <a:t>thiết</a:t>
            </a:r>
            <a:r>
              <a:rPr lang="en-US" sz="4000" b="1" dirty="0" smtClean="0"/>
              <a:t> </a:t>
            </a:r>
            <a:r>
              <a:rPr lang="en-US" sz="4000" b="1" dirty="0" err="1" smtClean="0"/>
              <a:t>bị</a:t>
            </a:r>
            <a:r>
              <a:rPr lang="en-US" sz="4000" b="1" dirty="0" smtClean="0"/>
              <a:t> </a:t>
            </a:r>
            <a:r>
              <a:rPr lang="en-US" sz="4000" b="1" dirty="0" err="1" smtClean="0"/>
              <a:t>bảo</a:t>
            </a:r>
            <a:r>
              <a:rPr lang="en-US" sz="4000" b="1" dirty="0" smtClean="0"/>
              <a:t> </a:t>
            </a:r>
            <a:r>
              <a:rPr lang="en-US" sz="4000" b="1" dirty="0" err="1" smtClean="0"/>
              <a:t>hộ</a:t>
            </a:r>
            <a:endParaRPr lang="en-US" sz="4000" b="1" dirty="0"/>
          </a:p>
        </p:txBody>
      </p:sp>
      <p:pic>
        <p:nvPicPr>
          <p:cNvPr id="3" name="Picture 2"/>
          <p:cNvPicPr>
            <a:picLocks noChangeAspect="1"/>
          </p:cNvPicPr>
          <p:nvPr/>
        </p:nvPicPr>
        <p:blipFill>
          <a:blip r:embed="rId2"/>
          <a:stretch>
            <a:fillRect/>
          </a:stretch>
        </p:blipFill>
        <p:spPr>
          <a:xfrm>
            <a:off x="1404205" y="1709435"/>
            <a:ext cx="3697565" cy="4829251"/>
          </a:xfrm>
          <a:prstGeom prst="rect">
            <a:avLst/>
          </a:prstGeom>
        </p:spPr>
      </p:pic>
      <p:pic>
        <p:nvPicPr>
          <p:cNvPr id="4" name="Picture 3"/>
          <p:cNvPicPr>
            <a:picLocks noChangeAspect="1"/>
          </p:cNvPicPr>
          <p:nvPr/>
        </p:nvPicPr>
        <p:blipFill>
          <a:blip r:embed="rId3"/>
          <a:stretch>
            <a:fillRect/>
          </a:stretch>
        </p:blipFill>
        <p:spPr>
          <a:xfrm>
            <a:off x="5712607" y="1778836"/>
            <a:ext cx="6102022" cy="4759850"/>
          </a:xfrm>
          <a:prstGeom prst="rect">
            <a:avLst/>
          </a:prstGeom>
        </p:spPr>
      </p:pic>
    </p:spTree>
    <p:extLst>
      <p:ext uri="{BB962C8B-B14F-4D97-AF65-F5344CB8AC3E}">
        <p14:creationId xmlns:p14="http://schemas.microsoft.com/office/powerpoint/2010/main" val="1569456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9435" y="1019016"/>
            <a:ext cx="6118655" cy="626347"/>
          </a:xfrm>
        </p:spPr>
        <p:txBody>
          <a:bodyPr>
            <a:normAutofit/>
          </a:bodyPr>
          <a:lstStyle/>
          <a:p>
            <a:r>
              <a:rPr lang="en-US" sz="2800" b="1" u="sng" dirty="0" smtClean="0"/>
              <a:t>2. </a:t>
            </a:r>
            <a:r>
              <a:rPr lang="en-US" sz="2800" b="1" u="sng" dirty="0" err="1"/>
              <a:t>Một</a:t>
            </a:r>
            <a:r>
              <a:rPr lang="en-US" sz="2800" b="1" u="sng" dirty="0"/>
              <a:t> </a:t>
            </a:r>
            <a:r>
              <a:rPr lang="en-US" sz="2800" b="1" u="sng" dirty="0" err="1"/>
              <a:t>số</a:t>
            </a:r>
            <a:r>
              <a:rPr lang="en-US" sz="2800" b="1" u="sng" dirty="0"/>
              <a:t> </a:t>
            </a:r>
            <a:r>
              <a:rPr lang="en-US" sz="2800" b="1" u="sng" dirty="0" err="1"/>
              <a:t>dụng</a:t>
            </a:r>
            <a:r>
              <a:rPr lang="en-US" sz="2800" b="1" u="sng" dirty="0"/>
              <a:t> </a:t>
            </a:r>
            <a:r>
              <a:rPr lang="en-US" sz="2800" b="1" u="sng" dirty="0" err="1"/>
              <a:t>cụ</a:t>
            </a:r>
            <a:r>
              <a:rPr lang="en-US" sz="2800" b="1" u="sng" dirty="0"/>
              <a:t> </a:t>
            </a:r>
            <a:r>
              <a:rPr lang="en-US" sz="2800" b="1" u="sng" dirty="0" err="1"/>
              <a:t>bảo</a:t>
            </a:r>
            <a:r>
              <a:rPr lang="en-US" sz="2800" b="1" u="sng" dirty="0"/>
              <a:t> </a:t>
            </a:r>
            <a:r>
              <a:rPr lang="en-US" sz="2800" b="1" u="sng" dirty="0" err="1"/>
              <a:t>vệ</a:t>
            </a:r>
            <a:r>
              <a:rPr lang="en-US" sz="2800" b="1" u="sng" dirty="0"/>
              <a:t> an </a:t>
            </a:r>
            <a:r>
              <a:rPr lang="en-US" sz="2800" b="1" u="sng" dirty="0" err="1"/>
              <a:t>toàn</a:t>
            </a:r>
            <a:r>
              <a:rPr lang="en-US" sz="2800" b="1" u="sng" dirty="0"/>
              <a:t> </a:t>
            </a:r>
            <a:r>
              <a:rPr lang="en-US" sz="2800" b="1" u="sng" dirty="0" err="1" smtClean="0"/>
              <a:t>điện</a:t>
            </a:r>
            <a:endParaRPr lang="en-US" sz="2800" u="sng" dirty="0"/>
          </a:p>
        </p:txBody>
      </p:sp>
      <p:sp>
        <p:nvSpPr>
          <p:cNvPr id="4" name="Rectangle 3"/>
          <p:cNvSpPr/>
          <p:nvPr/>
        </p:nvSpPr>
        <p:spPr>
          <a:xfrm>
            <a:off x="869435" y="421687"/>
            <a:ext cx="11203708" cy="584775"/>
          </a:xfrm>
          <a:prstGeom prst="rect">
            <a:avLst/>
          </a:prstGeom>
        </p:spPr>
        <p:txBody>
          <a:bodyPr wrap="none">
            <a:spAutoFit/>
          </a:bodyPr>
          <a:lstStyle/>
          <a:p>
            <a:pPr lvl="0">
              <a:spcBef>
                <a:spcPts val="300"/>
              </a:spcBef>
              <a:spcAft>
                <a:spcPts val="300"/>
              </a:spcAft>
            </a:pPr>
            <a:r>
              <a:rPr lang="nl-NL" sz="3200" b="1" u="sng" dirty="0">
                <a:latin typeface="Times New Roman" panose="02020603050405020304" pitchFamily="18" charset="0"/>
                <a:ea typeface="Calibri" panose="020F0502020204030204" pitchFamily="34" charset="0"/>
              </a:rPr>
              <a:t>II. </a:t>
            </a:r>
            <a:r>
              <a:rPr lang="en-US" sz="3200" b="1" u="sng" dirty="0" err="1">
                <a:latin typeface="Times New Roman" panose="02020603050405020304" pitchFamily="18" charset="0"/>
                <a:cs typeface="Times New Roman" panose="02020603050405020304" pitchFamily="18" charset="0"/>
              </a:rPr>
              <a:t>Một</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số</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trang</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thiết</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bị</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bảo</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hộ</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và</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dụng</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cụ</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bảo</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vệ</a:t>
            </a:r>
            <a:r>
              <a:rPr lang="en-US" sz="3200" b="1" u="sng" dirty="0">
                <a:latin typeface="Times New Roman" panose="02020603050405020304" pitchFamily="18" charset="0"/>
                <a:cs typeface="Times New Roman" panose="02020603050405020304" pitchFamily="18" charset="0"/>
              </a:rPr>
              <a:t> an </a:t>
            </a:r>
            <a:r>
              <a:rPr lang="en-US" sz="3200" b="1" u="sng" dirty="0" err="1">
                <a:latin typeface="Times New Roman" panose="02020603050405020304" pitchFamily="18" charset="0"/>
                <a:cs typeface="Times New Roman" panose="02020603050405020304" pitchFamily="18" charset="0"/>
              </a:rPr>
              <a:t>toàn</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điện</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869435" y="2641090"/>
            <a:ext cx="5792622" cy="2859824"/>
          </a:xfrm>
          <a:prstGeom prst="rect">
            <a:avLst/>
          </a:prstGeom>
        </p:spPr>
      </p:pic>
      <p:pic>
        <p:nvPicPr>
          <p:cNvPr id="6" name="Picture 5"/>
          <p:cNvPicPr>
            <a:picLocks noChangeAspect="1"/>
          </p:cNvPicPr>
          <p:nvPr/>
        </p:nvPicPr>
        <p:blipFill>
          <a:blip r:embed="rId3"/>
          <a:stretch>
            <a:fillRect/>
          </a:stretch>
        </p:blipFill>
        <p:spPr>
          <a:xfrm>
            <a:off x="980647" y="1780384"/>
            <a:ext cx="2438350" cy="689099"/>
          </a:xfrm>
          <a:prstGeom prst="rect">
            <a:avLst/>
          </a:prstGeom>
        </p:spPr>
      </p:pic>
      <p:sp>
        <p:nvSpPr>
          <p:cNvPr id="7" name="Shape 717"/>
          <p:cNvSpPr txBox="1"/>
          <p:nvPr/>
        </p:nvSpPr>
        <p:spPr>
          <a:xfrm>
            <a:off x="869435" y="5635935"/>
            <a:ext cx="5865194" cy="364370"/>
          </a:xfrm>
          <a:prstGeom prst="rect">
            <a:avLst/>
          </a:prstGeom>
          <a:noFill/>
        </p:spPr>
        <p:txBody>
          <a:bodyPr lIns="0" tIns="0" rIns="0" bIns="0"/>
          <a:lstStyle/>
          <a:p>
            <a:pPr marL="0" marR="0">
              <a:spcBef>
                <a:spcPts val="0"/>
              </a:spcBef>
              <a:spcAft>
                <a:spcPts val="0"/>
              </a:spcAft>
            </a:pPr>
            <a:r>
              <a:rPr lang="vi-VN" sz="2400" i="1" dirty="0">
                <a:solidFill>
                  <a:srgbClr val="231F20"/>
                </a:solidFill>
                <a:effectLst/>
                <a:latin typeface="+mj-lt"/>
                <a:ea typeface="Arial" panose="020B0604020202020204" pitchFamily="34" charset="0"/>
              </a:rPr>
              <a:t>Hình 12.5. Một số dụng cụ bảo vệ an toàn điện</a:t>
            </a:r>
            <a:endParaRPr lang="en-US" sz="2400" i="1" dirty="0">
              <a:solidFill>
                <a:srgbClr val="231F20"/>
              </a:solidFill>
              <a:effectLst/>
              <a:latin typeface="+mj-lt"/>
              <a:ea typeface="Arial" panose="020B0604020202020204" pitchFamily="34" charset="0"/>
            </a:endParaRPr>
          </a:p>
        </p:txBody>
      </p:sp>
      <p:sp>
        <p:nvSpPr>
          <p:cNvPr id="8" name="Rectangle 7"/>
          <p:cNvSpPr/>
          <p:nvPr/>
        </p:nvSpPr>
        <p:spPr>
          <a:xfrm>
            <a:off x="7239885" y="2641090"/>
            <a:ext cx="4560229" cy="2569934"/>
          </a:xfrm>
          <a:prstGeom prst="rect">
            <a:avLst/>
          </a:prstGeom>
        </p:spPr>
        <p:txBody>
          <a:bodyPr wrap="square">
            <a:spAutoFit/>
          </a:bodyPr>
          <a:lstStyle/>
          <a:p>
            <a:pPr>
              <a:lnSpc>
                <a:spcPct val="115000"/>
              </a:lnSpc>
            </a:pPr>
            <a:r>
              <a:rPr lang="vi-VN" sz="2800" i="1" dirty="0">
                <a:solidFill>
                  <a:srgbClr val="231F20"/>
                </a:solidFill>
                <a:latin typeface="+mj-lt"/>
                <a:ea typeface="Arial" panose="020B0604020202020204" pitchFamily="34" charset="0"/>
              </a:rPr>
              <a:t>Quan sát Hình 12.5, cho biết tên và công dụng của một số dụng cụ bảo vệ an toàn điện có trong hình. Đặc điểm nhận biết của các dụng cụ đó là gì?</a:t>
            </a:r>
            <a:endParaRPr lang="en-US" sz="2800" i="1" dirty="0">
              <a:solidFill>
                <a:srgbClr val="231F20"/>
              </a:solidFill>
              <a:latin typeface="+mj-lt"/>
              <a:ea typeface="Arial" panose="020B0604020202020204" pitchFamily="34" charset="0"/>
            </a:endParaRPr>
          </a:p>
        </p:txBody>
      </p:sp>
    </p:spTree>
    <p:extLst>
      <p:ext uri="{BB962C8B-B14F-4D97-AF65-F5344CB8AC3E}">
        <p14:creationId xmlns:p14="http://schemas.microsoft.com/office/powerpoint/2010/main" val="1389227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ircle(in)">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979715" y="2009425"/>
            <a:ext cx="10406742" cy="2160591"/>
          </a:xfrm>
          <a:prstGeom prst="rect">
            <a:avLst/>
          </a:prstGeom>
        </p:spPr>
        <p:txBody>
          <a:bodyPr wrap="square">
            <a:spAutoFit/>
          </a:bodyPr>
          <a:lstStyle/>
          <a:p>
            <a:pPr algn="just">
              <a:lnSpc>
                <a:spcPct val="120000"/>
              </a:lnSpc>
              <a:spcBef>
                <a:spcPts val="600"/>
              </a:spcBef>
              <a:spcAft>
                <a:spcPts val="600"/>
              </a:spcAft>
            </a:pP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cụ</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bảo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vệ</a:t>
            </a:r>
            <a:r>
              <a:rPr lang="en-US" sz="2800" dirty="0">
                <a:latin typeface="Times New Roman" panose="02020603050405020304" pitchFamily="18" charset="0"/>
                <a:ea typeface="Calibri" panose="020F0502020204030204" pitchFamily="34" charset="0"/>
                <a:cs typeface="Times New Roman" panose="02020603050405020304" pitchFamily="18" charset="0"/>
              </a:rPr>
              <a:t> an </a:t>
            </a:r>
            <a:r>
              <a:rPr lang="en-US" sz="2800" dirty="0" err="1">
                <a:solidFill>
                  <a:srgbClr val="48484A"/>
                </a:solidFill>
                <a:latin typeface="Times New Roman" panose="02020603050405020304" pitchFamily="18" charset="0"/>
                <a:ea typeface="Calibri" panose="020F0502020204030204" pitchFamily="34" charset="0"/>
                <a:cs typeface="Times New Roman" panose="02020603050405020304" pitchFamily="18" charset="0"/>
              </a:rPr>
              <a:t>toàn</a:t>
            </a:r>
            <a:r>
              <a:rPr lang="en-US" sz="2800"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8484A"/>
                </a:solidFill>
                <a:latin typeface="Times New Roman" panose="02020603050405020304" pitchFamily="18" charset="0"/>
                <a:ea typeface="Calibri" panose="020F0502020204030204" pitchFamily="34" charset="0"/>
                <a:cs typeface="Times New Roman" panose="02020603050405020304" pitchFamily="18" charset="0"/>
              </a:rPr>
              <a:t>điện</a:t>
            </a:r>
            <a:r>
              <a:rPr lang="en-US" sz="2800"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8484A"/>
                </a:solidFill>
                <a:latin typeface="Times New Roman" panose="02020603050405020304" pitchFamily="18" charset="0"/>
                <a:ea typeface="Calibri" panose="020F0502020204030204" pitchFamily="34" charset="0"/>
                <a:cs typeface="Times New Roman" panose="02020603050405020304" pitchFamily="18" charset="0"/>
              </a:rPr>
              <a:t>rất</a:t>
            </a:r>
            <a:r>
              <a:rPr lang="en-US" sz="2800"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8484A"/>
                </a:solidFill>
                <a:latin typeface="Times New Roman" panose="02020603050405020304" pitchFamily="18" charset="0"/>
                <a:ea typeface="Calibri" panose="020F0502020204030204" pitchFamily="34" charset="0"/>
                <a:cs typeface="Times New Roman" panose="02020603050405020304" pitchFamily="18" charset="0"/>
              </a:rPr>
              <a:t>đa</a:t>
            </a:r>
            <a:r>
              <a:rPr lang="en-US" sz="2800"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8484A"/>
                </a:solidFill>
                <a:latin typeface="Times New Roman" panose="02020603050405020304" pitchFamily="18" charset="0"/>
                <a:ea typeface="Calibri" panose="020F0502020204030204" pitchFamily="34" charset="0"/>
                <a:cs typeface="Times New Roman" panose="02020603050405020304" pitchFamily="18" charset="0"/>
              </a:rPr>
              <a:t>dạng</a:t>
            </a:r>
            <a:r>
              <a:rPr lang="en-US" sz="2800"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8484A"/>
                </a:solidFill>
                <a:latin typeface="Times New Roman" panose="02020603050405020304" pitchFamily="18" charset="0"/>
                <a:ea typeface="Calibri" panose="020F0502020204030204" pitchFamily="34" charset="0"/>
                <a:cs typeface="Times New Roman" panose="02020603050405020304" pitchFamily="18" charset="0"/>
              </a:rPr>
              <a:t>phong</a:t>
            </a:r>
            <a:r>
              <a:rPr lang="en-US" sz="2800"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8484A"/>
                </a:solidFill>
                <a:latin typeface="Times New Roman" panose="02020603050405020304" pitchFamily="18" charset="0"/>
                <a:ea typeface="Calibri" panose="020F0502020204030204" pitchFamily="34" charset="0"/>
                <a:cs typeface="Times New Roman" panose="02020603050405020304" pitchFamily="18" charset="0"/>
              </a:rPr>
              <a:t>phú</a:t>
            </a:r>
            <a:r>
              <a:rPr lang="en-US" sz="2800"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8484A"/>
                </a:solidFill>
                <a:latin typeface="Times New Roman" panose="02020603050405020304" pitchFamily="18" charset="0"/>
                <a:ea typeface="Calibri" panose="020F0502020204030204" pitchFamily="34" charset="0"/>
                <a:cs typeface="Times New Roman" panose="02020603050405020304" pitchFamily="18" charset="0"/>
              </a:rPr>
              <a:t>và</a:t>
            </a:r>
            <a:r>
              <a:rPr lang="en-US" sz="2800"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8484A"/>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nhiều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huống.Phổ</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biến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8484A"/>
                </a:solidFill>
                <a:latin typeface="Times New Roman" panose="02020603050405020304" pitchFamily="18" charset="0"/>
                <a:ea typeface="Calibri" panose="020F0502020204030204" pitchFamily="34" charset="0"/>
                <a:cs typeface="Times New Roman" panose="02020603050405020304" pitchFamily="18" charset="0"/>
              </a:rPr>
              <a:t>thông</a:t>
            </a:r>
            <a:r>
              <a:rPr lang="en-US" sz="2800"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a:latin typeface="Times New Roman" panose="02020603050405020304" pitchFamily="18" charset="0"/>
                <a:ea typeface="Calibri" panose="020F0502020204030204" pitchFamily="34" charset="0"/>
                <a:cs typeface="Times New Roman" panose="02020603050405020304" pitchFamily="18" charset="0"/>
              </a:rPr>
              <a:t>dung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tua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8484A"/>
                </a:solidFill>
                <a:latin typeface="Times New Roman" panose="02020603050405020304" pitchFamily="18" charset="0"/>
                <a:ea typeface="Calibri" panose="020F0502020204030204" pitchFamily="34" charset="0"/>
                <a:cs typeface="Times New Roman" panose="02020603050405020304" pitchFamily="18" charset="0"/>
              </a:rPr>
              <a:t>bút</a:t>
            </a:r>
            <a:r>
              <a:rPr lang="en-US" sz="2800"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kìm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cụ</a:t>
            </a:r>
            <a:r>
              <a:rPr lang="en-US" sz="2800" dirty="0">
                <a:latin typeface="Times New Roman" panose="02020603050405020304" pitchFamily="18" charset="0"/>
                <a:ea typeface="Calibri" panose="020F0502020204030204" pitchFamily="34" charset="0"/>
                <a:cs typeface="Times New Roman" panose="02020603050405020304" pitchFamily="18" charset="0"/>
              </a:rPr>
              <a:t> an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toàn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có</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8484A"/>
                </a:solidFill>
                <a:latin typeface="Times New Roman" panose="02020603050405020304" pitchFamily="18" charset="0"/>
                <a:ea typeface="Calibri" panose="020F0502020204030204" pitchFamily="34" charset="0"/>
                <a:cs typeface="Times New Roman" panose="02020603050405020304" pitchFamily="18" charset="0"/>
              </a:rPr>
              <a:t>đặc</a:t>
            </a:r>
            <a:r>
              <a:rPr lang="en-US" sz="2800"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8484A"/>
                </a:solidFill>
                <a:latin typeface="Times New Roman" panose="02020603050405020304" pitchFamily="18" charset="0"/>
                <a:ea typeface="Calibri" panose="020F0502020204030204" pitchFamily="34" charset="0"/>
                <a:cs typeface="Times New Roman" panose="02020603050405020304" pitchFamily="18" charset="0"/>
              </a:rPr>
              <a:t>điểm</a:t>
            </a:r>
            <a:r>
              <a:rPr lang="en-US" sz="2800"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8484A"/>
                </a:solidFill>
                <a:latin typeface="Times New Roman" panose="02020603050405020304" pitchFamily="18" charset="0"/>
                <a:ea typeface="Calibri" panose="020F0502020204030204" pitchFamily="34" charset="0"/>
                <a:cs typeface="Times New Roman" panose="02020603050405020304" pitchFamily="18" charset="0"/>
              </a:rPr>
              <a:t>chung</a:t>
            </a:r>
            <a:r>
              <a:rPr lang="en-US" sz="2800"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8484A"/>
                </a:solidFill>
                <a:latin typeface="Times New Roman" panose="02020603050405020304" pitchFamily="18" charset="0"/>
                <a:ea typeface="Calibri" panose="020F0502020204030204" pitchFamily="34" charset="0"/>
                <a:cs typeface="Times New Roman" panose="02020603050405020304" pitchFamily="18" charset="0"/>
              </a:rPr>
              <a:t>là</a:t>
            </a:r>
            <a:r>
              <a:rPr lang="en-US" sz="2800"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8484A"/>
                </a:solidFill>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8484A"/>
                </a:solidFill>
                <a:latin typeface="Times New Roman" panose="02020603050405020304" pitchFamily="18" charset="0"/>
                <a:ea typeface="Calibri" panose="020F0502020204030204" pitchFamily="34" charset="0"/>
                <a:cs typeface="Times New Roman" panose="02020603050405020304" pitchFamily="18" charset="0"/>
              </a:rPr>
              <a:t>bọc</a:t>
            </a:r>
            <a:r>
              <a:rPr lang="en-US" sz="2800"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8484A"/>
                </a:solidFill>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không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thấm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nước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dễ</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cầm</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Rectangle 4"/>
          <p:cNvSpPr/>
          <p:nvPr/>
        </p:nvSpPr>
        <p:spPr>
          <a:xfrm>
            <a:off x="869435" y="421687"/>
            <a:ext cx="11203708" cy="584775"/>
          </a:xfrm>
          <a:prstGeom prst="rect">
            <a:avLst/>
          </a:prstGeom>
        </p:spPr>
        <p:txBody>
          <a:bodyPr wrap="none">
            <a:spAutoFit/>
          </a:bodyPr>
          <a:lstStyle/>
          <a:p>
            <a:pPr lvl="0">
              <a:spcBef>
                <a:spcPts val="300"/>
              </a:spcBef>
              <a:spcAft>
                <a:spcPts val="300"/>
              </a:spcAft>
            </a:pPr>
            <a:r>
              <a:rPr lang="nl-NL" sz="3200" b="1" u="sng" dirty="0">
                <a:latin typeface="Times New Roman" panose="02020603050405020304" pitchFamily="18" charset="0"/>
                <a:ea typeface="Calibri" panose="020F0502020204030204" pitchFamily="34" charset="0"/>
              </a:rPr>
              <a:t>II. </a:t>
            </a:r>
            <a:r>
              <a:rPr lang="en-US" sz="3200" b="1" u="sng" dirty="0" err="1">
                <a:latin typeface="Times New Roman" panose="02020603050405020304" pitchFamily="18" charset="0"/>
                <a:cs typeface="Times New Roman" panose="02020603050405020304" pitchFamily="18" charset="0"/>
              </a:rPr>
              <a:t>Một</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số</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trang</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thiết</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bị</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bảo</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hộ</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và</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dụng</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cụ</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bảo</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vệ</a:t>
            </a:r>
            <a:r>
              <a:rPr lang="en-US" sz="3200" b="1" u="sng" dirty="0">
                <a:latin typeface="Times New Roman" panose="02020603050405020304" pitchFamily="18" charset="0"/>
                <a:cs typeface="Times New Roman" panose="02020603050405020304" pitchFamily="18" charset="0"/>
              </a:rPr>
              <a:t> an </a:t>
            </a:r>
            <a:r>
              <a:rPr lang="en-US" sz="3200" b="1" u="sng" dirty="0" err="1">
                <a:latin typeface="Times New Roman" panose="02020603050405020304" pitchFamily="18" charset="0"/>
                <a:cs typeface="Times New Roman" panose="02020603050405020304" pitchFamily="18" charset="0"/>
              </a:rPr>
              <a:t>toàn</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điện</a:t>
            </a:r>
            <a:r>
              <a:rPr lang="en-US" sz="3200" dirty="0" smtClean="0">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
        <p:nvSpPr>
          <p:cNvPr id="6" name="Title 1"/>
          <p:cNvSpPr>
            <a:spLocks noGrp="1"/>
          </p:cNvSpPr>
          <p:nvPr>
            <p:ph type="ctrTitle"/>
          </p:nvPr>
        </p:nvSpPr>
        <p:spPr>
          <a:xfrm>
            <a:off x="760578" y="1006462"/>
            <a:ext cx="6118655" cy="626347"/>
          </a:xfrm>
        </p:spPr>
        <p:txBody>
          <a:bodyPr>
            <a:normAutofit/>
          </a:bodyPr>
          <a:lstStyle/>
          <a:p>
            <a:r>
              <a:rPr lang="en-US" sz="2800" b="1" u="sng" dirty="0" smtClean="0"/>
              <a:t>2. </a:t>
            </a:r>
            <a:r>
              <a:rPr lang="en-US" sz="2800" b="1" u="sng" dirty="0" err="1"/>
              <a:t>Một</a:t>
            </a:r>
            <a:r>
              <a:rPr lang="en-US" sz="2800" b="1" u="sng" dirty="0"/>
              <a:t> </a:t>
            </a:r>
            <a:r>
              <a:rPr lang="en-US" sz="2800" b="1" u="sng" dirty="0" err="1"/>
              <a:t>số</a:t>
            </a:r>
            <a:r>
              <a:rPr lang="en-US" sz="2800" b="1" u="sng" dirty="0"/>
              <a:t> </a:t>
            </a:r>
            <a:r>
              <a:rPr lang="en-US" sz="2800" b="1" u="sng" dirty="0" err="1"/>
              <a:t>dụng</a:t>
            </a:r>
            <a:r>
              <a:rPr lang="en-US" sz="2800" b="1" u="sng" dirty="0"/>
              <a:t> </a:t>
            </a:r>
            <a:r>
              <a:rPr lang="en-US" sz="2800" b="1" u="sng" dirty="0" err="1"/>
              <a:t>cụ</a:t>
            </a:r>
            <a:r>
              <a:rPr lang="en-US" sz="2800" b="1" u="sng" dirty="0"/>
              <a:t> </a:t>
            </a:r>
            <a:r>
              <a:rPr lang="en-US" sz="2800" b="1" u="sng" dirty="0" err="1"/>
              <a:t>bảo</a:t>
            </a:r>
            <a:r>
              <a:rPr lang="en-US" sz="2800" b="1" u="sng" dirty="0"/>
              <a:t> </a:t>
            </a:r>
            <a:r>
              <a:rPr lang="en-US" sz="2800" b="1" u="sng" dirty="0" err="1"/>
              <a:t>vệ</a:t>
            </a:r>
            <a:r>
              <a:rPr lang="en-US" sz="2800" b="1" u="sng" dirty="0"/>
              <a:t> an </a:t>
            </a:r>
            <a:r>
              <a:rPr lang="en-US" sz="2800" b="1" u="sng" dirty="0" err="1"/>
              <a:t>toàn</a:t>
            </a:r>
            <a:r>
              <a:rPr lang="en-US" sz="2800" b="1" u="sng" dirty="0"/>
              <a:t> </a:t>
            </a:r>
            <a:r>
              <a:rPr lang="en-US" sz="2800" b="1" u="sng" dirty="0" err="1" smtClean="0"/>
              <a:t>điện</a:t>
            </a:r>
            <a:endParaRPr lang="en-US" sz="2800" u="sng" dirty="0"/>
          </a:p>
        </p:txBody>
      </p:sp>
    </p:spTree>
    <p:extLst>
      <p:ext uri="{BB962C8B-B14F-4D97-AF65-F5344CB8AC3E}">
        <p14:creationId xmlns:p14="http://schemas.microsoft.com/office/powerpoint/2010/main" val="2489295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619658" y="530719"/>
            <a:ext cx="5744855" cy="3181208"/>
          </a:xfrm>
          <a:prstGeom prst="rect">
            <a:avLst/>
          </a:prstGeom>
        </p:spPr>
      </p:pic>
      <p:sp>
        <p:nvSpPr>
          <p:cNvPr id="3" name="Rectangle 2"/>
          <p:cNvSpPr/>
          <p:nvPr/>
        </p:nvSpPr>
        <p:spPr>
          <a:xfrm>
            <a:off x="6439320" y="424224"/>
            <a:ext cx="2414444" cy="562013"/>
          </a:xfrm>
          <a:prstGeom prst="rect">
            <a:avLst/>
          </a:prstGeom>
        </p:spPr>
        <p:txBody>
          <a:bodyPr wrap="none">
            <a:spAutoFit/>
          </a:bodyPr>
          <a:lstStyle/>
          <a:p>
            <a:pPr lvl="0">
              <a:lnSpc>
                <a:spcPct val="109000"/>
              </a:lnSpc>
              <a:spcAft>
                <a:spcPts val="700"/>
              </a:spcAft>
              <a:buClr>
                <a:srgbClr val="231F20"/>
              </a:buClr>
              <a:buSzPts val="1100"/>
              <a:tabLst>
                <a:tab pos="247015" algn="l"/>
              </a:tabLst>
            </a:pPr>
            <a:r>
              <a:rPr lang="en-US" sz="2800" b="1" i="1" dirty="0" smtClean="0">
                <a:latin typeface="Times New Roman" panose="02020603050405020304" pitchFamily="18" charset="0"/>
                <a:ea typeface="Arial" panose="020B0604020202020204" pitchFamily="34" charset="0"/>
                <a:cs typeface="Times New Roman" panose="02020603050405020304" pitchFamily="18" charset="0"/>
              </a:rPr>
              <a:t>a. </a:t>
            </a:r>
            <a:r>
              <a:rPr lang="en-US" sz="2800" b="1" i="1" dirty="0" err="1" smtClean="0">
                <a:latin typeface="Times New Roman" panose="02020603050405020304" pitchFamily="18" charset="0"/>
                <a:ea typeface="Arial" panose="020B0604020202020204" pitchFamily="34" charset="0"/>
                <a:cs typeface="Times New Roman" panose="02020603050405020304" pitchFamily="18" charset="0"/>
              </a:rPr>
              <a:t>Bút</a:t>
            </a:r>
            <a:r>
              <a:rPr lang="en-US" sz="2800" b="1" i="1"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smtClean="0">
                <a:latin typeface="Times New Roman" panose="02020603050405020304" pitchFamily="18" charset="0"/>
                <a:ea typeface="Arial" panose="020B0604020202020204" pitchFamily="34" charset="0"/>
                <a:cs typeface="Times New Roman" panose="02020603050405020304" pitchFamily="18" charset="0"/>
              </a:rPr>
              <a:t>thử</a:t>
            </a:r>
            <a:r>
              <a:rPr lang="en-US" sz="2800" b="1" i="1"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b="1" i="1" dirty="0" err="1">
                <a:latin typeface="Times New Roman" panose="02020603050405020304" pitchFamily="18" charset="0"/>
                <a:ea typeface="Arial" panose="020B0604020202020204" pitchFamily="34" charset="0"/>
                <a:cs typeface="Times New Roman" panose="02020603050405020304" pitchFamily="18" charset="0"/>
              </a:rPr>
              <a:t>điện</a:t>
            </a:r>
            <a:endParaRPr lang="en-US" sz="2800" dirty="0">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Rectangle 7"/>
          <p:cNvSpPr/>
          <p:nvPr/>
        </p:nvSpPr>
        <p:spPr>
          <a:xfrm>
            <a:off x="6514192" y="1088063"/>
            <a:ext cx="5275943" cy="1643527"/>
          </a:xfrm>
          <a:prstGeom prst="rect">
            <a:avLst/>
          </a:prstGeom>
        </p:spPr>
        <p:txBody>
          <a:bodyPr wrap="square">
            <a:spAutoFit/>
          </a:bodyPr>
          <a:lstStyle/>
          <a:p>
            <a:pPr marL="19050" indent="12700" algn="just">
              <a:lnSpc>
                <a:spcPct val="120000"/>
              </a:lnSpc>
              <a:spcAft>
                <a:spcPts val="500"/>
              </a:spcAft>
            </a:pPr>
            <a:r>
              <a:rPr lang="en-US" sz="2800" dirty="0" err="1">
                <a:latin typeface="Times New Roman" panose="02020603050405020304" pitchFamily="18" charset="0"/>
                <a:ea typeface="Times New Roman" panose="02020603050405020304" pitchFamily="18" charset="0"/>
              </a:rPr>
              <a:t>Bút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Hình</a:t>
            </a:r>
            <a:r>
              <a:rPr lang="en-US" sz="2800" dirty="0">
                <a:latin typeface="Times New Roman" panose="02020603050405020304" pitchFamily="18" charset="0"/>
                <a:ea typeface="Times New Roman" panose="02020603050405020304" pitchFamily="18" charset="0"/>
              </a:rPr>
              <a:t> 12.6), </a:t>
            </a:r>
            <a:r>
              <a:rPr lang="en-US" sz="2800" dirty="0" err="1">
                <a:latin typeface="Times New Roman" panose="02020603050405020304" pitchFamily="18" charset="0"/>
                <a:ea typeface="Times New Roman" panose="02020603050405020304" pitchFamily="18" charset="0"/>
              </a:rPr>
              <a:t>là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cụ</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thông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để</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nhanh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trạng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của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bị</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9" name="Rectangle 8"/>
          <p:cNvSpPr/>
          <p:nvPr/>
        </p:nvSpPr>
        <p:spPr>
          <a:xfrm>
            <a:off x="643164" y="3574627"/>
            <a:ext cx="4100803" cy="564257"/>
          </a:xfrm>
          <a:prstGeom prst="rect">
            <a:avLst/>
          </a:prstGeom>
        </p:spPr>
        <p:txBody>
          <a:bodyPr wrap="none">
            <a:spAutoFit/>
          </a:bodyPr>
          <a:lstStyle/>
          <a:p>
            <a:pPr marL="19050" indent="12700" algn="just">
              <a:lnSpc>
                <a:spcPct val="120000"/>
              </a:lnSpc>
            </a:pPr>
            <a:r>
              <a:rPr lang="en-US" sz="2800" dirty="0" err="1">
                <a:solidFill>
                  <a:srgbClr val="FF0000"/>
                </a:solidFill>
                <a:latin typeface="Times New Roman" panose="02020603050405020304" pitchFamily="18" charset="0"/>
                <a:ea typeface="Times New Roman" panose="02020603050405020304" pitchFamily="18" charset="0"/>
              </a:rPr>
              <a:t>Cách</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sử</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dụng</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bút</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thử</a:t>
            </a:r>
            <a:r>
              <a:rPr lang="en-US" sz="2800" dirty="0">
                <a:solidFill>
                  <a:srgbClr val="FF0000"/>
                </a:solidFill>
                <a:latin typeface="Times New Roman" panose="02020603050405020304" pitchFamily="18" charset="0"/>
                <a:ea typeface="Times New Roman" panose="02020603050405020304" pitchFamily="18" charset="0"/>
              </a:rPr>
              <a:t> </a:t>
            </a:r>
            <a:r>
              <a:rPr lang="en-US" sz="2800" dirty="0" err="1">
                <a:solidFill>
                  <a:srgbClr val="FF0000"/>
                </a:solidFill>
                <a:latin typeface="Times New Roman" panose="02020603050405020304" pitchFamily="18" charset="0"/>
                <a:ea typeface="Times New Roman" panose="02020603050405020304" pitchFamily="18" charset="0"/>
              </a:rPr>
              <a:t>điện</a:t>
            </a:r>
            <a:r>
              <a:rPr lang="en-US" sz="2800" dirty="0">
                <a:solidFill>
                  <a:srgbClr val="FF0000"/>
                </a:solidFill>
                <a:latin typeface="Times New Roman" panose="02020603050405020304" pitchFamily="18" charset="0"/>
                <a:ea typeface="Times New Roman" panose="02020603050405020304" pitchFamily="18" charset="0"/>
              </a:rPr>
              <a:t>:</a:t>
            </a:r>
            <a:endParaRPr lang="en-US" sz="2800" dirty="0">
              <a:solidFill>
                <a:srgbClr val="FF0000"/>
              </a:solidFill>
              <a:effectLst/>
              <a:latin typeface="Times New Roman" panose="02020603050405020304" pitchFamily="18" charset="0"/>
              <a:ea typeface="Times New Roman" panose="02020603050405020304" pitchFamily="18" charset="0"/>
            </a:endParaRPr>
          </a:p>
        </p:txBody>
      </p:sp>
      <p:sp>
        <p:nvSpPr>
          <p:cNvPr id="10" name="Rectangle 9"/>
          <p:cNvSpPr/>
          <p:nvPr/>
        </p:nvSpPr>
        <p:spPr>
          <a:xfrm>
            <a:off x="643164" y="4240964"/>
            <a:ext cx="11146971" cy="1126462"/>
          </a:xfrm>
          <a:prstGeom prst="rect">
            <a:avLst/>
          </a:prstGeom>
        </p:spPr>
        <p:txBody>
          <a:bodyPr wrap="square">
            <a:spAutoFit/>
          </a:bodyPr>
          <a:lstStyle/>
          <a:p>
            <a:pPr marL="19050" indent="12700" algn="just">
              <a:lnSpc>
                <a:spcPct val="120000"/>
              </a:lnSpc>
            </a:pP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Để</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tay</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bút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chạm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kẹp</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loại</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đặt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đầu</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bút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thử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vị</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cần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kiểm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tra</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sp>
        <p:nvSpPr>
          <p:cNvPr id="11"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p:cNvSpPr>
            <a:spLocks noChangeArrowheads="1"/>
          </p:cNvSpPr>
          <p:nvPr/>
        </p:nvSpPr>
        <p:spPr bwMode="auto">
          <a:xfrm>
            <a:off x="731390" y="5116794"/>
            <a:ext cx="10729219"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400" b="0" i="0" u="none" strike="noStrike" cap="none" normalizeH="0" baseline="0" dirty="0" smtClean="0">
              <a:ln>
                <a:noFill/>
              </a:ln>
              <a:solidFill>
                <a:schemeClr val="tx1"/>
              </a:solidFill>
              <a:effectLst/>
              <a:latin typeface="Arial" panose="020B0604020202020204" pitchFamily="34" charset="0"/>
              <a:ea typeface="Times New Roman" panose="02020603050405020304" pitchFamily="18" charset="0"/>
            </a:endParaRPr>
          </a:p>
          <a:p>
            <a:pPr marL="0" marR="0" lvl="0" indent="1270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đèn</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trí</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kiểm</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tra</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điện</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Ngược</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đèn</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lvl="0" indent="12700" algn="l"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sáng</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vị</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trí</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đó</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0" i="0" u="none" strike="noStrike" cap="none" normalizeH="0" baseline="0" dirty="0" err="1"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điện</a:t>
            </a:r>
            <a:r>
              <a:rPr kumimoji="0" lang="en-US" altLang="en-US" sz="2800" b="0" i="0" u="none" strike="noStrike" cap="none" normalizeH="0" baseline="0" dirty="0" smtClean="0">
                <a:ln>
                  <a:noFill/>
                </a:ln>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altLang="en-US" sz="2800" b="0" i="0" u="none" strike="noStrike" cap="none" normalizeH="0" baseline="0" dirty="0" smtClean="0">
              <a:ln>
                <a:noFill/>
              </a:ln>
              <a:solidFill>
                <a:schemeClr val="tx1"/>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1343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barn(inVertical)">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heel(1)">
                                      <p:cBhvr>
                                        <p:cTn id="3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P spid="9" grpId="0"/>
      <p:bldP spid="10"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3" descr="Các trò chơi khởi động cho một buổi sinh hoạt tập thể - Sinh Viên Công Giáo  Trung Chí"/>
          <p:cNvPicPr preferRelativeResize="0"/>
          <p:nvPr/>
        </p:nvPicPr>
        <p:blipFill rotWithShape="1">
          <a:blip r:embed="rId3">
            <a:alphaModFix/>
          </a:blip>
          <a:srcRect/>
          <a:stretch/>
        </p:blipFill>
        <p:spPr>
          <a:xfrm>
            <a:off x="2646947" y="340894"/>
            <a:ext cx="6368717" cy="6517106"/>
          </a:xfrm>
          <a:prstGeom prst="rect">
            <a:avLst/>
          </a:prstGeom>
          <a:noFill/>
          <a:ln>
            <a:noFill/>
          </a:ln>
        </p:spPr>
      </p:pic>
      <p:sp>
        <p:nvSpPr>
          <p:cNvPr id="98" name="Google Shape;98;p3"/>
          <p:cNvSpPr/>
          <p:nvPr/>
        </p:nvSpPr>
        <p:spPr>
          <a:xfrm>
            <a:off x="4738255" y="2690200"/>
            <a:ext cx="1990927" cy="175432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i="0" u="none" strike="noStrike" cap="none" dirty="0" err="1">
                <a:solidFill>
                  <a:srgbClr val="8DA9DB"/>
                </a:solidFill>
                <a:latin typeface="Times New Roman"/>
                <a:ea typeface="Times New Roman"/>
                <a:cs typeface="Times New Roman"/>
                <a:sym typeface="Times New Roman"/>
              </a:rPr>
              <a:t>Khởi</a:t>
            </a:r>
            <a:r>
              <a:rPr lang="en-US" sz="5400" b="1" i="0" u="none" strike="noStrike" cap="none" dirty="0">
                <a:solidFill>
                  <a:srgbClr val="8DA9DB"/>
                </a:solidFill>
                <a:latin typeface="Times New Roman"/>
                <a:ea typeface="Times New Roman"/>
                <a:cs typeface="Times New Roman"/>
                <a:sym typeface="Times New Roman"/>
              </a:rPr>
              <a:t> </a:t>
            </a:r>
            <a:endParaRPr dirty="0"/>
          </a:p>
          <a:p>
            <a:pPr marL="0" marR="0" lvl="0" indent="0" algn="ctr" rtl="0">
              <a:spcBef>
                <a:spcPts val="0"/>
              </a:spcBef>
              <a:spcAft>
                <a:spcPts val="0"/>
              </a:spcAft>
              <a:buNone/>
            </a:pPr>
            <a:r>
              <a:rPr lang="en-US" sz="5400" b="1" i="0" u="none" strike="noStrike" cap="none" dirty="0" err="1">
                <a:solidFill>
                  <a:srgbClr val="8DA9DB"/>
                </a:solidFill>
                <a:latin typeface="Times New Roman"/>
                <a:ea typeface="Times New Roman"/>
                <a:cs typeface="Times New Roman"/>
                <a:sym typeface="Times New Roman"/>
              </a:rPr>
              <a:t>động</a:t>
            </a:r>
            <a:endParaRPr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9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460842" y="524355"/>
            <a:ext cx="5344871" cy="3343702"/>
          </a:xfrm>
          <a:prstGeom prst="rect">
            <a:avLst/>
          </a:prstGeom>
        </p:spPr>
      </p:pic>
      <p:sp>
        <p:nvSpPr>
          <p:cNvPr id="5" name="Rectangle 4"/>
          <p:cNvSpPr/>
          <p:nvPr/>
        </p:nvSpPr>
        <p:spPr>
          <a:xfrm>
            <a:off x="5917726" y="430312"/>
            <a:ext cx="2081019" cy="523220"/>
          </a:xfrm>
          <a:prstGeom prst="rect">
            <a:avLst/>
          </a:prstGeom>
        </p:spPr>
        <p:txBody>
          <a:bodyPr wrap="none">
            <a:spAutoFit/>
          </a:bodyPr>
          <a:lstStyle/>
          <a:p>
            <a:r>
              <a:rPr lang="en-US" sz="2800" b="1" dirty="0" smtClean="0">
                <a:latin typeface="Times New Roman" panose="02020603050405020304" pitchFamily="18" charset="0"/>
                <a:ea typeface="Calibri" panose="020F0502020204030204" pitchFamily="34" charset="0"/>
              </a:rPr>
              <a:t>b. </a:t>
            </a:r>
            <a:r>
              <a:rPr lang="en-US" sz="2800" b="1" dirty="0" err="1">
                <a:latin typeface="Times New Roman" panose="02020603050405020304" pitchFamily="18" charset="0"/>
                <a:ea typeface="Calibri" panose="020F0502020204030204" pitchFamily="34" charset="0"/>
              </a:rPr>
              <a:t>Kìm</a:t>
            </a:r>
            <a:r>
              <a:rPr lang="en-US" sz="2800" b="1" dirty="0">
                <a:latin typeface="Times New Roman" panose="02020603050405020304" pitchFamily="18" charset="0"/>
                <a:ea typeface="Calibri" panose="020F0502020204030204" pitchFamily="34" charset="0"/>
              </a:rPr>
              <a:t> </a:t>
            </a:r>
            <a:r>
              <a:rPr lang="en-US" sz="2800" b="1" dirty="0" err="1">
                <a:latin typeface="Times New Roman" panose="02020603050405020304" pitchFamily="18" charset="0"/>
                <a:ea typeface="Calibri" panose="020F0502020204030204" pitchFamily="34" charset="0"/>
              </a:rPr>
              <a:t>điện</a:t>
            </a:r>
            <a:r>
              <a:rPr lang="en-US" sz="2800" b="1" dirty="0">
                <a:latin typeface="Times New Roman" panose="02020603050405020304" pitchFamily="18" charset="0"/>
                <a:ea typeface="Calibri" panose="020F0502020204030204" pitchFamily="34" charset="0"/>
              </a:rPr>
              <a:t> </a:t>
            </a:r>
            <a:endParaRPr lang="en-US" sz="2800" b="1" dirty="0"/>
          </a:p>
        </p:txBody>
      </p:sp>
      <p:sp>
        <p:nvSpPr>
          <p:cNvPr id="6" name="Rectangle 5"/>
          <p:cNvSpPr/>
          <p:nvPr/>
        </p:nvSpPr>
        <p:spPr>
          <a:xfrm>
            <a:off x="5888698" y="1091294"/>
            <a:ext cx="6096000" cy="1936428"/>
          </a:xfrm>
          <a:prstGeom prst="rect">
            <a:avLst/>
          </a:prstGeom>
        </p:spPr>
        <p:txBody>
          <a:bodyPr>
            <a:spAutoFit/>
          </a:bodyPr>
          <a:lstStyle/>
          <a:p>
            <a:pPr>
              <a:lnSpc>
                <a:spcPct val="107000"/>
              </a:lnSpc>
              <a:spcAft>
                <a:spcPts val="800"/>
              </a:spcAft>
            </a:pPr>
            <a:r>
              <a:rPr lang="en-US" sz="2800" dirty="0">
                <a:latin typeface="Times New Roman" panose="02020603050405020304" pitchFamily="18" charset="0"/>
                <a:ea typeface="Calibri" panose="020F0502020204030204" pitchFamily="34" charset="0"/>
                <a:cs typeface="Times New Roman" panose="02020603050405020304" pitchFamily="18" charset="0"/>
              </a:rPr>
              <a:t>(</a:t>
            </a:r>
            <a:r>
              <a:rPr lang="en-US" sz="28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800" dirty="0">
                <a:latin typeface="Times New Roman" panose="02020603050405020304" pitchFamily="18" charset="0"/>
                <a:ea typeface="Calibri" panose="020F0502020204030204" pitchFamily="34" charset="0"/>
                <a:cs typeface="Times New Roman" panose="02020603050405020304" pitchFamily="18" charset="0"/>
              </a:rPr>
              <a:t> 12.7)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là</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loại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kìm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chuyên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dùng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cắt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dây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kẹp</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giữ</a:t>
            </a:r>
            <a:r>
              <a:rPr lang="en-US" sz="2800" dirty="0">
                <a:latin typeface="Times New Roman" panose="02020603050405020304" pitchFamily="18" charset="0"/>
                <a:ea typeface="Calibri" panose="020F0502020204030204" pitchFamily="34" charset="0"/>
                <a:cs typeface="Times New Roman" panose="02020603050405020304" pitchFamily="18" charset="0"/>
              </a:rPr>
              <a:t> chi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tiết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trong</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quá</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trình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sửa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chữa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Tay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cầm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được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bọc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bởi</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vật</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liệu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cách</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điện</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791029" y="4196769"/>
            <a:ext cx="3506088" cy="523220"/>
          </a:xfrm>
          <a:prstGeom prst="rect">
            <a:avLst/>
          </a:prstGeom>
        </p:spPr>
        <p:txBody>
          <a:bodyPr wrap="none">
            <a:spAutoFit/>
          </a:bodyPr>
          <a:lstStyle/>
          <a:p>
            <a:r>
              <a:rPr lang="en-US" sz="2800" dirty="0" err="1">
                <a:solidFill>
                  <a:srgbClr val="FF0000"/>
                </a:solidFill>
                <a:latin typeface="Times New Roman" panose="02020603050405020304" pitchFamily="18" charset="0"/>
                <a:ea typeface="Calibri" panose="020F0502020204030204" pitchFamily="34" charset="0"/>
              </a:rPr>
              <a:t>Cách</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sử</a:t>
            </a:r>
            <a:r>
              <a:rPr lang="en-US" sz="2800" dirty="0">
                <a:solidFill>
                  <a:srgbClr val="FF0000"/>
                </a:solidFill>
                <a:latin typeface="Times New Roman" panose="02020603050405020304" pitchFamily="18" charset="0"/>
                <a:ea typeface="Calibri" panose="020F0502020204030204" pitchFamily="34" charset="0"/>
              </a:rPr>
              <a:t> dung </a:t>
            </a:r>
            <a:r>
              <a:rPr lang="en-US" sz="2800" dirty="0" err="1">
                <a:solidFill>
                  <a:srgbClr val="FF0000"/>
                </a:solidFill>
                <a:latin typeface="Times New Roman" panose="02020603050405020304" pitchFamily="18" charset="0"/>
                <a:ea typeface="Calibri" panose="020F0502020204030204" pitchFamily="34" charset="0"/>
              </a:rPr>
              <a:t>kìm</a:t>
            </a:r>
            <a:r>
              <a:rPr lang="en-US" sz="2800" dirty="0">
                <a:solidFill>
                  <a:srgbClr val="FF0000"/>
                </a:solidFill>
                <a:latin typeface="Times New Roman" panose="02020603050405020304" pitchFamily="18" charset="0"/>
                <a:ea typeface="Calibri" panose="020F0502020204030204" pitchFamily="34" charset="0"/>
              </a:rPr>
              <a:t> </a:t>
            </a:r>
            <a:r>
              <a:rPr lang="en-US" sz="2800" dirty="0" err="1">
                <a:solidFill>
                  <a:srgbClr val="FF0000"/>
                </a:solidFill>
                <a:latin typeface="Times New Roman" panose="02020603050405020304" pitchFamily="18" charset="0"/>
                <a:ea typeface="Calibri" panose="020F0502020204030204" pitchFamily="34" charset="0"/>
              </a:rPr>
              <a:t>điện</a:t>
            </a:r>
            <a:endParaRPr lang="en-US" sz="2800" dirty="0">
              <a:solidFill>
                <a:srgbClr val="FF0000"/>
              </a:solidFill>
            </a:endParaRPr>
          </a:p>
        </p:txBody>
      </p:sp>
      <p:sp>
        <p:nvSpPr>
          <p:cNvPr id="8" name="Rectangle 7"/>
          <p:cNvSpPr/>
          <p:nvPr/>
        </p:nvSpPr>
        <p:spPr>
          <a:xfrm>
            <a:off x="791029" y="4828722"/>
            <a:ext cx="10885714" cy="1014380"/>
          </a:xfrm>
          <a:prstGeom prst="rect">
            <a:avLst/>
          </a:prstGeom>
        </p:spPr>
        <p:txBody>
          <a:bodyPr wrap="square">
            <a:spAutoFit/>
          </a:bodyPr>
          <a:lstStyle/>
          <a:p>
            <a:pPr>
              <a:lnSpc>
                <a:spcPct val="107000"/>
              </a:lnSpc>
              <a:spcAft>
                <a:spcPts val="800"/>
              </a:spcAft>
            </a:pP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latin typeface="Times New Roman" panose="02020603050405020304" pitchFamily="18" charset="0"/>
                <a:ea typeface="Calibri" panose="020F0502020204030204" pitchFamily="34" charset="0"/>
                <a:cs typeface="Times New Roman" panose="02020603050405020304" pitchFamily="18" charset="0"/>
              </a:rPr>
              <a:t>Cầm</a:t>
            </a:r>
            <a:r>
              <a:rPr lang="en-US"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phần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tay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cầm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8484A"/>
                </a:solidFill>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8484A"/>
                </a:solidFill>
                <a:latin typeface="Times New Roman" panose="02020603050405020304" pitchFamily="18" charset="0"/>
                <a:ea typeface="Calibri" panose="020F0502020204030204" pitchFamily="34" charset="0"/>
                <a:cs typeface="Times New Roman" panose="02020603050405020304" pitchFamily="18" charset="0"/>
              </a:rPr>
              <a:t>kìm</a:t>
            </a:r>
            <a:r>
              <a:rPr lang="en-US" sz="2800"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8484A"/>
                </a:solidFill>
                <a:latin typeface="Times New Roman" panose="02020603050405020304" pitchFamily="18" charset="0"/>
                <a:ea typeface="Calibri" panose="020F0502020204030204" pitchFamily="34" charset="0"/>
                <a:cs typeface="Times New Roman" panose="02020603050405020304" pitchFamily="18" charset="0"/>
              </a:rPr>
              <a:t>đưa</a:t>
            </a:r>
            <a:r>
              <a:rPr lang="en-US" sz="2800"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đầu</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kìm</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vào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vị</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trí</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của</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dây</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điện</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chi </a:t>
            </a:r>
            <a:r>
              <a:rPr lang="en-US" sz="2800" dirty="0" err="1">
                <a:solidFill>
                  <a:srgbClr val="48484A"/>
                </a:solidFill>
                <a:latin typeface="Times New Roman" panose="02020603050405020304" pitchFamily="18" charset="0"/>
                <a:ea typeface="Calibri" panose="020F0502020204030204" pitchFamily="34" charset="0"/>
                <a:cs typeface="Times New Roman" panose="02020603050405020304" pitchFamily="18" charset="0"/>
              </a:rPr>
              <a:t>tiết</a:t>
            </a:r>
            <a:r>
              <a:rPr lang="en-US" sz="2800"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8484A"/>
                </a:solidFill>
                <a:latin typeface="Times New Roman" panose="02020603050405020304" pitchFamily="18" charset="0"/>
                <a:ea typeface="Calibri" panose="020F0502020204030204" pitchFamily="34" charset="0"/>
                <a:cs typeface="Times New Roman" panose="02020603050405020304" pitchFamily="18" charset="0"/>
              </a:rPr>
              <a:t>Sử</a:t>
            </a:r>
            <a:r>
              <a:rPr lang="en-US" sz="2800"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8484A"/>
                </a:solidFill>
                <a:latin typeface="Times New Roman" panose="02020603050405020304" pitchFamily="18" charset="0"/>
                <a:ea typeface="Calibri" panose="020F0502020204030204" pitchFamily="34" charset="0"/>
                <a:cs typeface="Times New Roman" panose="02020603050405020304" pitchFamily="18" charset="0"/>
              </a:rPr>
              <a:t>dụng</a:t>
            </a:r>
            <a:r>
              <a:rPr lang="en-US" sz="2800"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8484A"/>
                </a:solidFill>
                <a:latin typeface="Times New Roman" panose="02020603050405020304" pitchFamily="18" charset="0"/>
                <a:ea typeface="Calibri" panose="020F0502020204030204" pitchFamily="34" charset="0"/>
                <a:cs typeface="Times New Roman" panose="02020603050405020304" pitchFamily="18" charset="0"/>
              </a:rPr>
              <a:t>lực</a:t>
            </a:r>
            <a:r>
              <a:rPr lang="en-US" sz="2800"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cho</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latin typeface="Times New Roman" panose="02020603050405020304" pitchFamily="18" charset="0"/>
                <a:ea typeface="Calibri" panose="020F0502020204030204" pitchFamily="34" charset="0"/>
                <a:cs typeface="Times New Roman" panose="02020603050405020304" pitchFamily="18" charset="0"/>
              </a:rPr>
              <a:t>phù</a:t>
            </a:r>
            <a:r>
              <a:rPr lang="en-US" sz="2800" dirty="0">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8484A"/>
                </a:solidFill>
                <a:latin typeface="Times New Roman" panose="02020603050405020304" pitchFamily="18" charset="0"/>
                <a:ea typeface="Calibri" panose="020F0502020204030204" pitchFamily="34" charset="0"/>
                <a:cs typeface="Times New Roman" panose="02020603050405020304" pitchFamily="18" charset="0"/>
              </a:rPr>
              <a:t>hợp</a:t>
            </a:r>
            <a:r>
              <a:rPr lang="en-US" sz="2800"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8484A"/>
                </a:solidFill>
                <a:latin typeface="Times New Roman" panose="02020603050405020304" pitchFamily="18" charset="0"/>
                <a:ea typeface="Calibri" panose="020F0502020204030204" pitchFamily="34" charset="0"/>
                <a:cs typeface="Times New Roman" panose="02020603050405020304" pitchFamily="18" charset="0"/>
              </a:rPr>
              <a:t>để</a:t>
            </a:r>
            <a:r>
              <a:rPr lang="en-US" sz="2800"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8484A"/>
                </a:solidFill>
                <a:latin typeface="Times New Roman" panose="02020603050405020304" pitchFamily="18" charset="0"/>
                <a:ea typeface="Calibri" panose="020F0502020204030204" pitchFamily="34" charset="0"/>
                <a:cs typeface="Times New Roman" panose="02020603050405020304" pitchFamily="18" charset="0"/>
              </a:rPr>
              <a:t>giữ</a:t>
            </a:r>
            <a:r>
              <a:rPr lang="en-US" sz="2800"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a:solidFill>
                  <a:srgbClr val="48484A"/>
                </a:solidFill>
                <a:latin typeface="Times New Roman" panose="02020603050405020304" pitchFamily="18" charset="0"/>
                <a:ea typeface="Calibri" panose="020F0502020204030204" pitchFamily="34" charset="0"/>
                <a:cs typeface="Times New Roman" panose="02020603050405020304" pitchFamily="18" charset="0"/>
              </a:rPr>
              <a:t>hoặc</a:t>
            </a:r>
            <a:r>
              <a:rPr lang="en-US" sz="2800" dirty="0">
                <a:solidFill>
                  <a:srgbClr val="48484A"/>
                </a:solidFill>
                <a:latin typeface="Times New Roman" panose="02020603050405020304" pitchFamily="18" charset="0"/>
                <a:ea typeface="Calibri" panose="020F0502020204030204" pitchFamily="34" charset="0"/>
                <a:cs typeface="Times New Roman" panose="02020603050405020304" pitchFamily="18" charset="0"/>
              </a:rPr>
              <a:t> </a:t>
            </a:r>
            <a:r>
              <a:rPr lang="en-US" sz="2800" dirty="0" err="1" smtClean="0">
                <a:solidFill>
                  <a:srgbClr val="48484A"/>
                </a:solidFill>
                <a:latin typeface="Times New Roman" panose="02020603050405020304" pitchFamily="18" charset="0"/>
                <a:ea typeface="Calibri" panose="020F0502020204030204" pitchFamily="34" charset="0"/>
                <a:cs typeface="Times New Roman" panose="02020603050405020304" pitchFamily="18" charset="0"/>
              </a:rPr>
              <a:t>cắt</a:t>
            </a:r>
            <a:r>
              <a:rPr lang="en-US" sz="2800" dirty="0" smtClean="0">
                <a:solidFill>
                  <a:srgbClr val="48484A"/>
                </a:solidFill>
                <a:latin typeface="Times New Roman" panose="02020603050405020304" pitchFamily="18"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53260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down)">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4" name="Title 1"/>
          <p:cNvSpPr txBox="1">
            <a:spLocks/>
          </p:cNvSpPr>
          <p:nvPr/>
        </p:nvSpPr>
        <p:spPr>
          <a:xfrm>
            <a:off x="435428" y="413656"/>
            <a:ext cx="11553372" cy="788535"/>
          </a:xfrm>
          <a:prstGeom prst="rect">
            <a:avLst/>
          </a:prstGeom>
        </p:spPr>
        <p:txBody>
          <a:bodyPr>
            <a:normAutofit fontScale="85000" lnSpcReduction="1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b="1" dirty="0" err="1" smtClean="0"/>
              <a:t>Quan</a:t>
            </a:r>
            <a:r>
              <a:rPr lang="en-US" sz="4000" b="1" dirty="0" smtClean="0"/>
              <a:t> </a:t>
            </a:r>
            <a:r>
              <a:rPr lang="en-US" sz="4000" b="1" dirty="0" err="1" smtClean="0"/>
              <a:t>sát</a:t>
            </a:r>
            <a:r>
              <a:rPr lang="en-US" sz="4000" b="1" dirty="0" smtClean="0"/>
              <a:t> </a:t>
            </a:r>
            <a:r>
              <a:rPr lang="en-US" sz="4000" b="1" dirty="0" err="1" smtClean="0"/>
              <a:t>một</a:t>
            </a:r>
            <a:r>
              <a:rPr lang="en-US" sz="4000" b="1" dirty="0" smtClean="0"/>
              <a:t> </a:t>
            </a:r>
            <a:r>
              <a:rPr lang="en-US" sz="4000" b="1" dirty="0" err="1" smtClean="0"/>
              <a:t>số</a:t>
            </a:r>
            <a:r>
              <a:rPr lang="en-US" sz="4000" b="1" dirty="0" smtClean="0"/>
              <a:t> </a:t>
            </a:r>
            <a:r>
              <a:rPr lang="en-US" sz="4000" b="1" dirty="0" err="1" smtClean="0"/>
              <a:t>hình</a:t>
            </a:r>
            <a:r>
              <a:rPr lang="en-US" sz="4000" b="1" dirty="0" smtClean="0"/>
              <a:t> </a:t>
            </a:r>
            <a:r>
              <a:rPr lang="en-US" sz="4000" b="1" dirty="0" err="1" smtClean="0"/>
              <a:t>ảnh</a:t>
            </a:r>
            <a:r>
              <a:rPr lang="en-US" sz="4000" b="1" dirty="0" smtClean="0"/>
              <a:t> </a:t>
            </a:r>
            <a:r>
              <a:rPr lang="en-US" sz="4000" b="1" dirty="0" err="1" smtClean="0"/>
              <a:t>dụng</a:t>
            </a:r>
            <a:r>
              <a:rPr lang="en-US" sz="4000" b="1" dirty="0" smtClean="0"/>
              <a:t> </a:t>
            </a:r>
            <a:r>
              <a:rPr lang="en-US" sz="4000" b="1" dirty="0" err="1" smtClean="0"/>
              <a:t>cụ</a:t>
            </a:r>
            <a:r>
              <a:rPr lang="en-US" sz="4000" b="1" dirty="0" smtClean="0"/>
              <a:t> </a:t>
            </a:r>
            <a:r>
              <a:rPr lang="en-US" sz="4000" b="1" dirty="0" err="1" smtClean="0"/>
              <a:t>bảo</a:t>
            </a:r>
            <a:r>
              <a:rPr lang="en-US" sz="4000" b="1" dirty="0" smtClean="0"/>
              <a:t> </a:t>
            </a:r>
            <a:r>
              <a:rPr lang="en-US" sz="4000" b="1" dirty="0" err="1" smtClean="0"/>
              <a:t>vệ</a:t>
            </a:r>
            <a:r>
              <a:rPr lang="en-US" sz="4000" b="1" dirty="0" smtClean="0"/>
              <a:t> an </a:t>
            </a:r>
            <a:r>
              <a:rPr lang="en-US" sz="4000" b="1" dirty="0" err="1" smtClean="0"/>
              <a:t>toàn</a:t>
            </a:r>
            <a:r>
              <a:rPr lang="en-US" sz="4000" b="1" dirty="0" smtClean="0"/>
              <a:t> </a:t>
            </a:r>
            <a:r>
              <a:rPr lang="en-US" sz="4000" b="1" dirty="0" err="1" smtClean="0"/>
              <a:t>điện</a:t>
            </a:r>
            <a:endParaRPr lang="en-US" sz="4000" b="1" dirty="0"/>
          </a:p>
        </p:txBody>
      </p:sp>
      <p:pic>
        <p:nvPicPr>
          <p:cNvPr id="5" name="Picture 4"/>
          <p:cNvPicPr>
            <a:picLocks noChangeAspect="1"/>
          </p:cNvPicPr>
          <p:nvPr/>
        </p:nvPicPr>
        <p:blipFill>
          <a:blip r:embed="rId3"/>
          <a:stretch>
            <a:fillRect/>
          </a:stretch>
        </p:blipFill>
        <p:spPr>
          <a:xfrm>
            <a:off x="578303" y="1446438"/>
            <a:ext cx="6664325" cy="4867276"/>
          </a:xfrm>
          <a:prstGeom prst="rect">
            <a:avLst/>
          </a:prstGeom>
        </p:spPr>
      </p:pic>
      <p:pic>
        <p:nvPicPr>
          <p:cNvPr id="6" name="Picture 5"/>
          <p:cNvPicPr>
            <a:picLocks noChangeAspect="1"/>
          </p:cNvPicPr>
          <p:nvPr/>
        </p:nvPicPr>
        <p:blipFill>
          <a:blip r:embed="rId4"/>
          <a:stretch>
            <a:fillRect/>
          </a:stretch>
        </p:blipFill>
        <p:spPr>
          <a:xfrm>
            <a:off x="7293429" y="1446438"/>
            <a:ext cx="4288971" cy="2385333"/>
          </a:xfrm>
          <a:prstGeom prst="rect">
            <a:avLst/>
          </a:prstGeom>
        </p:spPr>
      </p:pic>
      <p:pic>
        <p:nvPicPr>
          <p:cNvPr id="7" name="Picture 6"/>
          <p:cNvPicPr>
            <a:picLocks noChangeAspect="1"/>
          </p:cNvPicPr>
          <p:nvPr/>
        </p:nvPicPr>
        <p:blipFill>
          <a:blip r:embed="rId5"/>
          <a:stretch>
            <a:fillRect/>
          </a:stretch>
        </p:blipFill>
        <p:spPr>
          <a:xfrm>
            <a:off x="7571695" y="3978274"/>
            <a:ext cx="3952648" cy="281327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7" name="Google Shape;111;p2" descr="Ảnh động Powerpoint CTU">
            <a:hlinkClick r:id="rId3"/>
          </p:cNvPr>
          <p:cNvPicPr preferRelativeResize="0"/>
          <p:nvPr/>
        </p:nvPicPr>
        <p:blipFill rotWithShape="1">
          <a:blip r:embed="rId4">
            <a:alphaModFix/>
          </a:blip>
          <a:srcRect/>
          <a:stretch/>
        </p:blipFill>
        <p:spPr>
          <a:xfrm>
            <a:off x="9601200" y="250506"/>
            <a:ext cx="1508851" cy="983933"/>
          </a:xfrm>
          <a:prstGeom prst="rect">
            <a:avLst/>
          </a:prstGeom>
          <a:noFill/>
          <a:ln>
            <a:noFill/>
          </a:ln>
        </p:spPr>
      </p:pic>
      <p:pic>
        <p:nvPicPr>
          <p:cNvPr id="4" name="Picture 3"/>
          <p:cNvPicPr>
            <a:picLocks noChangeAspect="1"/>
          </p:cNvPicPr>
          <p:nvPr/>
        </p:nvPicPr>
        <p:blipFill>
          <a:blip r:embed="rId5"/>
          <a:stretch>
            <a:fillRect/>
          </a:stretch>
        </p:blipFill>
        <p:spPr>
          <a:xfrm>
            <a:off x="871744" y="496488"/>
            <a:ext cx="1881050" cy="491967"/>
          </a:xfrm>
          <a:prstGeom prst="rect">
            <a:avLst/>
          </a:prstGeom>
        </p:spPr>
      </p:pic>
      <p:sp>
        <p:nvSpPr>
          <p:cNvPr id="5" name="Rectangle 4"/>
          <p:cNvSpPr/>
          <p:nvPr/>
        </p:nvSpPr>
        <p:spPr>
          <a:xfrm>
            <a:off x="1186632" y="1234439"/>
            <a:ext cx="9281708" cy="523220"/>
          </a:xfrm>
          <a:prstGeom prst="rect">
            <a:avLst/>
          </a:prstGeom>
        </p:spPr>
        <p:txBody>
          <a:bodyPr wrap="none">
            <a:spAutoFit/>
          </a:bodyPr>
          <a:lstStyle/>
          <a:p>
            <a:pPr algn="ctr">
              <a:spcAft>
                <a:spcPts val="500"/>
              </a:spcAft>
            </a:pPr>
            <a:r>
              <a:rPr lang="vi-VN" sz="2800" b="1" dirty="0" smtClean="0">
                <a:solidFill>
                  <a:srgbClr val="ED5E28"/>
                </a:solidFill>
                <a:latin typeface="+mj-lt"/>
                <a:ea typeface="Arial" panose="020B0604020202020204" pitchFamily="34" charset="0"/>
              </a:rPr>
              <a:t>S</a:t>
            </a:r>
            <a:r>
              <a:rPr lang="en-US" sz="2800" b="1" dirty="0" smtClean="0">
                <a:solidFill>
                  <a:srgbClr val="ED5E28"/>
                </a:solidFill>
                <a:latin typeface="Times New Roman" panose="02020603050405020304" pitchFamily="18" charset="0"/>
                <a:ea typeface="Arial" panose="020B0604020202020204" pitchFamily="34" charset="0"/>
                <a:cs typeface="Times New Roman" panose="02020603050405020304" pitchFamily="18" charset="0"/>
              </a:rPr>
              <a:t>Ử</a:t>
            </a:r>
            <a:r>
              <a:rPr lang="vi-VN" sz="2800" b="1" dirty="0" smtClean="0">
                <a:solidFill>
                  <a:srgbClr val="ED5E28"/>
                </a:solidFill>
                <a:latin typeface="+mj-lt"/>
                <a:ea typeface="Arial" panose="020B0604020202020204" pitchFamily="34" charset="0"/>
              </a:rPr>
              <a:t> </a:t>
            </a:r>
            <a:r>
              <a:rPr lang="vi-VN" sz="2800" b="1" dirty="0">
                <a:solidFill>
                  <a:srgbClr val="ED5E28"/>
                </a:solidFill>
                <a:latin typeface="+mj-lt"/>
                <a:ea typeface="Arial" panose="020B0604020202020204" pitchFamily="34" charset="0"/>
              </a:rPr>
              <a:t>DỤNG MỘT SỐ DỤNG </a:t>
            </a:r>
            <a:r>
              <a:rPr lang="en-US" sz="2800" b="1" dirty="0" smtClean="0">
                <a:solidFill>
                  <a:srgbClr val="ED5E28"/>
                </a:solidFill>
                <a:latin typeface="Times New Roman" panose="02020603050405020304" pitchFamily="18" charset="0"/>
                <a:ea typeface="Arial" panose="020B0604020202020204" pitchFamily="34" charset="0"/>
                <a:cs typeface="Times New Roman" panose="02020603050405020304" pitchFamily="18" charset="0"/>
              </a:rPr>
              <a:t>CỤ</a:t>
            </a:r>
            <a:r>
              <a:rPr lang="vi-VN" sz="2800" b="1" dirty="0" smtClean="0">
                <a:solidFill>
                  <a:srgbClr val="ED5E28"/>
                </a:solidFill>
                <a:latin typeface="+mj-lt"/>
                <a:ea typeface="Arial" panose="020B0604020202020204" pitchFamily="34" charset="0"/>
              </a:rPr>
              <a:t> </a:t>
            </a:r>
            <a:r>
              <a:rPr lang="vi-VN" sz="2800" b="1" dirty="0">
                <a:solidFill>
                  <a:srgbClr val="ED5E28"/>
                </a:solidFill>
                <a:latin typeface="+mj-lt"/>
                <a:ea typeface="Arial" panose="020B0604020202020204" pitchFamily="34" charset="0"/>
              </a:rPr>
              <a:t>BẢO VỆ AN TOÀN ĐIỆN</a:t>
            </a:r>
            <a:endParaRPr lang="en-US" sz="2800" b="1" i="1" dirty="0">
              <a:solidFill>
                <a:srgbClr val="231F20"/>
              </a:solidFill>
              <a:effectLst/>
              <a:latin typeface="+mj-lt"/>
              <a:ea typeface="Arial" panose="020B0604020202020204" pitchFamily="34" charset="0"/>
            </a:endParaRPr>
          </a:p>
        </p:txBody>
      </p:sp>
      <p:sp>
        <p:nvSpPr>
          <p:cNvPr id="8" name="Rectangle 7"/>
          <p:cNvSpPr/>
          <p:nvPr/>
        </p:nvSpPr>
        <p:spPr>
          <a:xfrm>
            <a:off x="1217997" y="1990937"/>
            <a:ext cx="2173993" cy="523220"/>
          </a:xfrm>
          <a:prstGeom prst="rect">
            <a:avLst/>
          </a:prstGeom>
        </p:spPr>
        <p:txBody>
          <a:bodyPr wrap="none">
            <a:spAutoFit/>
          </a:bodyPr>
          <a:lstStyle/>
          <a:p>
            <a:pPr lvl="0">
              <a:buClr>
                <a:srgbClr val="231F20"/>
              </a:buClr>
              <a:buSzPts val="1200"/>
              <a:tabLst>
                <a:tab pos="148590" algn="l"/>
              </a:tabLst>
            </a:pPr>
            <a:r>
              <a:rPr lang="en-US" sz="2800" b="1" dirty="0" smtClean="0">
                <a:solidFill>
                  <a:srgbClr val="231F20"/>
                </a:solidFill>
                <a:latin typeface="Times New Roman" panose="02020603050405020304" pitchFamily="18" charset="0"/>
                <a:ea typeface="Arial" panose="020B0604020202020204" pitchFamily="34" charset="0"/>
                <a:cs typeface="Times New Roman" panose="02020603050405020304" pitchFamily="18" charset="0"/>
              </a:rPr>
              <a:t>I </a:t>
            </a:r>
            <a:r>
              <a:rPr lang="vi-VN" sz="2800" b="1" dirty="0" smtClean="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vi-VN" sz="2800" b="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Chuẩn </a:t>
            </a:r>
            <a:r>
              <a:rPr lang="vi-VN" sz="2800" b="1" dirty="0" smtClean="0">
                <a:solidFill>
                  <a:srgbClr val="231F20"/>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b="1" dirty="0" smtClean="0">
                <a:solidFill>
                  <a:srgbClr val="231F20"/>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9" name="Rectangle 8"/>
          <p:cNvSpPr/>
          <p:nvPr/>
        </p:nvSpPr>
        <p:spPr>
          <a:xfrm>
            <a:off x="3563258" y="1884833"/>
            <a:ext cx="7946571" cy="1126462"/>
          </a:xfrm>
          <a:prstGeom prst="rect">
            <a:avLst/>
          </a:prstGeom>
        </p:spPr>
        <p:txBody>
          <a:bodyPr wrap="square">
            <a:spAutoFit/>
          </a:bodyPr>
          <a:lstStyle/>
          <a:p>
            <a:pPr marL="342900" lvl="0" indent="-342900">
              <a:lnSpc>
                <a:spcPct val="120000"/>
              </a:lnSpc>
              <a:buClr>
                <a:srgbClr val="231F20"/>
              </a:buClr>
              <a:buSzPts val="1000"/>
              <a:buFont typeface="Symbol" panose="05050102010706020507" pitchFamily="18" charset="2"/>
              <a:buChar char="-"/>
              <a:tabLst>
                <a:tab pos="209550" algn="l"/>
              </a:tabLst>
            </a:pPr>
            <a:r>
              <a:rPr lang="vi-VN" sz="28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Dụng cụ, thiết bị: bút thử điện, kìm điện.</a:t>
            </a:r>
            <a:endParaRPr lang="en-US" sz="2800" dirty="0">
              <a:solidFill>
                <a:srgbClr val="231F20"/>
              </a:solidFill>
              <a:latin typeface="Times New Roman" panose="02020603050405020304" pitchFamily="18" charset="0"/>
              <a:ea typeface="Arial" panose="020B0604020202020204" pitchFamily="34" charset="0"/>
              <a:cs typeface="Times New Roman" panose="02020603050405020304" pitchFamily="18" charset="0"/>
            </a:endParaRPr>
          </a:p>
          <a:p>
            <a:pPr marL="342900" lvl="0" indent="-342900">
              <a:lnSpc>
                <a:spcPct val="120000"/>
              </a:lnSpc>
              <a:buClr>
                <a:srgbClr val="231F20"/>
              </a:buClr>
              <a:buSzPts val="1000"/>
              <a:buFont typeface="Symbol" panose="05050102010706020507" pitchFamily="18" charset="2"/>
              <a:buChar char="-"/>
              <a:tabLst>
                <a:tab pos="209550" algn="l"/>
              </a:tabLst>
            </a:pPr>
            <a:r>
              <a:rPr lang="vi-VN" sz="2800"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Nguồn điện 220 V.</a:t>
            </a:r>
            <a:endParaRPr lang="en-US" sz="2800" dirty="0">
              <a:solidFill>
                <a:srgbClr val="231F2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0" name="Rectangle 9"/>
          <p:cNvSpPr/>
          <p:nvPr/>
        </p:nvSpPr>
        <p:spPr>
          <a:xfrm>
            <a:off x="1186632" y="3269808"/>
            <a:ext cx="5689378" cy="523220"/>
          </a:xfrm>
          <a:prstGeom prst="rect">
            <a:avLst/>
          </a:prstGeom>
        </p:spPr>
        <p:txBody>
          <a:bodyPr wrap="none">
            <a:spAutoFit/>
          </a:bodyPr>
          <a:lstStyle/>
          <a:p>
            <a:pPr lvl="0">
              <a:spcAft>
                <a:spcPts val="500"/>
              </a:spcAft>
              <a:buClr>
                <a:srgbClr val="231F20"/>
              </a:buClr>
              <a:buSzPts val="1200"/>
              <a:tabLst>
                <a:tab pos="201930" algn="l"/>
              </a:tabLst>
            </a:pPr>
            <a:r>
              <a:rPr lang="en-US" sz="2800" b="1" dirty="0" smtClean="0">
                <a:solidFill>
                  <a:srgbClr val="231F20"/>
                </a:solidFill>
                <a:latin typeface="Times New Roman" panose="02020603050405020304" pitchFamily="18" charset="0"/>
                <a:ea typeface="Arial" panose="020B0604020202020204" pitchFamily="34" charset="0"/>
                <a:cs typeface="Times New Roman" panose="02020603050405020304" pitchFamily="18" charset="0"/>
              </a:rPr>
              <a:t>II </a:t>
            </a:r>
            <a:r>
              <a:rPr lang="vi-VN" sz="2800" b="1" dirty="0" smtClean="0">
                <a:solidFill>
                  <a:srgbClr val="231F20"/>
                </a:solidFill>
                <a:latin typeface="Times New Roman" panose="02020603050405020304" pitchFamily="18" charset="0"/>
                <a:ea typeface="Arial" panose="020B0604020202020204" pitchFamily="34" charset="0"/>
                <a:cs typeface="Times New Roman" panose="02020603050405020304" pitchFamily="18" charset="0"/>
              </a:rPr>
              <a:t>- </a:t>
            </a:r>
            <a:r>
              <a:rPr lang="vi-VN" sz="2800" b="1" dirty="0">
                <a:solidFill>
                  <a:srgbClr val="231F20"/>
                </a:solidFill>
                <a:latin typeface="Times New Roman" panose="02020603050405020304" pitchFamily="18" charset="0"/>
                <a:ea typeface="Arial" panose="020B0604020202020204" pitchFamily="34" charset="0"/>
                <a:cs typeface="Times New Roman" panose="02020603050405020304" pitchFamily="18" charset="0"/>
              </a:rPr>
              <a:t>Nội dung và trình tự thực </a:t>
            </a:r>
            <a:r>
              <a:rPr lang="vi-VN" sz="2800" b="1" dirty="0" smtClean="0">
                <a:solidFill>
                  <a:srgbClr val="231F20"/>
                </a:solidFill>
                <a:latin typeface="Times New Roman" panose="02020603050405020304" pitchFamily="18" charset="0"/>
                <a:ea typeface="Arial" panose="020B0604020202020204" pitchFamily="34" charset="0"/>
                <a:cs typeface="Times New Roman" panose="02020603050405020304" pitchFamily="18" charset="0"/>
              </a:rPr>
              <a:t>hành</a:t>
            </a:r>
            <a:r>
              <a:rPr lang="en-US" sz="2800" b="1" dirty="0" smtClean="0">
                <a:solidFill>
                  <a:srgbClr val="231F20"/>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b="1" i="1" dirty="0">
              <a:solidFill>
                <a:srgbClr val="231F20"/>
              </a:solidFill>
              <a:latin typeface="Times New Roman" panose="02020603050405020304" pitchFamily="18" charset="0"/>
              <a:ea typeface="Arial" panose="020B0604020202020204" pitchFamily="34" charset="0"/>
              <a:cs typeface="Times New Roman" panose="02020603050405020304" pitchFamily="18" charset="0"/>
            </a:endParaRPr>
          </a:p>
        </p:txBody>
      </p:sp>
      <p:sp>
        <p:nvSpPr>
          <p:cNvPr id="11" name="Rectangle 10"/>
          <p:cNvSpPr/>
          <p:nvPr/>
        </p:nvSpPr>
        <p:spPr>
          <a:xfrm>
            <a:off x="994228" y="3786834"/>
            <a:ext cx="10972800" cy="2677656"/>
          </a:xfrm>
          <a:prstGeom prst="rect">
            <a:avLst/>
          </a:prstGeom>
        </p:spPr>
        <p:txBody>
          <a:bodyPr wrap="square">
            <a:spAutoFit/>
          </a:bodyPr>
          <a:lstStyle/>
          <a:p>
            <a:pPr marL="342900" lvl="0" indent="-342900">
              <a:lnSpc>
                <a:spcPct val="120000"/>
              </a:lnSpc>
              <a:buClr>
                <a:srgbClr val="231F20"/>
              </a:buClr>
              <a:buSzPts val="1000"/>
              <a:buFont typeface="Symbol" panose="05050102010706020507" pitchFamily="18" charset="2"/>
              <a:buChar char="-"/>
              <a:tabLst>
                <a:tab pos="209550" algn="l"/>
              </a:tabLst>
            </a:pPr>
            <a:r>
              <a:rPr lang="vi-VN" sz="2800" dirty="0">
                <a:solidFill>
                  <a:srgbClr val="231F20"/>
                </a:solidFill>
                <a:latin typeface="+mj-lt"/>
                <a:ea typeface="Arial" panose="020B0604020202020204" pitchFamily="34" charset="0"/>
                <a:cs typeface="Arial" panose="020B0604020202020204" pitchFamily="34" charset="0"/>
              </a:rPr>
              <a:t>Thực hành thao tác sử dụng bút thử điện để: kiểm tra rò điện của một số đồ dùng điện; cách điện của dây dẫn điện. Ghi vào vở một số lưu ý khi sử dụng bút thử điện.</a:t>
            </a:r>
            <a:endParaRPr lang="en-US" sz="2800" dirty="0">
              <a:solidFill>
                <a:srgbClr val="231F20"/>
              </a:solidFill>
              <a:latin typeface="+mj-lt"/>
              <a:ea typeface="Arial" panose="020B0604020202020204" pitchFamily="34" charset="0"/>
              <a:cs typeface="Arial" panose="020B0604020202020204" pitchFamily="34" charset="0"/>
            </a:endParaRPr>
          </a:p>
          <a:p>
            <a:pPr marL="342900" lvl="0" indent="-342900">
              <a:lnSpc>
                <a:spcPct val="120000"/>
              </a:lnSpc>
              <a:buClr>
                <a:srgbClr val="231F20"/>
              </a:buClr>
              <a:buSzPts val="1000"/>
              <a:buFont typeface="Symbol" panose="05050102010706020507" pitchFamily="18" charset="2"/>
              <a:buChar char="-"/>
              <a:tabLst>
                <a:tab pos="209550" algn="l"/>
              </a:tabLst>
            </a:pPr>
            <a:r>
              <a:rPr lang="vi-VN" sz="2800" dirty="0">
                <a:solidFill>
                  <a:srgbClr val="231F20"/>
                </a:solidFill>
                <a:latin typeface="+mj-lt"/>
                <a:ea typeface="Arial" panose="020B0604020202020204" pitchFamily="34" charset="0"/>
                <a:cs typeface="Arial" panose="020B0604020202020204" pitchFamily="34" charset="0"/>
              </a:rPr>
              <a:t>Thực hành thao tác sử dụng kìm điện để cắt dây điện, kẹp giữ đầu dây điện. Ghi vào vở một số lưu ý khi sử dụng kìm điện.</a:t>
            </a:r>
            <a:endParaRPr lang="en-US" sz="2800" dirty="0">
              <a:solidFill>
                <a:srgbClr val="231F20"/>
              </a:solidFill>
              <a:latin typeface="+mj-lt"/>
              <a:ea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20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4" presetClass="entr" presetSubtype="1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randombar(horizontal)">
                                      <p:cBhvr>
                                        <p:cTn id="3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9" grpId="0"/>
      <p:bldP spid="10" grpId="0"/>
      <p:bldP spid="11"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3" name="Rectangle 2"/>
          <p:cNvSpPr/>
          <p:nvPr/>
        </p:nvSpPr>
        <p:spPr>
          <a:xfrm>
            <a:off x="1349828" y="2862590"/>
            <a:ext cx="10363200" cy="1384995"/>
          </a:xfrm>
          <a:prstGeom prst="rect">
            <a:avLst/>
          </a:prstGeom>
        </p:spPr>
        <p:txBody>
          <a:bodyPr wrap="square">
            <a:spAutoFit/>
          </a:bodyPr>
          <a:lstStyle/>
          <a:p>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Liệt</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kê</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cụ</a:t>
            </a:r>
            <a:r>
              <a:rPr lang="en-US" sz="2800" dirty="0">
                <a:latin typeface="Times New Roman" panose="02020603050405020304" pitchFamily="18" charset="0"/>
                <a:ea typeface="Times New Roman" panose="02020603050405020304" pitchFamily="18" charset="0"/>
              </a:rPr>
              <a:t> an </a:t>
            </a:r>
            <a:r>
              <a:rPr lang="en-US" sz="2800" dirty="0" err="1">
                <a:latin typeface="Times New Roman" panose="02020603050405020304" pitchFamily="18" charset="0"/>
                <a:ea typeface="Times New Roman" panose="02020603050405020304" pitchFamily="18" charset="0"/>
              </a:rPr>
              <a:t>toàn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sửa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chữa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an </a:t>
            </a:r>
            <a:r>
              <a:rPr lang="en-US" sz="2800" dirty="0" err="1">
                <a:latin typeface="Times New Roman" panose="02020603050405020304" pitchFamily="18" charset="0"/>
                <a:ea typeface="Times New Roman" panose="02020603050405020304" pitchFamily="18" charset="0"/>
              </a:rPr>
              <a:t>toàn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chưa</a:t>
            </a:r>
            <a:r>
              <a:rPr lang="en-US" sz="2800" dirty="0">
                <a:latin typeface="Times New Roman" panose="02020603050405020304" pitchFamily="18" charset="0"/>
                <a:ea typeface="Times New Roman" panose="02020603050405020304" pitchFamily="18" charset="0"/>
              </a:rPr>
              <a:t>?</a:t>
            </a:r>
            <a:endParaRPr lang="en-US" sz="2800" dirty="0">
              <a:effectLst/>
              <a:latin typeface="Times New Roman" panose="02020603050405020304" pitchFamily="18" charset="0"/>
              <a:ea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1349828" y="1692717"/>
            <a:ext cx="2950244" cy="87631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p23" descr="Ngôi nhà hoạt hình, phim hoạt hình png | Klipartz"/>
          <p:cNvPicPr preferRelativeResize="0"/>
          <p:nvPr/>
        </p:nvPicPr>
        <p:blipFill rotWithShape="1">
          <a:blip r:embed="rId3">
            <a:alphaModFix/>
          </a:blip>
          <a:srcRect/>
          <a:stretch/>
        </p:blipFill>
        <p:spPr>
          <a:xfrm>
            <a:off x="171473" y="1444228"/>
            <a:ext cx="5342889" cy="4366847"/>
          </a:xfrm>
          <a:prstGeom prst="rect">
            <a:avLst/>
          </a:prstGeom>
          <a:noFill/>
          <a:ln>
            <a:noFill/>
          </a:ln>
        </p:spPr>
      </p:pic>
      <p:sp>
        <p:nvSpPr>
          <p:cNvPr id="214" name="Google Shape;214;p23"/>
          <p:cNvSpPr txBox="1"/>
          <p:nvPr/>
        </p:nvSpPr>
        <p:spPr>
          <a:xfrm>
            <a:off x="6008077" y="859453"/>
            <a:ext cx="4438010"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dirty="0">
                <a:solidFill>
                  <a:srgbClr val="FF0000"/>
                </a:solidFill>
                <a:latin typeface="Times New Roman"/>
                <a:ea typeface="Times New Roman"/>
                <a:cs typeface="Times New Roman"/>
                <a:sym typeface="Times New Roman"/>
              </a:rPr>
              <a:t>HƯỚNG DẪN VỀ NHÀ</a:t>
            </a:r>
            <a:endParaRPr dirty="0"/>
          </a:p>
        </p:txBody>
      </p:sp>
      <p:sp>
        <p:nvSpPr>
          <p:cNvPr id="2" name="Rectangle 1"/>
          <p:cNvSpPr/>
          <p:nvPr/>
        </p:nvSpPr>
        <p:spPr>
          <a:xfrm>
            <a:off x="5514362" y="1921252"/>
            <a:ext cx="6096000" cy="3108543"/>
          </a:xfrm>
          <a:prstGeom prst="rect">
            <a:avLst/>
          </a:prstGeom>
        </p:spPr>
        <p:txBody>
          <a:bodyPr>
            <a:spAutoFit/>
          </a:bodyPr>
          <a:lstStyle/>
          <a:p>
            <a:r>
              <a:rPr lang="en-US" sz="2800" dirty="0">
                <a:latin typeface="Times New Roman" panose="02020603050405020304" pitchFamily="18" charset="0"/>
                <a:ea typeface="Times New Roman" panose="02020603050405020304" pitchFamily="18" charset="0"/>
              </a:rPr>
              <a:t> </a:t>
            </a:r>
            <a:r>
              <a:rPr lang="en-US" sz="2800" dirty="0" smtClean="0">
                <a:latin typeface="Times New Roman" panose="02020603050405020304" pitchFamily="18" charset="0"/>
                <a:ea typeface="Times New Roman" panose="02020603050405020304" pitchFamily="18" charset="0"/>
              </a:rPr>
              <a:t>- </a:t>
            </a:r>
            <a:r>
              <a:rPr lang="en-US" sz="2800" dirty="0" err="1" smtClean="0">
                <a:latin typeface="Times New Roman" panose="02020603050405020304" pitchFamily="18" charset="0"/>
                <a:ea typeface="Times New Roman" panose="02020603050405020304" pitchFamily="18" charset="0"/>
              </a:rPr>
              <a:t>Liệt</a:t>
            </a:r>
            <a:r>
              <a:rPr lang="en-US" sz="2800" dirty="0" smtClean="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kê</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các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cụ</a:t>
            </a:r>
            <a:r>
              <a:rPr lang="en-US" sz="2800" dirty="0">
                <a:latin typeface="Times New Roman" panose="02020603050405020304" pitchFamily="18" charset="0"/>
                <a:ea typeface="Times New Roman" panose="02020603050405020304" pitchFamily="18" charset="0"/>
              </a:rPr>
              <a:t> an </a:t>
            </a:r>
            <a:r>
              <a:rPr lang="en-US" sz="2800" dirty="0" err="1">
                <a:latin typeface="Times New Roman" panose="02020603050405020304" pitchFamily="18" charset="0"/>
                <a:ea typeface="Times New Roman" panose="02020603050405020304" pitchFamily="18" charset="0"/>
              </a:rPr>
              <a:t>toàn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có</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Quan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sát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cho</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biết</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việc</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sử</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dụng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và</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sửa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chữa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điện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trong</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gia</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đình</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em</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đã</a:t>
            </a:r>
            <a:r>
              <a:rPr lang="en-US" sz="2800" dirty="0">
                <a:latin typeface="Times New Roman" panose="02020603050405020304" pitchFamily="18" charset="0"/>
                <a:ea typeface="Times New Roman" panose="02020603050405020304" pitchFamily="18" charset="0"/>
              </a:rPr>
              <a:t> an </a:t>
            </a:r>
            <a:r>
              <a:rPr lang="en-US" sz="2800" dirty="0" err="1">
                <a:latin typeface="Times New Roman" panose="02020603050405020304" pitchFamily="18" charset="0"/>
                <a:ea typeface="Times New Roman" panose="02020603050405020304" pitchFamily="18" charset="0"/>
              </a:rPr>
              <a:t>toàn</a:t>
            </a:r>
            <a:r>
              <a:rPr lang="en-US" sz="2800" dirty="0">
                <a:latin typeface="Times New Roman" panose="02020603050405020304" pitchFamily="18" charset="0"/>
                <a:ea typeface="Times New Roman" panose="02020603050405020304" pitchFamily="18" charset="0"/>
              </a:rPr>
              <a:t> </a:t>
            </a:r>
            <a:r>
              <a:rPr lang="en-US" sz="2800" dirty="0" err="1">
                <a:latin typeface="Times New Roman" panose="02020603050405020304" pitchFamily="18" charset="0"/>
                <a:ea typeface="Times New Roman" panose="02020603050405020304" pitchFamily="18" charset="0"/>
              </a:rPr>
              <a:t>chưa</a:t>
            </a:r>
            <a:r>
              <a:rPr lang="en-US" sz="2800" dirty="0">
                <a:latin typeface="Times New Roman" panose="02020603050405020304" pitchFamily="18" charset="0"/>
                <a:ea typeface="Times New Roman" panose="02020603050405020304" pitchFamily="18" charset="0"/>
              </a:rPr>
              <a:t>?</a:t>
            </a:r>
          </a:p>
          <a:p>
            <a:r>
              <a:rPr lang="nl-NL" sz="2800" dirty="0" smtClean="0">
                <a:latin typeface="Times New Roman" panose="02020603050405020304" pitchFamily="18" charset="0"/>
                <a:ea typeface="Calibri" panose="020F0502020204030204" pitchFamily="34" charset="0"/>
              </a:rPr>
              <a:t>- Về </a:t>
            </a:r>
            <a:r>
              <a:rPr lang="nl-NL" sz="2800" dirty="0">
                <a:latin typeface="Times New Roman" panose="02020603050405020304" pitchFamily="18" charset="0"/>
                <a:ea typeface="Calibri" panose="020F0502020204030204" pitchFamily="34" charset="0"/>
              </a:rPr>
              <a:t>nhà học bài và trả lời toàn bộ câu hỏi SGK</a:t>
            </a:r>
            <a:endParaRPr lang="en-US" sz="2800" dirty="0">
              <a:latin typeface="Times New Roman" panose="02020603050405020304" pitchFamily="18" charset="0"/>
              <a:ea typeface="Times New Roman" panose="02020603050405020304" pitchFamily="18" charset="0"/>
            </a:endParaRPr>
          </a:p>
          <a:p>
            <a:r>
              <a:rPr lang="nl-NL" sz="2800" dirty="0" smtClean="0">
                <a:latin typeface="Times New Roman" panose="02020603050405020304" pitchFamily="18" charset="0"/>
                <a:ea typeface="Calibri" panose="020F0502020204030204" pitchFamily="34" charset="0"/>
              </a:rPr>
              <a:t>- Đọc </a:t>
            </a:r>
            <a:r>
              <a:rPr lang="nl-NL" sz="2800" dirty="0">
                <a:latin typeface="Times New Roman" panose="02020603050405020304" pitchFamily="18" charset="0"/>
                <a:ea typeface="Calibri" panose="020F0502020204030204" pitchFamily="34" charset="0"/>
              </a:rPr>
              <a:t>và xem trước bài </a:t>
            </a:r>
            <a:r>
              <a:rPr lang="nl-NL" sz="2800" dirty="0" smtClean="0">
                <a:latin typeface="Times New Roman" panose="02020603050405020304" pitchFamily="18" charset="0"/>
                <a:ea typeface="Calibri" panose="020F0502020204030204" pitchFamily="34" charset="0"/>
              </a:rPr>
              <a:t>13 </a:t>
            </a:r>
            <a:r>
              <a:rPr lang="nl-NL" sz="2800" dirty="0">
                <a:latin typeface="Times New Roman" panose="02020603050405020304" pitchFamily="18" charset="0"/>
                <a:ea typeface="Calibri" panose="020F0502020204030204" pitchFamily="34" charset="0"/>
              </a:rPr>
              <a:t>SGK.</a:t>
            </a:r>
            <a:r>
              <a:rPr lang="nl-NL" sz="2800" dirty="0">
                <a:latin typeface="Times New Roman" panose="02020603050405020304" pitchFamily="18" charset="0"/>
                <a:ea typeface="Times New Roman" panose="02020603050405020304" pitchFamily="18" charset="0"/>
              </a:rPr>
              <a:t> </a:t>
            </a:r>
            <a:endParaRPr lang="en-US" sz="2800" dirty="0">
              <a:effectLst/>
              <a:latin typeface="Times New Roman" panose="02020603050405020304" pitchFamily="18" charset="0"/>
              <a:ea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4"/>
                                        </p:tgtEl>
                                        <p:attrNameLst>
                                          <p:attrName>style.visibility</p:attrName>
                                        </p:attrNameLst>
                                      </p:cBhvr>
                                      <p:to>
                                        <p:strVal val="visible"/>
                                      </p:to>
                                    </p:set>
                                    <p:animEffect transition="in" filter="fade">
                                      <p:cBhvr>
                                        <p:cTn id="7" dur="500"/>
                                        <p:tgtEl>
                                          <p:spTgt spid="21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 grpId="0"/>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0" name="组合 129"/>
          <p:cNvGrpSpPr/>
          <p:nvPr/>
        </p:nvGrpSpPr>
        <p:grpSpPr>
          <a:xfrm>
            <a:off x="9800035" y="-510901"/>
            <a:ext cx="3059113" cy="1616075"/>
            <a:chOff x="9559925" y="2573338"/>
            <a:chExt cx="3059113" cy="1616075"/>
          </a:xfrm>
        </p:grpSpPr>
        <p:sp>
          <p:nvSpPr>
            <p:cNvPr id="10" name="Freeform 5"/>
            <p:cNvSpPr>
              <a:spLocks/>
            </p:cNvSpPr>
            <p:nvPr/>
          </p:nvSpPr>
          <p:spPr bwMode="auto">
            <a:xfrm>
              <a:off x="9577388" y="2573338"/>
              <a:ext cx="3041650" cy="1497013"/>
            </a:xfrm>
            <a:custGeom>
              <a:avLst/>
              <a:gdLst>
                <a:gd name="T0" fmla="*/ 709 w 709"/>
                <a:gd name="T1" fmla="*/ 297 h 349"/>
                <a:gd name="T2" fmla="*/ 0 w 709"/>
                <a:gd name="T3" fmla="*/ 7 h 349"/>
                <a:gd name="T4" fmla="*/ 10 w 709"/>
                <a:gd name="T5" fmla="*/ 0 h 349"/>
                <a:gd name="T6" fmla="*/ 706 w 709"/>
                <a:gd name="T7" fmla="*/ 285 h 349"/>
                <a:gd name="T8" fmla="*/ 709 w 709"/>
                <a:gd name="T9" fmla="*/ 297 h 349"/>
              </a:gdLst>
              <a:ahLst/>
              <a:cxnLst>
                <a:cxn ang="0">
                  <a:pos x="T0" y="T1"/>
                </a:cxn>
                <a:cxn ang="0">
                  <a:pos x="T2" y="T3"/>
                </a:cxn>
                <a:cxn ang="0">
                  <a:pos x="T4" y="T5"/>
                </a:cxn>
                <a:cxn ang="0">
                  <a:pos x="T6" y="T7"/>
                </a:cxn>
                <a:cxn ang="0">
                  <a:pos x="T8" y="T9"/>
                </a:cxn>
              </a:cxnLst>
              <a:rect l="0" t="0" r="r" b="b"/>
              <a:pathLst>
                <a:path w="709" h="349">
                  <a:moveTo>
                    <a:pt x="709" y="297"/>
                  </a:moveTo>
                  <a:cubicBezTo>
                    <a:pt x="425" y="349"/>
                    <a:pt x="166" y="243"/>
                    <a:pt x="0" y="7"/>
                  </a:cubicBezTo>
                  <a:cubicBezTo>
                    <a:pt x="4" y="4"/>
                    <a:pt x="6" y="3"/>
                    <a:pt x="10" y="0"/>
                  </a:cubicBezTo>
                  <a:cubicBezTo>
                    <a:pt x="173" y="233"/>
                    <a:pt x="427" y="337"/>
                    <a:pt x="706" y="285"/>
                  </a:cubicBezTo>
                  <a:cubicBezTo>
                    <a:pt x="707" y="290"/>
                    <a:pt x="708" y="292"/>
                    <a:pt x="709" y="297"/>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 name="Freeform 6"/>
            <p:cNvSpPr>
              <a:spLocks/>
            </p:cNvSpPr>
            <p:nvPr/>
          </p:nvSpPr>
          <p:spPr bwMode="auto">
            <a:xfrm>
              <a:off x="9559925" y="2722563"/>
              <a:ext cx="338138" cy="322263"/>
            </a:xfrm>
            <a:custGeom>
              <a:avLst/>
              <a:gdLst>
                <a:gd name="T0" fmla="*/ 0 w 79"/>
                <a:gd name="T1" fmla="*/ 75 h 75"/>
                <a:gd name="T2" fmla="*/ 28 w 79"/>
                <a:gd name="T3" fmla="*/ 0 h 75"/>
                <a:gd name="T4" fmla="*/ 79 w 79"/>
                <a:gd name="T5" fmla="*/ 62 h 75"/>
                <a:gd name="T6" fmla="*/ 0 w 79"/>
                <a:gd name="T7" fmla="*/ 75 h 75"/>
              </a:gdLst>
              <a:ahLst/>
              <a:cxnLst>
                <a:cxn ang="0">
                  <a:pos x="T0" y="T1"/>
                </a:cxn>
                <a:cxn ang="0">
                  <a:pos x="T2" y="T3"/>
                </a:cxn>
                <a:cxn ang="0">
                  <a:pos x="T4" y="T5"/>
                </a:cxn>
                <a:cxn ang="0">
                  <a:pos x="T6" y="T7"/>
                </a:cxn>
              </a:cxnLst>
              <a:rect l="0" t="0" r="r" b="b"/>
              <a:pathLst>
                <a:path w="79" h="75">
                  <a:moveTo>
                    <a:pt x="0" y="75"/>
                  </a:moveTo>
                  <a:cubicBezTo>
                    <a:pt x="10" y="44"/>
                    <a:pt x="16" y="29"/>
                    <a:pt x="28" y="0"/>
                  </a:cubicBezTo>
                  <a:cubicBezTo>
                    <a:pt x="47" y="26"/>
                    <a:pt x="57" y="39"/>
                    <a:pt x="79" y="62"/>
                  </a:cubicBezTo>
                  <a:cubicBezTo>
                    <a:pt x="48" y="69"/>
                    <a:pt x="33" y="72"/>
                    <a:pt x="0" y="7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 name="Freeform 7"/>
            <p:cNvSpPr>
              <a:spLocks/>
            </p:cNvSpPr>
            <p:nvPr/>
          </p:nvSpPr>
          <p:spPr bwMode="auto">
            <a:xfrm>
              <a:off x="9932988" y="3092450"/>
              <a:ext cx="322263" cy="333375"/>
            </a:xfrm>
            <a:custGeom>
              <a:avLst/>
              <a:gdLst>
                <a:gd name="T0" fmla="*/ 0 w 75"/>
                <a:gd name="T1" fmla="*/ 78 h 78"/>
                <a:gd name="T2" fmla="*/ 15 w 75"/>
                <a:gd name="T3" fmla="*/ 0 h 78"/>
                <a:gd name="T4" fmla="*/ 75 w 75"/>
                <a:gd name="T5" fmla="*/ 52 h 78"/>
                <a:gd name="T6" fmla="*/ 0 w 75"/>
                <a:gd name="T7" fmla="*/ 78 h 78"/>
              </a:gdLst>
              <a:ahLst/>
              <a:cxnLst>
                <a:cxn ang="0">
                  <a:pos x="T0" y="T1"/>
                </a:cxn>
                <a:cxn ang="0">
                  <a:pos x="T2" y="T3"/>
                </a:cxn>
                <a:cxn ang="0">
                  <a:pos x="T4" y="T5"/>
                </a:cxn>
                <a:cxn ang="0">
                  <a:pos x="T6" y="T7"/>
                </a:cxn>
              </a:cxnLst>
              <a:rect l="0" t="0" r="r" b="b"/>
              <a:pathLst>
                <a:path w="75" h="78">
                  <a:moveTo>
                    <a:pt x="0" y="78"/>
                  </a:moveTo>
                  <a:cubicBezTo>
                    <a:pt x="4" y="46"/>
                    <a:pt x="8" y="31"/>
                    <a:pt x="15" y="0"/>
                  </a:cubicBezTo>
                  <a:cubicBezTo>
                    <a:pt x="38" y="22"/>
                    <a:pt x="50" y="33"/>
                    <a:pt x="75" y="52"/>
                  </a:cubicBezTo>
                  <a:cubicBezTo>
                    <a:pt x="46" y="64"/>
                    <a:pt x="31" y="69"/>
                    <a:pt x="0" y="7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 name="Freeform 8"/>
            <p:cNvSpPr>
              <a:spLocks/>
            </p:cNvSpPr>
            <p:nvPr/>
          </p:nvSpPr>
          <p:spPr bwMode="auto">
            <a:xfrm>
              <a:off x="10353675" y="3397250"/>
              <a:ext cx="300038" cy="338138"/>
            </a:xfrm>
            <a:custGeom>
              <a:avLst/>
              <a:gdLst>
                <a:gd name="T0" fmla="*/ 1 w 70"/>
                <a:gd name="T1" fmla="*/ 79 h 79"/>
                <a:gd name="T2" fmla="*/ 3 w 70"/>
                <a:gd name="T3" fmla="*/ 0 h 79"/>
                <a:gd name="T4" fmla="*/ 70 w 70"/>
                <a:gd name="T5" fmla="*/ 41 h 79"/>
                <a:gd name="T6" fmla="*/ 1 w 70"/>
                <a:gd name="T7" fmla="*/ 79 h 79"/>
              </a:gdLst>
              <a:ahLst/>
              <a:cxnLst>
                <a:cxn ang="0">
                  <a:pos x="T0" y="T1"/>
                </a:cxn>
                <a:cxn ang="0">
                  <a:pos x="T2" y="T3"/>
                </a:cxn>
                <a:cxn ang="0">
                  <a:pos x="T4" y="T5"/>
                </a:cxn>
                <a:cxn ang="0">
                  <a:pos x="T6" y="T7"/>
                </a:cxn>
              </a:cxnLst>
              <a:rect l="0" t="0" r="r" b="b"/>
              <a:pathLst>
                <a:path w="70" h="79">
                  <a:moveTo>
                    <a:pt x="1" y="79"/>
                  </a:moveTo>
                  <a:cubicBezTo>
                    <a:pt x="0" y="47"/>
                    <a:pt x="1" y="31"/>
                    <a:pt x="3" y="0"/>
                  </a:cubicBezTo>
                  <a:cubicBezTo>
                    <a:pt x="29" y="18"/>
                    <a:pt x="43" y="26"/>
                    <a:pt x="70" y="41"/>
                  </a:cubicBezTo>
                  <a:cubicBezTo>
                    <a:pt x="44" y="57"/>
                    <a:pt x="30" y="65"/>
                    <a:pt x="1" y="79"/>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 name="Freeform 9"/>
            <p:cNvSpPr>
              <a:spLocks/>
            </p:cNvSpPr>
            <p:nvPr/>
          </p:nvSpPr>
          <p:spPr bwMode="auto">
            <a:xfrm>
              <a:off x="10777538" y="3632200"/>
              <a:ext cx="314325" cy="339725"/>
            </a:xfrm>
            <a:custGeom>
              <a:avLst/>
              <a:gdLst>
                <a:gd name="T0" fmla="*/ 11 w 73"/>
                <a:gd name="T1" fmla="*/ 79 h 79"/>
                <a:gd name="T2" fmla="*/ 0 w 73"/>
                <a:gd name="T3" fmla="*/ 0 h 79"/>
                <a:gd name="T4" fmla="*/ 73 w 73"/>
                <a:gd name="T5" fmla="*/ 29 h 79"/>
                <a:gd name="T6" fmla="*/ 11 w 73"/>
                <a:gd name="T7" fmla="*/ 79 h 79"/>
              </a:gdLst>
              <a:ahLst/>
              <a:cxnLst>
                <a:cxn ang="0">
                  <a:pos x="T0" y="T1"/>
                </a:cxn>
                <a:cxn ang="0">
                  <a:pos x="T2" y="T3"/>
                </a:cxn>
                <a:cxn ang="0">
                  <a:pos x="T4" y="T5"/>
                </a:cxn>
                <a:cxn ang="0">
                  <a:pos x="T6" y="T7"/>
                </a:cxn>
              </a:cxnLst>
              <a:rect l="0" t="0" r="r" b="b"/>
              <a:pathLst>
                <a:path w="73" h="79">
                  <a:moveTo>
                    <a:pt x="11" y="79"/>
                  </a:moveTo>
                  <a:cubicBezTo>
                    <a:pt x="5" y="47"/>
                    <a:pt x="3" y="31"/>
                    <a:pt x="0" y="0"/>
                  </a:cubicBezTo>
                  <a:cubicBezTo>
                    <a:pt x="29" y="13"/>
                    <a:pt x="43" y="19"/>
                    <a:pt x="73" y="29"/>
                  </a:cubicBezTo>
                  <a:cubicBezTo>
                    <a:pt x="49" y="50"/>
                    <a:pt x="37" y="60"/>
                    <a:pt x="11" y="79"/>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 name="Freeform 10"/>
            <p:cNvSpPr>
              <a:spLocks/>
            </p:cNvSpPr>
            <p:nvPr/>
          </p:nvSpPr>
          <p:spPr bwMode="auto">
            <a:xfrm>
              <a:off x="11223625" y="3795713"/>
              <a:ext cx="327025" cy="325438"/>
            </a:xfrm>
            <a:custGeom>
              <a:avLst/>
              <a:gdLst>
                <a:gd name="T0" fmla="*/ 24 w 76"/>
                <a:gd name="T1" fmla="*/ 76 h 76"/>
                <a:gd name="T2" fmla="*/ 0 w 76"/>
                <a:gd name="T3" fmla="*/ 0 h 76"/>
                <a:gd name="T4" fmla="*/ 76 w 76"/>
                <a:gd name="T5" fmla="*/ 17 h 76"/>
                <a:gd name="T6" fmla="*/ 24 w 76"/>
                <a:gd name="T7" fmla="*/ 76 h 76"/>
              </a:gdLst>
              <a:ahLst/>
              <a:cxnLst>
                <a:cxn ang="0">
                  <a:pos x="T0" y="T1"/>
                </a:cxn>
                <a:cxn ang="0">
                  <a:pos x="T2" y="T3"/>
                </a:cxn>
                <a:cxn ang="0">
                  <a:pos x="T4" y="T5"/>
                </a:cxn>
                <a:cxn ang="0">
                  <a:pos x="T6" y="T7"/>
                </a:cxn>
              </a:cxnLst>
              <a:rect l="0" t="0" r="r" b="b"/>
              <a:pathLst>
                <a:path w="76" h="76">
                  <a:moveTo>
                    <a:pt x="24" y="76"/>
                  </a:moveTo>
                  <a:cubicBezTo>
                    <a:pt x="12" y="46"/>
                    <a:pt x="8" y="31"/>
                    <a:pt x="0" y="0"/>
                  </a:cubicBezTo>
                  <a:cubicBezTo>
                    <a:pt x="30" y="9"/>
                    <a:pt x="45" y="12"/>
                    <a:pt x="76" y="17"/>
                  </a:cubicBezTo>
                  <a:cubicBezTo>
                    <a:pt x="57" y="41"/>
                    <a:pt x="46" y="53"/>
                    <a:pt x="24" y="7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 name="Freeform 11"/>
            <p:cNvSpPr>
              <a:spLocks/>
            </p:cNvSpPr>
            <p:nvPr/>
          </p:nvSpPr>
          <p:spPr bwMode="auto">
            <a:xfrm>
              <a:off x="11691938" y="3886200"/>
              <a:ext cx="338138" cy="303213"/>
            </a:xfrm>
            <a:custGeom>
              <a:avLst/>
              <a:gdLst>
                <a:gd name="T0" fmla="*/ 36 w 79"/>
                <a:gd name="T1" fmla="*/ 71 h 71"/>
                <a:gd name="T2" fmla="*/ 0 w 79"/>
                <a:gd name="T3" fmla="*/ 0 h 71"/>
                <a:gd name="T4" fmla="*/ 79 w 79"/>
                <a:gd name="T5" fmla="*/ 3 h 71"/>
                <a:gd name="T6" fmla="*/ 36 w 79"/>
                <a:gd name="T7" fmla="*/ 71 h 71"/>
              </a:gdLst>
              <a:ahLst/>
              <a:cxnLst>
                <a:cxn ang="0">
                  <a:pos x="T0" y="T1"/>
                </a:cxn>
                <a:cxn ang="0">
                  <a:pos x="T2" y="T3"/>
                </a:cxn>
                <a:cxn ang="0">
                  <a:pos x="T4" y="T5"/>
                </a:cxn>
                <a:cxn ang="0">
                  <a:pos x="T6" y="T7"/>
                </a:cxn>
              </a:cxnLst>
              <a:rect l="0" t="0" r="r" b="b"/>
              <a:pathLst>
                <a:path w="79" h="71">
                  <a:moveTo>
                    <a:pt x="36" y="71"/>
                  </a:moveTo>
                  <a:cubicBezTo>
                    <a:pt x="20" y="43"/>
                    <a:pt x="13" y="29"/>
                    <a:pt x="0" y="0"/>
                  </a:cubicBezTo>
                  <a:cubicBezTo>
                    <a:pt x="31" y="3"/>
                    <a:pt x="47" y="4"/>
                    <a:pt x="79" y="3"/>
                  </a:cubicBezTo>
                  <a:cubicBezTo>
                    <a:pt x="63" y="31"/>
                    <a:pt x="55" y="44"/>
                    <a:pt x="36" y="71"/>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 name="Freeform 12"/>
            <p:cNvSpPr>
              <a:spLocks/>
            </p:cNvSpPr>
            <p:nvPr/>
          </p:nvSpPr>
          <p:spPr bwMode="auto">
            <a:xfrm>
              <a:off x="12172950" y="3851275"/>
              <a:ext cx="342900" cy="312738"/>
            </a:xfrm>
            <a:custGeom>
              <a:avLst/>
              <a:gdLst>
                <a:gd name="T0" fmla="*/ 49 w 80"/>
                <a:gd name="T1" fmla="*/ 73 h 73"/>
                <a:gd name="T2" fmla="*/ 0 w 80"/>
                <a:gd name="T3" fmla="*/ 10 h 73"/>
                <a:gd name="T4" fmla="*/ 80 w 80"/>
                <a:gd name="T5" fmla="*/ 0 h 73"/>
                <a:gd name="T6" fmla="*/ 49 w 80"/>
                <a:gd name="T7" fmla="*/ 73 h 73"/>
              </a:gdLst>
              <a:ahLst/>
              <a:cxnLst>
                <a:cxn ang="0">
                  <a:pos x="T0" y="T1"/>
                </a:cxn>
                <a:cxn ang="0">
                  <a:pos x="T2" y="T3"/>
                </a:cxn>
                <a:cxn ang="0">
                  <a:pos x="T4" y="T5"/>
                </a:cxn>
                <a:cxn ang="0">
                  <a:pos x="T6" y="T7"/>
                </a:cxn>
              </a:cxnLst>
              <a:rect l="0" t="0" r="r" b="b"/>
              <a:pathLst>
                <a:path w="80" h="73">
                  <a:moveTo>
                    <a:pt x="49" y="73"/>
                  </a:moveTo>
                  <a:cubicBezTo>
                    <a:pt x="28" y="49"/>
                    <a:pt x="18" y="36"/>
                    <a:pt x="0" y="10"/>
                  </a:cubicBezTo>
                  <a:cubicBezTo>
                    <a:pt x="32" y="8"/>
                    <a:pt x="48" y="6"/>
                    <a:pt x="80" y="0"/>
                  </a:cubicBezTo>
                  <a:cubicBezTo>
                    <a:pt x="69" y="29"/>
                    <a:pt x="63" y="44"/>
                    <a:pt x="49" y="7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grpSp>
        <p:nvGrpSpPr>
          <p:cNvPr id="129" name="组合 128"/>
          <p:cNvGrpSpPr/>
          <p:nvPr/>
        </p:nvGrpSpPr>
        <p:grpSpPr>
          <a:xfrm>
            <a:off x="-667147" y="-526964"/>
            <a:ext cx="3092451" cy="1617663"/>
            <a:chOff x="-920750" y="2238375"/>
            <a:chExt cx="3092451" cy="1617663"/>
          </a:xfrm>
        </p:grpSpPr>
        <p:sp>
          <p:nvSpPr>
            <p:cNvPr id="18" name="Freeform 13"/>
            <p:cNvSpPr>
              <a:spLocks/>
            </p:cNvSpPr>
            <p:nvPr/>
          </p:nvSpPr>
          <p:spPr bwMode="auto">
            <a:xfrm>
              <a:off x="-920750" y="2238375"/>
              <a:ext cx="3036888" cy="1501775"/>
            </a:xfrm>
            <a:custGeom>
              <a:avLst/>
              <a:gdLst>
                <a:gd name="T0" fmla="*/ 708 w 708"/>
                <a:gd name="T1" fmla="*/ 6 h 350"/>
                <a:gd name="T2" fmla="*/ 0 w 708"/>
                <a:gd name="T3" fmla="*/ 298 h 350"/>
                <a:gd name="T4" fmla="*/ 3 w 708"/>
                <a:gd name="T5" fmla="*/ 287 h 350"/>
                <a:gd name="T6" fmla="*/ 698 w 708"/>
                <a:gd name="T7" fmla="*/ 0 h 350"/>
                <a:gd name="T8" fmla="*/ 708 w 708"/>
                <a:gd name="T9" fmla="*/ 6 h 350"/>
              </a:gdLst>
              <a:ahLst/>
              <a:cxnLst>
                <a:cxn ang="0">
                  <a:pos x="T0" y="T1"/>
                </a:cxn>
                <a:cxn ang="0">
                  <a:pos x="T2" y="T3"/>
                </a:cxn>
                <a:cxn ang="0">
                  <a:pos x="T4" y="T5"/>
                </a:cxn>
                <a:cxn ang="0">
                  <a:pos x="T6" y="T7"/>
                </a:cxn>
                <a:cxn ang="0">
                  <a:pos x="T8" y="T9"/>
                </a:cxn>
              </a:cxnLst>
              <a:rect l="0" t="0" r="r" b="b"/>
              <a:pathLst>
                <a:path w="708" h="350">
                  <a:moveTo>
                    <a:pt x="708" y="6"/>
                  </a:moveTo>
                  <a:cubicBezTo>
                    <a:pt x="543" y="244"/>
                    <a:pt x="284" y="350"/>
                    <a:pt x="0" y="298"/>
                  </a:cubicBezTo>
                  <a:cubicBezTo>
                    <a:pt x="1" y="294"/>
                    <a:pt x="2" y="291"/>
                    <a:pt x="3" y="287"/>
                  </a:cubicBezTo>
                  <a:cubicBezTo>
                    <a:pt x="282" y="338"/>
                    <a:pt x="536" y="233"/>
                    <a:pt x="698" y="0"/>
                  </a:cubicBezTo>
                  <a:cubicBezTo>
                    <a:pt x="702" y="3"/>
                    <a:pt x="704" y="4"/>
                    <a:pt x="708" y="6"/>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 name="Freeform 14"/>
            <p:cNvSpPr>
              <a:spLocks/>
            </p:cNvSpPr>
            <p:nvPr/>
          </p:nvSpPr>
          <p:spPr bwMode="auto">
            <a:xfrm>
              <a:off x="-762000" y="3533775"/>
              <a:ext cx="342900" cy="312738"/>
            </a:xfrm>
            <a:custGeom>
              <a:avLst/>
              <a:gdLst>
                <a:gd name="T0" fmla="*/ 33 w 80"/>
                <a:gd name="T1" fmla="*/ 73 h 73"/>
                <a:gd name="T2" fmla="*/ 0 w 80"/>
                <a:gd name="T3" fmla="*/ 0 h 73"/>
                <a:gd name="T4" fmla="*/ 80 w 80"/>
                <a:gd name="T5" fmla="*/ 8 h 73"/>
                <a:gd name="T6" fmla="*/ 33 w 80"/>
                <a:gd name="T7" fmla="*/ 73 h 73"/>
              </a:gdLst>
              <a:ahLst/>
              <a:cxnLst>
                <a:cxn ang="0">
                  <a:pos x="T0" y="T1"/>
                </a:cxn>
                <a:cxn ang="0">
                  <a:pos x="T2" y="T3"/>
                </a:cxn>
                <a:cxn ang="0">
                  <a:pos x="T4" y="T5"/>
                </a:cxn>
                <a:cxn ang="0">
                  <a:pos x="T6" y="T7"/>
                </a:cxn>
              </a:cxnLst>
              <a:rect l="0" t="0" r="r" b="b"/>
              <a:pathLst>
                <a:path w="80" h="73">
                  <a:moveTo>
                    <a:pt x="33" y="73"/>
                  </a:moveTo>
                  <a:cubicBezTo>
                    <a:pt x="18" y="44"/>
                    <a:pt x="12" y="29"/>
                    <a:pt x="0" y="0"/>
                  </a:cubicBezTo>
                  <a:cubicBezTo>
                    <a:pt x="32" y="5"/>
                    <a:pt x="48" y="7"/>
                    <a:pt x="80" y="8"/>
                  </a:cubicBezTo>
                  <a:cubicBezTo>
                    <a:pt x="63" y="35"/>
                    <a:pt x="54" y="47"/>
                    <a:pt x="33" y="7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 name="Freeform 15"/>
            <p:cNvSpPr>
              <a:spLocks/>
            </p:cNvSpPr>
            <p:nvPr/>
          </p:nvSpPr>
          <p:spPr bwMode="auto">
            <a:xfrm>
              <a:off x="-277812" y="3551238"/>
              <a:ext cx="339725" cy="304800"/>
            </a:xfrm>
            <a:custGeom>
              <a:avLst/>
              <a:gdLst>
                <a:gd name="T0" fmla="*/ 44 w 79"/>
                <a:gd name="T1" fmla="*/ 71 h 71"/>
                <a:gd name="T2" fmla="*/ 0 w 79"/>
                <a:gd name="T3" fmla="*/ 5 h 71"/>
                <a:gd name="T4" fmla="*/ 79 w 79"/>
                <a:gd name="T5" fmla="*/ 0 h 71"/>
                <a:gd name="T6" fmla="*/ 44 w 79"/>
                <a:gd name="T7" fmla="*/ 71 h 71"/>
              </a:gdLst>
              <a:ahLst/>
              <a:cxnLst>
                <a:cxn ang="0">
                  <a:pos x="T0" y="T1"/>
                </a:cxn>
                <a:cxn ang="0">
                  <a:pos x="T2" y="T3"/>
                </a:cxn>
                <a:cxn ang="0">
                  <a:pos x="T4" y="T5"/>
                </a:cxn>
                <a:cxn ang="0">
                  <a:pos x="T6" y="T7"/>
                </a:cxn>
              </a:cxnLst>
              <a:rect l="0" t="0" r="r" b="b"/>
              <a:pathLst>
                <a:path w="79" h="71">
                  <a:moveTo>
                    <a:pt x="44" y="71"/>
                  </a:moveTo>
                  <a:cubicBezTo>
                    <a:pt x="25" y="45"/>
                    <a:pt x="16" y="32"/>
                    <a:pt x="0" y="5"/>
                  </a:cubicBezTo>
                  <a:cubicBezTo>
                    <a:pt x="32" y="5"/>
                    <a:pt x="48" y="3"/>
                    <a:pt x="79" y="0"/>
                  </a:cubicBezTo>
                  <a:cubicBezTo>
                    <a:pt x="67" y="28"/>
                    <a:pt x="60" y="43"/>
                    <a:pt x="44" y="71"/>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16"/>
            <p:cNvSpPr>
              <a:spLocks/>
            </p:cNvSpPr>
            <p:nvPr/>
          </p:nvSpPr>
          <p:spPr bwMode="auto">
            <a:xfrm>
              <a:off x="198438" y="3452813"/>
              <a:ext cx="325438" cy="325438"/>
            </a:xfrm>
            <a:custGeom>
              <a:avLst/>
              <a:gdLst>
                <a:gd name="T0" fmla="*/ 54 w 76"/>
                <a:gd name="T1" fmla="*/ 76 h 76"/>
                <a:gd name="T2" fmla="*/ 0 w 76"/>
                <a:gd name="T3" fmla="*/ 18 h 76"/>
                <a:gd name="T4" fmla="*/ 76 w 76"/>
                <a:gd name="T5" fmla="*/ 0 h 76"/>
                <a:gd name="T6" fmla="*/ 54 w 76"/>
                <a:gd name="T7" fmla="*/ 76 h 76"/>
              </a:gdLst>
              <a:ahLst/>
              <a:cxnLst>
                <a:cxn ang="0">
                  <a:pos x="T0" y="T1"/>
                </a:cxn>
                <a:cxn ang="0">
                  <a:pos x="T2" y="T3"/>
                </a:cxn>
                <a:cxn ang="0">
                  <a:pos x="T4" y="T5"/>
                </a:cxn>
                <a:cxn ang="0">
                  <a:pos x="T6" y="T7"/>
                </a:cxn>
              </a:cxnLst>
              <a:rect l="0" t="0" r="r" b="b"/>
              <a:pathLst>
                <a:path w="76" h="76">
                  <a:moveTo>
                    <a:pt x="54" y="76"/>
                  </a:moveTo>
                  <a:cubicBezTo>
                    <a:pt x="31" y="53"/>
                    <a:pt x="20" y="42"/>
                    <a:pt x="0" y="18"/>
                  </a:cubicBezTo>
                  <a:cubicBezTo>
                    <a:pt x="31" y="12"/>
                    <a:pt x="46" y="9"/>
                    <a:pt x="76" y="0"/>
                  </a:cubicBezTo>
                  <a:cubicBezTo>
                    <a:pt x="69" y="30"/>
                    <a:pt x="65" y="45"/>
                    <a:pt x="54" y="76"/>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17"/>
            <p:cNvSpPr>
              <a:spLocks/>
            </p:cNvSpPr>
            <p:nvPr/>
          </p:nvSpPr>
          <p:spPr bwMode="auto">
            <a:xfrm>
              <a:off x="657225" y="3276600"/>
              <a:ext cx="309563" cy="338138"/>
            </a:xfrm>
            <a:custGeom>
              <a:avLst/>
              <a:gdLst>
                <a:gd name="T0" fmla="*/ 63 w 72"/>
                <a:gd name="T1" fmla="*/ 79 h 79"/>
                <a:gd name="T2" fmla="*/ 0 w 72"/>
                <a:gd name="T3" fmla="*/ 30 h 79"/>
                <a:gd name="T4" fmla="*/ 72 w 72"/>
                <a:gd name="T5" fmla="*/ 0 h 79"/>
                <a:gd name="T6" fmla="*/ 63 w 72"/>
                <a:gd name="T7" fmla="*/ 79 h 79"/>
              </a:gdLst>
              <a:ahLst/>
              <a:cxnLst>
                <a:cxn ang="0">
                  <a:pos x="T0" y="T1"/>
                </a:cxn>
                <a:cxn ang="0">
                  <a:pos x="T2" y="T3"/>
                </a:cxn>
                <a:cxn ang="0">
                  <a:pos x="T4" y="T5"/>
                </a:cxn>
                <a:cxn ang="0">
                  <a:pos x="T6" y="T7"/>
                </a:cxn>
              </a:cxnLst>
              <a:rect l="0" t="0" r="r" b="b"/>
              <a:pathLst>
                <a:path w="72" h="79">
                  <a:moveTo>
                    <a:pt x="63" y="79"/>
                  </a:moveTo>
                  <a:cubicBezTo>
                    <a:pt x="37" y="61"/>
                    <a:pt x="24" y="51"/>
                    <a:pt x="0" y="30"/>
                  </a:cubicBezTo>
                  <a:cubicBezTo>
                    <a:pt x="30" y="20"/>
                    <a:pt x="44" y="14"/>
                    <a:pt x="72" y="0"/>
                  </a:cubicBezTo>
                  <a:cubicBezTo>
                    <a:pt x="70" y="31"/>
                    <a:pt x="68" y="47"/>
                    <a:pt x="63" y="79"/>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18"/>
            <p:cNvSpPr>
              <a:spLocks/>
            </p:cNvSpPr>
            <p:nvPr/>
          </p:nvSpPr>
          <p:spPr bwMode="auto">
            <a:xfrm>
              <a:off x="1090613" y="3032125"/>
              <a:ext cx="300038" cy="338138"/>
            </a:xfrm>
            <a:custGeom>
              <a:avLst/>
              <a:gdLst>
                <a:gd name="T0" fmla="*/ 70 w 70"/>
                <a:gd name="T1" fmla="*/ 79 h 79"/>
                <a:gd name="T2" fmla="*/ 0 w 70"/>
                <a:gd name="T3" fmla="*/ 42 h 79"/>
                <a:gd name="T4" fmla="*/ 66 w 70"/>
                <a:gd name="T5" fmla="*/ 0 h 79"/>
                <a:gd name="T6" fmla="*/ 70 w 70"/>
                <a:gd name="T7" fmla="*/ 79 h 79"/>
              </a:gdLst>
              <a:ahLst/>
              <a:cxnLst>
                <a:cxn ang="0">
                  <a:pos x="T0" y="T1"/>
                </a:cxn>
                <a:cxn ang="0">
                  <a:pos x="T2" y="T3"/>
                </a:cxn>
                <a:cxn ang="0">
                  <a:pos x="T4" y="T5"/>
                </a:cxn>
                <a:cxn ang="0">
                  <a:pos x="T6" y="T7"/>
                </a:cxn>
              </a:cxnLst>
              <a:rect l="0" t="0" r="r" b="b"/>
              <a:pathLst>
                <a:path w="70" h="79">
                  <a:moveTo>
                    <a:pt x="70" y="79"/>
                  </a:moveTo>
                  <a:cubicBezTo>
                    <a:pt x="41" y="65"/>
                    <a:pt x="27" y="58"/>
                    <a:pt x="0" y="42"/>
                  </a:cubicBezTo>
                  <a:cubicBezTo>
                    <a:pt x="27" y="27"/>
                    <a:pt x="40" y="18"/>
                    <a:pt x="66" y="0"/>
                  </a:cubicBezTo>
                  <a:cubicBezTo>
                    <a:pt x="69" y="31"/>
                    <a:pt x="70" y="47"/>
                    <a:pt x="70" y="79"/>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19"/>
            <p:cNvSpPr>
              <a:spLocks/>
            </p:cNvSpPr>
            <p:nvPr/>
          </p:nvSpPr>
          <p:spPr bwMode="auto">
            <a:xfrm>
              <a:off x="1485900" y="2719388"/>
              <a:ext cx="325438" cy="333375"/>
            </a:xfrm>
            <a:custGeom>
              <a:avLst/>
              <a:gdLst>
                <a:gd name="T0" fmla="*/ 76 w 76"/>
                <a:gd name="T1" fmla="*/ 78 h 78"/>
                <a:gd name="T2" fmla="*/ 0 w 76"/>
                <a:gd name="T3" fmla="*/ 53 h 78"/>
                <a:gd name="T4" fmla="*/ 58 w 76"/>
                <a:gd name="T5" fmla="*/ 0 h 78"/>
                <a:gd name="T6" fmla="*/ 76 w 76"/>
                <a:gd name="T7" fmla="*/ 78 h 78"/>
              </a:gdLst>
              <a:ahLst/>
              <a:cxnLst>
                <a:cxn ang="0">
                  <a:pos x="T0" y="T1"/>
                </a:cxn>
                <a:cxn ang="0">
                  <a:pos x="T2" y="T3"/>
                </a:cxn>
                <a:cxn ang="0">
                  <a:pos x="T4" y="T5"/>
                </a:cxn>
                <a:cxn ang="0">
                  <a:pos x="T6" y="T7"/>
                </a:cxn>
              </a:cxnLst>
              <a:rect l="0" t="0" r="r" b="b"/>
              <a:pathLst>
                <a:path w="76" h="78">
                  <a:moveTo>
                    <a:pt x="76" y="78"/>
                  </a:moveTo>
                  <a:cubicBezTo>
                    <a:pt x="44" y="69"/>
                    <a:pt x="29" y="64"/>
                    <a:pt x="0" y="53"/>
                  </a:cubicBezTo>
                  <a:cubicBezTo>
                    <a:pt x="24" y="33"/>
                    <a:pt x="36" y="23"/>
                    <a:pt x="58" y="0"/>
                  </a:cubicBezTo>
                  <a:cubicBezTo>
                    <a:pt x="67" y="30"/>
                    <a:pt x="70" y="46"/>
                    <a:pt x="76" y="78"/>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0"/>
            <p:cNvSpPr>
              <a:spLocks/>
            </p:cNvSpPr>
            <p:nvPr/>
          </p:nvSpPr>
          <p:spPr bwMode="auto">
            <a:xfrm>
              <a:off x="1833563" y="2341563"/>
              <a:ext cx="338138" cy="322263"/>
            </a:xfrm>
            <a:custGeom>
              <a:avLst/>
              <a:gdLst>
                <a:gd name="T0" fmla="*/ 79 w 79"/>
                <a:gd name="T1" fmla="*/ 75 h 75"/>
                <a:gd name="T2" fmla="*/ 0 w 79"/>
                <a:gd name="T3" fmla="*/ 64 h 75"/>
                <a:gd name="T4" fmla="*/ 50 w 79"/>
                <a:gd name="T5" fmla="*/ 0 h 75"/>
                <a:gd name="T6" fmla="*/ 79 w 79"/>
                <a:gd name="T7" fmla="*/ 75 h 75"/>
              </a:gdLst>
              <a:ahLst/>
              <a:cxnLst>
                <a:cxn ang="0">
                  <a:pos x="T0" y="T1"/>
                </a:cxn>
                <a:cxn ang="0">
                  <a:pos x="T2" y="T3"/>
                </a:cxn>
                <a:cxn ang="0">
                  <a:pos x="T4" y="T5"/>
                </a:cxn>
                <a:cxn ang="0">
                  <a:pos x="T6" y="T7"/>
                </a:cxn>
              </a:cxnLst>
              <a:rect l="0" t="0" r="r" b="b"/>
              <a:pathLst>
                <a:path w="79" h="75">
                  <a:moveTo>
                    <a:pt x="79" y="75"/>
                  </a:moveTo>
                  <a:cubicBezTo>
                    <a:pt x="47" y="72"/>
                    <a:pt x="31" y="70"/>
                    <a:pt x="0" y="64"/>
                  </a:cubicBezTo>
                  <a:cubicBezTo>
                    <a:pt x="21" y="40"/>
                    <a:pt x="31" y="27"/>
                    <a:pt x="50" y="0"/>
                  </a:cubicBezTo>
                  <a:cubicBezTo>
                    <a:pt x="63" y="29"/>
                    <a:pt x="69" y="44"/>
                    <a:pt x="79" y="7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33" name="Oval 28"/>
          <p:cNvSpPr>
            <a:spLocks noChangeArrowheads="1"/>
          </p:cNvSpPr>
          <p:nvPr/>
        </p:nvSpPr>
        <p:spPr bwMode="auto">
          <a:xfrm>
            <a:off x="8156575" y="126320"/>
            <a:ext cx="682625" cy="682625"/>
          </a:xfrm>
          <a:prstGeom prst="ellipse">
            <a:avLst/>
          </a:pr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56"/>
          <p:cNvSpPr>
            <a:spLocks/>
          </p:cNvSpPr>
          <p:nvPr/>
        </p:nvSpPr>
        <p:spPr bwMode="auto">
          <a:xfrm>
            <a:off x="3313113" y="302532"/>
            <a:ext cx="412750" cy="201613"/>
          </a:xfrm>
          <a:custGeom>
            <a:avLst/>
            <a:gdLst>
              <a:gd name="T0" fmla="*/ 1 w 96"/>
              <a:gd name="T1" fmla="*/ 47 h 47"/>
              <a:gd name="T2" fmla="*/ 0 w 96"/>
              <a:gd name="T3" fmla="*/ 42 h 47"/>
              <a:gd name="T4" fmla="*/ 3 w 96"/>
              <a:gd name="T5" fmla="*/ 31 h 47"/>
              <a:gd name="T6" fmla="*/ 16 w 96"/>
              <a:gd name="T7" fmla="*/ 21 h 47"/>
              <a:gd name="T8" fmla="*/ 28 w 96"/>
              <a:gd name="T9" fmla="*/ 21 h 47"/>
              <a:gd name="T10" fmla="*/ 32 w 96"/>
              <a:gd name="T11" fmla="*/ 23 h 47"/>
              <a:gd name="T12" fmla="*/ 33 w 96"/>
              <a:gd name="T13" fmla="*/ 15 h 47"/>
              <a:gd name="T14" fmla="*/ 38 w 96"/>
              <a:gd name="T15" fmla="*/ 7 h 47"/>
              <a:gd name="T16" fmla="*/ 42 w 96"/>
              <a:gd name="T17" fmla="*/ 4 h 47"/>
              <a:gd name="T18" fmla="*/ 54 w 96"/>
              <a:gd name="T19" fmla="*/ 0 h 47"/>
              <a:gd name="T20" fmla="*/ 66 w 96"/>
              <a:gd name="T21" fmla="*/ 4 h 47"/>
              <a:gd name="T22" fmla="*/ 66 w 96"/>
              <a:gd name="T23" fmla="*/ 4 h 47"/>
              <a:gd name="T24" fmla="*/ 76 w 96"/>
              <a:gd name="T25" fmla="*/ 16 h 47"/>
              <a:gd name="T26" fmla="*/ 76 w 96"/>
              <a:gd name="T27" fmla="*/ 27 h 47"/>
              <a:gd name="T28" fmla="*/ 75 w 96"/>
              <a:gd name="T29" fmla="*/ 30 h 47"/>
              <a:gd name="T30" fmla="*/ 79 w 96"/>
              <a:gd name="T31" fmla="*/ 29 h 47"/>
              <a:gd name="T32" fmla="*/ 95 w 96"/>
              <a:gd name="T33" fmla="*/ 47 h 47"/>
              <a:gd name="T34" fmla="*/ 1 w 96"/>
              <a:gd name="T35"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6" h="47">
                <a:moveTo>
                  <a:pt x="1" y="47"/>
                </a:moveTo>
                <a:cubicBezTo>
                  <a:pt x="1" y="45"/>
                  <a:pt x="0" y="44"/>
                  <a:pt x="0" y="42"/>
                </a:cubicBezTo>
                <a:cubicBezTo>
                  <a:pt x="0" y="38"/>
                  <a:pt x="1" y="34"/>
                  <a:pt x="3" y="31"/>
                </a:cubicBezTo>
                <a:cubicBezTo>
                  <a:pt x="6" y="27"/>
                  <a:pt x="11" y="23"/>
                  <a:pt x="16" y="21"/>
                </a:cubicBezTo>
                <a:cubicBezTo>
                  <a:pt x="22" y="20"/>
                  <a:pt x="22" y="21"/>
                  <a:pt x="28" y="21"/>
                </a:cubicBezTo>
                <a:cubicBezTo>
                  <a:pt x="30" y="22"/>
                  <a:pt x="31" y="22"/>
                  <a:pt x="32" y="23"/>
                </a:cubicBezTo>
                <a:cubicBezTo>
                  <a:pt x="32" y="20"/>
                  <a:pt x="32" y="18"/>
                  <a:pt x="33" y="15"/>
                </a:cubicBezTo>
                <a:cubicBezTo>
                  <a:pt x="34" y="12"/>
                  <a:pt x="35" y="9"/>
                  <a:pt x="38" y="7"/>
                </a:cubicBezTo>
                <a:cubicBezTo>
                  <a:pt x="39" y="6"/>
                  <a:pt x="40" y="5"/>
                  <a:pt x="42" y="4"/>
                </a:cubicBezTo>
                <a:cubicBezTo>
                  <a:pt x="45" y="1"/>
                  <a:pt x="50" y="0"/>
                  <a:pt x="54" y="0"/>
                </a:cubicBezTo>
                <a:cubicBezTo>
                  <a:pt x="59" y="0"/>
                  <a:pt x="63" y="1"/>
                  <a:pt x="66" y="4"/>
                </a:cubicBezTo>
                <a:cubicBezTo>
                  <a:pt x="66" y="4"/>
                  <a:pt x="66" y="4"/>
                  <a:pt x="66" y="4"/>
                </a:cubicBezTo>
                <a:cubicBezTo>
                  <a:pt x="71" y="6"/>
                  <a:pt x="74" y="11"/>
                  <a:pt x="76" y="16"/>
                </a:cubicBezTo>
                <a:cubicBezTo>
                  <a:pt x="77" y="19"/>
                  <a:pt x="77" y="24"/>
                  <a:pt x="76" y="27"/>
                </a:cubicBezTo>
                <a:cubicBezTo>
                  <a:pt x="76" y="28"/>
                  <a:pt x="75" y="29"/>
                  <a:pt x="75" y="30"/>
                </a:cubicBezTo>
                <a:cubicBezTo>
                  <a:pt x="76" y="30"/>
                  <a:pt x="78" y="29"/>
                  <a:pt x="79" y="29"/>
                </a:cubicBezTo>
                <a:cubicBezTo>
                  <a:pt x="91" y="29"/>
                  <a:pt x="96" y="39"/>
                  <a:pt x="95" y="47"/>
                </a:cubicBezTo>
                <a:lnTo>
                  <a:pt x="1" y="47"/>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57"/>
          <p:cNvSpPr>
            <a:spLocks/>
          </p:cNvSpPr>
          <p:nvPr/>
        </p:nvSpPr>
        <p:spPr bwMode="auto">
          <a:xfrm>
            <a:off x="5162550" y="640670"/>
            <a:ext cx="814388" cy="334963"/>
          </a:xfrm>
          <a:custGeom>
            <a:avLst/>
            <a:gdLst>
              <a:gd name="T0" fmla="*/ 190 w 190"/>
              <a:gd name="T1" fmla="*/ 78 h 78"/>
              <a:gd name="T2" fmla="*/ 163 w 190"/>
              <a:gd name="T3" fmla="*/ 51 h 78"/>
              <a:gd name="T4" fmla="*/ 133 w 190"/>
              <a:gd name="T5" fmla="*/ 55 h 78"/>
              <a:gd name="T6" fmla="*/ 133 w 190"/>
              <a:gd name="T7" fmla="*/ 54 h 78"/>
              <a:gd name="T8" fmla="*/ 105 w 190"/>
              <a:gd name="T9" fmla="*/ 36 h 78"/>
              <a:gd name="T10" fmla="*/ 105 w 190"/>
              <a:gd name="T11" fmla="*/ 36 h 78"/>
              <a:gd name="T12" fmla="*/ 70 w 190"/>
              <a:gd name="T13" fmla="*/ 0 h 78"/>
              <a:gd name="T14" fmla="*/ 34 w 190"/>
              <a:gd name="T15" fmla="*/ 36 h 78"/>
              <a:gd name="T16" fmla="*/ 37 w 190"/>
              <a:gd name="T17" fmla="*/ 48 h 78"/>
              <a:gd name="T18" fmla="*/ 32 w 190"/>
              <a:gd name="T19" fmla="*/ 48 h 78"/>
              <a:gd name="T20" fmla="*/ 0 w 190"/>
              <a:gd name="T21" fmla="*/ 78 h 78"/>
              <a:gd name="T22" fmla="*/ 190 w 190"/>
              <a:gd name="T23" fmla="*/ 78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0" h="78">
                <a:moveTo>
                  <a:pt x="190" y="78"/>
                </a:moveTo>
                <a:cubicBezTo>
                  <a:pt x="187" y="65"/>
                  <a:pt x="177" y="54"/>
                  <a:pt x="163" y="51"/>
                </a:cubicBezTo>
                <a:cubicBezTo>
                  <a:pt x="153" y="48"/>
                  <a:pt x="142" y="50"/>
                  <a:pt x="133" y="55"/>
                </a:cubicBezTo>
                <a:cubicBezTo>
                  <a:pt x="133" y="54"/>
                  <a:pt x="133" y="54"/>
                  <a:pt x="133" y="54"/>
                </a:cubicBezTo>
                <a:cubicBezTo>
                  <a:pt x="127" y="44"/>
                  <a:pt x="116" y="38"/>
                  <a:pt x="105" y="36"/>
                </a:cubicBezTo>
                <a:cubicBezTo>
                  <a:pt x="105" y="36"/>
                  <a:pt x="105" y="36"/>
                  <a:pt x="105" y="36"/>
                </a:cubicBezTo>
                <a:cubicBezTo>
                  <a:pt x="105" y="16"/>
                  <a:pt x="89" y="0"/>
                  <a:pt x="70" y="0"/>
                </a:cubicBezTo>
                <a:cubicBezTo>
                  <a:pt x="50" y="0"/>
                  <a:pt x="34" y="16"/>
                  <a:pt x="34" y="36"/>
                </a:cubicBezTo>
                <a:cubicBezTo>
                  <a:pt x="34" y="40"/>
                  <a:pt x="35" y="44"/>
                  <a:pt x="37" y="48"/>
                </a:cubicBezTo>
                <a:cubicBezTo>
                  <a:pt x="35" y="48"/>
                  <a:pt x="34" y="48"/>
                  <a:pt x="32" y="48"/>
                </a:cubicBezTo>
                <a:cubicBezTo>
                  <a:pt x="12" y="48"/>
                  <a:pt x="1" y="63"/>
                  <a:pt x="0" y="78"/>
                </a:cubicBezTo>
                <a:lnTo>
                  <a:pt x="190" y="78"/>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58"/>
          <p:cNvSpPr>
            <a:spLocks/>
          </p:cNvSpPr>
          <p:nvPr/>
        </p:nvSpPr>
        <p:spPr bwMode="auto">
          <a:xfrm>
            <a:off x="9504363" y="859745"/>
            <a:ext cx="539750" cy="265113"/>
          </a:xfrm>
          <a:custGeom>
            <a:avLst/>
            <a:gdLst>
              <a:gd name="T0" fmla="*/ 1 w 126"/>
              <a:gd name="T1" fmla="*/ 62 h 62"/>
              <a:gd name="T2" fmla="*/ 120 w 126"/>
              <a:gd name="T3" fmla="*/ 62 h 62"/>
              <a:gd name="T4" fmla="*/ 95 w 126"/>
              <a:gd name="T5" fmla="*/ 23 h 62"/>
              <a:gd name="T6" fmla="*/ 90 w 126"/>
              <a:gd name="T7" fmla="*/ 23 h 62"/>
              <a:gd name="T8" fmla="*/ 66 w 126"/>
              <a:gd name="T9" fmla="*/ 0 h 62"/>
              <a:gd name="T10" fmla="*/ 43 w 126"/>
              <a:gd name="T11" fmla="*/ 31 h 62"/>
              <a:gd name="T12" fmla="*/ 33 w 126"/>
              <a:gd name="T13" fmla="*/ 29 h 62"/>
              <a:gd name="T14" fmla="*/ 1 w 126"/>
              <a:gd name="T15" fmla="*/ 61 h 62"/>
              <a:gd name="T16" fmla="*/ 1 w 126"/>
              <a:gd name="T17"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6" h="62">
                <a:moveTo>
                  <a:pt x="1" y="62"/>
                </a:moveTo>
                <a:cubicBezTo>
                  <a:pt x="120" y="62"/>
                  <a:pt x="120" y="62"/>
                  <a:pt x="120" y="62"/>
                </a:cubicBezTo>
                <a:cubicBezTo>
                  <a:pt x="126" y="46"/>
                  <a:pt x="118" y="23"/>
                  <a:pt x="95" y="23"/>
                </a:cubicBezTo>
                <a:cubicBezTo>
                  <a:pt x="93" y="23"/>
                  <a:pt x="91" y="23"/>
                  <a:pt x="90" y="23"/>
                </a:cubicBezTo>
                <a:cubicBezTo>
                  <a:pt x="89" y="12"/>
                  <a:pt x="81" y="0"/>
                  <a:pt x="66" y="0"/>
                </a:cubicBezTo>
                <a:cubicBezTo>
                  <a:pt x="48" y="0"/>
                  <a:pt x="40" y="17"/>
                  <a:pt x="43" y="31"/>
                </a:cubicBezTo>
                <a:cubicBezTo>
                  <a:pt x="40" y="30"/>
                  <a:pt x="36" y="29"/>
                  <a:pt x="33" y="29"/>
                </a:cubicBezTo>
                <a:cubicBezTo>
                  <a:pt x="16" y="29"/>
                  <a:pt x="0" y="44"/>
                  <a:pt x="1" y="61"/>
                </a:cubicBezTo>
                <a:lnTo>
                  <a:pt x="1" y="62"/>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59"/>
          <p:cNvSpPr>
            <a:spLocks/>
          </p:cNvSpPr>
          <p:nvPr/>
        </p:nvSpPr>
        <p:spPr bwMode="auto">
          <a:xfrm>
            <a:off x="6934200" y="620032"/>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60"/>
          <p:cNvSpPr>
            <a:spLocks/>
          </p:cNvSpPr>
          <p:nvPr/>
        </p:nvSpPr>
        <p:spPr bwMode="auto">
          <a:xfrm>
            <a:off x="8015288" y="1237570"/>
            <a:ext cx="481013" cy="217488"/>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61"/>
          <p:cNvSpPr>
            <a:spLocks/>
          </p:cNvSpPr>
          <p:nvPr/>
        </p:nvSpPr>
        <p:spPr bwMode="auto">
          <a:xfrm>
            <a:off x="4119563" y="224745"/>
            <a:ext cx="481013" cy="219075"/>
          </a:xfrm>
          <a:custGeom>
            <a:avLst/>
            <a:gdLst>
              <a:gd name="T0" fmla="*/ 102 w 112"/>
              <a:gd name="T1" fmla="*/ 0 h 51"/>
              <a:gd name="T2" fmla="*/ 68 w 112"/>
              <a:gd name="T3" fmla="*/ 10 h 51"/>
              <a:gd name="T4" fmla="*/ 47 w 112"/>
              <a:gd name="T5" fmla="*/ 37 h 51"/>
              <a:gd name="T6" fmla="*/ 56 w 112"/>
              <a:gd name="T7" fmla="*/ 41 h 51"/>
              <a:gd name="T8" fmla="*/ 65 w 112"/>
              <a:gd name="T9" fmla="*/ 37 h 51"/>
              <a:gd name="T10" fmla="*/ 44 w 112"/>
              <a:gd name="T11" fmla="*/ 10 h 51"/>
              <a:gd name="T12" fmla="*/ 10 w 112"/>
              <a:gd name="T13" fmla="*/ 0 h 51"/>
              <a:gd name="T14" fmla="*/ 0 w 112"/>
              <a:gd name="T15" fmla="*/ 10 h 51"/>
              <a:gd name="T16" fmla="*/ 10 w 112"/>
              <a:gd name="T17" fmla="*/ 20 h 51"/>
              <a:gd name="T18" fmla="*/ 32 w 112"/>
              <a:gd name="T19" fmla="*/ 27 h 51"/>
              <a:gd name="T20" fmla="*/ 47 w 112"/>
              <a:gd name="T21" fmla="*/ 45 h 51"/>
              <a:gd name="T22" fmla="*/ 56 w 112"/>
              <a:gd name="T23" fmla="*/ 51 h 51"/>
              <a:gd name="T24" fmla="*/ 65 w 112"/>
              <a:gd name="T25" fmla="*/ 45 h 51"/>
              <a:gd name="T26" fmla="*/ 80 w 112"/>
              <a:gd name="T27" fmla="*/ 27 h 51"/>
              <a:gd name="T28" fmla="*/ 102 w 112"/>
              <a:gd name="T29" fmla="*/ 20 h 51"/>
              <a:gd name="T30" fmla="*/ 112 w 112"/>
              <a:gd name="T31" fmla="*/ 10 h 51"/>
              <a:gd name="T32" fmla="*/ 102 w 112"/>
              <a:gd name="T33"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2" h="51">
                <a:moveTo>
                  <a:pt x="102" y="0"/>
                </a:moveTo>
                <a:cubicBezTo>
                  <a:pt x="89" y="0"/>
                  <a:pt x="78" y="4"/>
                  <a:pt x="68" y="10"/>
                </a:cubicBezTo>
                <a:cubicBezTo>
                  <a:pt x="59" y="17"/>
                  <a:pt x="51" y="26"/>
                  <a:pt x="47" y="37"/>
                </a:cubicBezTo>
                <a:cubicBezTo>
                  <a:pt x="56" y="41"/>
                  <a:pt x="56" y="41"/>
                  <a:pt x="56" y="41"/>
                </a:cubicBezTo>
                <a:cubicBezTo>
                  <a:pt x="65" y="37"/>
                  <a:pt x="65" y="37"/>
                  <a:pt x="65" y="37"/>
                </a:cubicBezTo>
                <a:cubicBezTo>
                  <a:pt x="61" y="26"/>
                  <a:pt x="53" y="17"/>
                  <a:pt x="44" y="10"/>
                </a:cubicBezTo>
                <a:cubicBezTo>
                  <a:pt x="34" y="4"/>
                  <a:pt x="22" y="0"/>
                  <a:pt x="10" y="0"/>
                </a:cubicBezTo>
                <a:cubicBezTo>
                  <a:pt x="4" y="0"/>
                  <a:pt x="0" y="4"/>
                  <a:pt x="0" y="10"/>
                </a:cubicBezTo>
                <a:cubicBezTo>
                  <a:pt x="0" y="15"/>
                  <a:pt x="4" y="20"/>
                  <a:pt x="10" y="20"/>
                </a:cubicBezTo>
                <a:cubicBezTo>
                  <a:pt x="18" y="20"/>
                  <a:pt x="26" y="22"/>
                  <a:pt x="32" y="27"/>
                </a:cubicBezTo>
                <a:cubicBezTo>
                  <a:pt x="39" y="31"/>
                  <a:pt x="44" y="38"/>
                  <a:pt x="47" y="45"/>
                </a:cubicBezTo>
                <a:cubicBezTo>
                  <a:pt x="48" y="49"/>
                  <a:pt x="52" y="51"/>
                  <a:pt x="56" y="51"/>
                </a:cubicBezTo>
                <a:cubicBezTo>
                  <a:pt x="60" y="51"/>
                  <a:pt x="64" y="49"/>
                  <a:pt x="65" y="45"/>
                </a:cubicBezTo>
                <a:cubicBezTo>
                  <a:pt x="68" y="38"/>
                  <a:pt x="73" y="31"/>
                  <a:pt x="80" y="27"/>
                </a:cubicBezTo>
                <a:cubicBezTo>
                  <a:pt x="86" y="22"/>
                  <a:pt x="94" y="20"/>
                  <a:pt x="102" y="20"/>
                </a:cubicBezTo>
                <a:cubicBezTo>
                  <a:pt x="108" y="20"/>
                  <a:pt x="112" y="15"/>
                  <a:pt x="112" y="10"/>
                </a:cubicBezTo>
                <a:cubicBezTo>
                  <a:pt x="112" y="4"/>
                  <a:pt x="108" y="0"/>
                  <a:pt x="102" y="0"/>
                </a:cubicBezTo>
                <a:close/>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104"/>
          <p:cNvSpPr>
            <a:spLocks/>
          </p:cNvSpPr>
          <p:nvPr/>
        </p:nvSpPr>
        <p:spPr bwMode="auto">
          <a:xfrm>
            <a:off x="10482263" y="1409020"/>
            <a:ext cx="493713" cy="231775"/>
          </a:xfrm>
          <a:custGeom>
            <a:avLst/>
            <a:gdLst>
              <a:gd name="T0" fmla="*/ 115 w 115"/>
              <a:gd name="T1" fmla="*/ 54 h 54"/>
              <a:gd name="T2" fmla="*/ 86 w 115"/>
              <a:gd name="T3" fmla="*/ 23 h 54"/>
              <a:gd name="T4" fmla="*/ 82 w 115"/>
              <a:gd name="T5" fmla="*/ 23 h 54"/>
              <a:gd name="T6" fmla="*/ 58 w 115"/>
              <a:gd name="T7" fmla="*/ 0 h 54"/>
              <a:gd name="T8" fmla="*/ 33 w 115"/>
              <a:gd name="T9" fmla="*/ 29 h 54"/>
              <a:gd name="T10" fmla="*/ 24 w 115"/>
              <a:gd name="T11" fmla="*/ 28 h 54"/>
              <a:gd name="T12" fmla="*/ 2 w 115"/>
              <a:gd name="T13" fmla="*/ 54 h 54"/>
              <a:gd name="T14" fmla="*/ 115 w 115"/>
              <a:gd name="T15" fmla="*/ 54 h 5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15" h="54">
                <a:moveTo>
                  <a:pt x="115" y="54"/>
                </a:moveTo>
                <a:cubicBezTo>
                  <a:pt x="115" y="39"/>
                  <a:pt x="106" y="23"/>
                  <a:pt x="86" y="23"/>
                </a:cubicBezTo>
                <a:cubicBezTo>
                  <a:pt x="85" y="23"/>
                  <a:pt x="84" y="23"/>
                  <a:pt x="82" y="23"/>
                </a:cubicBezTo>
                <a:cubicBezTo>
                  <a:pt x="81" y="11"/>
                  <a:pt x="73" y="0"/>
                  <a:pt x="58" y="0"/>
                </a:cubicBezTo>
                <a:cubicBezTo>
                  <a:pt x="40" y="0"/>
                  <a:pt x="31" y="15"/>
                  <a:pt x="33" y="29"/>
                </a:cubicBezTo>
                <a:cubicBezTo>
                  <a:pt x="30" y="28"/>
                  <a:pt x="28" y="28"/>
                  <a:pt x="24" y="28"/>
                </a:cubicBezTo>
                <a:cubicBezTo>
                  <a:pt x="8" y="28"/>
                  <a:pt x="0" y="41"/>
                  <a:pt x="2" y="54"/>
                </a:cubicBezTo>
                <a:lnTo>
                  <a:pt x="115" y="54"/>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133" name="组合 132"/>
          <p:cNvGrpSpPr/>
          <p:nvPr/>
        </p:nvGrpSpPr>
        <p:grpSpPr>
          <a:xfrm>
            <a:off x="57897" y="3829411"/>
            <a:ext cx="12091335" cy="3026546"/>
            <a:chOff x="44450" y="4062455"/>
            <a:chExt cx="11814175" cy="2887672"/>
          </a:xfrm>
        </p:grpSpPr>
        <p:sp>
          <p:nvSpPr>
            <p:cNvPr id="26" name="Freeform 21"/>
            <p:cNvSpPr>
              <a:spLocks/>
            </p:cNvSpPr>
            <p:nvPr/>
          </p:nvSpPr>
          <p:spPr bwMode="auto">
            <a:xfrm>
              <a:off x="8169275" y="5348288"/>
              <a:ext cx="892175" cy="892175"/>
            </a:xfrm>
            <a:custGeom>
              <a:avLst/>
              <a:gdLst>
                <a:gd name="T0" fmla="*/ 152 w 208"/>
                <a:gd name="T1" fmla="*/ 68 h 208"/>
                <a:gd name="T2" fmla="*/ 105 w 208"/>
                <a:gd name="T3" fmla="*/ 0 h 208"/>
                <a:gd name="T4" fmla="*/ 58 w 208"/>
                <a:gd name="T5" fmla="*/ 68 h 208"/>
                <a:gd name="T6" fmla="*/ 104 w 208"/>
                <a:gd name="T7" fmla="*/ 208 h 208"/>
                <a:gd name="T8" fmla="*/ 104 w 208"/>
                <a:gd name="T9" fmla="*/ 208 h 208"/>
                <a:gd name="T10" fmla="*/ 104 w 208"/>
                <a:gd name="T11" fmla="*/ 208 h 208"/>
                <a:gd name="T12" fmla="*/ 104 w 208"/>
                <a:gd name="T13" fmla="*/ 208 h 208"/>
                <a:gd name="T14" fmla="*/ 104 w 208"/>
                <a:gd name="T15" fmla="*/ 208 h 208"/>
                <a:gd name="T16" fmla="*/ 152 w 208"/>
                <a:gd name="T17" fmla="*/ 6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208">
                  <a:moveTo>
                    <a:pt x="152" y="68"/>
                  </a:moveTo>
                  <a:cubicBezTo>
                    <a:pt x="128" y="29"/>
                    <a:pt x="105" y="0"/>
                    <a:pt x="105" y="0"/>
                  </a:cubicBezTo>
                  <a:cubicBezTo>
                    <a:pt x="105" y="0"/>
                    <a:pt x="83" y="30"/>
                    <a:pt x="58" y="68"/>
                  </a:cubicBezTo>
                  <a:cubicBezTo>
                    <a:pt x="0" y="154"/>
                    <a:pt x="64" y="205"/>
                    <a:pt x="104" y="208"/>
                  </a:cubicBezTo>
                  <a:cubicBezTo>
                    <a:pt x="104" y="208"/>
                    <a:pt x="104" y="208"/>
                    <a:pt x="104" y="208"/>
                  </a:cubicBezTo>
                  <a:cubicBezTo>
                    <a:pt x="104" y="208"/>
                    <a:pt x="104" y="208"/>
                    <a:pt x="104" y="208"/>
                  </a:cubicBezTo>
                  <a:cubicBezTo>
                    <a:pt x="104" y="208"/>
                    <a:pt x="104" y="208"/>
                    <a:pt x="104" y="208"/>
                  </a:cubicBezTo>
                  <a:cubicBezTo>
                    <a:pt x="104" y="208"/>
                    <a:pt x="104" y="208"/>
                    <a:pt x="104" y="208"/>
                  </a:cubicBezTo>
                  <a:cubicBezTo>
                    <a:pt x="148" y="205"/>
                    <a:pt x="208" y="160"/>
                    <a:pt x="152" y="68"/>
                  </a:cubicBezTo>
                  <a:close/>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2"/>
            <p:cNvSpPr>
              <a:spLocks/>
            </p:cNvSpPr>
            <p:nvPr/>
          </p:nvSpPr>
          <p:spPr bwMode="auto">
            <a:xfrm>
              <a:off x="8431213" y="5799138"/>
              <a:ext cx="385763" cy="882650"/>
            </a:xfrm>
            <a:custGeom>
              <a:avLst/>
              <a:gdLst>
                <a:gd name="T0" fmla="*/ 243 w 243"/>
                <a:gd name="T1" fmla="*/ 97 h 556"/>
                <a:gd name="T2" fmla="*/ 138 w 243"/>
                <a:gd name="T3" fmla="*/ 159 h 556"/>
                <a:gd name="T4" fmla="*/ 122 w 243"/>
                <a:gd name="T5" fmla="*/ 0 h 556"/>
                <a:gd name="T6" fmla="*/ 106 w 243"/>
                <a:gd name="T7" fmla="*/ 159 h 556"/>
                <a:gd name="T8" fmla="*/ 0 w 243"/>
                <a:gd name="T9" fmla="*/ 97 h 556"/>
                <a:gd name="T10" fmla="*/ 97 w 243"/>
                <a:gd name="T11" fmla="*/ 210 h 556"/>
                <a:gd name="T12" fmla="*/ 100 w 243"/>
                <a:gd name="T13" fmla="*/ 556 h 556"/>
                <a:gd name="T14" fmla="*/ 151 w 243"/>
                <a:gd name="T15" fmla="*/ 556 h 556"/>
                <a:gd name="T16" fmla="*/ 146 w 243"/>
                <a:gd name="T17" fmla="*/ 210 h 556"/>
                <a:gd name="T18" fmla="*/ 243 w 243"/>
                <a:gd name="T19" fmla="*/ 97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3" h="556">
                  <a:moveTo>
                    <a:pt x="243" y="97"/>
                  </a:moveTo>
                  <a:lnTo>
                    <a:pt x="138" y="159"/>
                  </a:lnTo>
                  <a:lnTo>
                    <a:pt x="122" y="0"/>
                  </a:lnTo>
                  <a:lnTo>
                    <a:pt x="106" y="159"/>
                  </a:lnTo>
                  <a:lnTo>
                    <a:pt x="0" y="97"/>
                  </a:lnTo>
                  <a:lnTo>
                    <a:pt x="97" y="210"/>
                  </a:lnTo>
                  <a:lnTo>
                    <a:pt x="100" y="556"/>
                  </a:lnTo>
                  <a:lnTo>
                    <a:pt x="151" y="556"/>
                  </a:lnTo>
                  <a:lnTo>
                    <a:pt x="146" y="210"/>
                  </a:lnTo>
                  <a:lnTo>
                    <a:pt x="243" y="9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3"/>
            <p:cNvSpPr>
              <a:spLocks/>
            </p:cNvSpPr>
            <p:nvPr/>
          </p:nvSpPr>
          <p:spPr bwMode="auto">
            <a:xfrm>
              <a:off x="1760538" y="4062455"/>
              <a:ext cx="1882775" cy="1295400"/>
            </a:xfrm>
            <a:custGeom>
              <a:avLst/>
              <a:gdLst>
                <a:gd name="T0" fmla="*/ 406 w 439"/>
                <a:gd name="T1" fmla="*/ 302 h 302"/>
                <a:gd name="T2" fmla="*/ 412 w 439"/>
                <a:gd name="T3" fmla="*/ 280 h 302"/>
                <a:gd name="T4" fmla="*/ 257 w 439"/>
                <a:gd name="T5" fmla="*/ 27 h 302"/>
                <a:gd name="T6" fmla="*/ 4 w 439"/>
                <a:gd name="T7" fmla="*/ 182 h 302"/>
                <a:gd name="T8" fmla="*/ 0 w 439"/>
                <a:gd name="T9" fmla="*/ 204 h 302"/>
                <a:gd name="T10" fmla="*/ 406 w 439"/>
                <a:gd name="T11" fmla="*/ 302 h 302"/>
              </a:gdLst>
              <a:ahLst/>
              <a:cxnLst>
                <a:cxn ang="0">
                  <a:pos x="T0" y="T1"/>
                </a:cxn>
                <a:cxn ang="0">
                  <a:pos x="T2" y="T3"/>
                </a:cxn>
                <a:cxn ang="0">
                  <a:pos x="T4" y="T5"/>
                </a:cxn>
                <a:cxn ang="0">
                  <a:pos x="T6" y="T7"/>
                </a:cxn>
                <a:cxn ang="0">
                  <a:pos x="T8" y="T9"/>
                </a:cxn>
                <a:cxn ang="0">
                  <a:pos x="T10" y="T11"/>
                </a:cxn>
              </a:cxnLst>
              <a:rect l="0" t="0" r="r" b="b"/>
              <a:pathLst>
                <a:path w="439" h="302">
                  <a:moveTo>
                    <a:pt x="406" y="302"/>
                  </a:moveTo>
                  <a:cubicBezTo>
                    <a:pt x="409" y="295"/>
                    <a:pt x="411" y="288"/>
                    <a:pt x="412" y="280"/>
                  </a:cubicBezTo>
                  <a:cubicBezTo>
                    <a:pt x="439" y="168"/>
                    <a:pt x="370" y="54"/>
                    <a:pt x="257" y="27"/>
                  </a:cubicBezTo>
                  <a:cubicBezTo>
                    <a:pt x="144" y="0"/>
                    <a:pt x="31" y="69"/>
                    <a:pt x="4" y="182"/>
                  </a:cubicBezTo>
                  <a:cubicBezTo>
                    <a:pt x="2" y="190"/>
                    <a:pt x="1" y="197"/>
                    <a:pt x="0" y="204"/>
                  </a:cubicBezTo>
                  <a:cubicBezTo>
                    <a:pt x="406" y="302"/>
                    <a:pt x="406" y="302"/>
                    <a:pt x="406" y="302"/>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4"/>
            <p:cNvSpPr>
              <a:spLocks/>
            </p:cNvSpPr>
            <p:nvPr/>
          </p:nvSpPr>
          <p:spPr bwMode="auto">
            <a:xfrm>
              <a:off x="1893888" y="4230733"/>
              <a:ext cx="1595438" cy="1093788"/>
            </a:xfrm>
            <a:custGeom>
              <a:avLst/>
              <a:gdLst>
                <a:gd name="T0" fmla="*/ 344 w 372"/>
                <a:gd name="T1" fmla="*/ 255 h 255"/>
                <a:gd name="T2" fmla="*/ 349 w 372"/>
                <a:gd name="T3" fmla="*/ 237 h 255"/>
                <a:gd name="T4" fmla="*/ 218 w 372"/>
                <a:gd name="T5" fmla="*/ 23 h 255"/>
                <a:gd name="T6" fmla="*/ 3 w 372"/>
                <a:gd name="T7" fmla="*/ 154 h 255"/>
                <a:gd name="T8" fmla="*/ 0 w 372"/>
                <a:gd name="T9" fmla="*/ 172 h 255"/>
                <a:gd name="T10" fmla="*/ 344 w 372"/>
                <a:gd name="T11" fmla="*/ 255 h 255"/>
              </a:gdLst>
              <a:ahLst/>
              <a:cxnLst>
                <a:cxn ang="0">
                  <a:pos x="T0" y="T1"/>
                </a:cxn>
                <a:cxn ang="0">
                  <a:pos x="T2" y="T3"/>
                </a:cxn>
                <a:cxn ang="0">
                  <a:pos x="T4" y="T5"/>
                </a:cxn>
                <a:cxn ang="0">
                  <a:pos x="T6" y="T7"/>
                </a:cxn>
                <a:cxn ang="0">
                  <a:pos x="T8" y="T9"/>
                </a:cxn>
                <a:cxn ang="0">
                  <a:pos x="T10" y="T11"/>
                </a:cxn>
              </a:cxnLst>
              <a:rect l="0" t="0" r="r" b="b"/>
              <a:pathLst>
                <a:path w="372" h="255">
                  <a:moveTo>
                    <a:pt x="344" y="255"/>
                  </a:moveTo>
                  <a:cubicBezTo>
                    <a:pt x="346" y="249"/>
                    <a:pt x="348" y="243"/>
                    <a:pt x="349" y="237"/>
                  </a:cubicBezTo>
                  <a:cubicBezTo>
                    <a:pt x="372" y="142"/>
                    <a:pt x="313" y="46"/>
                    <a:pt x="218" y="23"/>
                  </a:cubicBezTo>
                  <a:cubicBezTo>
                    <a:pt x="122" y="0"/>
                    <a:pt x="26" y="59"/>
                    <a:pt x="3" y="154"/>
                  </a:cubicBezTo>
                  <a:cubicBezTo>
                    <a:pt x="2" y="160"/>
                    <a:pt x="1" y="166"/>
                    <a:pt x="0" y="172"/>
                  </a:cubicBezTo>
                  <a:cubicBezTo>
                    <a:pt x="344" y="255"/>
                    <a:pt x="344" y="255"/>
                    <a:pt x="344" y="255"/>
                  </a:cubicBezTo>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5"/>
            <p:cNvSpPr>
              <a:spLocks/>
            </p:cNvSpPr>
            <p:nvPr/>
          </p:nvSpPr>
          <p:spPr bwMode="auto">
            <a:xfrm>
              <a:off x="2073275" y="4432345"/>
              <a:ext cx="1209675" cy="849313"/>
            </a:xfrm>
            <a:custGeom>
              <a:avLst/>
              <a:gdLst>
                <a:gd name="T0" fmla="*/ 259 w 282"/>
                <a:gd name="T1" fmla="*/ 198 h 198"/>
                <a:gd name="T2" fmla="*/ 265 w 282"/>
                <a:gd name="T3" fmla="*/ 180 h 198"/>
                <a:gd name="T4" fmla="*/ 166 w 282"/>
                <a:gd name="T5" fmla="*/ 18 h 198"/>
                <a:gd name="T6" fmla="*/ 3 w 282"/>
                <a:gd name="T7" fmla="*/ 117 h 198"/>
                <a:gd name="T8" fmla="*/ 0 w 282"/>
                <a:gd name="T9" fmla="*/ 136 h 198"/>
                <a:gd name="T10" fmla="*/ 259 w 282"/>
                <a:gd name="T11" fmla="*/ 198 h 198"/>
              </a:gdLst>
              <a:ahLst/>
              <a:cxnLst>
                <a:cxn ang="0">
                  <a:pos x="T0" y="T1"/>
                </a:cxn>
                <a:cxn ang="0">
                  <a:pos x="T2" y="T3"/>
                </a:cxn>
                <a:cxn ang="0">
                  <a:pos x="T4" y="T5"/>
                </a:cxn>
                <a:cxn ang="0">
                  <a:pos x="T6" y="T7"/>
                </a:cxn>
                <a:cxn ang="0">
                  <a:pos x="T8" y="T9"/>
                </a:cxn>
                <a:cxn ang="0">
                  <a:pos x="T10" y="T11"/>
                </a:cxn>
              </a:cxnLst>
              <a:rect l="0" t="0" r="r" b="b"/>
              <a:pathLst>
                <a:path w="282" h="198">
                  <a:moveTo>
                    <a:pt x="259" y="198"/>
                  </a:moveTo>
                  <a:cubicBezTo>
                    <a:pt x="262" y="192"/>
                    <a:pt x="264" y="186"/>
                    <a:pt x="265" y="180"/>
                  </a:cubicBezTo>
                  <a:cubicBezTo>
                    <a:pt x="282" y="108"/>
                    <a:pt x="238" y="35"/>
                    <a:pt x="166" y="18"/>
                  </a:cubicBezTo>
                  <a:cubicBezTo>
                    <a:pt x="93" y="0"/>
                    <a:pt x="21" y="45"/>
                    <a:pt x="3" y="117"/>
                  </a:cubicBezTo>
                  <a:cubicBezTo>
                    <a:pt x="2" y="123"/>
                    <a:pt x="1" y="130"/>
                    <a:pt x="0" y="136"/>
                  </a:cubicBezTo>
                  <a:cubicBezTo>
                    <a:pt x="259" y="198"/>
                    <a:pt x="259" y="198"/>
                    <a:pt x="259" y="198"/>
                  </a:cubicBezTo>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6"/>
            <p:cNvSpPr>
              <a:spLocks/>
            </p:cNvSpPr>
            <p:nvPr/>
          </p:nvSpPr>
          <p:spPr bwMode="auto">
            <a:xfrm>
              <a:off x="2274888" y="4654601"/>
              <a:ext cx="788988" cy="579438"/>
            </a:xfrm>
            <a:custGeom>
              <a:avLst/>
              <a:gdLst>
                <a:gd name="T0" fmla="*/ 166 w 184"/>
                <a:gd name="T1" fmla="*/ 135 h 135"/>
                <a:gd name="T2" fmla="*/ 172 w 184"/>
                <a:gd name="T3" fmla="*/ 117 h 135"/>
                <a:gd name="T4" fmla="*/ 108 w 184"/>
                <a:gd name="T5" fmla="*/ 11 h 135"/>
                <a:gd name="T6" fmla="*/ 2 w 184"/>
                <a:gd name="T7" fmla="*/ 76 h 135"/>
                <a:gd name="T8" fmla="*/ 0 w 184"/>
                <a:gd name="T9" fmla="*/ 95 h 135"/>
                <a:gd name="T10" fmla="*/ 166 w 184"/>
                <a:gd name="T11" fmla="*/ 135 h 135"/>
              </a:gdLst>
              <a:ahLst/>
              <a:cxnLst>
                <a:cxn ang="0">
                  <a:pos x="T0" y="T1"/>
                </a:cxn>
                <a:cxn ang="0">
                  <a:pos x="T2" y="T3"/>
                </a:cxn>
                <a:cxn ang="0">
                  <a:pos x="T4" y="T5"/>
                </a:cxn>
                <a:cxn ang="0">
                  <a:pos x="T6" y="T7"/>
                </a:cxn>
                <a:cxn ang="0">
                  <a:pos x="T8" y="T9"/>
                </a:cxn>
                <a:cxn ang="0">
                  <a:pos x="T10" y="T11"/>
                </a:cxn>
              </a:cxnLst>
              <a:rect l="0" t="0" r="r" b="b"/>
              <a:pathLst>
                <a:path w="184" h="135">
                  <a:moveTo>
                    <a:pt x="166" y="135"/>
                  </a:moveTo>
                  <a:cubicBezTo>
                    <a:pt x="169" y="129"/>
                    <a:pt x="171" y="123"/>
                    <a:pt x="172" y="117"/>
                  </a:cubicBezTo>
                  <a:cubicBezTo>
                    <a:pt x="184" y="70"/>
                    <a:pt x="155" y="23"/>
                    <a:pt x="108" y="11"/>
                  </a:cubicBezTo>
                  <a:cubicBezTo>
                    <a:pt x="61" y="0"/>
                    <a:pt x="13" y="29"/>
                    <a:pt x="2" y="76"/>
                  </a:cubicBezTo>
                  <a:cubicBezTo>
                    <a:pt x="0" y="82"/>
                    <a:pt x="0" y="89"/>
                    <a:pt x="0" y="95"/>
                  </a:cubicBezTo>
                  <a:cubicBezTo>
                    <a:pt x="166" y="135"/>
                    <a:pt x="166" y="135"/>
                    <a:pt x="166" y="135"/>
                  </a:cubicBezTo>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7"/>
            <p:cNvSpPr>
              <a:spLocks/>
            </p:cNvSpPr>
            <p:nvPr/>
          </p:nvSpPr>
          <p:spPr bwMode="auto">
            <a:xfrm>
              <a:off x="2459038" y="4860970"/>
              <a:ext cx="400050" cy="325438"/>
            </a:xfrm>
            <a:custGeom>
              <a:avLst/>
              <a:gdLst>
                <a:gd name="T0" fmla="*/ 79 w 93"/>
                <a:gd name="T1" fmla="*/ 76 h 76"/>
                <a:gd name="T2" fmla="*/ 87 w 93"/>
                <a:gd name="T3" fmla="*/ 59 h 76"/>
                <a:gd name="T4" fmla="*/ 55 w 93"/>
                <a:gd name="T5" fmla="*/ 6 h 76"/>
                <a:gd name="T6" fmla="*/ 1 w 93"/>
                <a:gd name="T7" fmla="*/ 38 h 76"/>
                <a:gd name="T8" fmla="*/ 1 w 93"/>
                <a:gd name="T9" fmla="*/ 57 h 76"/>
                <a:gd name="T10" fmla="*/ 79 w 93"/>
                <a:gd name="T11" fmla="*/ 76 h 76"/>
              </a:gdLst>
              <a:ahLst/>
              <a:cxnLst>
                <a:cxn ang="0">
                  <a:pos x="T0" y="T1"/>
                </a:cxn>
                <a:cxn ang="0">
                  <a:pos x="T2" y="T3"/>
                </a:cxn>
                <a:cxn ang="0">
                  <a:pos x="T4" y="T5"/>
                </a:cxn>
                <a:cxn ang="0">
                  <a:pos x="T6" y="T7"/>
                </a:cxn>
                <a:cxn ang="0">
                  <a:pos x="T8" y="T9"/>
                </a:cxn>
                <a:cxn ang="0">
                  <a:pos x="T10" y="T11"/>
                </a:cxn>
              </a:cxnLst>
              <a:rect l="0" t="0" r="r" b="b"/>
              <a:pathLst>
                <a:path w="93" h="76">
                  <a:moveTo>
                    <a:pt x="79" y="76"/>
                  </a:moveTo>
                  <a:cubicBezTo>
                    <a:pt x="83" y="71"/>
                    <a:pt x="86" y="65"/>
                    <a:pt x="87" y="59"/>
                  </a:cubicBezTo>
                  <a:cubicBezTo>
                    <a:pt x="93" y="35"/>
                    <a:pt x="78" y="11"/>
                    <a:pt x="55" y="6"/>
                  </a:cubicBezTo>
                  <a:cubicBezTo>
                    <a:pt x="31" y="0"/>
                    <a:pt x="7" y="15"/>
                    <a:pt x="1" y="38"/>
                  </a:cubicBezTo>
                  <a:cubicBezTo>
                    <a:pt x="0" y="45"/>
                    <a:pt x="0" y="51"/>
                    <a:pt x="1" y="57"/>
                  </a:cubicBezTo>
                  <a:cubicBezTo>
                    <a:pt x="79" y="76"/>
                    <a:pt x="79" y="76"/>
                    <a:pt x="79" y="76"/>
                  </a:cubicBezTo>
                </a:path>
              </a:pathLst>
            </a:custGeom>
            <a:solidFill>
              <a:srgbClr val="70516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9"/>
            <p:cNvSpPr>
              <a:spLocks/>
            </p:cNvSpPr>
            <p:nvPr/>
          </p:nvSpPr>
          <p:spPr bwMode="auto">
            <a:xfrm>
              <a:off x="44450" y="4432345"/>
              <a:ext cx="3011488" cy="2517775"/>
            </a:xfrm>
            <a:custGeom>
              <a:avLst/>
              <a:gdLst>
                <a:gd name="T0" fmla="*/ 702 w 702"/>
                <a:gd name="T1" fmla="*/ 587 h 587"/>
                <a:gd name="T2" fmla="*/ 702 w 702"/>
                <a:gd name="T3" fmla="*/ 573 h 587"/>
                <a:gd name="T4" fmla="*/ 351 w 702"/>
                <a:gd name="T5" fmla="*/ 0 h 587"/>
                <a:gd name="T6" fmla="*/ 0 w 702"/>
                <a:gd name="T7" fmla="*/ 573 h 587"/>
                <a:gd name="T8" fmla="*/ 0 w 702"/>
                <a:gd name="T9" fmla="*/ 587 h 587"/>
                <a:gd name="T10" fmla="*/ 702 w 702"/>
                <a:gd name="T11" fmla="*/ 587 h 587"/>
              </a:gdLst>
              <a:ahLst/>
              <a:cxnLst>
                <a:cxn ang="0">
                  <a:pos x="T0" y="T1"/>
                </a:cxn>
                <a:cxn ang="0">
                  <a:pos x="T2" y="T3"/>
                </a:cxn>
                <a:cxn ang="0">
                  <a:pos x="T4" y="T5"/>
                </a:cxn>
                <a:cxn ang="0">
                  <a:pos x="T6" y="T7"/>
                </a:cxn>
                <a:cxn ang="0">
                  <a:pos x="T8" y="T9"/>
                </a:cxn>
                <a:cxn ang="0">
                  <a:pos x="T10" y="T11"/>
                </a:cxn>
              </a:cxnLst>
              <a:rect l="0" t="0" r="r" b="b"/>
              <a:pathLst>
                <a:path w="702" h="587">
                  <a:moveTo>
                    <a:pt x="702" y="587"/>
                  </a:moveTo>
                  <a:cubicBezTo>
                    <a:pt x="702" y="582"/>
                    <a:pt x="702" y="578"/>
                    <a:pt x="702" y="573"/>
                  </a:cubicBezTo>
                  <a:cubicBezTo>
                    <a:pt x="702" y="257"/>
                    <a:pt x="545" y="0"/>
                    <a:pt x="351" y="0"/>
                  </a:cubicBezTo>
                  <a:cubicBezTo>
                    <a:pt x="157" y="0"/>
                    <a:pt x="0" y="257"/>
                    <a:pt x="0" y="573"/>
                  </a:cubicBezTo>
                  <a:cubicBezTo>
                    <a:pt x="0" y="578"/>
                    <a:pt x="0" y="582"/>
                    <a:pt x="0" y="587"/>
                  </a:cubicBezTo>
                  <a:cubicBezTo>
                    <a:pt x="702" y="587"/>
                    <a:pt x="702" y="587"/>
                    <a:pt x="702" y="587"/>
                  </a:cubicBezTo>
                </a:path>
              </a:pathLst>
            </a:custGeom>
            <a:solidFill>
              <a:srgbClr val="BBCE1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30"/>
            <p:cNvSpPr>
              <a:spLocks noEditPoints="1"/>
            </p:cNvSpPr>
            <p:nvPr/>
          </p:nvSpPr>
          <p:spPr bwMode="auto">
            <a:xfrm>
              <a:off x="44450" y="6527800"/>
              <a:ext cx="0" cy="85725"/>
            </a:xfrm>
            <a:custGeom>
              <a:avLst/>
              <a:gdLst>
                <a:gd name="T0" fmla="*/ 20 h 20"/>
                <a:gd name="T1" fmla="*/ 19 h 20"/>
                <a:gd name="T2" fmla="*/ 19 h 20"/>
                <a:gd name="T3" fmla="*/ 18 h 20"/>
                <a:gd name="T4" fmla="*/ 18 h 20"/>
                <a:gd name="T5" fmla="*/ 18 h 20"/>
                <a:gd name="T6" fmla="*/ 17 h 20"/>
                <a:gd name="T7" fmla="*/ 17 h 20"/>
                <a:gd name="T8" fmla="*/ 16 h 20"/>
                <a:gd name="T9" fmla="*/ 16 h 20"/>
                <a:gd name="T10" fmla="*/ 15 h 20"/>
                <a:gd name="T11" fmla="*/ 15 h 20"/>
                <a:gd name="T12" fmla="*/ 14 h 20"/>
                <a:gd name="T13" fmla="*/ 14 h 20"/>
                <a:gd name="T14" fmla="*/ 13 h 20"/>
                <a:gd name="T15" fmla="*/ 13 h 20"/>
                <a:gd name="T16" fmla="*/ 12 h 20"/>
                <a:gd name="T17" fmla="*/ 12 h 20"/>
                <a:gd name="T18" fmla="*/ 11 h 20"/>
                <a:gd name="T19" fmla="*/ 11 h 20"/>
                <a:gd name="T20" fmla="*/ 11 h 20"/>
                <a:gd name="T21" fmla="*/ 10 h 20"/>
                <a:gd name="T22" fmla="*/ 10 h 20"/>
                <a:gd name="T23" fmla="*/ 9 h 20"/>
                <a:gd name="T24" fmla="*/ 9 h 20"/>
                <a:gd name="T25" fmla="*/ 8 h 20"/>
                <a:gd name="T26" fmla="*/ 8 h 20"/>
                <a:gd name="T27" fmla="*/ 7 h 20"/>
                <a:gd name="T28" fmla="*/ 7 h 20"/>
                <a:gd name="T29" fmla="*/ 6 h 20"/>
                <a:gd name="T30" fmla="*/ 6 h 20"/>
                <a:gd name="T31" fmla="*/ 5 h 20"/>
                <a:gd name="T32" fmla="*/ 5 h 20"/>
                <a:gd name="T33" fmla="*/ 5 h 20"/>
                <a:gd name="T34" fmla="*/ 4 h 20"/>
                <a:gd name="T35" fmla="*/ 4 h 20"/>
                <a:gd name="T36" fmla="*/ 3 h 20"/>
                <a:gd name="T37" fmla="*/ 3 h 20"/>
                <a:gd name="T38" fmla="*/ 2 h 20"/>
                <a:gd name="T39" fmla="*/ 2 h 20"/>
                <a:gd name="T40" fmla="*/ 1 h 20"/>
                <a:gd name="T41" fmla="*/ 1 h 20"/>
                <a:gd name="T42" fmla="*/ 0 h 20"/>
                <a:gd name="T43" fmla="*/ 0 h 20"/>
                <a:gd name="T44" fmla="*/ 0 h 20"/>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 ang="0">
                  <a:pos x="0" y="T20"/>
                </a:cxn>
                <a:cxn ang="0">
                  <a:pos x="0" y="T21"/>
                </a:cxn>
                <a:cxn ang="0">
                  <a:pos x="0" y="T22"/>
                </a:cxn>
                <a:cxn ang="0">
                  <a:pos x="0" y="T23"/>
                </a:cxn>
                <a:cxn ang="0">
                  <a:pos x="0" y="T24"/>
                </a:cxn>
                <a:cxn ang="0">
                  <a:pos x="0" y="T25"/>
                </a:cxn>
                <a:cxn ang="0">
                  <a:pos x="0" y="T26"/>
                </a:cxn>
                <a:cxn ang="0">
                  <a:pos x="0" y="T27"/>
                </a:cxn>
                <a:cxn ang="0">
                  <a:pos x="0" y="T28"/>
                </a:cxn>
                <a:cxn ang="0">
                  <a:pos x="0" y="T29"/>
                </a:cxn>
                <a:cxn ang="0">
                  <a:pos x="0" y="T30"/>
                </a:cxn>
                <a:cxn ang="0">
                  <a:pos x="0" y="T31"/>
                </a:cxn>
                <a:cxn ang="0">
                  <a:pos x="0" y="T32"/>
                </a:cxn>
                <a:cxn ang="0">
                  <a:pos x="0" y="T33"/>
                </a:cxn>
                <a:cxn ang="0">
                  <a:pos x="0" y="T34"/>
                </a:cxn>
                <a:cxn ang="0">
                  <a:pos x="0" y="T35"/>
                </a:cxn>
                <a:cxn ang="0">
                  <a:pos x="0" y="T36"/>
                </a:cxn>
                <a:cxn ang="0">
                  <a:pos x="0" y="T37"/>
                </a:cxn>
                <a:cxn ang="0">
                  <a:pos x="0" y="T38"/>
                </a:cxn>
                <a:cxn ang="0">
                  <a:pos x="0" y="T39"/>
                </a:cxn>
                <a:cxn ang="0">
                  <a:pos x="0" y="T40"/>
                </a:cxn>
                <a:cxn ang="0">
                  <a:pos x="0" y="T41"/>
                </a:cxn>
                <a:cxn ang="0">
                  <a:pos x="0" y="T42"/>
                </a:cxn>
                <a:cxn ang="0">
                  <a:pos x="0" y="T43"/>
                </a:cxn>
                <a:cxn ang="0">
                  <a:pos x="0" y="T44"/>
                </a:cxn>
              </a:cxnLst>
              <a:rect l="0" t="0" r="r" b="b"/>
              <a:pathLst>
                <a:path h="20">
                  <a:moveTo>
                    <a:pt x="0" y="19"/>
                  </a:moveTo>
                  <a:cubicBezTo>
                    <a:pt x="0" y="20"/>
                    <a:pt x="0" y="20"/>
                    <a:pt x="0" y="20"/>
                  </a:cubicBezTo>
                  <a:cubicBezTo>
                    <a:pt x="0" y="20"/>
                    <a:pt x="0" y="20"/>
                    <a:pt x="0" y="20"/>
                  </a:cubicBezTo>
                  <a:cubicBezTo>
                    <a:pt x="0" y="20"/>
                    <a:pt x="0" y="20"/>
                    <a:pt x="0" y="19"/>
                  </a:cubicBezTo>
                  <a:moveTo>
                    <a:pt x="0" y="19"/>
                  </a:moveTo>
                  <a:cubicBezTo>
                    <a:pt x="0" y="19"/>
                    <a:pt x="0" y="19"/>
                    <a:pt x="0" y="19"/>
                  </a:cubicBezTo>
                  <a:cubicBezTo>
                    <a:pt x="0" y="19"/>
                    <a:pt x="0" y="19"/>
                    <a:pt x="0" y="19"/>
                  </a:cubicBezTo>
                  <a:moveTo>
                    <a:pt x="0" y="19"/>
                  </a:moveTo>
                  <a:cubicBezTo>
                    <a:pt x="0" y="19"/>
                    <a:pt x="0" y="19"/>
                    <a:pt x="0" y="19"/>
                  </a:cubicBezTo>
                  <a:cubicBezTo>
                    <a:pt x="0" y="19"/>
                    <a:pt x="0" y="19"/>
                    <a:pt x="0" y="19"/>
                  </a:cubicBezTo>
                  <a:moveTo>
                    <a:pt x="0" y="18"/>
                  </a:moveTo>
                  <a:cubicBezTo>
                    <a:pt x="0" y="18"/>
                    <a:pt x="0" y="18"/>
                    <a:pt x="0" y="18"/>
                  </a:cubicBezTo>
                  <a:cubicBezTo>
                    <a:pt x="0" y="18"/>
                    <a:pt x="0" y="18"/>
                    <a:pt x="0" y="18"/>
                  </a:cubicBezTo>
                  <a:moveTo>
                    <a:pt x="0" y="18"/>
                  </a:moveTo>
                  <a:cubicBezTo>
                    <a:pt x="0" y="18"/>
                    <a:pt x="0" y="18"/>
                    <a:pt x="0" y="18"/>
                  </a:cubicBezTo>
                  <a:cubicBezTo>
                    <a:pt x="0" y="18"/>
                    <a:pt x="0" y="18"/>
                    <a:pt x="0" y="18"/>
                  </a:cubicBezTo>
                  <a:moveTo>
                    <a:pt x="0" y="17"/>
                  </a:moveTo>
                  <a:cubicBezTo>
                    <a:pt x="0" y="17"/>
                    <a:pt x="0" y="17"/>
                    <a:pt x="0" y="18"/>
                  </a:cubicBezTo>
                  <a:cubicBezTo>
                    <a:pt x="0" y="17"/>
                    <a:pt x="0" y="17"/>
                    <a:pt x="0" y="17"/>
                  </a:cubicBezTo>
                  <a:moveTo>
                    <a:pt x="0" y="17"/>
                  </a:moveTo>
                  <a:cubicBezTo>
                    <a:pt x="0" y="17"/>
                    <a:pt x="0" y="17"/>
                    <a:pt x="0" y="17"/>
                  </a:cubicBezTo>
                  <a:cubicBezTo>
                    <a:pt x="0" y="17"/>
                    <a:pt x="0" y="17"/>
                    <a:pt x="0" y="17"/>
                  </a:cubicBezTo>
                  <a:moveTo>
                    <a:pt x="0" y="16"/>
                  </a:moveTo>
                  <a:cubicBezTo>
                    <a:pt x="0" y="16"/>
                    <a:pt x="0" y="16"/>
                    <a:pt x="0" y="17"/>
                  </a:cubicBezTo>
                  <a:cubicBezTo>
                    <a:pt x="0" y="16"/>
                    <a:pt x="0" y="16"/>
                    <a:pt x="0" y="16"/>
                  </a:cubicBezTo>
                  <a:moveTo>
                    <a:pt x="0" y="16"/>
                  </a:moveTo>
                  <a:cubicBezTo>
                    <a:pt x="0" y="16"/>
                    <a:pt x="0" y="16"/>
                    <a:pt x="0" y="16"/>
                  </a:cubicBezTo>
                  <a:cubicBezTo>
                    <a:pt x="0" y="16"/>
                    <a:pt x="0" y="16"/>
                    <a:pt x="0" y="16"/>
                  </a:cubicBezTo>
                  <a:moveTo>
                    <a:pt x="0" y="15"/>
                  </a:moveTo>
                  <a:cubicBezTo>
                    <a:pt x="0" y="15"/>
                    <a:pt x="0" y="16"/>
                    <a:pt x="0" y="16"/>
                  </a:cubicBezTo>
                  <a:cubicBezTo>
                    <a:pt x="0" y="16"/>
                    <a:pt x="0" y="15"/>
                    <a:pt x="0" y="15"/>
                  </a:cubicBezTo>
                  <a:moveTo>
                    <a:pt x="0" y="15"/>
                  </a:moveTo>
                  <a:cubicBezTo>
                    <a:pt x="0" y="15"/>
                    <a:pt x="0" y="15"/>
                    <a:pt x="0" y="15"/>
                  </a:cubicBezTo>
                  <a:cubicBezTo>
                    <a:pt x="0" y="15"/>
                    <a:pt x="0" y="15"/>
                    <a:pt x="0" y="15"/>
                  </a:cubicBezTo>
                  <a:moveTo>
                    <a:pt x="0" y="14"/>
                  </a:moveTo>
                  <a:cubicBezTo>
                    <a:pt x="0" y="14"/>
                    <a:pt x="0" y="15"/>
                    <a:pt x="0" y="15"/>
                  </a:cubicBezTo>
                  <a:cubicBezTo>
                    <a:pt x="0" y="15"/>
                    <a:pt x="0" y="14"/>
                    <a:pt x="0" y="14"/>
                  </a:cubicBezTo>
                  <a:moveTo>
                    <a:pt x="0" y="14"/>
                  </a:moveTo>
                  <a:cubicBezTo>
                    <a:pt x="0" y="14"/>
                    <a:pt x="0" y="14"/>
                    <a:pt x="0" y="14"/>
                  </a:cubicBezTo>
                  <a:cubicBezTo>
                    <a:pt x="0" y="14"/>
                    <a:pt x="0" y="14"/>
                    <a:pt x="0" y="14"/>
                  </a:cubicBezTo>
                  <a:moveTo>
                    <a:pt x="0" y="13"/>
                  </a:moveTo>
                  <a:cubicBezTo>
                    <a:pt x="0" y="14"/>
                    <a:pt x="0" y="14"/>
                    <a:pt x="0" y="14"/>
                  </a:cubicBezTo>
                  <a:cubicBezTo>
                    <a:pt x="0" y="14"/>
                    <a:pt x="0" y="14"/>
                    <a:pt x="0" y="13"/>
                  </a:cubicBezTo>
                  <a:moveTo>
                    <a:pt x="0" y="13"/>
                  </a:moveTo>
                  <a:cubicBezTo>
                    <a:pt x="0" y="13"/>
                    <a:pt x="0" y="13"/>
                    <a:pt x="0" y="13"/>
                  </a:cubicBezTo>
                  <a:cubicBezTo>
                    <a:pt x="0" y="13"/>
                    <a:pt x="0" y="13"/>
                    <a:pt x="0" y="13"/>
                  </a:cubicBezTo>
                  <a:moveTo>
                    <a:pt x="0" y="13"/>
                  </a:moveTo>
                  <a:cubicBezTo>
                    <a:pt x="0" y="13"/>
                    <a:pt x="0" y="13"/>
                    <a:pt x="0" y="13"/>
                  </a:cubicBezTo>
                  <a:cubicBezTo>
                    <a:pt x="0" y="13"/>
                    <a:pt x="0" y="13"/>
                    <a:pt x="0" y="13"/>
                  </a:cubicBezTo>
                  <a:moveTo>
                    <a:pt x="0" y="12"/>
                  </a:moveTo>
                  <a:cubicBezTo>
                    <a:pt x="0" y="12"/>
                    <a:pt x="0" y="12"/>
                    <a:pt x="0" y="12"/>
                  </a:cubicBezTo>
                  <a:cubicBezTo>
                    <a:pt x="0" y="12"/>
                    <a:pt x="0" y="12"/>
                    <a:pt x="0" y="12"/>
                  </a:cubicBezTo>
                  <a:moveTo>
                    <a:pt x="0" y="12"/>
                  </a:moveTo>
                  <a:cubicBezTo>
                    <a:pt x="0" y="12"/>
                    <a:pt x="0" y="12"/>
                    <a:pt x="0" y="12"/>
                  </a:cubicBezTo>
                  <a:cubicBezTo>
                    <a:pt x="0" y="12"/>
                    <a:pt x="0" y="12"/>
                    <a:pt x="0" y="12"/>
                  </a:cubicBezTo>
                  <a:moveTo>
                    <a:pt x="0" y="11"/>
                  </a:moveTo>
                  <a:cubicBezTo>
                    <a:pt x="0" y="11"/>
                    <a:pt x="0" y="11"/>
                    <a:pt x="0" y="11"/>
                  </a:cubicBezTo>
                  <a:cubicBezTo>
                    <a:pt x="0" y="11"/>
                    <a:pt x="0" y="11"/>
                    <a:pt x="0" y="11"/>
                  </a:cubicBezTo>
                  <a:moveTo>
                    <a:pt x="0" y="11"/>
                  </a:moveTo>
                  <a:cubicBezTo>
                    <a:pt x="0" y="11"/>
                    <a:pt x="0" y="11"/>
                    <a:pt x="0" y="11"/>
                  </a:cubicBezTo>
                  <a:cubicBezTo>
                    <a:pt x="0" y="11"/>
                    <a:pt x="0" y="11"/>
                    <a:pt x="0" y="11"/>
                  </a:cubicBezTo>
                  <a:moveTo>
                    <a:pt x="0" y="10"/>
                  </a:moveTo>
                  <a:cubicBezTo>
                    <a:pt x="0" y="10"/>
                    <a:pt x="0" y="10"/>
                    <a:pt x="0" y="11"/>
                  </a:cubicBezTo>
                  <a:cubicBezTo>
                    <a:pt x="0" y="10"/>
                    <a:pt x="0" y="10"/>
                    <a:pt x="0" y="10"/>
                  </a:cubicBezTo>
                  <a:moveTo>
                    <a:pt x="0" y="10"/>
                  </a:moveTo>
                  <a:cubicBezTo>
                    <a:pt x="0" y="10"/>
                    <a:pt x="0" y="10"/>
                    <a:pt x="0" y="10"/>
                  </a:cubicBezTo>
                  <a:cubicBezTo>
                    <a:pt x="0" y="10"/>
                    <a:pt x="0" y="10"/>
                    <a:pt x="0" y="10"/>
                  </a:cubicBezTo>
                  <a:moveTo>
                    <a:pt x="0" y="9"/>
                  </a:moveTo>
                  <a:cubicBezTo>
                    <a:pt x="0" y="9"/>
                    <a:pt x="0" y="10"/>
                    <a:pt x="0" y="10"/>
                  </a:cubicBezTo>
                  <a:cubicBezTo>
                    <a:pt x="0" y="10"/>
                    <a:pt x="0" y="9"/>
                    <a:pt x="0" y="9"/>
                  </a:cubicBezTo>
                  <a:moveTo>
                    <a:pt x="0" y="9"/>
                  </a:moveTo>
                  <a:cubicBezTo>
                    <a:pt x="0" y="9"/>
                    <a:pt x="0" y="9"/>
                    <a:pt x="0" y="9"/>
                  </a:cubicBezTo>
                  <a:cubicBezTo>
                    <a:pt x="0" y="9"/>
                    <a:pt x="0" y="9"/>
                    <a:pt x="0" y="9"/>
                  </a:cubicBezTo>
                  <a:moveTo>
                    <a:pt x="0" y="8"/>
                  </a:moveTo>
                  <a:cubicBezTo>
                    <a:pt x="0" y="9"/>
                    <a:pt x="0" y="9"/>
                    <a:pt x="0" y="9"/>
                  </a:cubicBezTo>
                  <a:cubicBezTo>
                    <a:pt x="0" y="9"/>
                    <a:pt x="0" y="9"/>
                    <a:pt x="0" y="8"/>
                  </a:cubicBezTo>
                  <a:moveTo>
                    <a:pt x="0" y="8"/>
                  </a:moveTo>
                  <a:cubicBezTo>
                    <a:pt x="0" y="8"/>
                    <a:pt x="0" y="8"/>
                    <a:pt x="0" y="8"/>
                  </a:cubicBezTo>
                  <a:cubicBezTo>
                    <a:pt x="0" y="8"/>
                    <a:pt x="0" y="8"/>
                    <a:pt x="0" y="8"/>
                  </a:cubicBezTo>
                  <a:moveTo>
                    <a:pt x="0" y="8"/>
                  </a:moveTo>
                  <a:cubicBezTo>
                    <a:pt x="0" y="8"/>
                    <a:pt x="0" y="8"/>
                    <a:pt x="0" y="8"/>
                  </a:cubicBezTo>
                  <a:cubicBezTo>
                    <a:pt x="0" y="8"/>
                    <a:pt x="0" y="8"/>
                    <a:pt x="0" y="8"/>
                  </a:cubicBezTo>
                  <a:moveTo>
                    <a:pt x="0" y="7"/>
                  </a:moveTo>
                  <a:cubicBezTo>
                    <a:pt x="0" y="7"/>
                    <a:pt x="0" y="7"/>
                    <a:pt x="0" y="7"/>
                  </a:cubicBezTo>
                  <a:cubicBezTo>
                    <a:pt x="0" y="7"/>
                    <a:pt x="0" y="7"/>
                    <a:pt x="0" y="7"/>
                  </a:cubicBezTo>
                  <a:moveTo>
                    <a:pt x="0" y="7"/>
                  </a:moveTo>
                  <a:cubicBezTo>
                    <a:pt x="0" y="7"/>
                    <a:pt x="0" y="7"/>
                    <a:pt x="0" y="7"/>
                  </a:cubicBezTo>
                  <a:cubicBezTo>
                    <a:pt x="0" y="7"/>
                    <a:pt x="0" y="7"/>
                    <a:pt x="0" y="7"/>
                  </a:cubicBezTo>
                  <a:moveTo>
                    <a:pt x="0" y="6"/>
                  </a:moveTo>
                  <a:cubicBezTo>
                    <a:pt x="0" y="6"/>
                    <a:pt x="0" y="6"/>
                    <a:pt x="0" y="6"/>
                  </a:cubicBezTo>
                  <a:cubicBezTo>
                    <a:pt x="0" y="6"/>
                    <a:pt x="0" y="6"/>
                    <a:pt x="0" y="6"/>
                  </a:cubicBezTo>
                  <a:moveTo>
                    <a:pt x="0" y="6"/>
                  </a:moveTo>
                  <a:cubicBezTo>
                    <a:pt x="0" y="6"/>
                    <a:pt x="0" y="6"/>
                    <a:pt x="0" y="6"/>
                  </a:cubicBezTo>
                  <a:cubicBezTo>
                    <a:pt x="0" y="6"/>
                    <a:pt x="0" y="6"/>
                    <a:pt x="0" y="6"/>
                  </a:cubicBezTo>
                  <a:moveTo>
                    <a:pt x="0" y="5"/>
                  </a:moveTo>
                  <a:cubicBezTo>
                    <a:pt x="0" y="5"/>
                    <a:pt x="0" y="5"/>
                    <a:pt x="0" y="5"/>
                  </a:cubicBezTo>
                  <a:cubicBezTo>
                    <a:pt x="0" y="5"/>
                    <a:pt x="0" y="5"/>
                    <a:pt x="0" y="5"/>
                  </a:cubicBezTo>
                  <a:moveTo>
                    <a:pt x="0" y="5"/>
                  </a:moveTo>
                  <a:cubicBezTo>
                    <a:pt x="0" y="5"/>
                    <a:pt x="0" y="5"/>
                    <a:pt x="0" y="5"/>
                  </a:cubicBezTo>
                  <a:cubicBezTo>
                    <a:pt x="0" y="5"/>
                    <a:pt x="0" y="5"/>
                    <a:pt x="0" y="5"/>
                  </a:cubicBezTo>
                  <a:moveTo>
                    <a:pt x="0" y="4"/>
                  </a:moveTo>
                  <a:cubicBezTo>
                    <a:pt x="0" y="4"/>
                    <a:pt x="0" y="5"/>
                    <a:pt x="0" y="5"/>
                  </a:cubicBezTo>
                  <a:cubicBezTo>
                    <a:pt x="0" y="5"/>
                    <a:pt x="0" y="4"/>
                    <a:pt x="0" y="4"/>
                  </a:cubicBezTo>
                  <a:moveTo>
                    <a:pt x="0" y="4"/>
                  </a:moveTo>
                  <a:cubicBezTo>
                    <a:pt x="0" y="4"/>
                    <a:pt x="0" y="4"/>
                    <a:pt x="0" y="4"/>
                  </a:cubicBezTo>
                  <a:cubicBezTo>
                    <a:pt x="0" y="4"/>
                    <a:pt x="0" y="4"/>
                    <a:pt x="0" y="4"/>
                  </a:cubicBezTo>
                  <a:moveTo>
                    <a:pt x="0" y="4"/>
                  </a:moveTo>
                  <a:cubicBezTo>
                    <a:pt x="0" y="4"/>
                    <a:pt x="0" y="4"/>
                    <a:pt x="0" y="4"/>
                  </a:cubicBezTo>
                  <a:cubicBezTo>
                    <a:pt x="0" y="4"/>
                    <a:pt x="0" y="4"/>
                    <a:pt x="0" y="4"/>
                  </a:cubicBezTo>
                  <a:moveTo>
                    <a:pt x="0" y="3"/>
                  </a:moveTo>
                  <a:cubicBezTo>
                    <a:pt x="0" y="3"/>
                    <a:pt x="0" y="3"/>
                    <a:pt x="0" y="3"/>
                  </a:cubicBezTo>
                  <a:cubicBezTo>
                    <a:pt x="0" y="3"/>
                    <a:pt x="0" y="3"/>
                    <a:pt x="0" y="3"/>
                  </a:cubicBezTo>
                  <a:moveTo>
                    <a:pt x="0" y="3"/>
                  </a:moveTo>
                  <a:cubicBezTo>
                    <a:pt x="0" y="3"/>
                    <a:pt x="0" y="3"/>
                    <a:pt x="0" y="3"/>
                  </a:cubicBezTo>
                  <a:cubicBezTo>
                    <a:pt x="0" y="3"/>
                    <a:pt x="0" y="3"/>
                    <a:pt x="0" y="3"/>
                  </a:cubicBezTo>
                  <a:moveTo>
                    <a:pt x="0" y="2"/>
                  </a:moveTo>
                  <a:cubicBezTo>
                    <a:pt x="0" y="2"/>
                    <a:pt x="0" y="2"/>
                    <a:pt x="0" y="2"/>
                  </a:cubicBezTo>
                  <a:cubicBezTo>
                    <a:pt x="0" y="2"/>
                    <a:pt x="0" y="2"/>
                    <a:pt x="0" y="2"/>
                  </a:cubicBezTo>
                  <a:moveTo>
                    <a:pt x="0" y="2"/>
                  </a:moveTo>
                  <a:cubicBezTo>
                    <a:pt x="0" y="2"/>
                    <a:pt x="0" y="2"/>
                    <a:pt x="0" y="2"/>
                  </a:cubicBezTo>
                  <a:cubicBezTo>
                    <a:pt x="0" y="2"/>
                    <a:pt x="0" y="2"/>
                    <a:pt x="0" y="2"/>
                  </a:cubicBezTo>
                  <a:moveTo>
                    <a:pt x="0" y="1"/>
                  </a:moveTo>
                  <a:cubicBezTo>
                    <a:pt x="0" y="1"/>
                    <a:pt x="0" y="1"/>
                    <a:pt x="0" y="1"/>
                  </a:cubicBezTo>
                  <a:cubicBezTo>
                    <a:pt x="0" y="1"/>
                    <a:pt x="0" y="1"/>
                    <a:pt x="0" y="1"/>
                  </a:cubicBezTo>
                  <a:moveTo>
                    <a:pt x="0" y="1"/>
                  </a:moveTo>
                  <a:cubicBezTo>
                    <a:pt x="0" y="1"/>
                    <a:pt x="0" y="1"/>
                    <a:pt x="0" y="1"/>
                  </a:cubicBezTo>
                  <a:cubicBezTo>
                    <a:pt x="0" y="1"/>
                    <a:pt x="0" y="1"/>
                    <a:pt x="0" y="1"/>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moveTo>
                    <a:pt x="0" y="0"/>
                  </a:moveTo>
                  <a:cubicBezTo>
                    <a:pt x="0" y="0"/>
                    <a:pt x="0" y="0"/>
                    <a:pt x="0" y="0"/>
                  </a:cubicBezTo>
                  <a:cubicBezTo>
                    <a:pt x="0" y="0"/>
                    <a:pt x="0" y="0"/>
                    <a:pt x="0"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31"/>
            <p:cNvSpPr>
              <a:spLocks/>
            </p:cNvSpPr>
            <p:nvPr/>
          </p:nvSpPr>
          <p:spPr bwMode="auto">
            <a:xfrm>
              <a:off x="44450" y="4435525"/>
              <a:ext cx="1458913" cy="2514600"/>
            </a:xfrm>
            <a:custGeom>
              <a:avLst/>
              <a:gdLst>
                <a:gd name="T0" fmla="*/ 0 w 340"/>
                <a:gd name="T1" fmla="*/ 552 h 586"/>
                <a:gd name="T2" fmla="*/ 0 w 340"/>
                <a:gd name="T3" fmla="*/ 552 h 586"/>
                <a:gd name="T4" fmla="*/ 0 w 340"/>
                <a:gd name="T5" fmla="*/ 552 h 586"/>
                <a:gd name="T6" fmla="*/ 0 w 340"/>
                <a:gd name="T7" fmla="*/ 553 h 586"/>
                <a:gd name="T8" fmla="*/ 0 w 340"/>
                <a:gd name="T9" fmla="*/ 553 h 586"/>
                <a:gd name="T10" fmla="*/ 0 w 340"/>
                <a:gd name="T11" fmla="*/ 554 h 586"/>
                <a:gd name="T12" fmla="*/ 0 w 340"/>
                <a:gd name="T13" fmla="*/ 554 h 586"/>
                <a:gd name="T14" fmla="*/ 0 w 340"/>
                <a:gd name="T15" fmla="*/ 555 h 586"/>
                <a:gd name="T16" fmla="*/ 0 w 340"/>
                <a:gd name="T17" fmla="*/ 555 h 586"/>
                <a:gd name="T18" fmla="*/ 0 w 340"/>
                <a:gd name="T19" fmla="*/ 556 h 586"/>
                <a:gd name="T20" fmla="*/ 0 w 340"/>
                <a:gd name="T21" fmla="*/ 556 h 586"/>
                <a:gd name="T22" fmla="*/ 0 w 340"/>
                <a:gd name="T23" fmla="*/ 556 h 586"/>
                <a:gd name="T24" fmla="*/ 0 w 340"/>
                <a:gd name="T25" fmla="*/ 557 h 586"/>
                <a:gd name="T26" fmla="*/ 0 w 340"/>
                <a:gd name="T27" fmla="*/ 557 h 586"/>
                <a:gd name="T28" fmla="*/ 0 w 340"/>
                <a:gd name="T29" fmla="*/ 558 h 586"/>
                <a:gd name="T30" fmla="*/ 0 w 340"/>
                <a:gd name="T31" fmla="*/ 558 h 586"/>
                <a:gd name="T32" fmla="*/ 0 w 340"/>
                <a:gd name="T33" fmla="*/ 559 h 586"/>
                <a:gd name="T34" fmla="*/ 0 w 340"/>
                <a:gd name="T35" fmla="*/ 559 h 586"/>
                <a:gd name="T36" fmla="*/ 0 w 340"/>
                <a:gd name="T37" fmla="*/ 560 h 586"/>
                <a:gd name="T38" fmla="*/ 0 w 340"/>
                <a:gd name="T39" fmla="*/ 560 h 586"/>
                <a:gd name="T40" fmla="*/ 0 w 340"/>
                <a:gd name="T41" fmla="*/ 560 h 586"/>
                <a:gd name="T42" fmla="*/ 0 w 340"/>
                <a:gd name="T43" fmla="*/ 561 h 586"/>
                <a:gd name="T44" fmla="*/ 0 w 340"/>
                <a:gd name="T45" fmla="*/ 561 h 586"/>
                <a:gd name="T46" fmla="*/ 0 w 340"/>
                <a:gd name="T47" fmla="*/ 562 h 586"/>
                <a:gd name="T48" fmla="*/ 0 w 340"/>
                <a:gd name="T49" fmla="*/ 562 h 586"/>
                <a:gd name="T50" fmla="*/ 0 w 340"/>
                <a:gd name="T51" fmla="*/ 563 h 586"/>
                <a:gd name="T52" fmla="*/ 0 w 340"/>
                <a:gd name="T53" fmla="*/ 563 h 586"/>
                <a:gd name="T54" fmla="*/ 0 w 340"/>
                <a:gd name="T55" fmla="*/ 564 h 586"/>
                <a:gd name="T56" fmla="*/ 0 w 340"/>
                <a:gd name="T57" fmla="*/ 564 h 586"/>
                <a:gd name="T58" fmla="*/ 0 w 340"/>
                <a:gd name="T59" fmla="*/ 565 h 586"/>
                <a:gd name="T60" fmla="*/ 0 w 340"/>
                <a:gd name="T61" fmla="*/ 565 h 586"/>
                <a:gd name="T62" fmla="*/ 0 w 340"/>
                <a:gd name="T63" fmla="*/ 565 h 586"/>
                <a:gd name="T64" fmla="*/ 0 w 340"/>
                <a:gd name="T65" fmla="*/ 566 h 586"/>
                <a:gd name="T66" fmla="*/ 0 w 340"/>
                <a:gd name="T67" fmla="*/ 566 h 586"/>
                <a:gd name="T68" fmla="*/ 0 w 340"/>
                <a:gd name="T69" fmla="*/ 567 h 586"/>
                <a:gd name="T70" fmla="*/ 0 w 340"/>
                <a:gd name="T71" fmla="*/ 567 h 586"/>
                <a:gd name="T72" fmla="*/ 0 w 340"/>
                <a:gd name="T73" fmla="*/ 568 h 586"/>
                <a:gd name="T74" fmla="*/ 0 w 340"/>
                <a:gd name="T75" fmla="*/ 568 h 586"/>
                <a:gd name="T76" fmla="*/ 0 w 340"/>
                <a:gd name="T77" fmla="*/ 569 h 586"/>
                <a:gd name="T78" fmla="*/ 0 w 340"/>
                <a:gd name="T79" fmla="*/ 569 h 586"/>
                <a:gd name="T80" fmla="*/ 0 w 340"/>
                <a:gd name="T81" fmla="*/ 570 h 586"/>
                <a:gd name="T82" fmla="*/ 0 w 340"/>
                <a:gd name="T83" fmla="*/ 570 h 586"/>
                <a:gd name="T84" fmla="*/ 0 w 340"/>
                <a:gd name="T85" fmla="*/ 571 h 586"/>
                <a:gd name="T86" fmla="*/ 0 w 340"/>
                <a:gd name="T87" fmla="*/ 571 h 586"/>
                <a:gd name="T88" fmla="*/ 0 w 340"/>
                <a:gd name="T89" fmla="*/ 571 h 586"/>
                <a:gd name="T90" fmla="*/ 0 w 340"/>
                <a:gd name="T91" fmla="*/ 586 h 586"/>
                <a:gd name="T92" fmla="*/ 340 w 340"/>
                <a:gd name="T93" fmla="*/ 0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40" h="586">
                  <a:moveTo>
                    <a:pt x="340" y="0"/>
                  </a:moveTo>
                  <a:cubicBezTo>
                    <a:pt x="156" y="9"/>
                    <a:pt x="7" y="251"/>
                    <a:pt x="0" y="552"/>
                  </a:cubicBezTo>
                  <a:cubicBezTo>
                    <a:pt x="0" y="552"/>
                    <a:pt x="0" y="552"/>
                    <a:pt x="0" y="552"/>
                  </a:cubicBezTo>
                  <a:cubicBezTo>
                    <a:pt x="0" y="552"/>
                    <a:pt x="0" y="552"/>
                    <a:pt x="0" y="552"/>
                  </a:cubicBezTo>
                  <a:cubicBezTo>
                    <a:pt x="0" y="552"/>
                    <a:pt x="0" y="552"/>
                    <a:pt x="0" y="552"/>
                  </a:cubicBezTo>
                  <a:cubicBezTo>
                    <a:pt x="0" y="552"/>
                    <a:pt x="0" y="552"/>
                    <a:pt x="0" y="552"/>
                  </a:cubicBezTo>
                  <a:cubicBezTo>
                    <a:pt x="0" y="552"/>
                    <a:pt x="0" y="552"/>
                    <a:pt x="0" y="552"/>
                  </a:cubicBezTo>
                  <a:cubicBezTo>
                    <a:pt x="0" y="553"/>
                    <a:pt x="0" y="553"/>
                    <a:pt x="0" y="553"/>
                  </a:cubicBezTo>
                  <a:cubicBezTo>
                    <a:pt x="0" y="553"/>
                    <a:pt x="0" y="553"/>
                    <a:pt x="0" y="553"/>
                  </a:cubicBezTo>
                  <a:cubicBezTo>
                    <a:pt x="0" y="553"/>
                    <a:pt x="0" y="553"/>
                    <a:pt x="0" y="553"/>
                  </a:cubicBezTo>
                  <a:cubicBezTo>
                    <a:pt x="0" y="553"/>
                    <a:pt x="0" y="553"/>
                    <a:pt x="0" y="553"/>
                  </a:cubicBezTo>
                  <a:cubicBezTo>
                    <a:pt x="0" y="553"/>
                    <a:pt x="0" y="554"/>
                    <a:pt x="0" y="554"/>
                  </a:cubicBezTo>
                  <a:cubicBezTo>
                    <a:pt x="0" y="554"/>
                    <a:pt x="0" y="554"/>
                    <a:pt x="0" y="554"/>
                  </a:cubicBezTo>
                  <a:cubicBezTo>
                    <a:pt x="0" y="554"/>
                    <a:pt x="0" y="554"/>
                    <a:pt x="0" y="554"/>
                  </a:cubicBezTo>
                  <a:cubicBezTo>
                    <a:pt x="0" y="554"/>
                    <a:pt x="0" y="554"/>
                    <a:pt x="0" y="554"/>
                  </a:cubicBezTo>
                  <a:cubicBezTo>
                    <a:pt x="0" y="554"/>
                    <a:pt x="0" y="555"/>
                    <a:pt x="0" y="555"/>
                  </a:cubicBezTo>
                  <a:cubicBezTo>
                    <a:pt x="0" y="555"/>
                    <a:pt x="0" y="555"/>
                    <a:pt x="0" y="555"/>
                  </a:cubicBezTo>
                  <a:cubicBezTo>
                    <a:pt x="0" y="555"/>
                    <a:pt x="0" y="555"/>
                    <a:pt x="0" y="555"/>
                  </a:cubicBezTo>
                  <a:cubicBezTo>
                    <a:pt x="0" y="555"/>
                    <a:pt x="0" y="555"/>
                    <a:pt x="0" y="555"/>
                  </a:cubicBezTo>
                  <a:cubicBezTo>
                    <a:pt x="0" y="555"/>
                    <a:pt x="0" y="555"/>
                    <a:pt x="0" y="556"/>
                  </a:cubicBezTo>
                  <a:cubicBezTo>
                    <a:pt x="0" y="556"/>
                    <a:pt x="0" y="556"/>
                    <a:pt x="0" y="556"/>
                  </a:cubicBezTo>
                  <a:cubicBezTo>
                    <a:pt x="0" y="556"/>
                    <a:pt x="0" y="556"/>
                    <a:pt x="0" y="556"/>
                  </a:cubicBezTo>
                  <a:cubicBezTo>
                    <a:pt x="0" y="556"/>
                    <a:pt x="0" y="556"/>
                    <a:pt x="0" y="556"/>
                  </a:cubicBezTo>
                  <a:cubicBezTo>
                    <a:pt x="0" y="556"/>
                    <a:pt x="0" y="556"/>
                    <a:pt x="0" y="556"/>
                  </a:cubicBezTo>
                  <a:cubicBezTo>
                    <a:pt x="0" y="556"/>
                    <a:pt x="0" y="557"/>
                    <a:pt x="0" y="557"/>
                  </a:cubicBezTo>
                  <a:cubicBezTo>
                    <a:pt x="0" y="557"/>
                    <a:pt x="0" y="557"/>
                    <a:pt x="0" y="557"/>
                  </a:cubicBezTo>
                  <a:cubicBezTo>
                    <a:pt x="0" y="557"/>
                    <a:pt x="0" y="557"/>
                    <a:pt x="0" y="557"/>
                  </a:cubicBezTo>
                  <a:cubicBezTo>
                    <a:pt x="0" y="557"/>
                    <a:pt x="0" y="557"/>
                    <a:pt x="0" y="557"/>
                  </a:cubicBezTo>
                  <a:cubicBezTo>
                    <a:pt x="0" y="557"/>
                    <a:pt x="0" y="557"/>
                    <a:pt x="0" y="557"/>
                  </a:cubicBezTo>
                  <a:cubicBezTo>
                    <a:pt x="0" y="558"/>
                    <a:pt x="0" y="558"/>
                    <a:pt x="0" y="558"/>
                  </a:cubicBezTo>
                  <a:cubicBezTo>
                    <a:pt x="0" y="558"/>
                    <a:pt x="0" y="558"/>
                    <a:pt x="0" y="558"/>
                  </a:cubicBezTo>
                  <a:cubicBezTo>
                    <a:pt x="0" y="558"/>
                    <a:pt x="0" y="558"/>
                    <a:pt x="0" y="558"/>
                  </a:cubicBezTo>
                  <a:cubicBezTo>
                    <a:pt x="0" y="558"/>
                    <a:pt x="0" y="558"/>
                    <a:pt x="0" y="558"/>
                  </a:cubicBezTo>
                  <a:cubicBezTo>
                    <a:pt x="0" y="558"/>
                    <a:pt x="0" y="559"/>
                    <a:pt x="0" y="559"/>
                  </a:cubicBezTo>
                  <a:cubicBezTo>
                    <a:pt x="0" y="559"/>
                    <a:pt x="0" y="559"/>
                    <a:pt x="0" y="559"/>
                  </a:cubicBezTo>
                  <a:cubicBezTo>
                    <a:pt x="0" y="559"/>
                    <a:pt x="0" y="559"/>
                    <a:pt x="0" y="559"/>
                  </a:cubicBezTo>
                  <a:cubicBezTo>
                    <a:pt x="0" y="559"/>
                    <a:pt x="0" y="559"/>
                    <a:pt x="0" y="559"/>
                  </a:cubicBezTo>
                  <a:cubicBezTo>
                    <a:pt x="0" y="559"/>
                    <a:pt x="0" y="559"/>
                    <a:pt x="0" y="560"/>
                  </a:cubicBezTo>
                  <a:cubicBezTo>
                    <a:pt x="0" y="560"/>
                    <a:pt x="0" y="560"/>
                    <a:pt x="0" y="560"/>
                  </a:cubicBezTo>
                  <a:cubicBezTo>
                    <a:pt x="0" y="560"/>
                    <a:pt x="0" y="560"/>
                    <a:pt x="0" y="560"/>
                  </a:cubicBezTo>
                  <a:cubicBezTo>
                    <a:pt x="0" y="560"/>
                    <a:pt x="0" y="560"/>
                    <a:pt x="0" y="560"/>
                  </a:cubicBezTo>
                  <a:cubicBezTo>
                    <a:pt x="0" y="560"/>
                    <a:pt x="0" y="560"/>
                    <a:pt x="0" y="560"/>
                  </a:cubicBezTo>
                  <a:cubicBezTo>
                    <a:pt x="0" y="561"/>
                    <a:pt x="0" y="561"/>
                    <a:pt x="0" y="561"/>
                  </a:cubicBezTo>
                  <a:cubicBezTo>
                    <a:pt x="0" y="561"/>
                    <a:pt x="0" y="561"/>
                    <a:pt x="0" y="561"/>
                  </a:cubicBezTo>
                  <a:cubicBezTo>
                    <a:pt x="0" y="561"/>
                    <a:pt x="0" y="561"/>
                    <a:pt x="0" y="561"/>
                  </a:cubicBezTo>
                  <a:cubicBezTo>
                    <a:pt x="0" y="561"/>
                    <a:pt x="0" y="561"/>
                    <a:pt x="0" y="561"/>
                  </a:cubicBezTo>
                  <a:cubicBezTo>
                    <a:pt x="0" y="561"/>
                    <a:pt x="0" y="562"/>
                    <a:pt x="0" y="562"/>
                  </a:cubicBezTo>
                  <a:cubicBezTo>
                    <a:pt x="0" y="562"/>
                    <a:pt x="0" y="562"/>
                    <a:pt x="0" y="562"/>
                  </a:cubicBezTo>
                  <a:cubicBezTo>
                    <a:pt x="0" y="562"/>
                    <a:pt x="0" y="562"/>
                    <a:pt x="0" y="562"/>
                  </a:cubicBezTo>
                  <a:cubicBezTo>
                    <a:pt x="0" y="562"/>
                    <a:pt x="0" y="562"/>
                    <a:pt x="0" y="562"/>
                  </a:cubicBezTo>
                  <a:cubicBezTo>
                    <a:pt x="0" y="562"/>
                    <a:pt x="0" y="562"/>
                    <a:pt x="0" y="563"/>
                  </a:cubicBezTo>
                  <a:cubicBezTo>
                    <a:pt x="0" y="563"/>
                    <a:pt x="0" y="563"/>
                    <a:pt x="0" y="563"/>
                  </a:cubicBezTo>
                  <a:cubicBezTo>
                    <a:pt x="0" y="563"/>
                    <a:pt x="0" y="563"/>
                    <a:pt x="0" y="563"/>
                  </a:cubicBezTo>
                  <a:cubicBezTo>
                    <a:pt x="0" y="563"/>
                    <a:pt x="0" y="563"/>
                    <a:pt x="0" y="563"/>
                  </a:cubicBezTo>
                  <a:cubicBezTo>
                    <a:pt x="0" y="563"/>
                    <a:pt x="0" y="563"/>
                    <a:pt x="0" y="563"/>
                  </a:cubicBezTo>
                  <a:cubicBezTo>
                    <a:pt x="0" y="564"/>
                    <a:pt x="0" y="564"/>
                    <a:pt x="0" y="564"/>
                  </a:cubicBezTo>
                  <a:cubicBezTo>
                    <a:pt x="0" y="564"/>
                    <a:pt x="0" y="564"/>
                    <a:pt x="0" y="564"/>
                  </a:cubicBezTo>
                  <a:cubicBezTo>
                    <a:pt x="0" y="564"/>
                    <a:pt x="0" y="564"/>
                    <a:pt x="0" y="564"/>
                  </a:cubicBezTo>
                  <a:cubicBezTo>
                    <a:pt x="0" y="564"/>
                    <a:pt x="0" y="564"/>
                    <a:pt x="0" y="564"/>
                  </a:cubicBezTo>
                  <a:cubicBezTo>
                    <a:pt x="0" y="564"/>
                    <a:pt x="0" y="565"/>
                    <a:pt x="0" y="565"/>
                  </a:cubicBezTo>
                  <a:cubicBezTo>
                    <a:pt x="0" y="565"/>
                    <a:pt x="0" y="565"/>
                    <a:pt x="0" y="565"/>
                  </a:cubicBezTo>
                  <a:cubicBezTo>
                    <a:pt x="0" y="565"/>
                    <a:pt x="0" y="565"/>
                    <a:pt x="0" y="565"/>
                  </a:cubicBezTo>
                  <a:cubicBezTo>
                    <a:pt x="0" y="565"/>
                    <a:pt x="0" y="565"/>
                    <a:pt x="0" y="565"/>
                  </a:cubicBezTo>
                  <a:cubicBezTo>
                    <a:pt x="0" y="565"/>
                    <a:pt x="0" y="565"/>
                    <a:pt x="0" y="565"/>
                  </a:cubicBezTo>
                  <a:cubicBezTo>
                    <a:pt x="0" y="566"/>
                    <a:pt x="0" y="566"/>
                    <a:pt x="0" y="566"/>
                  </a:cubicBezTo>
                  <a:cubicBezTo>
                    <a:pt x="0" y="566"/>
                    <a:pt x="0" y="566"/>
                    <a:pt x="0" y="566"/>
                  </a:cubicBezTo>
                  <a:cubicBezTo>
                    <a:pt x="0" y="566"/>
                    <a:pt x="0" y="566"/>
                    <a:pt x="0" y="566"/>
                  </a:cubicBezTo>
                  <a:cubicBezTo>
                    <a:pt x="0" y="566"/>
                    <a:pt x="0" y="566"/>
                    <a:pt x="0" y="566"/>
                  </a:cubicBezTo>
                  <a:cubicBezTo>
                    <a:pt x="0" y="566"/>
                    <a:pt x="0" y="567"/>
                    <a:pt x="0" y="567"/>
                  </a:cubicBezTo>
                  <a:cubicBezTo>
                    <a:pt x="0" y="567"/>
                    <a:pt x="0" y="567"/>
                    <a:pt x="0" y="567"/>
                  </a:cubicBezTo>
                  <a:cubicBezTo>
                    <a:pt x="0" y="567"/>
                    <a:pt x="0" y="567"/>
                    <a:pt x="0" y="567"/>
                  </a:cubicBezTo>
                  <a:cubicBezTo>
                    <a:pt x="0" y="567"/>
                    <a:pt x="0" y="567"/>
                    <a:pt x="0" y="567"/>
                  </a:cubicBezTo>
                  <a:cubicBezTo>
                    <a:pt x="0" y="567"/>
                    <a:pt x="0" y="568"/>
                    <a:pt x="0" y="568"/>
                  </a:cubicBezTo>
                  <a:cubicBezTo>
                    <a:pt x="0" y="568"/>
                    <a:pt x="0" y="568"/>
                    <a:pt x="0" y="568"/>
                  </a:cubicBezTo>
                  <a:cubicBezTo>
                    <a:pt x="0" y="568"/>
                    <a:pt x="0" y="568"/>
                    <a:pt x="0" y="568"/>
                  </a:cubicBezTo>
                  <a:cubicBezTo>
                    <a:pt x="0" y="568"/>
                    <a:pt x="0" y="568"/>
                    <a:pt x="0" y="568"/>
                  </a:cubicBezTo>
                  <a:cubicBezTo>
                    <a:pt x="0" y="568"/>
                    <a:pt x="0" y="568"/>
                    <a:pt x="0" y="569"/>
                  </a:cubicBezTo>
                  <a:cubicBezTo>
                    <a:pt x="0" y="569"/>
                    <a:pt x="0" y="569"/>
                    <a:pt x="0" y="569"/>
                  </a:cubicBezTo>
                  <a:cubicBezTo>
                    <a:pt x="0" y="569"/>
                    <a:pt x="0" y="569"/>
                    <a:pt x="0" y="569"/>
                  </a:cubicBezTo>
                  <a:cubicBezTo>
                    <a:pt x="0" y="569"/>
                    <a:pt x="0" y="569"/>
                    <a:pt x="0" y="569"/>
                  </a:cubicBezTo>
                  <a:cubicBezTo>
                    <a:pt x="0" y="569"/>
                    <a:pt x="0" y="569"/>
                    <a:pt x="0" y="570"/>
                  </a:cubicBezTo>
                  <a:cubicBezTo>
                    <a:pt x="0" y="570"/>
                    <a:pt x="0" y="570"/>
                    <a:pt x="0" y="570"/>
                  </a:cubicBezTo>
                  <a:cubicBezTo>
                    <a:pt x="0" y="570"/>
                    <a:pt x="0" y="570"/>
                    <a:pt x="0" y="570"/>
                  </a:cubicBezTo>
                  <a:cubicBezTo>
                    <a:pt x="0" y="570"/>
                    <a:pt x="0" y="570"/>
                    <a:pt x="0" y="570"/>
                  </a:cubicBezTo>
                  <a:cubicBezTo>
                    <a:pt x="0" y="570"/>
                    <a:pt x="0" y="570"/>
                    <a:pt x="0" y="570"/>
                  </a:cubicBezTo>
                  <a:cubicBezTo>
                    <a:pt x="0" y="570"/>
                    <a:pt x="0" y="570"/>
                    <a:pt x="0" y="571"/>
                  </a:cubicBezTo>
                  <a:cubicBezTo>
                    <a:pt x="0" y="571"/>
                    <a:pt x="0" y="571"/>
                    <a:pt x="0" y="571"/>
                  </a:cubicBezTo>
                  <a:cubicBezTo>
                    <a:pt x="0" y="571"/>
                    <a:pt x="0" y="571"/>
                    <a:pt x="0" y="571"/>
                  </a:cubicBezTo>
                  <a:cubicBezTo>
                    <a:pt x="0" y="571"/>
                    <a:pt x="0" y="571"/>
                    <a:pt x="0" y="571"/>
                  </a:cubicBezTo>
                  <a:cubicBezTo>
                    <a:pt x="0" y="571"/>
                    <a:pt x="0" y="571"/>
                    <a:pt x="0" y="571"/>
                  </a:cubicBezTo>
                  <a:cubicBezTo>
                    <a:pt x="0" y="572"/>
                    <a:pt x="0" y="572"/>
                    <a:pt x="0" y="572"/>
                  </a:cubicBezTo>
                  <a:cubicBezTo>
                    <a:pt x="0" y="577"/>
                    <a:pt x="0" y="581"/>
                    <a:pt x="0" y="586"/>
                  </a:cubicBezTo>
                  <a:cubicBezTo>
                    <a:pt x="340" y="586"/>
                    <a:pt x="340" y="586"/>
                    <a:pt x="340" y="586"/>
                  </a:cubicBezTo>
                  <a:cubicBezTo>
                    <a:pt x="340" y="0"/>
                    <a:pt x="340" y="0"/>
                    <a:pt x="340" y="0"/>
                  </a:cubicBezTo>
                </a:path>
              </a:pathLst>
            </a:custGeom>
            <a:solidFill>
              <a:srgbClr val="C9D8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32"/>
            <p:cNvSpPr>
              <a:spLocks/>
            </p:cNvSpPr>
            <p:nvPr/>
          </p:nvSpPr>
          <p:spPr bwMode="auto">
            <a:xfrm>
              <a:off x="1952625" y="4981627"/>
              <a:ext cx="2355850" cy="1968500"/>
            </a:xfrm>
            <a:custGeom>
              <a:avLst/>
              <a:gdLst>
                <a:gd name="T0" fmla="*/ 549 w 549"/>
                <a:gd name="T1" fmla="*/ 459 h 459"/>
                <a:gd name="T2" fmla="*/ 549 w 549"/>
                <a:gd name="T3" fmla="*/ 448 h 459"/>
                <a:gd name="T4" fmla="*/ 275 w 549"/>
                <a:gd name="T5" fmla="*/ 0 h 459"/>
                <a:gd name="T6" fmla="*/ 0 w 549"/>
                <a:gd name="T7" fmla="*/ 448 h 459"/>
                <a:gd name="T8" fmla="*/ 1 w 549"/>
                <a:gd name="T9" fmla="*/ 459 h 459"/>
                <a:gd name="T10" fmla="*/ 549 w 549"/>
                <a:gd name="T11" fmla="*/ 459 h 459"/>
              </a:gdLst>
              <a:ahLst/>
              <a:cxnLst>
                <a:cxn ang="0">
                  <a:pos x="T0" y="T1"/>
                </a:cxn>
                <a:cxn ang="0">
                  <a:pos x="T2" y="T3"/>
                </a:cxn>
                <a:cxn ang="0">
                  <a:pos x="T4" y="T5"/>
                </a:cxn>
                <a:cxn ang="0">
                  <a:pos x="T6" y="T7"/>
                </a:cxn>
                <a:cxn ang="0">
                  <a:pos x="T8" y="T9"/>
                </a:cxn>
                <a:cxn ang="0">
                  <a:pos x="T10" y="T11"/>
                </a:cxn>
              </a:cxnLst>
              <a:rect l="0" t="0" r="r" b="b"/>
              <a:pathLst>
                <a:path w="549" h="459">
                  <a:moveTo>
                    <a:pt x="549" y="459"/>
                  </a:moveTo>
                  <a:cubicBezTo>
                    <a:pt x="549" y="455"/>
                    <a:pt x="549" y="452"/>
                    <a:pt x="549" y="448"/>
                  </a:cubicBezTo>
                  <a:cubicBezTo>
                    <a:pt x="549" y="201"/>
                    <a:pt x="427" y="0"/>
                    <a:pt x="275" y="0"/>
                  </a:cubicBezTo>
                  <a:cubicBezTo>
                    <a:pt x="123" y="0"/>
                    <a:pt x="0" y="201"/>
                    <a:pt x="0" y="448"/>
                  </a:cubicBezTo>
                  <a:cubicBezTo>
                    <a:pt x="0" y="452"/>
                    <a:pt x="1" y="455"/>
                    <a:pt x="1" y="459"/>
                  </a:cubicBezTo>
                  <a:cubicBezTo>
                    <a:pt x="549" y="459"/>
                    <a:pt x="549" y="459"/>
                    <a:pt x="549" y="459"/>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33"/>
            <p:cNvSpPr>
              <a:spLocks noEditPoints="1"/>
            </p:cNvSpPr>
            <p:nvPr/>
          </p:nvSpPr>
          <p:spPr bwMode="auto">
            <a:xfrm>
              <a:off x="1952625" y="6527800"/>
              <a:ext cx="4763" cy="93663"/>
            </a:xfrm>
            <a:custGeom>
              <a:avLst/>
              <a:gdLst>
                <a:gd name="T0" fmla="*/ 0 w 1"/>
                <a:gd name="T1" fmla="*/ 22 h 22"/>
                <a:gd name="T2" fmla="*/ 0 w 1"/>
                <a:gd name="T3" fmla="*/ 22 h 22"/>
                <a:gd name="T4" fmla="*/ 0 w 1"/>
                <a:gd name="T5" fmla="*/ 21 h 22"/>
                <a:gd name="T6" fmla="*/ 0 w 1"/>
                <a:gd name="T7" fmla="*/ 21 h 22"/>
                <a:gd name="T8" fmla="*/ 0 w 1"/>
                <a:gd name="T9" fmla="*/ 21 h 22"/>
                <a:gd name="T10" fmla="*/ 1 w 1"/>
                <a:gd name="T11" fmla="*/ 20 h 22"/>
                <a:gd name="T12" fmla="*/ 1 w 1"/>
                <a:gd name="T13" fmla="*/ 20 h 22"/>
                <a:gd name="T14" fmla="*/ 1 w 1"/>
                <a:gd name="T15" fmla="*/ 20 h 22"/>
                <a:gd name="T16" fmla="*/ 1 w 1"/>
                <a:gd name="T17" fmla="*/ 19 h 22"/>
                <a:gd name="T18" fmla="*/ 1 w 1"/>
                <a:gd name="T19" fmla="*/ 19 h 22"/>
                <a:gd name="T20" fmla="*/ 1 w 1"/>
                <a:gd name="T21" fmla="*/ 19 h 22"/>
                <a:gd name="T22" fmla="*/ 1 w 1"/>
                <a:gd name="T23" fmla="*/ 18 h 22"/>
                <a:gd name="T24" fmla="*/ 1 w 1"/>
                <a:gd name="T25" fmla="*/ 18 h 22"/>
                <a:gd name="T26" fmla="*/ 1 w 1"/>
                <a:gd name="T27" fmla="*/ 18 h 22"/>
                <a:gd name="T28" fmla="*/ 1 w 1"/>
                <a:gd name="T29" fmla="*/ 17 h 22"/>
                <a:gd name="T30" fmla="*/ 1 w 1"/>
                <a:gd name="T31" fmla="*/ 17 h 22"/>
                <a:gd name="T32" fmla="*/ 1 w 1"/>
                <a:gd name="T33" fmla="*/ 16 h 22"/>
                <a:gd name="T34" fmla="*/ 1 w 1"/>
                <a:gd name="T35" fmla="*/ 16 h 22"/>
                <a:gd name="T36" fmla="*/ 1 w 1"/>
                <a:gd name="T37" fmla="*/ 16 h 22"/>
                <a:gd name="T38" fmla="*/ 1 w 1"/>
                <a:gd name="T39" fmla="*/ 15 h 22"/>
                <a:gd name="T40" fmla="*/ 1 w 1"/>
                <a:gd name="T41" fmla="*/ 15 h 22"/>
                <a:gd name="T42" fmla="*/ 1 w 1"/>
                <a:gd name="T43" fmla="*/ 15 h 22"/>
                <a:gd name="T44" fmla="*/ 1 w 1"/>
                <a:gd name="T45" fmla="*/ 14 h 22"/>
                <a:gd name="T46" fmla="*/ 1 w 1"/>
                <a:gd name="T47" fmla="*/ 14 h 22"/>
                <a:gd name="T48" fmla="*/ 1 w 1"/>
                <a:gd name="T49" fmla="*/ 14 h 22"/>
                <a:gd name="T50" fmla="*/ 1 w 1"/>
                <a:gd name="T51" fmla="*/ 13 h 22"/>
                <a:gd name="T52" fmla="*/ 1 w 1"/>
                <a:gd name="T53" fmla="*/ 13 h 22"/>
                <a:gd name="T54" fmla="*/ 1 w 1"/>
                <a:gd name="T55" fmla="*/ 13 h 22"/>
                <a:gd name="T56" fmla="*/ 1 w 1"/>
                <a:gd name="T57" fmla="*/ 12 h 22"/>
                <a:gd name="T58" fmla="*/ 1 w 1"/>
                <a:gd name="T59" fmla="*/ 12 h 22"/>
                <a:gd name="T60" fmla="*/ 1 w 1"/>
                <a:gd name="T61" fmla="*/ 12 h 22"/>
                <a:gd name="T62" fmla="*/ 1 w 1"/>
                <a:gd name="T63" fmla="*/ 11 h 22"/>
                <a:gd name="T64" fmla="*/ 1 w 1"/>
                <a:gd name="T65" fmla="*/ 11 h 22"/>
                <a:gd name="T66" fmla="*/ 1 w 1"/>
                <a:gd name="T67" fmla="*/ 10 h 22"/>
                <a:gd name="T68" fmla="*/ 1 w 1"/>
                <a:gd name="T69" fmla="*/ 10 h 22"/>
                <a:gd name="T70" fmla="*/ 1 w 1"/>
                <a:gd name="T71" fmla="*/ 10 h 22"/>
                <a:gd name="T72" fmla="*/ 1 w 1"/>
                <a:gd name="T73" fmla="*/ 9 h 22"/>
                <a:gd name="T74" fmla="*/ 1 w 1"/>
                <a:gd name="T75" fmla="*/ 9 h 22"/>
                <a:gd name="T76" fmla="*/ 1 w 1"/>
                <a:gd name="T77" fmla="*/ 9 h 22"/>
                <a:gd name="T78" fmla="*/ 1 w 1"/>
                <a:gd name="T79" fmla="*/ 8 h 22"/>
                <a:gd name="T80" fmla="*/ 1 w 1"/>
                <a:gd name="T81" fmla="*/ 8 h 22"/>
                <a:gd name="T82" fmla="*/ 1 w 1"/>
                <a:gd name="T83" fmla="*/ 8 h 22"/>
                <a:gd name="T84" fmla="*/ 1 w 1"/>
                <a:gd name="T85" fmla="*/ 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 h="22">
                  <a:moveTo>
                    <a:pt x="0" y="22"/>
                  </a:moveTo>
                  <a:cubicBezTo>
                    <a:pt x="0" y="22"/>
                    <a:pt x="0" y="22"/>
                    <a:pt x="0" y="22"/>
                  </a:cubicBezTo>
                  <a:cubicBezTo>
                    <a:pt x="0" y="22"/>
                    <a:pt x="0" y="22"/>
                    <a:pt x="0" y="22"/>
                  </a:cubicBezTo>
                  <a:moveTo>
                    <a:pt x="0" y="22"/>
                  </a:moveTo>
                  <a:cubicBezTo>
                    <a:pt x="0" y="22"/>
                    <a:pt x="0" y="22"/>
                    <a:pt x="0" y="22"/>
                  </a:cubicBezTo>
                  <a:cubicBezTo>
                    <a:pt x="0" y="22"/>
                    <a:pt x="0" y="22"/>
                    <a:pt x="0" y="22"/>
                  </a:cubicBezTo>
                  <a:moveTo>
                    <a:pt x="0" y="21"/>
                  </a:moveTo>
                  <a:cubicBezTo>
                    <a:pt x="0" y="22"/>
                    <a:pt x="0" y="22"/>
                    <a:pt x="0" y="22"/>
                  </a:cubicBezTo>
                  <a:cubicBezTo>
                    <a:pt x="0" y="22"/>
                    <a:pt x="0" y="22"/>
                    <a:pt x="0" y="21"/>
                  </a:cubicBezTo>
                  <a:moveTo>
                    <a:pt x="0" y="21"/>
                  </a:moveTo>
                  <a:cubicBezTo>
                    <a:pt x="0" y="21"/>
                    <a:pt x="0" y="21"/>
                    <a:pt x="0" y="21"/>
                  </a:cubicBezTo>
                  <a:cubicBezTo>
                    <a:pt x="0" y="21"/>
                    <a:pt x="0" y="21"/>
                    <a:pt x="0" y="21"/>
                  </a:cubicBezTo>
                  <a:moveTo>
                    <a:pt x="0" y="21"/>
                  </a:moveTo>
                  <a:cubicBezTo>
                    <a:pt x="0" y="21"/>
                    <a:pt x="0" y="21"/>
                    <a:pt x="0" y="21"/>
                  </a:cubicBezTo>
                  <a:cubicBezTo>
                    <a:pt x="0" y="21"/>
                    <a:pt x="0" y="21"/>
                    <a:pt x="0" y="21"/>
                  </a:cubicBezTo>
                  <a:moveTo>
                    <a:pt x="1" y="20"/>
                  </a:moveTo>
                  <a:cubicBezTo>
                    <a:pt x="1" y="20"/>
                    <a:pt x="1" y="21"/>
                    <a:pt x="1" y="21"/>
                  </a:cubicBezTo>
                  <a:cubicBezTo>
                    <a:pt x="1" y="21"/>
                    <a:pt x="1" y="20"/>
                    <a:pt x="1" y="20"/>
                  </a:cubicBezTo>
                  <a:moveTo>
                    <a:pt x="1" y="20"/>
                  </a:moveTo>
                  <a:cubicBezTo>
                    <a:pt x="1" y="20"/>
                    <a:pt x="1" y="20"/>
                    <a:pt x="1" y="20"/>
                  </a:cubicBezTo>
                  <a:cubicBezTo>
                    <a:pt x="1" y="20"/>
                    <a:pt x="1" y="20"/>
                    <a:pt x="1" y="20"/>
                  </a:cubicBezTo>
                  <a:moveTo>
                    <a:pt x="1" y="20"/>
                  </a:moveTo>
                  <a:cubicBezTo>
                    <a:pt x="1" y="20"/>
                    <a:pt x="1" y="20"/>
                    <a:pt x="1" y="20"/>
                  </a:cubicBezTo>
                  <a:cubicBezTo>
                    <a:pt x="1" y="20"/>
                    <a:pt x="1" y="20"/>
                    <a:pt x="1" y="20"/>
                  </a:cubicBezTo>
                  <a:moveTo>
                    <a:pt x="1" y="19"/>
                  </a:moveTo>
                  <a:cubicBezTo>
                    <a:pt x="1" y="19"/>
                    <a:pt x="1" y="19"/>
                    <a:pt x="1" y="20"/>
                  </a:cubicBezTo>
                  <a:cubicBezTo>
                    <a:pt x="1" y="19"/>
                    <a:pt x="1" y="19"/>
                    <a:pt x="1" y="19"/>
                  </a:cubicBezTo>
                  <a:moveTo>
                    <a:pt x="1" y="19"/>
                  </a:moveTo>
                  <a:cubicBezTo>
                    <a:pt x="1" y="19"/>
                    <a:pt x="1" y="19"/>
                    <a:pt x="1" y="19"/>
                  </a:cubicBezTo>
                  <a:cubicBezTo>
                    <a:pt x="1" y="19"/>
                    <a:pt x="1" y="19"/>
                    <a:pt x="1" y="19"/>
                  </a:cubicBezTo>
                  <a:moveTo>
                    <a:pt x="1" y="19"/>
                  </a:moveTo>
                  <a:cubicBezTo>
                    <a:pt x="1" y="19"/>
                    <a:pt x="1" y="19"/>
                    <a:pt x="1" y="19"/>
                  </a:cubicBezTo>
                  <a:cubicBezTo>
                    <a:pt x="1" y="19"/>
                    <a:pt x="1" y="19"/>
                    <a:pt x="1" y="19"/>
                  </a:cubicBezTo>
                  <a:moveTo>
                    <a:pt x="1" y="18"/>
                  </a:moveTo>
                  <a:cubicBezTo>
                    <a:pt x="1" y="18"/>
                    <a:pt x="1" y="18"/>
                    <a:pt x="1" y="18"/>
                  </a:cubicBezTo>
                  <a:cubicBezTo>
                    <a:pt x="1" y="18"/>
                    <a:pt x="1" y="18"/>
                    <a:pt x="1" y="18"/>
                  </a:cubicBezTo>
                  <a:moveTo>
                    <a:pt x="1" y="18"/>
                  </a:moveTo>
                  <a:cubicBezTo>
                    <a:pt x="1" y="18"/>
                    <a:pt x="1" y="18"/>
                    <a:pt x="1" y="18"/>
                  </a:cubicBezTo>
                  <a:cubicBezTo>
                    <a:pt x="1" y="18"/>
                    <a:pt x="1" y="18"/>
                    <a:pt x="1" y="18"/>
                  </a:cubicBezTo>
                  <a:moveTo>
                    <a:pt x="1" y="18"/>
                  </a:moveTo>
                  <a:cubicBezTo>
                    <a:pt x="1" y="18"/>
                    <a:pt x="1" y="18"/>
                    <a:pt x="1" y="18"/>
                  </a:cubicBezTo>
                  <a:cubicBezTo>
                    <a:pt x="1" y="18"/>
                    <a:pt x="1" y="18"/>
                    <a:pt x="1" y="18"/>
                  </a:cubicBezTo>
                  <a:moveTo>
                    <a:pt x="1" y="17"/>
                  </a:moveTo>
                  <a:cubicBezTo>
                    <a:pt x="1" y="17"/>
                    <a:pt x="1" y="17"/>
                    <a:pt x="1" y="17"/>
                  </a:cubicBezTo>
                  <a:cubicBezTo>
                    <a:pt x="1" y="17"/>
                    <a:pt x="1" y="17"/>
                    <a:pt x="1" y="17"/>
                  </a:cubicBezTo>
                  <a:moveTo>
                    <a:pt x="1" y="17"/>
                  </a:moveTo>
                  <a:cubicBezTo>
                    <a:pt x="1" y="17"/>
                    <a:pt x="1" y="17"/>
                    <a:pt x="1" y="17"/>
                  </a:cubicBezTo>
                  <a:cubicBezTo>
                    <a:pt x="1" y="17"/>
                    <a:pt x="1" y="17"/>
                    <a:pt x="1" y="17"/>
                  </a:cubicBezTo>
                  <a:moveTo>
                    <a:pt x="1" y="16"/>
                  </a:moveTo>
                  <a:cubicBezTo>
                    <a:pt x="1" y="17"/>
                    <a:pt x="1" y="17"/>
                    <a:pt x="1" y="17"/>
                  </a:cubicBezTo>
                  <a:cubicBezTo>
                    <a:pt x="1" y="17"/>
                    <a:pt x="1" y="17"/>
                    <a:pt x="1" y="16"/>
                  </a:cubicBezTo>
                  <a:moveTo>
                    <a:pt x="1" y="16"/>
                  </a:moveTo>
                  <a:cubicBezTo>
                    <a:pt x="1" y="16"/>
                    <a:pt x="1" y="16"/>
                    <a:pt x="1" y="16"/>
                  </a:cubicBezTo>
                  <a:cubicBezTo>
                    <a:pt x="1" y="16"/>
                    <a:pt x="1" y="16"/>
                    <a:pt x="1" y="16"/>
                  </a:cubicBezTo>
                  <a:moveTo>
                    <a:pt x="1" y="16"/>
                  </a:moveTo>
                  <a:cubicBezTo>
                    <a:pt x="1" y="16"/>
                    <a:pt x="1" y="16"/>
                    <a:pt x="1" y="16"/>
                  </a:cubicBezTo>
                  <a:cubicBezTo>
                    <a:pt x="1" y="16"/>
                    <a:pt x="1" y="16"/>
                    <a:pt x="1" y="16"/>
                  </a:cubicBezTo>
                  <a:moveTo>
                    <a:pt x="1" y="15"/>
                  </a:moveTo>
                  <a:cubicBezTo>
                    <a:pt x="1" y="15"/>
                    <a:pt x="1" y="16"/>
                    <a:pt x="1" y="16"/>
                  </a:cubicBezTo>
                  <a:cubicBezTo>
                    <a:pt x="1" y="16"/>
                    <a:pt x="1" y="15"/>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1"/>
                    <a:pt x="1" y="11"/>
                    <a:pt x="1" y="11"/>
                  </a:cubicBezTo>
                  <a:cubicBezTo>
                    <a:pt x="1" y="11"/>
                    <a:pt x="1" y="11"/>
                    <a:pt x="1" y="11"/>
                  </a:cubicBezTo>
                  <a:moveTo>
                    <a:pt x="1" y="11"/>
                  </a:moveTo>
                  <a:cubicBezTo>
                    <a:pt x="1" y="11"/>
                    <a:pt x="1" y="11"/>
                    <a:pt x="1" y="11"/>
                  </a:cubicBezTo>
                  <a:cubicBezTo>
                    <a:pt x="1" y="11"/>
                    <a:pt x="1" y="11"/>
                    <a:pt x="1" y="11"/>
                  </a:cubicBezTo>
                  <a:moveTo>
                    <a:pt x="1" y="10"/>
                  </a:moveTo>
                  <a:cubicBezTo>
                    <a:pt x="1" y="10"/>
                    <a:pt x="1" y="11"/>
                    <a:pt x="1" y="11"/>
                  </a:cubicBezTo>
                  <a:cubicBezTo>
                    <a:pt x="1" y="11"/>
                    <a:pt x="1" y="10"/>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1" y="9"/>
                  </a:moveTo>
                  <a:cubicBezTo>
                    <a:pt x="1" y="9"/>
                    <a:pt x="1" y="9"/>
                    <a:pt x="1" y="10"/>
                  </a:cubicBezTo>
                  <a:cubicBezTo>
                    <a:pt x="1" y="9"/>
                    <a:pt x="1" y="9"/>
                    <a:pt x="1" y="9"/>
                  </a:cubicBezTo>
                  <a:moveTo>
                    <a:pt x="1" y="9"/>
                  </a:moveTo>
                  <a:cubicBezTo>
                    <a:pt x="1" y="9"/>
                    <a:pt x="1" y="9"/>
                    <a:pt x="1" y="9"/>
                  </a:cubicBezTo>
                  <a:cubicBezTo>
                    <a:pt x="1" y="9"/>
                    <a:pt x="1" y="9"/>
                    <a:pt x="1" y="9"/>
                  </a:cubicBezTo>
                  <a:moveTo>
                    <a:pt x="1" y="9"/>
                  </a:moveTo>
                  <a:cubicBezTo>
                    <a:pt x="1" y="9"/>
                    <a:pt x="1" y="9"/>
                    <a:pt x="1" y="9"/>
                  </a:cubicBezTo>
                  <a:cubicBezTo>
                    <a:pt x="1" y="9"/>
                    <a:pt x="1" y="9"/>
                    <a:pt x="1" y="9"/>
                  </a:cubicBezTo>
                  <a:moveTo>
                    <a:pt x="1" y="8"/>
                  </a:moveTo>
                  <a:cubicBezTo>
                    <a:pt x="1" y="8"/>
                    <a:pt x="1" y="8"/>
                    <a:pt x="1" y="8"/>
                  </a:cubicBezTo>
                  <a:cubicBezTo>
                    <a:pt x="1" y="8"/>
                    <a:pt x="1" y="8"/>
                    <a:pt x="1" y="8"/>
                  </a:cubicBezTo>
                  <a:moveTo>
                    <a:pt x="1" y="8"/>
                  </a:moveTo>
                  <a:cubicBezTo>
                    <a:pt x="1" y="8"/>
                    <a:pt x="1" y="8"/>
                    <a:pt x="1" y="8"/>
                  </a:cubicBezTo>
                  <a:cubicBezTo>
                    <a:pt x="1" y="8"/>
                    <a:pt x="1" y="8"/>
                    <a:pt x="1" y="8"/>
                  </a:cubicBezTo>
                  <a:moveTo>
                    <a:pt x="1" y="8"/>
                  </a:moveTo>
                  <a:cubicBezTo>
                    <a:pt x="1" y="8"/>
                    <a:pt x="1" y="8"/>
                    <a:pt x="1" y="8"/>
                  </a:cubicBezTo>
                  <a:cubicBezTo>
                    <a:pt x="1" y="8"/>
                    <a:pt x="1" y="8"/>
                    <a:pt x="1" y="8"/>
                  </a:cubicBezTo>
                  <a:moveTo>
                    <a:pt x="1" y="0"/>
                  </a:moveTo>
                  <a:cubicBezTo>
                    <a:pt x="1" y="0"/>
                    <a:pt x="1" y="0"/>
                    <a:pt x="1" y="0"/>
                  </a:cubicBezTo>
                  <a:cubicBezTo>
                    <a:pt x="1" y="0"/>
                    <a:pt x="1" y="0"/>
                    <a:pt x="1" y="0"/>
                  </a:cubicBezTo>
                </a:path>
              </a:pathLst>
            </a:custGeom>
            <a:solidFill>
              <a:srgbClr val="C9D84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34"/>
            <p:cNvSpPr>
              <a:spLocks/>
            </p:cNvSpPr>
            <p:nvPr/>
          </p:nvSpPr>
          <p:spPr bwMode="auto">
            <a:xfrm>
              <a:off x="1952625" y="4984800"/>
              <a:ext cx="1141413" cy="1965325"/>
            </a:xfrm>
            <a:custGeom>
              <a:avLst/>
              <a:gdLst>
                <a:gd name="T0" fmla="*/ 1 w 266"/>
                <a:gd name="T1" fmla="*/ 424 h 458"/>
                <a:gd name="T2" fmla="*/ 1 w 266"/>
                <a:gd name="T3" fmla="*/ 432 h 458"/>
                <a:gd name="T4" fmla="*/ 1 w 266"/>
                <a:gd name="T5" fmla="*/ 432 h 458"/>
                <a:gd name="T6" fmla="*/ 1 w 266"/>
                <a:gd name="T7" fmla="*/ 432 h 458"/>
                <a:gd name="T8" fmla="*/ 1 w 266"/>
                <a:gd name="T9" fmla="*/ 433 h 458"/>
                <a:gd name="T10" fmla="*/ 1 w 266"/>
                <a:gd name="T11" fmla="*/ 433 h 458"/>
                <a:gd name="T12" fmla="*/ 1 w 266"/>
                <a:gd name="T13" fmla="*/ 433 h 458"/>
                <a:gd name="T14" fmla="*/ 1 w 266"/>
                <a:gd name="T15" fmla="*/ 434 h 458"/>
                <a:gd name="T16" fmla="*/ 1 w 266"/>
                <a:gd name="T17" fmla="*/ 434 h 458"/>
                <a:gd name="T18" fmla="*/ 1 w 266"/>
                <a:gd name="T19" fmla="*/ 434 h 458"/>
                <a:gd name="T20" fmla="*/ 1 w 266"/>
                <a:gd name="T21" fmla="*/ 435 h 458"/>
                <a:gd name="T22" fmla="*/ 1 w 266"/>
                <a:gd name="T23" fmla="*/ 435 h 458"/>
                <a:gd name="T24" fmla="*/ 1 w 266"/>
                <a:gd name="T25" fmla="*/ 436 h 458"/>
                <a:gd name="T26" fmla="*/ 1 w 266"/>
                <a:gd name="T27" fmla="*/ 436 h 458"/>
                <a:gd name="T28" fmla="*/ 1 w 266"/>
                <a:gd name="T29" fmla="*/ 436 h 458"/>
                <a:gd name="T30" fmla="*/ 1 w 266"/>
                <a:gd name="T31" fmla="*/ 437 h 458"/>
                <a:gd name="T32" fmla="*/ 1 w 266"/>
                <a:gd name="T33" fmla="*/ 437 h 458"/>
                <a:gd name="T34" fmla="*/ 1 w 266"/>
                <a:gd name="T35" fmla="*/ 437 h 458"/>
                <a:gd name="T36" fmla="*/ 1 w 266"/>
                <a:gd name="T37" fmla="*/ 438 h 458"/>
                <a:gd name="T38" fmla="*/ 1 w 266"/>
                <a:gd name="T39" fmla="*/ 438 h 458"/>
                <a:gd name="T40" fmla="*/ 1 w 266"/>
                <a:gd name="T41" fmla="*/ 438 h 458"/>
                <a:gd name="T42" fmla="*/ 1 w 266"/>
                <a:gd name="T43" fmla="*/ 439 h 458"/>
                <a:gd name="T44" fmla="*/ 1 w 266"/>
                <a:gd name="T45" fmla="*/ 439 h 458"/>
                <a:gd name="T46" fmla="*/ 1 w 266"/>
                <a:gd name="T47" fmla="*/ 439 h 458"/>
                <a:gd name="T48" fmla="*/ 1 w 266"/>
                <a:gd name="T49" fmla="*/ 440 h 458"/>
                <a:gd name="T50" fmla="*/ 1 w 266"/>
                <a:gd name="T51" fmla="*/ 440 h 458"/>
                <a:gd name="T52" fmla="*/ 1 w 266"/>
                <a:gd name="T53" fmla="*/ 440 h 458"/>
                <a:gd name="T54" fmla="*/ 1 w 266"/>
                <a:gd name="T55" fmla="*/ 441 h 458"/>
                <a:gd name="T56" fmla="*/ 1 w 266"/>
                <a:gd name="T57" fmla="*/ 441 h 458"/>
                <a:gd name="T58" fmla="*/ 1 w 266"/>
                <a:gd name="T59" fmla="*/ 442 h 458"/>
                <a:gd name="T60" fmla="*/ 1 w 266"/>
                <a:gd name="T61" fmla="*/ 442 h 458"/>
                <a:gd name="T62" fmla="*/ 1 w 266"/>
                <a:gd name="T63" fmla="*/ 442 h 458"/>
                <a:gd name="T64" fmla="*/ 1 w 266"/>
                <a:gd name="T65" fmla="*/ 443 h 458"/>
                <a:gd name="T66" fmla="*/ 1 w 266"/>
                <a:gd name="T67" fmla="*/ 443 h 458"/>
                <a:gd name="T68" fmla="*/ 1 w 266"/>
                <a:gd name="T69" fmla="*/ 443 h 458"/>
                <a:gd name="T70" fmla="*/ 1 w 266"/>
                <a:gd name="T71" fmla="*/ 444 h 458"/>
                <a:gd name="T72" fmla="*/ 1 w 266"/>
                <a:gd name="T73" fmla="*/ 444 h 458"/>
                <a:gd name="T74" fmla="*/ 1 w 266"/>
                <a:gd name="T75" fmla="*/ 444 h 458"/>
                <a:gd name="T76" fmla="*/ 0 w 266"/>
                <a:gd name="T77" fmla="*/ 445 h 458"/>
                <a:gd name="T78" fmla="*/ 0 w 266"/>
                <a:gd name="T79" fmla="*/ 445 h 458"/>
                <a:gd name="T80" fmla="*/ 0 w 266"/>
                <a:gd name="T81" fmla="*/ 445 h 458"/>
                <a:gd name="T82" fmla="*/ 0 w 266"/>
                <a:gd name="T83" fmla="*/ 446 h 458"/>
                <a:gd name="T84" fmla="*/ 0 w 266"/>
                <a:gd name="T85" fmla="*/ 446 h 458"/>
                <a:gd name="T86" fmla="*/ 0 w 266"/>
                <a:gd name="T87" fmla="*/ 447 h 458"/>
                <a:gd name="T88" fmla="*/ 1 w 266"/>
                <a:gd name="T89" fmla="*/ 458 h 458"/>
                <a:gd name="T90" fmla="*/ 266 w 266"/>
                <a:gd name="T91" fmla="*/ 0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66" h="458">
                  <a:moveTo>
                    <a:pt x="266" y="0"/>
                  </a:moveTo>
                  <a:cubicBezTo>
                    <a:pt x="123" y="7"/>
                    <a:pt x="8" y="192"/>
                    <a:pt x="1" y="424"/>
                  </a:cubicBezTo>
                  <a:cubicBezTo>
                    <a:pt x="1" y="424"/>
                    <a:pt x="1" y="424"/>
                    <a:pt x="1" y="424"/>
                  </a:cubicBezTo>
                  <a:cubicBezTo>
                    <a:pt x="1" y="427"/>
                    <a:pt x="1" y="429"/>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2"/>
                    <a:pt x="1" y="432"/>
                    <a:pt x="1" y="432"/>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3"/>
                  </a:cubicBezTo>
                  <a:cubicBezTo>
                    <a:pt x="1" y="433"/>
                    <a:pt x="1" y="433"/>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4"/>
                    <a:pt x="1" y="434"/>
                  </a:cubicBezTo>
                  <a:cubicBezTo>
                    <a:pt x="1" y="434"/>
                    <a:pt x="1" y="435"/>
                    <a:pt x="1" y="435"/>
                  </a:cubicBezTo>
                  <a:cubicBezTo>
                    <a:pt x="1" y="435"/>
                    <a:pt x="1" y="435"/>
                    <a:pt x="1" y="435"/>
                  </a:cubicBezTo>
                  <a:cubicBezTo>
                    <a:pt x="1" y="435"/>
                    <a:pt x="1" y="435"/>
                    <a:pt x="1" y="435"/>
                  </a:cubicBezTo>
                  <a:cubicBezTo>
                    <a:pt x="1" y="435"/>
                    <a:pt x="1" y="435"/>
                    <a:pt x="1" y="435"/>
                  </a:cubicBezTo>
                  <a:cubicBezTo>
                    <a:pt x="1" y="435"/>
                    <a:pt x="1" y="435"/>
                    <a:pt x="1" y="435"/>
                  </a:cubicBezTo>
                  <a:cubicBezTo>
                    <a:pt x="1" y="435"/>
                    <a:pt x="1" y="435"/>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6"/>
                    <a:pt x="1" y="436"/>
                  </a:cubicBezTo>
                  <a:cubicBezTo>
                    <a:pt x="1" y="436"/>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7"/>
                    <a:pt x="1" y="437"/>
                    <a:pt x="1" y="437"/>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8"/>
                    <a:pt x="1" y="438"/>
                    <a:pt x="1" y="438"/>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39"/>
                    <a:pt x="1" y="439"/>
                  </a:cubicBezTo>
                  <a:cubicBezTo>
                    <a:pt x="1" y="439"/>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0"/>
                    <a:pt x="1" y="440"/>
                    <a:pt x="1" y="440"/>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1"/>
                  </a:cubicBezTo>
                  <a:cubicBezTo>
                    <a:pt x="1" y="441"/>
                    <a:pt x="1" y="441"/>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2"/>
                    <a:pt x="1" y="442"/>
                    <a:pt x="1" y="442"/>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3"/>
                  </a:cubicBezTo>
                  <a:cubicBezTo>
                    <a:pt x="1" y="443"/>
                    <a:pt x="1" y="443"/>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4"/>
                    <a:pt x="1" y="444"/>
                  </a:cubicBezTo>
                  <a:cubicBezTo>
                    <a:pt x="1" y="444"/>
                    <a:pt x="1" y="445"/>
                    <a:pt x="1"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5"/>
                    <a:pt x="0" y="445"/>
                    <a:pt x="0" y="445"/>
                  </a:cubicBezTo>
                  <a:cubicBezTo>
                    <a:pt x="0" y="446"/>
                    <a:pt x="0" y="446"/>
                    <a:pt x="0" y="446"/>
                  </a:cubicBezTo>
                  <a:cubicBezTo>
                    <a:pt x="0" y="446"/>
                    <a:pt x="0" y="446"/>
                    <a:pt x="0" y="446"/>
                  </a:cubicBezTo>
                  <a:cubicBezTo>
                    <a:pt x="0" y="446"/>
                    <a:pt x="0" y="446"/>
                    <a:pt x="0" y="446"/>
                  </a:cubicBezTo>
                  <a:cubicBezTo>
                    <a:pt x="0" y="446"/>
                    <a:pt x="0" y="446"/>
                    <a:pt x="0" y="446"/>
                  </a:cubicBezTo>
                  <a:cubicBezTo>
                    <a:pt x="0" y="446"/>
                    <a:pt x="0" y="446"/>
                    <a:pt x="0" y="446"/>
                  </a:cubicBezTo>
                  <a:cubicBezTo>
                    <a:pt x="0" y="447"/>
                    <a:pt x="0" y="447"/>
                    <a:pt x="0" y="447"/>
                  </a:cubicBezTo>
                  <a:cubicBezTo>
                    <a:pt x="0" y="447"/>
                    <a:pt x="0" y="447"/>
                    <a:pt x="0" y="447"/>
                  </a:cubicBezTo>
                  <a:cubicBezTo>
                    <a:pt x="0" y="451"/>
                    <a:pt x="1" y="454"/>
                    <a:pt x="1" y="458"/>
                  </a:cubicBezTo>
                  <a:cubicBezTo>
                    <a:pt x="266" y="458"/>
                    <a:pt x="266" y="458"/>
                    <a:pt x="266" y="458"/>
                  </a:cubicBezTo>
                  <a:cubicBezTo>
                    <a:pt x="266" y="0"/>
                    <a:pt x="266" y="0"/>
                    <a:pt x="266"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35"/>
            <p:cNvSpPr>
              <a:spLocks/>
            </p:cNvSpPr>
            <p:nvPr/>
          </p:nvSpPr>
          <p:spPr bwMode="auto">
            <a:xfrm>
              <a:off x="10499725" y="5537200"/>
              <a:ext cx="1358900" cy="1136650"/>
            </a:xfrm>
            <a:custGeom>
              <a:avLst/>
              <a:gdLst>
                <a:gd name="T0" fmla="*/ 317 w 317"/>
                <a:gd name="T1" fmla="*/ 265 h 265"/>
                <a:gd name="T2" fmla="*/ 317 w 317"/>
                <a:gd name="T3" fmla="*/ 259 h 265"/>
                <a:gd name="T4" fmla="*/ 159 w 317"/>
                <a:gd name="T5" fmla="*/ 0 h 265"/>
                <a:gd name="T6" fmla="*/ 0 w 317"/>
                <a:gd name="T7" fmla="*/ 259 h 265"/>
                <a:gd name="T8" fmla="*/ 1 w 317"/>
                <a:gd name="T9" fmla="*/ 265 h 265"/>
                <a:gd name="T10" fmla="*/ 317 w 317"/>
                <a:gd name="T11" fmla="*/ 265 h 265"/>
              </a:gdLst>
              <a:ahLst/>
              <a:cxnLst>
                <a:cxn ang="0">
                  <a:pos x="T0" y="T1"/>
                </a:cxn>
                <a:cxn ang="0">
                  <a:pos x="T2" y="T3"/>
                </a:cxn>
                <a:cxn ang="0">
                  <a:pos x="T4" y="T5"/>
                </a:cxn>
                <a:cxn ang="0">
                  <a:pos x="T6" y="T7"/>
                </a:cxn>
                <a:cxn ang="0">
                  <a:pos x="T8" y="T9"/>
                </a:cxn>
                <a:cxn ang="0">
                  <a:pos x="T10" y="T11"/>
                </a:cxn>
              </a:cxnLst>
              <a:rect l="0" t="0" r="r" b="b"/>
              <a:pathLst>
                <a:path w="317" h="265">
                  <a:moveTo>
                    <a:pt x="317" y="265"/>
                  </a:moveTo>
                  <a:cubicBezTo>
                    <a:pt x="317" y="263"/>
                    <a:pt x="317" y="261"/>
                    <a:pt x="317" y="259"/>
                  </a:cubicBezTo>
                  <a:cubicBezTo>
                    <a:pt x="317" y="116"/>
                    <a:pt x="247" y="0"/>
                    <a:pt x="159" y="0"/>
                  </a:cubicBezTo>
                  <a:cubicBezTo>
                    <a:pt x="71" y="0"/>
                    <a:pt x="0" y="116"/>
                    <a:pt x="0" y="259"/>
                  </a:cubicBezTo>
                  <a:cubicBezTo>
                    <a:pt x="0" y="261"/>
                    <a:pt x="1" y="263"/>
                    <a:pt x="1" y="265"/>
                  </a:cubicBezTo>
                  <a:cubicBezTo>
                    <a:pt x="317" y="265"/>
                    <a:pt x="317" y="265"/>
                    <a:pt x="317" y="265"/>
                  </a:cubicBezTo>
                </a:path>
              </a:pathLst>
            </a:custGeom>
            <a:solidFill>
              <a:srgbClr val="E6E3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36"/>
            <p:cNvSpPr>
              <a:spLocks noEditPoints="1"/>
            </p:cNvSpPr>
            <p:nvPr/>
          </p:nvSpPr>
          <p:spPr bwMode="auto">
            <a:xfrm>
              <a:off x="10499725" y="6570663"/>
              <a:ext cx="3175" cy="73025"/>
            </a:xfrm>
            <a:custGeom>
              <a:avLst/>
              <a:gdLst>
                <a:gd name="T0" fmla="*/ 0 w 1"/>
                <a:gd name="T1" fmla="*/ 17 h 17"/>
                <a:gd name="T2" fmla="*/ 0 w 1"/>
                <a:gd name="T3" fmla="*/ 16 h 17"/>
                <a:gd name="T4" fmla="*/ 0 w 1"/>
                <a:gd name="T5" fmla="*/ 16 h 17"/>
                <a:gd name="T6" fmla="*/ 0 w 1"/>
                <a:gd name="T7" fmla="*/ 16 h 17"/>
                <a:gd name="T8" fmla="*/ 1 w 1"/>
                <a:gd name="T9" fmla="*/ 15 h 17"/>
                <a:gd name="T10" fmla="*/ 1 w 1"/>
                <a:gd name="T11" fmla="*/ 15 h 17"/>
                <a:gd name="T12" fmla="*/ 1 w 1"/>
                <a:gd name="T13" fmla="*/ 15 h 17"/>
                <a:gd name="T14" fmla="*/ 1 w 1"/>
                <a:gd name="T15" fmla="*/ 15 h 17"/>
                <a:gd name="T16" fmla="*/ 1 w 1"/>
                <a:gd name="T17" fmla="*/ 15 h 17"/>
                <a:gd name="T18" fmla="*/ 1 w 1"/>
                <a:gd name="T19" fmla="*/ 14 h 17"/>
                <a:gd name="T20" fmla="*/ 1 w 1"/>
                <a:gd name="T21" fmla="*/ 14 h 17"/>
                <a:gd name="T22" fmla="*/ 1 w 1"/>
                <a:gd name="T23" fmla="*/ 14 h 17"/>
                <a:gd name="T24" fmla="*/ 1 w 1"/>
                <a:gd name="T25" fmla="*/ 14 h 17"/>
                <a:gd name="T26" fmla="*/ 1 w 1"/>
                <a:gd name="T27" fmla="*/ 13 h 17"/>
                <a:gd name="T28" fmla="*/ 1 w 1"/>
                <a:gd name="T29" fmla="*/ 13 h 17"/>
                <a:gd name="T30" fmla="*/ 1 w 1"/>
                <a:gd name="T31" fmla="*/ 13 h 17"/>
                <a:gd name="T32" fmla="*/ 1 w 1"/>
                <a:gd name="T33" fmla="*/ 12 h 17"/>
                <a:gd name="T34" fmla="*/ 1 w 1"/>
                <a:gd name="T35" fmla="*/ 12 h 17"/>
                <a:gd name="T36" fmla="*/ 1 w 1"/>
                <a:gd name="T37" fmla="*/ 12 h 17"/>
                <a:gd name="T38" fmla="*/ 1 w 1"/>
                <a:gd name="T39" fmla="*/ 11 h 17"/>
                <a:gd name="T40" fmla="*/ 1 w 1"/>
                <a:gd name="T41" fmla="*/ 11 h 17"/>
                <a:gd name="T42" fmla="*/ 1 w 1"/>
                <a:gd name="T43" fmla="*/ 11 h 17"/>
                <a:gd name="T44" fmla="*/ 1 w 1"/>
                <a:gd name="T45" fmla="*/ 10 h 17"/>
                <a:gd name="T46" fmla="*/ 1 w 1"/>
                <a:gd name="T47" fmla="*/ 10 h 17"/>
                <a:gd name="T48" fmla="*/ 1 w 1"/>
                <a:gd name="T49" fmla="*/ 10 h 17"/>
                <a:gd name="T50" fmla="*/ 1 w 1"/>
                <a:gd name="T51" fmla="*/ 10 h 17"/>
                <a:gd name="T52" fmla="*/ 1 w 1"/>
                <a:gd name="T53" fmla="*/ 10 h 17"/>
                <a:gd name="T54" fmla="*/ 1 w 1"/>
                <a:gd name="T55" fmla="*/ 9 h 17"/>
                <a:gd name="T56" fmla="*/ 1 w 1"/>
                <a:gd name="T57" fmla="*/ 9 h 17"/>
                <a:gd name="T58" fmla="*/ 1 w 1"/>
                <a:gd name="T59" fmla="*/ 9 h 17"/>
                <a:gd name="T60" fmla="*/ 1 w 1"/>
                <a:gd name="T61" fmla="*/ 9 h 17"/>
                <a:gd name="T62" fmla="*/ 1 w 1"/>
                <a:gd name="T63" fmla="*/ 8 h 17"/>
                <a:gd name="T64" fmla="*/ 1 w 1"/>
                <a:gd name="T65" fmla="*/ 8 h 17"/>
                <a:gd name="T66" fmla="*/ 1 w 1"/>
                <a:gd name="T67" fmla="*/ 8 h 17"/>
                <a:gd name="T68" fmla="*/ 1 w 1"/>
                <a:gd name="T69" fmla="*/ 7 h 17"/>
                <a:gd name="T70" fmla="*/ 1 w 1"/>
                <a:gd name="T71" fmla="*/ 7 h 17"/>
                <a:gd name="T72" fmla="*/ 1 w 1"/>
                <a:gd name="T73" fmla="*/ 7 h 17"/>
                <a:gd name="T74" fmla="*/ 1 w 1"/>
                <a:gd name="T75" fmla="*/ 6 h 17"/>
                <a:gd name="T76" fmla="*/ 1 w 1"/>
                <a:gd name="T77" fmla="*/ 6 h 17"/>
                <a:gd name="T78" fmla="*/ 1 w 1"/>
                <a:gd name="T79" fmla="*/ 6 h 17"/>
                <a:gd name="T80" fmla="*/ 1 w 1"/>
                <a:gd name="T81" fmla="*/ 6 h 17"/>
                <a:gd name="T82" fmla="*/ 1 w 1"/>
                <a:gd name="T83" fmla="*/ 6 h 17"/>
                <a:gd name="T84" fmla="*/ 1 w 1"/>
                <a:gd name="T85" fmla="*/ 5 h 17"/>
                <a:gd name="T86" fmla="*/ 1 w 1"/>
                <a:gd name="T87" fmla="*/ 5 h 17"/>
                <a:gd name="T88" fmla="*/ 1 w 1"/>
                <a:gd name="T89" fmla="*/ 5 h 17"/>
                <a:gd name="T90" fmla="*/ 1 w 1"/>
                <a:gd name="T91" fmla="*/ 5 h 17"/>
                <a:gd name="T92" fmla="*/ 1 w 1"/>
                <a:gd name="T93" fmla="*/ 4 h 17"/>
                <a:gd name="T94" fmla="*/ 1 w 1"/>
                <a:gd name="T95" fmla="*/ 4 h 17"/>
                <a:gd name="T96" fmla="*/ 1 w 1"/>
                <a:gd name="T97" fmla="*/ 4 h 17"/>
                <a:gd name="T98" fmla="*/ 1 w 1"/>
                <a:gd name="T99" fmla="*/ 3 h 17"/>
                <a:gd name="T100" fmla="*/ 1 w 1"/>
                <a:gd name="T101" fmla="*/ 3 h 17"/>
                <a:gd name="T102" fmla="*/ 1 w 1"/>
                <a:gd name="T103" fmla="*/ 3 h 17"/>
                <a:gd name="T104" fmla="*/ 1 w 1"/>
                <a:gd name="T105" fmla="*/ 2 h 17"/>
                <a:gd name="T106" fmla="*/ 1 w 1"/>
                <a:gd name="T107" fmla="*/ 2 h 17"/>
                <a:gd name="T108" fmla="*/ 1 w 1"/>
                <a:gd name="T109" fmla="*/ 2 h 17"/>
                <a:gd name="T110" fmla="*/ 1 w 1"/>
                <a:gd name="T111" fmla="*/ 2 h 17"/>
                <a:gd name="T112" fmla="*/ 1 w 1"/>
                <a:gd name="T113" fmla="*/ 2 h 17"/>
                <a:gd name="T114" fmla="*/ 1 w 1"/>
                <a:gd name="T115" fmla="*/ 1 h 17"/>
                <a:gd name="T116" fmla="*/ 1 w 1"/>
                <a:gd name="T117" fmla="*/ 1 h 17"/>
                <a:gd name="T118" fmla="*/ 1 w 1"/>
                <a:gd name="T119" fmla="*/ 1 h 17"/>
                <a:gd name="T120" fmla="*/ 1 w 1"/>
                <a:gd name="T121"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 h="17">
                  <a:moveTo>
                    <a:pt x="0" y="17"/>
                  </a:moveTo>
                  <a:cubicBezTo>
                    <a:pt x="0" y="17"/>
                    <a:pt x="0" y="17"/>
                    <a:pt x="0" y="17"/>
                  </a:cubicBezTo>
                  <a:cubicBezTo>
                    <a:pt x="0" y="17"/>
                    <a:pt x="0" y="17"/>
                    <a:pt x="0" y="17"/>
                  </a:cubicBezTo>
                  <a:moveTo>
                    <a:pt x="0" y="16"/>
                  </a:moveTo>
                  <a:cubicBezTo>
                    <a:pt x="0" y="16"/>
                    <a:pt x="0" y="16"/>
                    <a:pt x="0" y="16"/>
                  </a:cubicBezTo>
                  <a:cubicBezTo>
                    <a:pt x="0" y="16"/>
                    <a:pt x="0" y="16"/>
                    <a:pt x="0" y="16"/>
                  </a:cubicBezTo>
                  <a:moveTo>
                    <a:pt x="0" y="16"/>
                  </a:moveTo>
                  <a:cubicBezTo>
                    <a:pt x="0" y="16"/>
                    <a:pt x="0" y="16"/>
                    <a:pt x="0" y="16"/>
                  </a:cubicBezTo>
                  <a:cubicBezTo>
                    <a:pt x="0" y="16"/>
                    <a:pt x="0" y="16"/>
                    <a:pt x="0" y="16"/>
                  </a:cubicBezTo>
                  <a:moveTo>
                    <a:pt x="1" y="15"/>
                  </a:moveTo>
                  <a:cubicBezTo>
                    <a:pt x="1" y="16"/>
                    <a:pt x="1" y="16"/>
                    <a:pt x="1" y="16"/>
                  </a:cubicBezTo>
                  <a:cubicBezTo>
                    <a:pt x="1" y="16"/>
                    <a:pt x="1" y="16"/>
                    <a:pt x="1" y="15"/>
                  </a:cubicBezTo>
                  <a:moveTo>
                    <a:pt x="1" y="15"/>
                  </a:moveTo>
                  <a:cubicBezTo>
                    <a:pt x="1" y="15"/>
                    <a:pt x="1" y="15"/>
                    <a:pt x="1" y="15"/>
                  </a:cubicBezTo>
                  <a:cubicBezTo>
                    <a:pt x="1" y="15"/>
                    <a:pt x="1" y="15"/>
                    <a:pt x="1" y="15"/>
                  </a:cubicBezTo>
                  <a:moveTo>
                    <a:pt x="1" y="15"/>
                  </a:moveTo>
                  <a:cubicBezTo>
                    <a:pt x="1" y="15"/>
                    <a:pt x="1" y="15"/>
                    <a:pt x="1" y="15"/>
                  </a:cubicBezTo>
                  <a:cubicBezTo>
                    <a:pt x="1" y="15"/>
                    <a:pt x="1" y="15"/>
                    <a:pt x="1" y="15"/>
                  </a:cubicBezTo>
                  <a:moveTo>
                    <a:pt x="1" y="14"/>
                  </a:moveTo>
                  <a:cubicBezTo>
                    <a:pt x="1" y="14"/>
                    <a:pt x="1" y="14"/>
                    <a:pt x="1" y="14"/>
                  </a:cubicBezTo>
                  <a:cubicBezTo>
                    <a:pt x="1" y="14"/>
                    <a:pt x="1" y="14"/>
                    <a:pt x="1" y="14"/>
                  </a:cubicBezTo>
                  <a:moveTo>
                    <a:pt x="1" y="14"/>
                  </a:moveTo>
                  <a:cubicBezTo>
                    <a:pt x="1" y="14"/>
                    <a:pt x="1" y="14"/>
                    <a:pt x="1" y="14"/>
                  </a:cubicBezTo>
                  <a:cubicBezTo>
                    <a:pt x="1" y="14"/>
                    <a:pt x="1" y="14"/>
                    <a:pt x="1" y="14"/>
                  </a:cubicBezTo>
                  <a:moveTo>
                    <a:pt x="1" y="13"/>
                  </a:moveTo>
                  <a:cubicBezTo>
                    <a:pt x="1" y="13"/>
                    <a:pt x="1" y="14"/>
                    <a:pt x="1" y="14"/>
                  </a:cubicBezTo>
                  <a:cubicBezTo>
                    <a:pt x="1" y="14"/>
                    <a:pt x="1" y="13"/>
                    <a:pt x="1" y="13"/>
                  </a:cubicBezTo>
                  <a:moveTo>
                    <a:pt x="1" y="13"/>
                  </a:moveTo>
                  <a:cubicBezTo>
                    <a:pt x="1" y="13"/>
                    <a:pt x="1" y="13"/>
                    <a:pt x="1" y="13"/>
                  </a:cubicBezTo>
                  <a:cubicBezTo>
                    <a:pt x="1" y="13"/>
                    <a:pt x="1" y="13"/>
                    <a:pt x="1" y="13"/>
                  </a:cubicBezTo>
                  <a:moveTo>
                    <a:pt x="1" y="13"/>
                  </a:moveTo>
                  <a:cubicBezTo>
                    <a:pt x="1" y="13"/>
                    <a:pt x="1" y="13"/>
                    <a:pt x="1" y="13"/>
                  </a:cubicBezTo>
                  <a:cubicBezTo>
                    <a:pt x="1" y="13"/>
                    <a:pt x="1" y="13"/>
                    <a:pt x="1" y="13"/>
                  </a:cubicBezTo>
                  <a:moveTo>
                    <a:pt x="1" y="12"/>
                  </a:moveTo>
                  <a:cubicBezTo>
                    <a:pt x="1" y="12"/>
                    <a:pt x="1" y="12"/>
                    <a:pt x="1" y="12"/>
                  </a:cubicBezTo>
                  <a:cubicBezTo>
                    <a:pt x="1" y="12"/>
                    <a:pt x="1" y="12"/>
                    <a:pt x="1" y="12"/>
                  </a:cubicBezTo>
                  <a:moveTo>
                    <a:pt x="1" y="12"/>
                  </a:moveTo>
                  <a:cubicBezTo>
                    <a:pt x="1" y="12"/>
                    <a:pt x="1" y="12"/>
                    <a:pt x="1" y="12"/>
                  </a:cubicBezTo>
                  <a:cubicBezTo>
                    <a:pt x="1" y="12"/>
                    <a:pt x="1" y="12"/>
                    <a:pt x="1" y="12"/>
                  </a:cubicBezTo>
                  <a:moveTo>
                    <a:pt x="1" y="11"/>
                  </a:moveTo>
                  <a:cubicBezTo>
                    <a:pt x="1" y="11"/>
                    <a:pt x="1" y="11"/>
                    <a:pt x="1" y="12"/>
                  </a:cubicBezTo>
                  <a:cubicBezTo>
                    <a:pt x="1" y="11"/>
                    <a:pt x="1" y="11"/>
                    <a:pt x="1" y="11"/>
                  </a:cubicBezTo>
                  <a:moveTo>
                    <a:pt x="1" y="11"/>
                  </a:moveTo>
                  <a:cubicBezTo>
                    <a:pt x="1" y="11"/>
                    <a:pt x="1" y="11"/>
                    <a:pt x="1" y="11"/>
                  </a:cubicBezTo>
                  <a:cubicBezTo>
                    <a:pt x="1" y="11"/>
                    <a:pt x="1" y="11"/>
                    <a:pt x="1" y="11"/>
                  </a:cubicBezTo>
                  <a:moveTo>
                    <a:pt x="1" y="10"/>
                  </a:moveTo>
                  <a:cubicBezTo>
                    <a:pt x="1" y="11"/>
                    <a:pt x="1" y="11"/>
                    <a:pt x="1" y="11"/>
                  </a:cubicBezTo>
                  <a:cubicBezTo>
                    <a:pt x="1" y="11"/>
                    <a:pt x="1" y="11"/>
                    <a:pt x="1" y="10"/>
                  </a:cubicBezTo>
                  <a:moveTo>
                    <a:pt x="1" y="10"/>
                  </a:moveTo>
                  <a:cubicBezTo>
                    <a:pt x="1" y="10"/>
                    <a:pt x="1" y="10"/>
                    <a:pt x="1" y="10"/>
                  </a:cubicBezTo>
                  <a:cubicBezTo>
                    <a:pt x="1" y="10"/>
                    <a:pt x="1" y="10"/>
                    <a:pt x="1" y="10"/>
                  </a:cubicBezTo>
                  <a:moveTo>
                    <a:pt x="1" y="10"/>
                  </a:moveTo>
                  <a:cubicBezTo>
                    <a:pt x="1" y="10"/>
                    <a:pt x="1" y="10"/>
                    <a:pt x="1" y="10"/>
                  </a:cubicBezTo>
                  <a:cubicBezTo>
                    <a:pt x="1" y="10"/>
                    <a:pt x="1" y="10"/>
                    <a:pt x="1" y="10"/>
                  </a:cubicBezTo>
                  <a:moveTo>
                    <a:pt x="1" y="9"/>
                  </a:moveTo>
                  <a:cubicBezTo>
                    <a:pt x="1" y="9"/>
                    <a:pt x="1" y="9"/>
                    <a:pt x="1" y="9"/>
                  </a:cubicBezTo>
                  <a:cubicBezTo>
                    <a:pt x="1" y="9"/>
                    <a:pt x="1" y="9"/>
                    <a:pt x="1" y="9"/>
                  </a:cubicBezTo>
                  <a:moveTo>
                    <a:pt x="1" y="9"/>
                  </a:moveTo>
                  <a:cubicBezTo>
                    <a:pt x="1" y="9"/>
                    <a:pt x="1" y="9"/>
                    <a:pt x="1" y="9"/>
                  </a:cubicBezTo>
                  <a:cubicBezTo>
                    <a:pt x="1" y="9"/>
                    <a:pt x="1" y="9"/>
                    <a:pt x="1" y="9"/>
                  </a:cubicBezTo>
                  <a:moveTo>
                    <a:pt x="1" y="8"/>
                  </a:moveTo>
                  <a:cubicBezTo>
                    <a:pt x="1" y="8"/>
                    <a:pt x="1" y="9"/>
                    <a:pt x="1" y="9"/>
                  </a:cubicBezTo>
                  <a:cubicBezTo>
                    <a:pt x="1" y="9"/>
                    <a:pt x="1" y="8"/>
                    <a:pt x="1" y="8"/>
                  </a:cubicBezTo>
                  <a:moveTo>
                    <a:pt x="1" y="8"/>
                  </a:moveTo>
                  <a:cubicBezTo>
                    <a:pt x="1" y="8"/>
                    <a:pt x="1" y="8"/>
                    <a:pt x="1" y="8"/>
                  </a:cubicBezTo>
                  <a:cubicBezTo>
                    <a:pt x="1" y="8"/>
                    <a:pt x="1" y="8"/>
                    <a:pt x="1" y="8"/>
                  </a:cubicBezTo>
                  <a:moveTo>
                    <a:pt x="1" y="8"/>
                  </a:moveTo>
                  <a:cubicBezTo>
                    <a:pt x="1" y="8"/>
                    <a:pt x="1" y="8"/>
                    <a:pt x="1" y="8"/>
                  </a:cubicBezTo>
                  <a:cubicBezTo>
                    <a:pt x="1" y="8"/>
                    <a:pt x="1" y="8"/>
                    <a:pt x="1" y="8"/>
                  </a:cubicBezTo>
                  <a:moveTo>
                    <a:pt x="1" y="7"/>
                  </a:moveTo>
                  <a:cubicBezTo>
                    <a:pt x="1" y="7"/>
                    <a:pt x="1" y="7"/>
                    <a:pt x="1" y="7"/>
                  </a:cubicBezTo>
                  <a:cubicBezTo>
                    <a:pt x="1" y="7"/>
                    <a:pt x="1" y="7"/>
                    <a:pt x="1" y="7"/>
                  </a:cubicBezTo>
                  <a:moveTo>
                    <a:pt x="1" y="7"/>
                  </a:moveTo>
                  <a:cubicBezTo>
                    <a:pt x="1" y="7"/>
                    <a:pt x="1" y="7"/>
                    <a:pt x="1" y="7"/>
                  </a:cubicBezTo>
                  <a:cubicBezTo>
                    <a:pt x="1" y="7"/>
                    <a:pt x="1" y="7"/>
                    <a:pt x="1" y="7"/>
                  </a:cubicBezTo>
                  <a:moveTo>
                    <a:pt x="1" y="6"/>
                  </a:moveTo>
                  <a:cubicBezTo>
                    <a:pt x="1" y="6"/>
                    <a:pt x="1" y="7"/>
                    <a:pt x="1" y="7"/>
                  </a:cubicBezTo>
                  <a:cubicBezTo>
                    <a:pt x="1" y="7"/>
                    <a:pt x="1" y="6"/>
                    <a:pt x="1" y="6"/>
                  </a:cubicBezTo>
                  <a:moveTo>
                    <a:pt x="1" y="6"/>
                  </a:moveTo>
                  <a:cubicBezTo>
                    <a:pt x="1" y="6"/>
                    <a:pt x="1" y="6"/>
                    <a:pt x="1" y="6"/>
                  </a:cubicBezTo>
                  <a:cubicBezTo>
                    <a:pt x="1" y="6"/>
                    <a:pt x="1" y="6"/>
                    <a:pt x="1" y="6"/>
                  </a:cubicBezTo>
                  <a:moveTo>
                    <a:pt x="1" y="6"/>
                  </a:moveTo>
                  <a:cubicBezTo>
                    <a:pt x="1" y="6"/>
                    <a:pt x="1" y="6"/>
                    <a:pt x="1" y="6"/>
                  </a:cubicBezTo>
                  <a:cubicBezTo>
                    <a:pt x="1" y="6"/>
                    <a:pt x="1" y="6"/>
                    <a:pt x="1" y="6"/>
                  </a:cubicBezTo>
                  <a:moveTo>
                    <a:pt x="1" y="5"/>
                  </a:moveTo>
                  <a:cubicBezTo>
                    <a:pt x="1" y="5"/>
                    <a:pt x="1" y="5"/>
                    <a:pt x="1" y="5"/>
                  </a:cubicBezTo>
                  <a:cubicBezTo>
                    <a:pt x="1" y="5"/>
                    <a:pt x="1" y="5"/>
                    <a:pt x="1" y="5"/>
                  </a:cubicBezTo>
                  <a:moveTo>
                    <a:pt x="1" y="5"/>
                  </a:moveTo>
                  <a:cubicBezTo>
                    <a:pt x="1" y="5"/>
                    <a:pt x="1" y="5"/>
                    <a:pt x="1" y="5"/>
                  </a:cubicBezTo>
                  <a:cubicBezTo>
                    <a:pt x="1" y="5"/>
                    <a:pt x="1" y="5"/>
                    <a:pt x="1" y="5"/>
                  </a:cubicBezTo>
                  <a:moveTo>
                    <a:pt x="1" y="4"/>
                  </a:moveTo>
                  <a:cubicBezTo>
                    <a:pt x="1" y="4"/>
                    <a:pt x="1" y="4"/>
                    <a:pt x="1" y="5"/>
                  </a:cubicBezTo>
                  <a:cubicBezTo>
                    <a:pt x="1" y="4"/>
                    <a:pt x="1" y="4"/>
                    <a:pt x="1" y="4"/>
                  </a:cubicBezTo>
                  <a:moveTo>
                    <a:pt x="1" y="4"/>
                  </a:moveTo>
                  <a:cubicBezTo>
                    <a:pt x="1" y="4"/>
                    <a:pt x="1" y="4"/>
                    <a:pt x="1" y="4"/>
                  </a:cubicBezTo>
                  <a:cubicBezTo>
                    <a:pt x="1" y="4"/>
                    <a:pt x="1" y="4"/>
                    <a:pt x="1" y="4"/>
                  </a:cubicBezTo>
                  <a:moveTo>
                    <a:pt x="1" y="4"/>
                  </a:moveTo>
                  <a:cubicBezTo>
                    <a:pt x="1" y="4"/>
                    <a:pt x="1" y="4"/>
                    <a:pt x="1" y="4"/>
                  </a:cubicBezTo>
                  <a:cubicBezTo>
                    <a:pt x="1" y="4"/>
                    <a:pt x="1" y="4"/>
                    <a:pt x="1" y="4"/>
                  </a:cubicBezTo>
                  <a:moveTo>
                    <a:pt x="1" y="3"/>
                  </a:moveTo>
                  <a:cubicBezTo>
                    <a:pt x="1" y="3"/>
                    <a:pt x="1" y="3"/>
                    <a:pt x="1" y="3"/>
                  </a:cubicBezTo>
                  <a:cubicBezTo>
                    <a:pt x="1" y="3"/>
                    <a:pt x="1" y="3"/>
                    <a:pt x="1" y="3"/>
                  </a:cubicBezTo>
                  <a:moveTo>
                    <a:pt x="1" y="3"/>
                  </a:moveTo>
                  <a:cubicBezTo>
                    <a:pt x="1" y="3"/>
                    <a:pt x="1" y="3"/>
                    <a:pt x="1" y="3"/>
                  </a:cubicBezTo>
                  <a:cubicBezTo>
                    <a:pt x="1" y="3"/>
                    <a:pt x="1" y="3"/>
                    <a:pt x="1" y="3"/>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2"/>
                  </a:moveTo>
                  <a:cubicBezTo>
                    <a:pt x="1" y="2"/>
                    <a:pt x="1" y="2"/>
                    <a:pt x="1" y="2"/>
                  </a:cubicBezTo>
                  <a:cubicBezTo>
                    <a:pt x="1" y="2"/>
                    <a:pt x="1" y="2"/>
                    <a:pt x="1" y="2"/>
                  </a:cubicBezTo>
                  <a:moveTo>
                    <a:pt x="1" y="1"/>
                  </a:moveTo>
                  <a:cubicBezTo>
                    <a:pt x="1" y="1"/>
                    <a:pt x="1" y="1"/>
                    <a:pt x="1" y="1"/>
                  </a:cubicBezTo>
                  <a:cubicBezTo>
                    <a:pt x="1" y="1"/>
                    <a:pt x="1" y="1"/>
                    <a:pt x="1" y="1"/>
                  </a:cubicBezTo>
                  <a:moveTo>
                    <a:pt x="1" y="1"/>
                  </a:moveTo>
                  <a:cubicBezTo>
                    <a:pt x="1" y="1"/>
                    <a:pt x="1" y="1"/>
                    <a:pt x="1" y="1"/>
                  </a:cubicBezTo>
                  <a:cubicBezTo>
                    <a:pt x="1" y="1"/>
                    <a:pt x="1" y="1"/>
                    <a:pt x="1" y="1"/>
                  </a:cubicBezTo>
                  <a:moveTo>
                    <a:pt x="1" y="0"/>
                  </a:moveTo>
                  <a:cubicBezTo>
                    <a:pt x="1" y="0"/>
                    <a:pt x="1" y="0"/>
                    <a:pt x="1" y="0"/>
                  </a:cubicBezTo>
                  <a:cubicBezTo>
                    <a:pt x="1" y="0"/>
                    <a:pt x="1" y="0"/>
                    <a:pt x="1"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37"/>
            <p:cNvSpPr>
              <a:spLocks/>
            </p:cNvSpPr>
            <p:nvPr/>
          </p:nvSpPr>
          <p:spPr bwMode="auto">
            <a:xfrm>
              <a:off x="10499725" y="5537200"/>
              <a:ext cx="660400" cy="1136650"/>
            </a:xfrm>
            <a:custGeom>
              <a:avLst/>
              <a:gdLst>
                <a:gd name="T0" fmla="*/ 1 w 154"/>
                <a:gd name="T1" fmla="*/ 241 h 265"/>
                <a:gd name="T2" fmla="*/ 1 w 154"/>
                <a:gd name="T3" fmla="*/ 242 h 265"/>
                <a:gd name="T4" fmla="*/ 1 w 154"/>
                <a:gd name="T5" fmla="*/ 242 h 265"/>
                <a:gd name="T6" fmla="*/ 1 w 154"/>
                <a:gd name="T7" fmla="*/ 243 h 265"/>
                <a:gd name="T8" fmla="*/ 1 w 154"/>
                <a:gd name="T9" fmla="*/ 243 h 265"/>
                <a:gd name="T10" fmla="*/ 1 w 154"/>
                <a:gd name="T11" fmla="*/ 243 h 265"/>
                <a:gd name="T12" fmla="*/ 1 w 154"/>
                <a:gd name="T13" fmla="*/ 244 h 265"/>
                <a:gd name="T14" fmla="*/ 1 w 154"/>
                <a:gd name="T15" fmla="*/ 244 h 265"/>
                <a:gd name="T16" fmla="*/ 1 w 154"/>
                <a:gd name="T17" fmla="*/ 245 h 265"/>
                <a:gd name="T18" fmla="*/ 1 w 154"/>
                <a:gd name="T19" fmla="*/ 245 h 265"/>
                <a:gd name="T20" fmla="*/ 1 w 154"/>
                <a:gd name="T21" fmla="*/ 245 h 265"/>
                <a:gd name="T22" fmla="*/ 1 w 154"/>
                <a:gd name="T23" fmla="*/ 246 h 265"/>
                <a:gd name="T24" fmla="*/ 1 w 154"/>
                <a:gd name="T25" fmla="*/ 246 h 265"/>
                <a:gd name="T26" fmla="*/ 1 w 154"/>
                <a:gd name="T27" fmla="*/ 247 h 265"/>
                <a:gd name="T28" fmla="*/ 1 w 154"/>
                <a:gd name="T29" fmla="*/ 247 h 265"/>
                <a:gd name="T30" fmla="*/ 1 w 154"/>
                <a:gd name="T31" fmla="*/ 247 h 265"/>
                <a:gd name="T32" fmla="*/ 1 w 154"/>
                <a:gd name="T33" fmla="*/ 248 h 265"/>
                <a:gd name="T34" fmla="*/ 1 w 154"/>
                <a:gd name="T35" fmla="*/ 248 h 265"/>
                <a:gd name="T36" fmla="*/ 1 w 154"/>
                <a:gd name="T37" fmla="*/ 249 h 265"/>
                <a:gd name="T38" fmla="*/ 1 w 154"/>
                <a:gd name="T39" fmla="*/ 249 h 265"/>
                <a:gd name="T40" fmla="*/ 1 w 154"/>
                <a:gd name="T41" fmla="*/ 249 h 265"/>
                <a:gd name="T42" fmla="*/ 1 w 154"/>
                <a:gd name="T43" fmla="*/ 250 h 265"/>
                <a:gd name="T44" fmla="*/ 1 w 154"/>
                <a:gd name="T45" fmla="*/ 250 h 265"/>
                <a:gd name="T46" fmla="*/ 1 w 154"/>
                <a:gd name="T47" fmla="*/ 251 h 265"/>
                <a:gd name="T48" fmla="*/ 1 w 154"/>
                <a:gd name="T49" fmla="*/ 251 h 265"/>
                <a:gd name="T50" fmla="*/ 1 w 154"/>
                <a:gd name="T51" fmla="*/ 251 h 265"/>
                <a:gd name="T52" fmla="*/ 1 w 154"/>
                <a:gd name="T53" fmla="*/ 252 h 265"/>
                <a:gd name="T54" fmla="*/ 1 w 154"/>
                <a:gd name="T55" fmla="*/ 252 h 265"/>
                <a:gd name="T56" fmla="*/ 1 w 154"/>
                <a:gd name="T57" fmla="*/ 253 h 265"/>
                <a:gd name="T58" fmla="*/ 1 w 154"/>
                <a:gd name="T59" fmla="*/ 253 h 265"/>
                <a:gd name="T60" fmla="*/ 1 w 154"/>
                <a:gd name="T61" fmla="*/ 254 h 265"/>
                <a:gd name="T62" fmla="*/ 1 w 154"/>
                <a:gd name="T63" fmla="*/ 254 h 265"/>
                <a:gd name="T64" fmla="*/ 1 w 154"/>
                <a:gd name="T65" fmla="*/ 254 h 265"/>
                <a:gd name="T66" fmla="*/ 1 w 154"/>
                <a:gd name="T67" fmla="*/ 255 h 265"/>
                <a:gd name="T68" fmla="*/ 1 w 154"/>
                <a:gd name="T69" fmla="*/ 255 h 265"/>
                <a:gd name="T70" fmla="*/ 1 w 154"/>
                <a:gd name="T71" fmla="*/ 256 h 265"/>
                <a:gd name="T72" fmla="*/ 1 w 154"/>
                <a:gd name="T73" fmla="*/ 256 h 265"/>
                <a:gd name="T74" fmla="*/ 1 w 154"/>
                <a:gd name="T75" fmla="*/ 256 h 265"/>
                <a:gd name="T76" fmla="*/ 0 w 154"/>
                <a:gd name="T77" fmla="*/ 257 h 265"/>
                <a:gd name="T78" fmla="*/ 0 w 154"/>
                <a:gd name="T79" fmla="*/ 257 h 265"/>
                <a:gd name="T80" fmla="*/ 0 w 154"/>
                <a:gd name="T81" fmla="*/ 258 h 265"/>
                <a:gd name="T82" fmla="*/ 0 w 154"/>
                <a:gd name="T83" fmla="*/ 259 h 265"/>
                <a:gd name="T84" fmla="*/ 1 w 154"/>
                <a:gd name="T85" fmla="*/ 265 h 265"/>
                <a:gd name="T86" fmla="*/ 154 w 154"/>
                <a:gd name="T87" fmla="*/ 0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54" h="265">
                  <a:moveTo>
                    <a:pt x="154" y="0"/>
                  </a:moveTo>
                  <a:cubicBezTo>
                    <a:pt x="72" y="4"/>
                    <a:pt x="6" y="109"/>
                    <a:pt x="1" y="241"/>
                  </a:cubicBezTo>
                  <a:cubicBezTo>
                    <a:pt x="1" y="241"/>
                    <a:pt x="1" y="241"/>
                    <a:pt x="1" y="241"/>
                  </a:cubicBezTo>
                  <a:cubicBezTo>
                    <a:pt x="1" y="242"/>
                    <a:pt x="1" y="242"/>
                    <a:pt x="1" y="242"/>
                  </a:cubicBezTo>
                  <a:cubicBezTo>
                    <a:pt x="1" y="242"/>
                    <a:pt x="1" y="242"/>
                    <a:pt x="1" y="242"/>
                  </a:cubicBezTo>
                  <a:cubicBezTo>
                    <a:pt x="1" y="242"/>
                    <a:pt x="1" y="242"/>
                    <a:pt x="1" y="242"/>
                  </a:cubicBezTo>
                  <a:cubicBezTo>
                    <a:pt x="1" y="242"/>
                    <a:pt x="1" y="242"/>
                    <a:pt x="1" y="242"/>
                  </a:cubicBezTo>
                  <a:cubicBezTo>
                    <a:pt x="1" y="242"/>
                    <a:pt x="1" y="242"/>
                    <a:pt x="1" y="243"/>
                  </a:cubicBezTo>
                  <a:cubicBezTo>
                    <a:pt x="1" y="243"/>
                    <a:pt x="1" y="243"/>
                    <a:pt x="1" y="243"/>
                  </a:cubicBezTo>
                  <a:cubicBezTo>
                    <a:pt x="1" y="243"/>
                    <a:pt x="1" y="243"/>
                    <a:pt x="1" y="243"/>
                  </a:cubicBezTo>
                  <a:cubicBezTo>
                    <a:pt x="1" y="243"/>
                    <a:pt x="1" y="243"/>
                    <a:pt x="1" y="243"/>
                  </a:cubicBezTo>
                  <a:cubicBezTo>
                    <a:pt x="1" y="243"/>
                    <a:pt x="1" y="243"/>
                    <a:pt x="1" y="243"/>
                  </a:cubicBezTo>
                  <a:cubicBezTo>
                    <a:pt x="1" y="243"/>
                    <a:pt x="1" y="243"/>
                    <a:pt x="1" y="243"/>
                  </a:cubicBezTo>
                  <a:cubicBezTo>
                    <a:pt x="1" y="244"/>
                    <a:pt x="1" y="244"/>
                    <a:pt x="1" y="244"/>
                  </a:cubicBezTo>
                  <a:cubicBezTo>
                    <a:pt x="1" y="244"/>
                    <a:pt x="1" y="244"/>
                    <a:pt x="1" y="244"/>
                  </a:cubicBezTo>
                  <a:cubicBezTo>
                    <a:pt x="1" y="244"/>
                    <a:pt x="1" y="244"/>
                    <a:pt x="1" y="244"/>
                  </a:cubicBezTo>
                  <a:cubicBezTo>
                    <a:pt x="1" y="244"/>
                    <a:pt x="1" y="244"/>
                    <a:pt x="1" y="244"/>
                  </a:cubicBezTo>
                  <a:cubicBezTo>
                    <a:pt x="1" y="244"/>
                    <a:pt x="1" y="244"/>
                    <a:pt x="1" y="245"/>
                  </a:cubicBezTo>
                  <a:cubicBezTo>
                    <a:pt x="1" y="245"/>
                    <a:pt x="1" y="245"/>
                    <a:pt x="1" y="245"/>
                  </a:cubicBezTo>
                  <a:cubicBezTo>
                    <a:pt x="1" y="245"/>
                    <a:pt x="1" y="245"/>
                    <a:pt x="1" y="245"/>
                  </a:cubicBezTo>
                  <a:cubicBezTo>
                    <a:pt x="1" y="245"/>
                    <a:pt x="1" y="245"/>
                    <a:pt x="1" y="245"/>
                  </a:cubicBezTo>
                  <a:cubicBezTo>
                    <a:pt x="1" y="245"/>
                    <a:pt x="1" y="245"/>
                    <a:pt x="1" y="245"/>
                  </a:cubicBezTo>
                  <a:cubicBezTo>
                    <a:pt x="1" y="245"/>
                    <a:pt x="1" y="245"/>
                    <a:pt x="1" y="246"/>
                  </a:cubicBezTo>
                  <a:cubicBezTo>
                    <a:pt x="1" y="246"/>
                    <a:pt x="1" y="246"/>
                    <a:pt x="1" y="246"/>
                  </a:cubicBezTo>
                  <a:cubicBezTo>
                    <a:pt x="1" y="246"/>
                    <a:pt x="1" y="246"/>
                    <a:pt x="1" y="246"/>
                  </a:cubicBezTo>
                  <a:cubicBezTo>
                    <a:pt x="1" y="246"/>
                    <a:pt x="1" y="246"/>
                    <a:pt x="1" y="246"/>
                  </a:cubicBezTo>
                  <a:cubicBezTo>
                    <a:pt x="1" y="246"/>
                    <a:pt x="1" y="246"/>
                    <a:pt x="1" y="246"/>
                  </a:cubicBezTo>
                  <a:cubicBezTo>
                    <a:pt x="1" y="246"/>
                    <a:pt x="1" y="247"/>
                    <a:pt x="1" y="247"/>
                  </a:cubicBezTo>
                  <a:cubicBezTo>
                    <a:pt x="1" y="247"/>
                    <a:pt x="1" y="247"/>
                    <a:pt x="1" y="247"/>
                  </a:cubicBezTo>
                  <a:cubicBezTo>
                    <a:pt x="1" y="247"/>
                    <a:pt x="1" y="247"/>
                    <a:pt x="1" y="247"/>
                  </a:cubicBezTo>
                  <a:cubicBezTo>
                    <a:pt x="1" y="247"/>
                    <a:pt x="1" y="247"/>
                    <a:pt x="1" y="247"/>
                  </a:cubicBezTo>
                  <a:cubicBezTo>
                    <a:pt x="1" y="247"/>
                    <a:pt x="1" y="247"/>
                    <a:pt x="1" y="247"/>
                  </a:cubicBezTo>
                  <a:cubicBezTo>
                    <a:pt x="1" y="247"/>
                    <a:pt x="1" y="248"/>
                    <a:pt x="1" y="248"/>
                  </a:cubicBezTo>
                  <a:cubicBezTo>
                    <a:pt x="1" y="248"/>
                    <a:pt x="1" y="248"/>
                    <a:pt x="1" y="248"/>
                  </a:cubicBezTo>
                  <a:cubicBezTo>
                    <a:pt x="1" y="248"/>
                    <a:pt x="1" y="248"/>
                    <a:pt x="1" y="248"/>
                  </a:cubicBezTo>
                  <a:cubicBezTo>
                    <a:pt x="1" y="248"/>
                    <a:pt x="1" y="248"/>
                    <a:pt x="1" y="248"/>
                  </a:cubicBezTo>
                  <a:cubicBezTo>
                    <a:pt x="1" y="248"/>
                    <a:pt x="1" y="248"/>
                    <a:pt x="1" y="248"/>
                  </a:cubicBezTo>
                  <a:cubicBezTo>
                    <a:pt x="1" y="248"/>
                    <a:pt x="1" y="249"/>
                    <a:pt x="1" y="249"/>
                  </a:cubicBezTo>
                  <a:cubicBezTo>
                    <a:pt x="1" y="249"/>
                    <a:pt x="1" y="249"/>
                    <a:pt x="1" y="249"/>
                  </a:cubicBezTo>
                  <a:cubicBezTo>
                    <a:pt x="1" y="249"/>
                    <a:pt x="1" y="249"/>
                    <a:pt x="1" y="249"/>
                  </a:cubicBezTo>
                  <a:cubicBezTo>
                    <a:pt x="1" y="249"/>
                    <a:pt x="1" y="249"/>
                    <a:pt x="1" y="249"/>
                  </a:cubicBezTo>
                  <a:cubicBezTo>
                    <a:pt x="1" y="249"/>
                    <a:pt x="1" y="249"/>
                    <a:pt x="1" y="249"/>
                  </a:cubicBezTo>
                  <a:cubicBezTo>
                    <a:pt x="1" y="249"/>
                    <a:pt x="1" y="250"/>
                    <a:pt x="1" y="250"/>
                  </a:cubicBezTo>
                  <a:cubicBezTo>
                    <a:pt x="1" y="250"/>
                    <a:pt x="1" y="250"/>
                    <a:pt x="1" y="250"/>
                  </a:cubicBezTo>
                  <a:cubicBezTo>
                    <a:pt x="1" y="250"/>
                    <a:pt x="1" y="250"/>
                    <a:pt x="1" y="250"/>
                  </a:cubicBezTo>
                  <a:cubicBezTo>
                    <a:pt x="1" y="250"/>
                    <a:pt x="1" y="250"/>
                    <a:pt x="1" y="250"/>
                  </a:cubicBezTo>
                  <a:cubicBezTo>
                    <a:pt x="1" y="250"/>
                    <a:pt x="1" y="250"/>
                    <a:pt x="1" y="250"/>
                  </a:cubicBezTo>
                  <a:cubicBezTo>
                    <a:pt x="1" y="251"/>
                    <a:pt x="1" y="251"/>
                    <a:pt x="1" y="251"/>
                  </a:cubicBezTo>
                  <a:cubicBezTo>
                    <a:pt x="1" y="251"/>
                    <a:pt x="1" y="251"/>
                    <a:pt x="1" y="251"/>
                  </a:cubicBezTo>
                  <a:cubicBezTo>
                    <a:pt x="1" y="251"/>
                    <a:pt x="1" y="251"/>
                    <a:pt x="1" y="251"/>
                  </a:cubicBezTo>
                  <a:cubicBezTo>
                    <a:pt x="1" y="251"/>
                    <a:pt x="1" y="251"/>
                    <a:pt x="1" y="251"/>
                  </a:cubicBezTo>
                  <a:cubicBezTo>
                    <a:pt x="1" y="251"/>
                    <a:pt x="1" y="251"/>
                    <a:pt x="1" y="251"/>
                  </a:cubicBezTo>
                  <a:cubicBezTo>
                    <a:pt x="1" y="252"/>
                    <a:pt x="1" y="252"/>
                    <a:pt x="1" y="252"/>
                  </a:cubicBezTo>
                  <a:cubicBezTo>
                    <a:pt x="1" y="252"/>
                    <a:pt x="1" y="252"/>
                    <a:pt x="1" y="252"/>
                  </a:cubicBezTo>
                  <a:cubicBezTo>
                    <a:pt x="1" y="252"/>
                    <a:pt x="1" y="252"/>
                    <a:pt x="1" y="252"/>
                  </a:cubicBezTo>
                  <a:cubicBezTo>
                    <a:pt x="1" y="252"/>
                    <a:pt x="1" y="252"/>
                    <a:pt x="1" y="252"/>
                  </a:cubicBezTo>
                  <a:cubicBezTo>
                    <a:pt x="1" y="252"/>
                    <a:pt x="1" y="252"/>
                    <a:pt x="1" y="253"/>
                  </a:cubicBezTo>
                  <a:cubicBezTo>
                    <a:pt x="1" y="253"/>
                    <a:pt x="1" y="253"/>
                    <a:pt x="1" y="253"/>
                  </a:cubicBezTo>
                  <a:cubicBezTo>
                    <a:pt x="1" y="253"/>
                    <a:pt x="1" y="253"/>
                    <a:pt x="1" y="253"/>
                  </a:cubicBezTo>
                  <a:cubicBezTo>
                    <a:pt x="1" y="253"/>
                    <a:pt x="1" y="253"/>
                    <a:pt x="1" y="253"/>
                  </a:cubicBezTo>
                  <a:cubicBezTo>
                    <a:pt x="1" y="253"/>
                    <a:pt x="1" y="253"/>
                    <a:pt x="1" y="253"/>
                  </a:cubicBezTo>
                  <a:cubicBezTo>
                    <a:pt x="1" y="253"/>
                    <a:pt x="1" y="253"/>
                    <a:pt x="1" y="254"/>
                  </a:cubicBezTo>
                  <a:cubicBezTo>
                    <a:pt x="1" y="254"/>
                    <a:pt x="1" y="254"/>
                    <a:pt x="1" y="254"/>
                  </a:cubicBezTo>
                  <a:cubicBezTo>
                    <a:pt x="1" y="254"/>
                    <a:pt x="1" y="254"/>
                    <a:pt x="1" y="254"/>
                  </a:cubicBezTo>
                  <a:cubicBezTo>
                    <a:pt x="1" y="254"/>
                    <a:pt x="1" y="254"/>
                    <a:pt x="1" y="254"/>
                  </a:cubicBezTo>
                  <a:cubicBezTo>
                    <a:pt x="1" y="254"/>
                    <a:pt x="1" y="254"/>
                    <a:pt x="1" y="254"/>
                  </a:cubicBezTo>
                  <a:cubicBezTo>
                    <a:pt x="1" y="254"/>
                    <a:pt x="1" y="255"/>
                    <a:pt x="1" y="255"/>
                  </a:cubicBezTo>
                  <a:cubicBezTo>
                    <a:pt x="1" y="255"/>
                    <a:pt x="1" y="255"/>
                    <a:pt x="1" y="255"/>
                  </a:cubicBezTo>
                  <a:cubicBezTo>
                    <a:pt x="1" y="255"/>
                    <a:pt x="1" y="255"/>
                    <a:pt x="1" y="255"/>
                  </a:cubicBezTo>
                  <a:cubicBezTo>
                    <a:pt x="1" y="255"/>
                    <a:pt x="1" y="255"/>
                    <a:pt x="1" y="255"/>
                  </a:cubicBezTo>
                  <a:cubicBezTo>
                    <a:pt x="1" y="255"/>
                    <a:pt x="1" y="255"/>
                    <a:pt x="1" y="255"/>
                  </a:cubicBezTo>
                  <a:cubicBezTo>
                    <a:pt x="1" y="255"/>
                    <a:pt x="1" y="256"/>
                    <a:pt x="1" y="256"/>
                  </a:cubicBezTo>
                  <a:cubicBezTo>
                    <a:pt x="1" y="256"/>
                    <a:pt x="1" y="256"/>
                    <a:pt x="1" y="256"/>
                  </a:cubicBezTo>
                  <a:cubicBezTo>
                    <a:pt x="1" y="256"/>
                    <a:pt x="1" y="256"/>
                    <a:pt x="1" y="256"/>
                  </a:cubicBezTo>
                  <a:cubicBezTo>
                    <a:pt x="1" y="256"/>
                    <a:pt x="1" y="256"/>
                    <a:pt x="1" y="256"/>
                  </a:cubicBezTo>
                  <a:cubicBezTo>
                    <a:pt x="1" y="256"/>
                    <a:pt x="1" y="256"/>
                    <a:pt x="1" y="256"/>
                  </a:cubicBezTo>
                  <a:cubicBezTo>
                    <a:pt x="1" y="257"/>
                    <a:pt x="1" y="257"/>
                    <a:pt x="1" y="257"/>
                  </a:cubicBezTo>
                  <a:cubicBezTo>
                    <a:pt x="1" y="257"/>
                    <a:pt x="0" y="257"/>
                    <a:pt x="0" y="257"/>
                  </a:cubicBezTo>
                  <a:cubicBezTo>
                    <a:pt x="0" y="257"/>
                    <a:pt x="0" y="257"/>
                    <a:pt x="0" y="257"/>
                  </a:cubicBezTo>
                  <a:cubicBezTo>
                    <a:pt x="0" y="257"/>
                    <a:pt x="0" y="257"/>
                    <a:pt x="0" y="257"/>
                  </a:cubicBezTo>
                  <a:cubicBezTo>
                    <a:pt x="0" y="257"/>
                    <a:pt x="0" y="257"/>
                    <a:pt x="0" y="257"/>
                  </a:cubicBezTo>
                  <a:cubicBezTo>
                    <a:pt x="0" y="258"/>
                    <a:pt x="0" y="258"/>
                    <a:pt x="0" y="258"/>
                  </a:cubicBezTo>
                  <a:cubicBezTo>
                    <a:pt x="0" y="258"/>
                    <a:pt x="0" y="258"/>
                    <a:pt x="0" y="258"/>
                  </a:cubicBezTo>
                  <a:cubicBezTo>
                    <a:pt x="0" y="258"/>
                    <a:pt x="0" y="258"/>
                    <a:pt x="0" y="259"/>
                  </a:cubicBezTo>
                  <a:cubicBezTo>
                    <a:pt x="0" y="259"/>
                    <a:pt x="0" y="259"/>
                    <a:pt x="0" y="259"/>
                  </a:cubicBezTo>
                  <a:cubicBezTo>
                    <a:pt x="0" y="261"/>
                    <a:pt x="1" y="263"/>
                    <a:pt x="1" y="265"/>
                  </a:cubicBezTo>
                  <a:cubicBezTo>
                    <a:pt x="154" y="265"/>
                    <a:pt x="154" y="265"/>
                    <a:pt x="154" y="265"/>
                  </a:cubicBezTo>
                  <a:cubicBezTo>
                    <a:pt x="154" y="0"/>
                    <a:pt x="154" y="0"/>
                    <a:pt x="154" y="0"/>
                  </a:cubicBezTo>
                </a:path>
              </a:pathLst>
            </a:custGeom>
            <a:solidFill>
              <a:srgbClr val="EBE9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38"/>
            <p:cNvSpPr>
              <a:spLocks/>
            </p:cNvSpPr>
            <p:nvPr/>
          </p:nvSpPr>
          <p:spPr bwMode="auto">
            <a:xfrm>
              <a:off x="8877300" y="6132513"/>
              <a:ext cx="1093788" cy="415925"/>
            </a:xfrm>
            <a:custGeom>
              <a:avLst/>
              <a:gdLst>
                <a:gd name="T0" fmla="*/ 0 w 255"/>
                <a:gd name="T1" fmla="*/ 97 h 97"/>
                <a:gd name="T2" fmla="*/ 255 w 255"/>
                <a:gd name="T3" fmla="*/ 97 h 97"/>
                <a:gd name="T4" fmla="*/ 254 w 255"/>
                <a:gd name="T5" fmla="*/ 89 h 97"/>
                <a:gd name="T6" fmla="*/ 249 w 255"/>
                <a:gd name="T7" fmla="*/ 78 h 97"/>
                <a:gd name="T8" fmla="*/ 232 w 255"/>
                <a:gd name="T9" fmla="*/ 61 h 97"/>
                <a:gd name="T10" fmla="*/ 232 w 255"/>
                <a:gd name="T11" fmla="*/ 61 h 97"/>
                <a:gd name="T12" fmla="*/ 209 w 255"/>
                <a:gd name="T13" fmla="*/ 54 h 97"/>
                <a:gd name="T14" fmla="*/ 202 w 255"/>
                <a:gd name="T15" fmla="*/ 55 h 97"/>
                <a:gd name="T16" fmla="*/ 202 w 255"/>
                <a:gd name="T17" fmla="*/ 52 h 97"/>
                <a:gd name="T18" fmla="*/ 159 w 255"/>
                <a:gd name="T19" fmla="*/ 9 h 97"/>
                <a:gd name="T20" fmla="*/ 135 w 255"/>
                <a:gd name="T21" fmla="*/ 16 h 97"/>
                <a:gd name="T22" fmla="*/ 108 w 255"/>
                <a:gd name="T23" fmla="*/ 0 h 97"/>
                <a:gd name="T24" fmla="*/ 78 w 255"/>
                <a:gd name="T25" fmla="*/ 26 h 97"/>
                <a:gd name="T26" fmla="*/ 67 w 255"/>
                <a:gd name="T27" fmla="*/ 24 h 97"/>
                <a:gd name="T28" fmla="*/ 37 w 255"/>
                <a:gd name="T29" fmla="*/ 55 h 97"/>
                <a:gd name="T30" fmla="*/ 38 w 255"/>
                <a:gd name="T31" fmla="*/ 62 h 97"/>
                <a:gd name="T32" fmla="*/ 37 w 255"/>
                <a:gd name="T33" fmla="*/ 62 h 97"/>
                <a:gd name="T34" fmla="*/ 0 w 255"/>
                <a:gd name="T35" fmla="*/ 97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55" h="97">
                  <a:moveTo>
                    <a:pt x="0" y="97"/>
                  </a:moveTo>
                  <a:cubicBezTo>
                    <a:pt x="255" y="97"/>
                    <a:pt x="255" y="97"/>
                    <a:pt x="255" y="97"/>
                  </a:cubicBezTo>
                  <a:cubicBezTo>
                    <a:pt x="255" y="94"/>
                    <a:pt x="254" y="91"/>
                    <a:pt x="254" y="89"/>
                  </a:cubicBezTo>
                  <a:cubicBezTo>
                    <a:pt x="252" y="85"/>
                    <a:pt x="251" y="81"/>
                    <a:pt x="249" y="78"/>
                  </a:cubicBezTo>
                  <a:cubicBezTo>
                    <a:pt x="245" y="71"/>
                    <a:pt x="239" y="65"/>
                    <a:pt x="232" y="61"/>
                  </a:cubicBezTo>
                  <a:cubicBezTo>
                    <a:pt x="232" y="61"/>
                    <a:pt x="232" y="61"/>
                    <a:pt x="232" y="61"/>
                  </a:cubicBezTo>
                  <a:cubicBezTo>
                    <a:pt x="225" y="57"/>
                    <a:pt x="217" y="54"/>
                    <a:pt x="209" y="54"/>
                  </a:cubicBezTo>
                  <a:cubicBezTo>
                    <a:pt x="206" y="55"/>
                    <a:pt x="204" y="55"/>
                    <a:pt x="202" y="55"/>
                  </a:cubicBezTo>
                  <a:cubicBezTo>
                    <a:pt x="202" y="54"/>
                    <a:pt x="202" y="53"/>
                    <a:pt x="202" y="52"/>
                  </a:cubicBezTo>
                  <a:cubicBezTo>
                    <a:pt x="202" y="29"/>
                    <a:pt x="182" y="9"/>
                    <a:pt x="159" y="9"/>
                  </a:cubicBezTo>
                  <a:cubicBezTo>
                    <a:pt x="150" y="9"/>
                    <a:pt x="142" y="12"/>
                    <a:pt x="135" y="16"/>
                  </a:cubicBezTo>
                  <a:cubicBezTo>
                    <a:pt x="130" y="7"/>
                    <a:pt x="121" y="0"/>
                    <a:pt x="108" y="0"/>
                  </a:cubicBezTo>
                  <a:cubicBezTo>
                    <a:pt x="90" y="0"/>
                    <a:pt x="80" y="12"/>
                    <a:pt x="78" y="26"/>
                  </a:cubicBezTo>
                  <a:cubicBezTo>
                    <a:pt x="74" y="25"/>
                    <a:pt x="71" y="24"/>
                    <a:pt x="67" y="24"/>
                  </a:cubicBezTo>
                  <a:cubicBezTo>
                    <a:pt x="50" y="24"/>
                    <a:pt x="37" y="38"/>
                    <a:pt x="37" y="55"/>
                  </a:cubicBezTo>
                  <a:cubicBezTo>
                    <a:pt x="37" y="57"/>
                    <a:pt x="37" y="60"/>
                    <a:pt x="38" y="62"/>
                  </a:cubicBezTo>
                  <a:cubicBezTo>
                    <a:pt x="37" y="62"/>
                    <a:pt x="37" y="62"/>
                    <a:pt x="37" y="62"/>
                  </a:cubicBezTo>
                  <a:cubicBezTo>
                    <a:pt x="18" y="62"/>
                    <a:pt x="1" y="78"/>
                    <a:pt x="0" y="97"/>
                  </a:cubicBezTo>
                </a:path>
              </a:pathLst>
            </a:custGeom>
            <a:solidFill>
              <a:srgbClr val="F7D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39"/>
            <p:cNvSpPr>
              <a:spLocks/>
            </p:cNvSpPr>
            <p:nvPr/>
          </p:nvSpPr>
          <p:spPr bwMode="auto">
            <a:xfrm>
              <a:off x="9426575" y="6167438"/>
              <a:ext cx="544513" cy="381000"/>
            </a:xfrm>
            <a:custGeom>
              <a:avLst/>
              <a:gdLst>
                <a:gd name="T0" fmla="*/ 0 w 127"/>
                <a:gd name="T1" fmla="*/ 0 h 89"/>
                <a:gd name="T2" fmla="*/ 0 w 127"/>
                <a:gd name="T3" fmla="*/ 89 h 89"/>
                <a:gd name="T4" fmla="*/ 127 w 127"/>
                <a:gd name="T5" fmla="*/ 89 h 89"/>
                <a:gd name="T6" fmla="*/ 126 w 127"/>
                <a:gd name="T7" fmla="*/ 81 h 89"/>
                <a:gd name="T8" fmla="*/ 121 w 127"/>
                <a:gd name="T9" fmla="*/ 70 h 89"/>
                <a:gd name="T10" fmla="*/ 104 w 127"/>
                <a:gd name="T11" fmla="*/ 53 h 89"/>
                <a:gd name="T12" fmla="*/ 104 w 127"/>
                <a:gd name="T13" fmla="*/ 53 h 89"/>
                <a:gd name="T14" fmla="*/ 81 w 127"/>
                <a:gd name="T15" fmla="*/ 46 h 89"/>
                <a:gd name="T16" fmla="*/ 74 w 127"/>
                <a:gd name="T17" fmla="*/ 47 h 89"/>
                <a:gd name="T18" fmla="*/ 74 w 127"/>
                <a:gd name="T19" fmla="*/ 47 h 89"/>
                <a:gd name="T20" fmla="*/ 74 w 127"/>
                <a:gd name="T21" fmla="*/ 47 h 89"/>
                <a:gd name="T22" fmla="*/ 74 w 127"/>
                <a:gd name="T23" fmla="*/ 44 h 89"/>
                <a:gd name="T24" fmla="*/ 31 w 127"/>
                <a:gd name="T25" fmla="*/ 1 h 89"/>
                <a:gd name="T26" fmla="*/ 7 w 127"/>
                <a:gd name="T27" fmla="*/ 8 h 89"/>
                <a:gd name="T28" fmla="*/ 7 w 127"/>
                <a:gd name="T29" fmla="*/ 8 h 89"/>
                <a:gd name="T30" fmla="*/ 7 w 127"/>
                <a:gd name="T31" fmla="*/ 8 h 89"/>
                <a:gd name="T32" fmla="*/ 7 w 127"/>
                <a:gd name="T33" fmla="*/ 8 h 89"/>
                <a:gd name="T34" fmla="*/ 0 w 127"/>
                <a:gd name="T35" fmla="*/ 0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27" h="89">
                  <a:moveTo>
                    <a:pt x="0" y="0"/>
                  </a:moveTo>
                  <a:cubicBezTo>
                    <a:pt x="0" y="89"/>
                    <a:pt x="0" y="89"/>
                    <a:pt x="0" y="89"/>
                  </a:cubicBezTo>
                  <a:cubicBezTo>
                    <a:pt x="127" y="89"/>
                    <a:pt x="127" y="89"/>
                    <a:pt x="127" y="89"/>
                  </a:cubicBezTo>
                  <a:cubicBezTo>
                    <a:pt x="127" y="86"/>
                    <a:pt x="126" y="83"/>
                    <a:pt x="126" y="81"/>
                  </a:cubicBezTo>
                  <a:cubicBezTo>
                    <a:pt x="124" y="77"/>
                    <a:pt x="123" y="73"/>
                    <a:pt x="121" y="70"/>
                  </a:cubicBezTo>
                  <a:cubicBezTo>
                    <a:pt x="117" y="63"/>
                    <a:pt x="111" y="57"/>
                    <a:pt x="104" y="53"/>
                  </a:cubicBezTo>
                  <a:cubicBezTo>
                    <a:pt x="104" y="53"/>
                    <a:pt x="104" y="53"/>
                    <a:pt x="104" y="53"/>
                  </a:cubicBezTo>
                  <a:cubicBezTo>
                    <a:pt x="97" y="49"/>
                    <a:pt x="89" y="46"/>
                    <a:pt x="81" y="46"/>
                  </a:cubicBezTo>
                  <a:cubicBezTo>
                    <a:pt x="78" y="47"/>
                    <a:pt x="76" y="47"/>
                    <a:pt x="74" y="47"/>
                  </a:cubicBezTo>
                  <a:cubicBezTo>
                    <a:pt x="74" y="47"/>
                    <a:pt x="74" y="47"/>
                    <a:pt x="74" y="47"/>
                  </a:cubicBezTo>
                  <a:cubicBezTo>
                    <a:pt x="74" y="47"/>
                    <a:pt x="74" y="47"/>
                    <a:pt x="74" y="47"/>
                  </a:cubicBezTo>
                  <a:cubicBezTo>
                    <a:pt x="74" y="46"/>
                    <a:pt x="74" y="45"/>
                    <a:pt x="74" y="44"/>
                  </a:cubicBezTo>
                  <a:cubicBezTo>
                    <a:pt x="74" y="21"/>
                    <a:pt x="54" y="1"/>
                    <a:pt x="31" y="1"/>
                  </a:cubicBezTo>
                  <a:cubicBezTo>
                    <a:pt x="22" y="1"/>
                    <a:pt x="14" y="4"/>
                    <a:pt x="7" y="8"/>
                  </a:cubicBezTo>
                  <a:cubicBezTo>
                    <a:pt x="7" y="8"/>
                    <a:pt x="7" y="8"/>
                    <a:pt x="7" y="8"/>
                  </a:cubicBezTo>
                  <a:cubicBezTo>
                    <a:pt x="7" y="8"/>
                    <a:pt x="7" y="8"/>
                    <a:pt x="7" y="8"/>
                  </a:cubicBezTo>
                  <a:cubicBezTo>
                    <a:pt x="7" y="8"/>
                    <a:pt x="7" y="8"/>
                    <a:pt x="7" y="8"/>
                  </a:cubicBezTo>
                  <a:cubicBezTo>
                    <a:pt x="5" y="5"/>
                    <a:pt x="3" y="2"/>
                    <a:pt x="0" y="0"/>
                  </a:cubicBezTo>
                </a:path>
              </a:pathLst>
            </a:custGeom>
            <a:solidFill>
              <a:srgbClr val="F9DA3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40"/>
            <p:cNvSpPr>
              <a:spLocks/>
            </p:cNvSpPr>
            <p:nvPr/>
          </p:nvSpPr>
          <p:spPr bwMode="auto">
            <a:xfrm>
              <a:off x="9061450" y="6369050"/>
              <a:ext cx="120650" cy="93663"/>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41"/>
            <p:cNvSpPr>
              <a:spLocks/>
            </p:cNvSpPr>
            <p:nvPr/>
          </p:nvSpPr>
          <p:spPr bwMode="auto">
            <a:xfrm>
              <a:off x="9250363" y="6223000"/>
              <a:ext cx="138113" cy="107950"/>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42"/>
            <p:cNvSpPr>
              <a:spLocks/>
            </p:cNvSpPr>
            <p:nvPr/>
          </p:nvSpPr>
          <p:spPr bwMode="auto">
            <a:xfrm>
              <a:off x="9302750" y="6381750"/>
              <a:ext cx="136525" cy="107950"/>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43"/>
            <p:cNvSpPr>
              <a:spLocks/>
            </p:cNvSpPr>
            <p:nvPr/>
          </p:nvSpPr>
          <p:spPr bwMode="auto">
            <a:xfrm>
              <a:off x="9491663" y="6270625"/>
              <a:ext cx="119063" cy="93663"/>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44"/>
            <p:cNvSpPr>
              <a:spLocks/>
            </p:cNvSpPr>
            <p:nvPr/>
          </p:nvSpPr>
          <p:spPr bwMode="auto">
            <a:xfrm>
              <a:off x="9628188" y="6389688"/>
              <a:ext cx="120650" cy="95250"/>
            </a:xfrm>
            <a:custGeom>
              <a:avLst/>
              <a:gdLst>
                <a:gd name="T0" fmla="*/ 16 w 28"/>
                <a:gd name="T1" fmla="*/ 0 h 22"/>
                <a:gd name="T2" fmla="*/ 16 w 28"/>
                <a:gd name="T3" fmla="*/ 22 h 22"/>
                <a:gd name="T4" fmla="*/ 16 w 28"/>
                <a:gd name="T5" fmla="*/ 0 h 22"/>
              </a:gdLst>
              <a:ahLst/>
              <a:cxnLst>
                <a:cxn ang="0">
                  <a:pos x="T0" y="T1"/>
                </a:cxn>
                <a:cxn ang="0">
                  <a:pos x="T2" y="T3"/>
                </a:cxn>
                <a:cxn ang="0">
                  <a:pos x="T4" y="T5"/>
                </a:cxn>
              </a:cxnLst>
              <a:rect l="0" t="0" r="r" b="b"/>
              <a:pathLst>
                <a:path w="28" h="22">
                  <a:moveTo>
                    <a:pt x="16" y="0"/>
                  </a:moveTo>
                  <a:cubicBezTo>
                    <a:pt x="0" y="0"/>
                    <a:pt x="0" y="22"/>
                    <a:pt x="16" y="22"/>
                  </a:cubicBezTo>
                  <a:cubicBezTo>
                    <a:pt x="28" y="22"/>
                    <a:pt x="28" y="0"/>
                    <a:pt x="16" y="0"/>
                  </a:cubicBezTo>
                  <a:close/>
                </a:path>
              </a:pathLst>
            </a:custGeom>
            <a:solidFill>
              <a:srgbClr val="FFA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45"/>
            <p:cNvSpPr>
              <a:spLocks/>
            </p:cNvSpPr>
            <p:nvPr/>
          </p:nvSpPr>
          <p:spPr bwMode="auto">
            <a:xfrm>
              <a:off x="3789363" y="6081713"/>
              <a:ext cx="974725" cy="471488"/>
            </a:xfrm>
            <a:custGeom>
              <a:avLst/>
              <a:gdLst>
                <a:gd name="T0" fmla="*/ 226 w 227"/>
                <a:gd name="T1" fmla="*/ 110 h 110"/>
                <a:gd name="T2" fmla="*/ 227 w 227"/>
                <a:gd name="T3" fmla="*/ 97 h 110"/>
                <a:gd name="T4" fmla="*/ 170 w 227"/>
                <a:gd name="T5" fmla="*/ 40 h 110"/>
                <a:gd name="T6" fmla="*/ 165 w 227"/>
                <a:gd name="T7" fmla="*/ 40 h 110"/>
                <a:gd name="T8" fmla="*/ 115 w 227"/>
                <a:gd name="T9" fmla="*/ 0 h 110"/>
                <a:gd name="T10" fmla="*/ 63 w 227"/>
                <a:gd name="T11" fmla="*/ 51 h 110"/>
                <a:gd name="T12" fmla="*/ 49 w 227"/>
                <a:gd name="T13" fmla="*/ 49 h 110"/>
                <a:gd name="T14" fmla="*/ 0 w 227"/>
                <a:gd name="T15" fmla="*/ 99 h 110"/>
                <a:gd name="T16" fmla="*/ 1 w 227"/>
                <a:gd name="T17" fmla="*/ 110 h 110"/>
                <a:gd name="T18" fmla="*/ 226 w 227"/>
                <a:gd name="T19" fmla="*/ 110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7" h="110">
                  <a:moveTo>
                    <a:pt x="226" y="110"/>
                  </a:moveTo>
                  <a:cubicBezTo>
                    <a:pt x="227" y="106"/>
                    <a:pt x="227" y="102"/>
                    <a:pt x="227" y="97"/>
                  </a:cubicBezTo>
                  <a:cubicBezTo>
                    <a:pt x="227" y="66"/>
                    <a:pt x="201" y="39"/>
                    <a:pt x="170" y="40"/>
                  </a:cubicBezTo>
                  <a:cubicBezTo>
                    <a:pt x="168" y="40"/>
                    <a:pt x="166" y="40"/>
                    <a:pt x="165" y="40"/>
                  </a:cubicBezTo>
                  <a:cubicBezTo>
                    <a:pt x="159" y="17"/>
                    <a:pt x="139" y="0"/>
                    <a:pt x="115" y="0"/>
                  </a:cubicBezTo>
                  <a:cubicBezTo>
                    <a:pt x="87" y="0"/>
                    <a:pt x="64" y="24"/>
                    <a:pt x="63" y="51"/>
                  </a:cubicBezTo>
                  <a:cubicBezTo>
                    <a:pt x="59" y="50"/>
                    <a:pt x="54" y="49"/>
                    <a:pt x="49" y="49"/>
                  </a:cubicBezTo>
                  <a:cubicBezTo>
                    <a:pt x="23" y="49"/>
                    <a:pt x="0" y="72"/>
                    <a:pt x="0" y="99"/>
                  </a:cubicBezTo>
                  <a:cubicBezTo>
                    <a:pt x="0" y="102"/>
                    <a:pt x="1" y="106"/>
                    <a:pt x="1" y="110"/>
                  </a:cubicBezTo>
                  <a:cubicBezTo>
                    <a:pt x="226" y="110"/>
                    <a:pt x="226" y="110"/>
                    <a:pt x="226" y="110"/>
                  </a:cubicBezTo>
                </a:path>
              </a:pathLst>
            </a:custGeom>
            <a:solidFill>
              <a:srgbClr val="FFC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46"/>
            <p:cNvSpPr>
              <a:spLocks/>
            </p:cNvSpPr>
            <p:nvPr/>
          </p:nvSpPr>
          <p:spPr bwMode="auto">
            <a:xfrm>
              <a:off x="3879850" y="6376988"/>
              <a:ext cx="136525" cy="107950"/>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47"/>
            <p:cNvSpPr>
              <a:spLocks/>
            </p:cNvSpPr>
            <p:nvPr/>
          </p:nvSpPr>
          <p:spPr bwMode="auto">
            <a:xfrm>
              <a:off x="4114800" y="6369050"/>
              <a:ext cx="120650" cy="133350"/>
            </a:xfrm>
            <a:custGeom>
              <a:avLst/>
              <a:gdLst>
                <a:gd name="T0" fmla="*/ 25 w 28"/>
                <a:gd name="T1" fmla="*/ 7 h 31"/>
                <a:gd name="T2" fmla="*/ 11 w 28"/>
                <a:gd name="T3" fmla="*/ 2 h 31"/>
                <a:gd name="T4" fmla="*/ 5 w 28"/>
                <a:gd name="T5" fmla="*/ 5 h 31"/>
                <a:gd name="T6" fmla="*/ 1 w 28"/>
                <a:gd name="T7" fmla="*/ 18 h 31"/>
                <a:gd name="T8" fmla="*/ 23 w 28"/>
                <a:gd name="T9" fmla="*/ 24 h 31"/>
                <a:gd name="T10" fmla="*/ 25 w 28"/>
                <a:gd name="T11" fmla="*/ 7 h 31"/>
              </a:gdLst>
              <a:ahLst/>
              <a:cxnLst>
                <a:cxn ang="0">
                  <a:pos x="T0" y="T1"/>
                </a:cxn>
                <a:cxn ang="0">
                  <a:pos x="T2" y="T3"/>
                </a:cxn>
                <a:cxn ang="0">
                  <a:pos x="T4" y="T5"/>
                </a:cxn>
                <a:cxn ang="0">
                  <a:pos x="T6" y="T7"/>
                </a:cxn>
                <a:cxn ang="0">
                  <a:pos x="T8" y="T9"/>
                </a:cxn>
                <a:cxn ang="0">
                  <a:pos x="T10" y="T11"/>
                </a:cxn>
              </a:cxnLst>
              <a:rect l="0" t="0" r="r" b="b"/>
              <a:pathLst>
                <a:path w="28" h="31">
                  <a:moveTo>
                    <a:pt x="25" y="7"/>
                  </a:moveTo>
                  <a:cubicBezTo>
                    <a:pt x="23" y="1"/>
                    <a:pt x="16" y="0"/>
                    <a:pt x="11" y="2"/>
                  </a:cubicBezTo>
                  <a:cubicBezTo>
                    <a:pt x="8" y="2"/>
                    <a:pt x="6" y="3"/>
                    <a:pt x="5" y="5"/>
                  </a:cubicBezTo>
                  <a:cubicBezTo>
                    <a:pt x="1" y="9"/>
                    <a:pt x="0" y="13"/>
                    <a:pt x="1" y="18"/>
                  </a:cubicBezTo>
                  <a:cubicBezTo>
                    <a:pt x="4" y="27"/>
                    <a:pt x="16" y="31"/>
                    <a:pt x="23" y="24"/>
                  </a:cubicBezTo>
                  <a:cubicBezTo>
                    <a:pt x="28" y="19"/>
                    <a:pt x="28" y="13"/>
                    <a:pt x="25" y="7"/>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48"/>
            <p:cNvSpPr>
              <a:spLocks/>
            </p:cNvSpPr>
            <p:nvPr/>
          </p:nvSpPr>
          <p:spPr bwMode="auto">
            <a:xfrm>
              <a:off x="4137025" y="6215063"/>
              <a:ext cx="153988" cy="119063"/>
            </a:xfrm>
            <a:custGeom>
              <a:avLst/>
              <a:gdLst>
                <a:gd name="T0" fmla="*/ 20 w 36"/>
                <a:gd name="T1" fmla="*/ 0 h 28"/>
                <a:gd name="T2" fmla="*/ 20 w 36"/>
                <a:gd name="T3" fmla="*/ 28 h 28"/>
                <a:gd name="T4" fmla="*/ 20 w 36"/>
                <a:gd name="T5" fmla="*/ 0 h 28"/>
              </a:gdLst>
              <a:ahLst/>
              <a:cxnLst>
                <a:cxn ang="0">
                  <a:pos x="T0" y="T1"/>
                </a:cxn>
                <a:cxn ang="0">
                  <a:pos x="T2" y="T3"/>
                </a:cxn>
                <a:cxn ang="0">
                  <a:pos x="T4" y="T5"/>
                </a:cxn>
              </a:cxnLst>
              <a:rect l="0" t="0" r="r" b="b"/>
              <a:pathLst>
                <a:path w="36" h="28">
                  <a:moveTo>
                    <a:pt x="20" y="0"/>
                  </a:moveTo>
                  <a:cubicBezTo>
                    <a:pt x="0" y="0"/>
                    <a:pt x="0" y="28"/>
                    <a:pt x="20" y="28"/>
                  </a:cubicBezTo>
                  <a:cubicBezTo>
                    <a:pt x="36" y="28"/>
                    <a:pt x="36" y="0"/>
                    <a:pt x="20" y="0"/>
                  </a:cubicBezTo>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49"/>
            <p:cNvSpPr>
              <a:spLocks/>
            </p:cNvSpPr>
            <p:nvPr/>
          </p:nvSpPr>
          <p:spPr bwMode="auto">
            <a:xfrm>
              <a:off x="4346575" y="6343650"/>
              <a:ext cx="115888" cy="128588"/>
            </a:xfrm>
            <a:custGeom>
              <a:avLst/>
              <a:gdLst>
                <a:gd name="T0" fmla="*/ 24 w 27"/>
                <a:gd name="T1" fmla="*/ 6 h 30"/>
                <a:gd name="T2" fmla="*/ 20 w 27"/>
                <a:gd name="T3" fmla="*/ 3 h 30"/>
                <a:gd name="T4" fmla="*/ 7 w 27"/>
                <a:gd name="T5" fmla="*/ 3 h 30"/>
                <a:gd name="T6" fmla="*/ 2 w 27"/>
                <a:gd name="T7" fmla="*/ 8 h 30"/>
                <a:gd name="T8" fmla="*/ 0 w 27"/>
                <a:gd name="T9" fmla="*/ 15 h 30"/>
                <a:gd name="T10" fmla="*/ 10 w 27"/>
                <a:gd name="T11" fmla="*/ 28 h 30"/>
                <a:gd name="T12" fmla="*/ 26 w 27"/>
                <a:gd name="T13" fmla="*/ 22 h 30"/>
                <a:gd name="T14" fmla="*/ 27 w 27"/>
                <a:gd name="T15" fmla="*/ 15 h 30"/>
                <a:gd name="T16" fmla="*/ 24 w 27"/>
                <a:gd name="T17" fmla="*/ 6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7" h="30">
                  <a:moveTo>
                    <a:pt x="24" y="6"/>
                  </a:moveTo>
                  <a:cubicBezTo>
                    <a:pt x="23" y="5"/>
                    <a:pt x="22" y="3"/>
                    <a:pt x="20" y="3"/>
                  </a:cubicBezTo>
                  <a:cubicBezTo>
                    <a:pt x="16" y="0"/>
                    <a:pt x="11" y="0"/>
                    <a:pt x="7" y="3"/>
                  </a:cubicBezTo>
                  <a:cubicBezTo>
                    <a:pt x="4" y="4"/>
                    <a:pt x="3" y="6"/>
                    <a:pt x="2" y="8"/>
                  </a:cubicBezTo>
                  <a:cubicBezTo>
                    <a:pt x="0" y="10"/>
                    <a:pt x="0" y="12"/>
                    <a:pt x="0" y="15"/>
                  </a:cubicBezTo>
                  <a:cubicBezTo>
                    <a:pt x="0" y="21"/>
                    <a:pt x="4" y="27"/>
                    <a:pt x="10" y="28"/>
                  </a:cubicBezTo>
                  <a:cubicBezTo>
                    <a:pt x="16" y="30"/>
                    <a:pt x="22" y="27"/>
                    <a:pt x="26" y="22"/>
                  </a:cubicBezTo>
                  <a:cubicBezTo>
                    <a:pt x="27" y="20"/>
                    <a:pt x="27" y="17"/>
                    <a:pt x="27" y="15"/>
                  </a:cubicBezTo>
                  <a:cubicBezTo>
                    <a:pt x="27" y="12"/>
                    <a:pt x="26" y="9"/>
                    <a:pt x="24" y="6"/>
                  </a:cubicBezTo>
                  <a:close/>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50"/>
            <p:cNvSpPr>
              <a:spLocks/>
            </p:cNvSpPr>
            <p:nvPr/>
          </p:nvSpPr>
          <p:spPr bwMode="auto">
            <a:xfrm>
              <a:off x="4514850" y="6373813"/>
              <a:ext cx="153988" cy="115888"/>
            </a:xfrm>
            <a:custGeom>
              <a:avLst/>
              <a:gdLst>
                <a:gd name="T0" fmla="*/ 16 w 36"/>
                <a:gd name="T1" fmla="*/ 0 h 27"/>
                <a:gd name="T2" fmla="*/ 16 w 36"/>
                <a:gd name="T3" fmla="*/ 27 h 27"/>
                <a:gd name="T4" fmla="*/ 16 w 36"/>
                <a:gd name="T5" fmla="*/ 0 h 27"/>
              </a:gdLst>
              <a:ahLst/>
              <a:cxnLst>
                <a:cxn ang="0">
                  <a:pos x="T0" y="T1"/>
                </a:cxn>
                <a:cxn ang="0">
                  <a:pos x="T2" y="T3"/>
                </a:cxn>
                <a:cxn ang="0">
                  <a:pos x="T4" y="T5"/>
                </a:cxn>
              </a:cxnLst>
              <a:rect l="0" t="0" r="r" b="b"/>
              <a:pathLst>
                <a:path w="36" h="27">
                  <a:moveTo>
                    <a:pt x="16" y="0"/>
                  </a:moveTo>
                  <a:cubicBezTo>
                    <a:pt x="0" y="0"/>
                    <a:pt x="0" y="27"/>
                    <a:pt x="16" y="27"/>
                  </a:cubicBezTo>
                  <a:cubicBezTo>
                    <a:pt x="36" y="27"/>
                    <a:pt x="36" y="0"/>
                    <a:pt x="16" y="0"/>
                  </a:cubicBezTo>
                  <a:close/>
                </a:path>
              </a:pathLst>
            </a:custGeom>
            <a:solidFill>
              <a:srgbClr val="FF7C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51"/>
            <p:cNvSpPr>
              <a:spLocks noEditPoints="1"/>
            </p:cNvSpPr>
            <p:nvPr/>
          </p:nvSpPr>
          <p:spPr bwMode="auto">
            <a:xfrm>
              <a:off x="3789363" y="6291263"/>
              <a:ext cx="269875" cy="214313"/>
            </a:xfrm>
            <a:custGeom>
              <a:avLst/>
              <a:gdLst>
                <a:gd name="T0" fmla="*/ 63 w 63"/>
                <a:gd name="T1" fmla="*/ 2 h 50"/>
                <a:gd name="T2" fmla="*/ 63 w 63"/>
                <a:gd name="T3" fmla="*/ 2 h 50"/>
                <a:gd name="T4" fmla="*/ 63 w 63"/>
                <a:gd name="T5" fmla="*/ 2 h 50"/>
                <a:gd name="T6" fmla="*/ 63 w 63"/>
                <a:gd name="T7" fmla="*/ 2 h 50"/>
                <a:gd name="T8" fmla="*/ 63 w 63"/>
                <a:gd name="T9" fmla="*/ 2 h 50"/>
                <a:gd name="T10" fmla="*/ 63 w 63"/>
                <a:gd name="T11" fmla="*/ 2 h 50"/>
                <a:gd name="T12" fmla="*/ 63 w 63"/>
                <a:gd name="T13" fmla="*/ 2 h 50"/>
                <a:gd name="T14" fmla="*/ 63 w 63"/>
                <a:gd name="T15" fmla="*/ 2 h 50"/>
                <a:gd name="T16" fmla="*/ 63 w 63"/>
                <a:gd name="T17" fmla="*/ 2 h 50"/>
                <a:gd name="T18" fmla="*/ 63 w 63"/>
                <a:gd name="T19" fmla="*/ 2 h 50"/>
                <a:gd name="T20" fmla="*/ 63 w 63"/>
                <a:gd name="T21" fmla="*/ 2 h 50"/>
                <a:gd name="T22" fmla="*/ 63 w 63"/>
                <a:gd name="T23" fmla="*/ 2 h 50"/>
                <a:gd name="T24" fmla="*/ 63 w 63"/>
                <a:gd name="T25" fmla="*/ 1 h 50"/>
                <a:gd name="T26" fmla="*/ 63 w 63"/>
                <a:gd name="T27" fmla="*/ 2 h 50"/>
                <a:gd name="T28" fmla="*/ 63 w 63"/>
                <a:gd name="T29" fmla="*/ 1 h 50"/>
                <a:gd name="T30" fmla="*/ 63 w 63"/>
                <a:gd name="T31" fmla="*/ 1 h 50"/>
                <a:gd name="T32" fmla="*/ 63 w 63"/>
                <a:gd name="T33" fmla="*/ 1 h 50"/>
                <a:gd name="T34" fmla="*/ 63 w 63"/>
                <a:gd name="T35" fmla="*/ 1 h 50"/>
                <a:gd name="T36" fmla="*/ 63 w 63"/>
                <a:gd name="T37" fmla="*/ 1 h 50"/>
                <a:gd name="T38" fmla="*/ 63 w 63"/>
                <a:gd name="T39" fmla="*/ 1 h 50"/>
                <a:gd name="T40" fmla="*/ 63 w 63"/>
                <a:gd name="T41" fmla="*/ 1 h 50"/>
                <a:gd name="T42" fmla="*/ 63 w 63"/>
                <a:gd name="T43" fmla="*/ 1 h 50"/>
                <a:gd name="T44" fmla="*/ 63 w 63"/>
                <a:gd name="T45" fmla="*/ 1 h 50"/>
                <a:gd name="T46" fmla="*/ 63 w 63"/>
                <a:gd name="T47" fmla="*/ 1 h 50"/>
                <a:gd name="T48" fmla="*/ 63 w 63"/>
                <a:gd name="T49" fmla="*/ 1 h 50"/>
                <a:gd name="T50" fmla="*/ 63 w 63"/>
                <a:gd name="T51" fmla="*/ 1 h 50"/>
                <a:gd name="T52" fmla="*/ 63 w 63"/>
                <a:gd name="T53" fmla="*/ 1 h 50"/>
                <a:gd name="T54" fmla="*/ 63 w 63"/>
                <a:gd name="T55" fmla="*/ 1 h 50"/>
                <a:gd name="T56" fmla="*/ 63 w 63"/>
                <a:gd name="T57" fmla="*/ 1 h 50"/>
                <a:gd name="T58" fmla="*/ 63 w 63"/>
                <a:gd name="T59" fmla="*/ 1 h 50"/>
                <a:gd name="T60" fmla="*/ 63 w 63"/>
                <a:gd name="T61" fmla="*/ 0 h 50"/>
                <a:gd name="T62" fmla="*/ 63 w 63"/>
                <a:gd name="T63" fmla="*/ 1 h 50"/>
                <a:gd name="T64" fmla="*/ 63 w 63"/>
                <a:gd name="T65" fmla="*/ 0 h 50"/>
                <a:gd name="T66" fmla="*/ 63 w 63"/>
                <a:gd name="T67" fmla="*/ 0 h 50"/>
                <a:gd name="T68" fmla="*/ 63 w 63"/>
                <a:gd name="T69" fmla="*/ 0 h 50"/>
                <a:gd name="T70" fmla="*/ 63 w 63"/>
                <a:gd name="T71" fmla="*/ 0 h 50"/>
                <a:gd name="T72" fmla="*/ 49 w 63"/>
                <a:gd name="T73" fmla="*/ 0 h 50"/>
                <a:gd name="T74" fmla="*/ 0 w 63"/>
                <a:gd name="T75" fmla="*/ 50 h 50"/>
                <a:gd name="T76" fmla="*/ 0 w 63"/>
                <a:gd name="T77" fmla="*/ 50 h 50"/>
                <a:gd name="T78" fmla="*/ 49 w 63"/>
                <a:gd name="T79" fmla="*/ 0 h 50"/>
                <a:gd name="T80" fmla="*/ 63 w 63"/>
                <a:gd name="T81" fmla="*/ 2 h 50"/>
                <a:gd name="T82" fmla="*/ 63 w 63"/>
                <a:gd name="T83" fmla="*/ 2 h 50"/>
                <a:gd name="T84" fmla="*/ 63 w 63"/>
                <a:gd name="T85" fmla="*/ 2 h 50"/>
                <a:gd name="T86" fmla="*/ 49 w 63"/>
                <a:gd name="T87" fmla="*/ 0 h 50"/>
                <a:gd name="T88" fmla="*/ 63 w 63"/>
                <a:gd name="T89" fmla="*/ 0 h 50"/>
                <a:gd name="T90" fmla="*/ 63 w 63"/>
                <a:gd name="T91" fmla="*/ 0 h 50"/>
                <a:gd name="T92" fmla="*/ 63 w 63"/>
                <a:gd name="T93" fmla="*/ 0 h 50"/>
                <a:gd name="T94" fmla="*/ 63 w 63"/>
                <a:gd name="T95" fmla="*/ 0 h 50"/>
                <a:gd name="T96" fmla="*/ 63 w 63"/>
                <a:gd name="T97" fmla="*/ 0 h 50"/>
                <a:gd name="T98" fmla="*/ 63 w 63"/>
                <a:gd name="T99" fmla="*/ 0 h 50"/>
                <a:gd name="T100" fmla="*/ 63 w 63"/>
                <a:gd name="T101" fmla="*/ 0 h 50"/>
                <a:gd name="T102" fmla="*/ 63 w 63"/>
                <a:gd name="T103" fmla="*/ 0 h 50"/>
                <a:gd name="T104" fmla="*/ 63 w 63"/>
                <a:gd name="T105" fmla="*/ 0 h 50"/>
                <a:gd name="T106" fmla="*/ 63 w 63"/>
                <a:gd name="T107" fmla="*/ 0 h 50"/>
                <a:gd name="T108" fmla="*/ 63 w 63"/>
                <a:gd name="T109" fmla="*/ 0 h 50"/>
                <a:gd name="T110" fmla="*/ 63 w 63"/>
                <a:gd name="T111" fmla="*/ 0 h 50"/>
                <a:gd name="T112" fmla="*/ 63 w 63"/>
                <a:gd name="T113" fmla="*/ 0 h 50"/>
                <a:gd name="T114" fmla="*/ 63 w 63"/>
                <a:gd name="T115" fmla="*/ 0 h 50"/>
                <a:gd name="T116" fmla="*/ 63 w 63"/>
                <a:gd name="T117" fmla="*/ 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3" h="50">
                  <a:moveTo>
                    <a:pt x="63" y="2"/>
                  </a:moveTo>
                  <a:cubicBezTo>
                    <a:pt x="63" y="2"/>
                    <a:pt x="63" y="2"/>
                    <a:pt x="63" y="2"/>
                  </a:cubicBezTo>
                  <a:cubicBezTo>
                    <a:pt x="63" y="2"/>
                    <a:pt x="63" y="2"/>
                    <a:pt x="63" y="2"/>
                  </a:cubicBezTo>
                  <a:moveTo>
                    <a:pt x="63" y="2"/>
                  </a:moveTo>
                  <a:cubicBezTo>
                    <a:pt x="63" y="2"/>
                    <a:pt x="63" y="2"/>
                    <a:pt x="63" y="2"/>
                  </a:cubicBezTo>
                  <a:cubicBezTo>
                    <a:pt x="63" y="2"/>
                    <a:pt x="63" y="2"/>
                    <a:pt x="63" y="2"/>
                  </a:cubicBezTo>
                  <a:moveTo>
                    <a:pt x="63" y="2"/>
                  </a:moveTo>
                  <a:cubicBezTo>
                    <a:pt x="63" y="2"/>
                    <a:pt x="63" y="2"/>
                    <a:pt x="63" y="2"/>
                  </a:cubicBezTo>
                  <a:cubicBezTo>
                    <a:pt x="63" y="2"/>
                    <a:pt x="63" y="2"/>
                    <a:pt x="63" y="2"/>
                  </a:cubicBezTo>
                  <a:moveTo>
                    <a:pt x="63" y="2"/>
                  </a:moveTo>
                  <a:cubicBezTo>
                    <a:pt x="63" y="2"/>
                    <a:pt x="63" y="2"/>
                    <a:pt x="63" y="2"/>
                  </a:cubicBezTo>
                  <a:cubicBezTo>
                    <a:pt x="63" y="2"/>
                    <a:pt x="63" y="2"/>
                    <a:pt x="63" y="2"/>
                  </a:cubicBezTo>
                  <a:moveTo>
                    <a:pt x="63" y="1"/>
                  </a:moveTo>
                  <a:cubicBezTo>
                    <a:pt x="63" y="1"/>
                    <a:pt x="63" y="2"/>
                    <a:pt x="63" y="2"/>
                  </a:cubicBezTo>
                  <a:cubicBezTo>
                    <a:pt x="63" y="2"/>
                    <a:pt x="63" y="1"/>
                    <a:pt x="63" y="1"/>
                  </a:cubicBezTo>
                  <a:moveTo>
                    <a:pt x="63" y="1"/>
                  </a:moveTo>
                  <a:cubicBezTo>
                    <a:pt x="63" y="1"/>
                    <a:pt x="63" y="1"/>
                    <a:pt x="63" y="1"/>
                  </a:cubicBezTo>
                  <a:cubicBezTo>
                    <a:pt x="63" y="1"/>
                    <a:pt x="63" y="1"/>
                    <a:pt x="63" y="1"/>
                  </a:cubicBezTo>
                  <a:moveTo>
                    <a:pt x="63" y="1"/>
                  </a:moveTo>
                  <a:cubicBezTo>
                    <a:pt x="63" y="1"/>
                    <a:pt x="63" y="1"/>
                    <a:pt x="63" y="1"/>
                  </a:cubicBezTo>
                  <a:cubicBezTo>
                    <a:pt x="63" y="1"/>
                    <a:pt x="63" y="1"/>
                    <a:pt x="63" y="1"/>
                  </a:cubicBezTo>
                  <a:moveTo>
                    <a:pt x="63" y="1"/>
                  </a:moveTo>
                  <a:cubicBezTo>
                    <a:pt x="63" y="1"/>
                    <a:pt x="63" y="1"/>
                    <a:pt x="63" y="1"/>
                  </a:cubicBezTo>
                  <a:cubicBezTo>
                    <a:pt x="63" y="1"/>
                    <a:pt x="63" y="1"/>
                    <a:pt x="63" y="1"/>
                  </a:cubicBezTo>
                  <a:moveTo>
                    <a:pt x="63" y="1"/>
                  </a:moveTo>
                  <a:cubicBezTo>
                    <a:pt x="63" y="1"/>
                    <a:pt x="63" y="1"/>
                    <a:pt x="63" y="1"/>
                  </a:cubicBezTo>
                  <a:cubicBezTo>
                    <a:pt x="63" y="1"/>
                    <a:pt x="63" y="1"/>
                    <a:pt x="63" y="1"/>
                  </a:cubicBezTo>
                  <a:moveTo>
                    <a:pt x="63" y="1"/>
                  </a:moveTo>
                  <a:cubicBezTo>
                    <a:pt x="63" y="1"/>
                    <a:pt x="63" y="1"/>
                    <a:pt x="63" y="1"/>
                  </a:cubicBezTo>
                  <a:cubicBezTo>
                    <a:pt x="63" y="1"/>
                    <a:pt x="63" y="1"/>
                    <a:pt x="63" y="1"/>
                  </a:cubicBezTo>
                  <a:moveTo>
                    <a:pt x="63" y="0"/>
                  </a:moveTo>
                  <a:cubicBezTo>
                    <a:pt x="63" y="1"/>
                    <a:pt x="63" y="1"/>
                    <a:pt x="63" y="1"/>
                  </a:cubicBezTo>
                  <a:cubicBezTo>
                    <a:pt x="63" y="1"/>
                    <a:pt x="63" y="1"/>
                    <a:pt x="63" y="0"/>
                  </a:cubicBezTo>
                  <a:moveTo>
                    <a:pt x="63" y="0"/>
                  </a:moveTo>
                  <a:cubicBezTo>
                    <a:pt x="63" y="0"/>
                    <a:pt x="63" y="0"/>
                    <a:pt x="63" y="0"/>
                  </a:cubicBezTo>
                  <a:cubicBezTo>
                    <a:pt x="63" y="0"/>
                    <a:pt x="63" y="0"/>
                    <a:pt x="63" y="0"/>
                  </a:cubicBezTo>
                  <a:moveTo>
                    <a:pt x="49" y="0"/>
                  </a:moveTo>
                  <a:cubicBezTo>
                    <a:pt x="23" y="0"/>
                    <a:pt x="0" y="23"/>
                    <a:pt x="0" y="50"/>
                  </a:cubicBezTo>
                  <a:cubicBezTo>
                    <a:pt x="0" y="50"/>
                    <a:pt x="0" y="50"/>
                    <a:pt x="0" y="50"/>
                  </a:cubicBezTo>
                  <a:cubicBezTo>
                    <a:pt x="0" y="23"/>
                    <a:pt x="23" y="0"/>
                    <a:pt x="49" y="0"/>
                  </a:cubicBezTo>
                  <a:cubicBezTo>
                    <a:pt x="54" y="0"/>
                    <a:pt x="59" y="1"/>
                    <a:pt x="63" y="2"/>
                  </a:cubicBezTo>
                  <a:cubicBezTo>
                    <a:pt x="63" y="2"/>
                    <a:pt x="63" y="2"/>
                    <a:pt x="63" y="2"/>
                  </a:cubicBezTo>
                  <a:cubicBezTo>
                    <a:pt x="63" y="2"/>
                    <a:pt x="63" y="2"/>
                    <a:pt x="63" y="2"/>
                  </a:cubicBezTo>
                  <a:cubicBezTo>
                    <a:pt x="59" y="1"/>
                    <a:pt x="54" y="0"/>
                    <a:pt x="49" y="0"/>
                  </a:cubicBezTo>
                  <a:moveTo>
                    <a:pt x="63" y="0"/>
                  </a:moveTo>
                  <a:cubicBezTo>
                    <a:pt x="63" y="0"/>
                    <a:pt x="63" y="0"/>
                    <a:pt x="63" y="0"/>
                  </a:cubicBezTo>
                  <a:cubicBezTo>
                    <a:pt x="63" y="0"/>
                    <a:pt x="63" y="0"/>
                    <a:pt x="63" y="0"/>
                  </a:cubicBezTo>
                  <a:moveTo>
                    <a:pt x="63" y="0"/>
                  </a:moveTo>
                  <a:cubicBezTo>
                    <a:pt x="63" y="0"/>
                    <a:pt x="63" y="0"/>
                    <a:pt x="63" y="0"/>
                  </a:cubicBezTo>
                  <a:cubicBezTo>
                    <a:pt x="63" y="0"/>
                    <a:pt x="63" y="0"/>
                    <a:pt x="63" y="0"/>
                  </a:cubicBezTo>
                  <a:moveTo>
                    <a:pt x="63" y="0"/>
                  </a:moveTo>
                  <a:cubicBezTo>
                    <a:pt x="63" y="0"/>
                    <a:pt x="63" y="0"/>
                    <a:pt x="63" y="0"/>
                  </a:cubicBezTo>
                  <a:cubicBezTo>
                    <a:pt x="63" y="0"/>
                    <a:pt x="63" y="0"/>
                    <a:pt x="63" y="0"/>
                  </a:cubicBezTo>
                  <a:moveTo>
                    <a:pt x="63" y="0"/>
                  </a:moveTo>
                  <a:cubicBezTo>
                    <a:pt x="63" y="0"/>
                    <a:pt x="63" y="0"/>
                    <a:pt x="63" y="0"/>
                  </a:cubicBezTo>
                  <a:cubicBezTo>
                    <a:pt x="63" y="0"/>
                    <a:pt x="63" y="0"/>
                    <a:pt x="63" y="0"/>
                  </a:cubicBezTo>
                  <a:moveTo>
                    <a:pt x="63" y="0"/>
                  </a:moveTo>
                  <a:cubicBezTo>
                    <a:pt x="63" y="0"/>
                    <a:pt x="63" y="0"/>
                    <a:pt x="63" y="0"/>
                  </a:cubicBezTo>
                  <a:cubicBezTo>
                    <a:pt x="63" y="0"/>
                    <a:pt x="63" y="0"/>
                    <a:pt x="63" y="0"/>
                  </a:cubicBezTo>
                </a:path>
              </a:pathLst>
            </a:custGeom>
            <a:solidFill>
              <a:srgbClr val="F2F1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52"/>
            <p:cNvSpPr>
              <a:spLocks noEditPoints="1"/>
            </p:cNvSpPr>
            <p:nvPr/>
          </p:nvSpPr>
          <p:spPr bwMode="auto">
            <a:xfrm>
              <a:off x="3789363" y="6086475"/>
              <a:ext cx="458788" cy="466725"/>
            </a:xfrm>
            <a:custGeom>
              <a:avLst/>
              <a:gdLst>
                <a:gd name="T0" fmla="*/ 37 w 107"/>
                <a:gd name="T1" fmla="*/ 93 h 109"/>
                <a:gd name="T2" fmla="*/ 37 w 107"/>
                <a:gd name="T3" fmla="*/ 68 h 109"/>
                <a:gd name="T4" fmla="*/ 37 w 107"/>
                <a:gd name="T5" fmla="*/ 93 h 109"/>
                <a:gd name="T6" fmla="*/ 90 w 107"/>
                <a:gd name="T7" fmla="*/ 94 h 109"/>
                <a:gd name="T8" fmla="*/ 77 w 107"/>
                <a:gd name="T9" fmla="*/ 84 h 109"/>
                <a:gd name="T10" fmla="*/ 81 w 107"/>
                <a:gd name="T11" fmla="*/ 71 h 109"/>
                <a:gd name="T12" fmla="*/ 87 w 107"/>
                <a:gd name="T13" fmla="*/ 68 h 109"/>
                <a:gd name="T14" fmla="*/ 92 w 107"/>
                <a:gd name="T15" fmla="*/ 67 h 109"/>
                <a:gd name="T16" fmla="*/ 101 w 107"/>
                <a:gd name="T17" fmla="*/ 73 h 109"/>
                <a:gd name="T18" fmla="*/ 99 w 107"/>
                <a:gd name="T19" fmla="*/ 90 h 109"/>
                <a:gd name="T20" fmla="*/ 90 w 107"/>
                <a:gd name="T21" fmla="*/ 94 h 109"/>
                <a:gd name="T22" fmla="*/ 107 w 107"/>
                <a:gd name="T23" fmla="*/ 0 h 109"/>
                <a:gd name="T24" fmla="*/ 63 w 107"/>
                <a:gd name="T25" fmla="*/ 48 h 109"/>
                <a:gd name="T26" fmla="*/ 63 w 107"/>
                <a:gd name="T27" fmla="*/ 48 h 109"/>
                <a:gd name="T28" fmla="*/ 63 w 107"/>
                <a:gd name="T29" fmla="*/ 48 h 109"/>
                <a:gd name="T30" fmla="*/ 63 w 107"/>
                <a:gd name="T31" fmla="*/ 48 h 109"/>
                <a:gd name="T32" fmla="*/ 63 w 107"/>
                <a:gd name="T33" fmla="*/ 48 h 109"/>
                <a:gd name="T34" fmla="*/ 63 w 107"/>
                <a:gd name="T35" fmla="*/ 48 h 109"/>
                <a:gd name="T36" fmla="*/ 63 w 107"/>
                <a:gd name="T37" fmla="*/ 48 h 109"/>
                <a:gd name="T38" fmla="*/ 63 w 107"/>
                <a:gd name="T39" fmla="*/ 48 h 109"/>
                <a:gd name="T40" fmla="*/ 63 w 107"/>
                <a:gd name="T41" fmla="*/ 48 h 109"/>
                <a:gd name="T42" fmla="*/ 63 w 107"/>
                <a:gd name="T43" fmla="*/ 48 h 109"/>
                <a:gd name="T44" fmla="*/ 63 w 107"/>
                <a:gd name="T45" fmla="*/ 48 h 109"/>
                <a:gd name="T46" fmla="*/ 63 w 107"/>
                <a:gd name="T47" fmla="*/ 48 h 109"/>
                <a:gd name="T48" fmla="*/ 63 w 107"/>
                <a:gd name="T49" fmla="*/ 48 h 109"/>
                <a:gd name="T50" fmla="*/ 63 w 107"/>
                <a:gd name="T51" fmla="*/ 49 h 109"/>
                <a:gd name="T52" fmla="*/ 63 w 107"/>
                <a:gd name="T53" fmla="*/ 49 h 109"/>
                <a:gd name="T54" fmla="*/ 63 w 107"/>
                <a:gd name="T55" fmla="*/ 49 h 109"/>
                <a:gd name="T56" fmla="*/ 63 w 107"/>
                <a:gd name="T57" fmla="*/ 49 h 109"/>
                <a:gd name="T58" fmla="*/ 63 w 107"/>
                <a:gd name="T59" fmla="*/ 49 h 109"/>
                <a:gd name="T60" fmla="*/ 63 w 107"/>
                <a:gd name="T61" fmla="*/ 49 h 109"/>
                <a:gd name="T62" fmla="*/ 63 w 107"/>
                <a:gd name="T63" fmla="*/ 49 h 109"/>
                <a:gd name="T64" fmla="*/ 63 w 107"/>
                <a:gd name="T65" fmla="*/ 49 h 109"/>
                <a:gd name="T66" fmla="*/ 63 w 107"/>
                <a:gd name="T67" fmla="*/ 49 h 109"/>
                <a:gd name="T68" fmla="*/ 63 w 107"/>
                <a:gd name="T69" fmla="*/ 49 h 109"/>
                <a:gd name="T70" fmla="*/ 63 w 107"/>
                <a:gd name="T71" fmla="*/ 49 h 109"/>
                <a:gd name="T72" fmla="*/ 63 w 107"/>
                <a:gd name="T73" fmla="*/ 49 h 109"/>
                <a:gd name="T74" fmla="*/ 63 w 107"/>
                <a:gd name="T75" fmla="*/ 50 h 109"/>
                <a:gd name="T76" fmla="*/ 63 w 107"/>
                <a:gd name="T77" fmla="*/ 50 h 109"/>
                <a:gd name="T78" fmla="*/ 63 w 107"/>
                <a:gd name="T79" fmla="*/ 50 h 109"/>
                <a:gd name="T80" fmla="*/ 63 w 107"/>
                <a:gd name="T81" fmla="*/ 50 h 109"/>
                <a:gd name="T82" fmla="*/ 63 w 107"/>
                <a:gd name="T83" fmla="*/ 50 h 109"/>
                <a:gd name="T84" fmla="*/ 63 w 107"/>
                <a:gd name="T85" fmla="*/ 50 h 109"/>
                <a:gd name="T86" fmla="*/ 63 w 107"/>
                <a:gd name="T87" fmla="*/ 50 h 109"/>
                <a:gd name="T88" fmla="*/ 63 w 107"/>
                <a:gd name="T89" fmla="*/ 50 h 109"/>
                <a:gd name="T90" fmla="*/ 63 w 107"/>
                <a:gd name="T91" fmla="*/ 50 h 109"/>
                <a:gd name="T92" fmla="*/ 63 w 107"/>
                <a:gd name="T93" fmla="*/ 50 h 109"/>
                <a:gd name="T94" fmla="*/ 63 w 107"/>
                <a:gd name="T95" fmla="*/ 50 h 109"/>
                <a:gd name="T96" fmla="*/ 49 w 107"/>
                <a:gd name="T97" fmla="*/ 48 h 109"/>
                <a:gd name="T98" fmla="*/ 0 w 107"/>
                <a:gd name="T99" fmla="*/ 98 h 109"/>
                <a:gd name="T100" fmla="*/ 1 w 107"/>
                <a:gd name="T101" fmla="*/ 109 h 109"/>
                <a:gd name="T102" fmla="*/ 107 w 107"/>
                <a:gd name="T103" fmla="*/ 109 h 109"/>
                <a:gd name="T104" fmla="*/ 107 w 107"/>
                <a:gd name="T105" fmla="*/ 56 h 109"/>
                <a:gd name="T106" fmla="*/ 101 w 107"/>
                <a:gd name="T107" fmla="*/ 58 h 109"/>
                <a:gd name="T108" fmla="*/ 101 w 107"/>
                <a:gd name="T109" fmla="*/ 30 h 109"/>
                <a:gd name="T110" fmla="*/ 107 w 107"/>
                <a:gd name="T111" fmla="*/ 31 h 109"/>
                <a:gd name="T112" fmla="*/ 107 w 107"/>
                <a:gd name="T113" fmla="*/ 0 h 1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7" h="109">
                  <a:moveTo>
                    <a:pt x="37" y="93"/>
                  </a:moveTo>
                  <a:cubicBezTo>
                    <a:pt x="21" y="93"/>
                    <a:pt x="21" y="68"/>
                    <a:pt x="37" y="68"/>
                  </a:cubicBezTo>
                  <a:cubicBezTo>
                    <a:pt x="53" y="68"/>
                    <a:pt x="53" y="93"/>
                    <a:pt x="37" y="93"/>
                  </a:cubicBezTo>
                  <a:moveTo>
                    <a:pt x="90" y="94"/>
                  </a:moveTo>
                  <a:cubicBezTo>
                    <a:pt x="85" y="94"/>
                    <a:pt x="79" y="90"/>
                    <a:pt x="77" y="84"/>
                  </a:cubicBezTo>
                  <a:cubicBezTo>
                    <a:pt x="76" y="79"/>
                    <a:pt x="77" y="75"/>
                    <a:pt x="81" y="71"/>
                  </a:cubicBezTo>
                  <a:cubicBezTo>
                    <a:pt x="82" y="69"/>
                    <a:pt x="84" y="68"/>
                    <a:pt x="87" y="68"/>
                  </a:cubicBezTo>
                  <a:cubicBezTo>
                    <a:pt x="88" y="67"/>
                    <a:pt x="90" y="67"/>
                    <a:pt x="92" y="67"/>
                  </a:cubicBezTo>
                  <a:cubicBezTo>
                    <a:pt x="96" y="67"/>
                    <a:pt x="99" y="69"/>
                    <a:pt x="101" y="73"/>
                  </a:cubicBezTo>
                  <a:cubicBezTo>
                    <a:pt x="104" y="79"/>
                    <a:pt x="104" y="85"/>
                    <a:pt x="99" y="90"/>
                  </a:cubicBezTo>
                  <a:cubicBezTo>
                    <a:pt x="97" y="92"/>
                    <a:pt x="93" y="94"/>
                    <a:pt x="90" y="94"/>
                  </a:cubicBezTo>
                  <a:moveTo>
                    <a:pt x="107" y="0"/>
                  </a:moveTo>
                  <a:cubicBezTo>
                    <a:pt x="83" y="4"/>
                    <a:pt x="65" y="24"/>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8"/>
                    <a:pt x="63" y="48"/>
                    <a:pt x="63" y="48"/>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49"/>
                    <a:pt x="63" y="49"/>
                  </a:cubicBezTo>
                  <a:cubicBezTo>
                    <a:pt x="63" y="49"/>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63" y="50"/>
                    <a:pt x="63" y="50"/>
                    <a:pt x="63" y="50"/>
                  </a:cubicBezTo>
                  <a:cubicBezTo>
                    <a:pt x="59" y="49"/>
                    <a:pt x="54" y="48"/>
                    <a:pt x="49" y="48"/>
                  </a:cubicBezTo>
                  <a:cubicBezTo>
                    <a:pt x="23" y="48"/>
                    <a:pt x="0" y="71"/>
                    <a:pt x="0" y="98"/>
                  </a:cubicBezTo>
                  <a:cubicBezTo>
                    <a:pt x="0" y="101"/>
                    <a:pt x="1" y="105"/>
                    <a:pt x="1" y="109"/>
                  </a:cubicBezTo>
                  <a:cubicBezTo>
                    <a:pt x="107" y="109"/>
                    <a:pt x="107" y="109"/>
                    <a:pt x="107" y="109"/>
                  </a:cubicBezTo>
                  <a:cubicBezTo>
                    <a:pt x="107" y="56"/>
                    <a:pt x="107" y="56"/>
                    <a:pt x="107" y="56"/>
                  </a:cubicBezTo>
                  <a:cubicBezTo>
                    <a:pt x="105" y="57"/>
                    <a:pt x="103" y="58"/>
                    <a:pt x="101" y="58"/>
                  </a:cubicBezTo>
                  <a:cubicBezTo>
                    <a:pt x="81" y="58"/>
                    <a:pt x="81" y="30"/>
                    <a:pt x="101" y="30"/>
                  </a:cubicBezTo>
                  <a:cubicBezTo>
                    <a:pt x="103" y="30"/>
                    <a:pt x="105" y="30"/>
                    <a:pt x="107" y="31"/>
                  </a:cubicBezTo>
                  <a:cubicBezTo>
                    <a:pt x="107" y="0"/>
                    <a:pt x="107" y="0"/>
                    <a:pt x="107" y="0"/>
                  </a:cubicBezTo>
                </a:path>
              </a:pathLst>
            </a:custGeom>
            <a:solidFill>
              <a:srgbClr val="FFDD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53"/>
            <p:cNvSpPr>
              <a:spLocks/>
            </p:cNvSpPr>
            <p:nvPr/>
          </p:nvSpPr>
          <p:spPr bwMode="auto">
            <a:xfrm>
              <a:off x="3879850" y="6376988"/>
              <a:ext cx="136525" cy="107950"/>
            </a:xfrm>
            <a:custGeom>
              <a:avLst/>
              <a:gdLst>
                <a:gd name="T0" fmla="*/ 16 w 32"/>
                <a:gd name="T1" fmla="*/ 0 h 25"/>
                <a:gd name="T2" fmla="*/ 16 w 32"/>
                <a:gd name="T3" fmla="*/ 25 h 25"/>
                <a:gd name="T4" fmla="*/ 16 w 32"/>
                <a:gd name="T5" fmla="*/ 0 h 25"/>
              </a:gdLst>
              <a:ahLst/>
              <a:cxnLst>
                <a:cxn ang="0">
                  <a:pos x="T0" y="T1"/>
                </a:cxn>
                <a:cxn ang="0">
                  <a:pos x="T2" y="T3"/>
                </a:cxn>
                <a:cxn ang="0">
                  <a:pos x="T4" y="T5"/>
                </a:cxn>
              </a:cxnLst>
              <a:rect l="0" t="0" r="r" b="b"/>
              <a:pathLst>
                <a:path w="32" h="25">
                  <a:moveTo>
                    <a:pt x="16" y="0"/>
                  </a:moveTo>
                  <a:cubicBezTo>
                    <a:pt x="0" y="0"/>
                    <a:pt x="0" y="25"/>
                    <a:pt x="16" y="25"/>
                  </a:cubicBezTo>
                  <a:cubicBezTo>
                    <a:pt x="32" y="25"/>
                    <a:pt x="32" y="0"/>
                    <a:pt x="16"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54"/>
            <p:cNvSpPr>
              <a:spLocks/>
            </p:cNvSpPr>
            <p:nvPr/>
          </p:nvSpPr>
          <p:spPr bwMode="auto">
            <a:xfrm>
              <a:off x="4114800" y="6373813"/>
              <a:ext cx="120650" cy="115888"/>
            </a:xfrm>
            <a:custGeom>
              <a:avLst/>
              <a:gdLst>
                <a:gd name="T0" fmla="*/ 16 w 28"/>
                <a:gd name="T1" fmla="*/ 0 h 27"/>
                <a:gd name="T2" fmla="*/ 11 w 28"/>
                <a:gd name="T3" fmla="*/ 1 h 27"/>
                <a:gd name="T4" fmla="*/ 5 w 28"/>
                <a:gd name="T5" fmla="*/ 4 h 27"/>
                <a:gd name="T6" fmla="*/ 1 w 28"/>
                <a:gd name="T7" fmla="*/ 17 h 27"/>
                <a:gd name="T8" fmla="*/ 14 w 28"/>
                <a:gd name="T9" fmla="*/ 27 h 27"/>
                <a:gd name="T10" fmla="*/ 23 w 28"/>
                <a:gd name="T11" fmla="*/ 23 h 27"/>
                <a:gd name="T12" fmla="*/ 25 w 28"/>
                <a:gd name="T13" fmla="*/ 6 h 27"/>
                <a:gd name="T14" fmla="*/ 16 w 28"/>
                <a:gd name="T15" fmla="*/ 0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27">
                  <a:moveTo>
                    <a:pt x="16" y="0"/>
                  </a:moveTo>
                  <a:cubicBezTo>
                    <a:pt x="14" y="0"/>
                    <a:pt x="12" y="0"/>
                    <a:pt x="11" y="1"/>
                  </a:cubicBezTo>
                  <a:cubicBezTo>
                    <a:pt x="8" y="1"/>
                    <a:pt x="6" y="2"/>
                    <a:pt x="5" y="4"/>
                  </a:cubicBezTo>
                  <a:cubicBezTo>
                    <a:pt x="1" y="8"/>
                    <a:pt x="0" y="12"/>
                    <a:pt x="1" y="17"/>
                  </a:cubicBezTo>
                  <a:cubicBezTo>
                    <a:pt x="3" y="23"/>
                    <a:pt x="9" y="27"/>
                    <a:pt x="14" y="27"/>
                  </a:cubicBezTo>
                  <a:cubicBezTo>
                    <a:pt x="17" y="27"/>
                    <a:pt x="21" y="25"/>
                    <a:pt x="23" y="23"/>
                  </a:cubicBezTo>
                  <a:cubicBezTo>
                    <a:pt x="28" y="18"/>
                    <a:pt x="28" y="12"/>
                    <a:pt x="25" y="6"/>
                  </a:cubicBezTo>
                  <a:cubicBezTo>
                    <a:pt x="23" y="2"/>
                    <a:pt x="20" y="0"/>
                    <a:pt x="16"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55"/>
            <p:cNvSpPr>
              <a:spLocks/>
            </p:cNvSpPr>
            <p:nvPr/>
          </p:nvSpPr>
          <p:spPr bwMode="auto">
            <a:xfrm>
              <a:off x="4137025" y="6215063"/>
              <a:ext cx="111125" cy="119063"/>
            </a:xfrm>
            <a:custGeom>
              <a:avLst/>
              <a:gdLst>
                <a:gd name="T0" fmla="*/ 20 w 26"/>
                <a:gd name="T1" fmla="*/ 0 h 28"/>
                <a:gd name="T2" fmla="*/ 20 w 26"/>
                <a:gd name="T3" fmla="*/ 28 h 28"/>
                <a:gd name="T4" fmla="*/ 26 w 26"/>
                <a:gd name="T5" fmla="*/ 26 h 28"/>
                <a:gd name="T6" fmla="*/ 26 w 26"/>
                <a:gd name="T7" fmla="*/ 1 h 28"/>
                <a:gd name="T8" fmla="*/ 20 w 26"/>
                <a:gd name="T9" fmla="*/ 0 h 28"/>
              </a:gdLst>
              <a:ahLst/>
              <a:cxnLst>
                <a:cxn ang="0">
                  <a:pos x="T0" y="T1"/>
                </a:cxn>
                <a:cxn ang="0">
                  <a:pos x="T2" y="T3"/>
                </a:cxn>
                <a:cxn ang="0">
                  <a:pos x="T4" y="T5"/>
                </a:cxn>
                <a:cxn ang="0">
                  <a:pos x="T6" y="T7"/>
                </a:cxn>
                <a:cxn ang="0">
                  <a:pos x="T8" y="T9"/>
                </a:cxn>
              </a:cxnLst>
              <a:rect l="0" t="0" r="r" b="b"/>
              <a:pathLst>
                <a:path w="26" h="28">
                  <a:moveTo>
                    <a:pt x="20" y="0"/>
                  </a:moveTo>
                  <a:cubicBezTo>
                    <a:pt x="0" y="0"/>
                    <a:pt x="0" y="28"/>
                    <a:pt x="20" y="28"/>
                  </a:cubicBezTo>
                  <a:cubicBezTo>
                    <a:pt x="22" y="28"/>
                    <a:pt x="24" y="27"/>
                    <a:pt x="26" y="26"/>
                  </a:cubicBezTo>
                  <a:cubicBezTo>
                    <a:pt x="26" y="1"/>
                    <a:pt x="26" y="1"/>
                    <a:pt x="26" y="1"/>
                  </a:cubicBezTo>
                  <a:cubicBezTo>
                    <a:pt x="24" y="0"/>
                    <a:pt x="22" y="0"/>
                    <a:pt x="20" y="0"/>
                  </a:cubicBezTo>
                </a:path>
              </a:pathLst>
            </a:custGeom>
            <a:solidFill>
              <a:srgbClr val="FFB29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62"/>
            <p:cNvSpPr>
              <a:spLocks/>
            </p:cNvSpPr>
            <p:nvPr/>
          </p:nvSpPr>
          <p:spPr bwMode="auto">
            <a:xfrm>
              <a:off x="2773363" y="6069013"/>
              <a:ext cx="158750" cy="698500"/>
            </a:xfrm>
            <a:custGeom>
              <a:avLst/>
              <a:gdLst>
                <a:gd name="T0" fmla="*/ 7 w 37"/>
                <a:gd name="T1" fmla="*/ 163 h 163"/>
                <a:gd name="T2" fmla="*/ 7 w 37"/>
                <a:gd name="T3" fmla="*/ 156 h 163"/>
                <a:gd name="T4" fmla="*/ 9 w 37"/>
                <a:gd name="T5" fmla="*/ 137 h 163"/>
                <a:gd name="T6" fmla="*/ 11 w 37"/>
                <a:gd name="T7" fmla="*/ 81 h 163"/>
                <a:gd name="T8" fmla="*/ 11 w 37"/>
                <a:gd name="T9" fmla="*/ 66 h 163"/>
                <a:gd name="T10" fmla="*/ 10 w 37"/>
                <a:gd name="T11" fmla="*/ 51 h 163"/>
                <a:gd name="T12" fmla="*/ 9 w 37"/>
                <a:gd name="T13" fmla="*/ 37 h 163"/>
                <a:gd name="T14" fmla="*/ 7 w 37"/>
                <a:gd name="T15" fmla="*/ 25 h 163"/>
                <a:gd name="T16" fmla="*/ 5 w 37"/>
                <a:gd name="T17" fmla="*/ 14 h 163"/>
                <a:gd name="T18" fmla="*/ 2 w 37"/>
                <a:gd name="T19" fmla="*/ 6 h 163"/>
                <a:gd name="T20" fmla="*/ 0 w 37"/>
                <a:gd name="T21" fmla="*/ 0 h 163"/>
                <a:gd name="T22" fmla="*/ 3 w 37"/>
                <a:gd name="T23" fmla="*/ 6 h 163"/>
                <a:gd name="T24" fmla="*/ 7 w 37"/>
                <a:gd name="T25" fmla="*/ 13 h 163"/>
                <a:gd name="T26" fmla="*/ 11 w 37"/>
                <a:gd name="T27" fmla="*/ 23 h 163"/>
                <a:gd name="T28" fmla="*/ 16 w 37"/>
                <a:gd name="T29" fmla="*/ 35 h 163"/>
                <a:gd name="T30" fmla="*/ 20 w 37"/>
                <a:gd name="T31" fmla="*/ 49 h 163"/>
                <a:gd name="T32" fmla="*/ 23 w 37"/>
                <a:gd name="T33" fmla="*/ 64 h 163"/>
                <a:gd name="T34" fmla="*/ 26 w 37"/>
                <a:gd name="T35" fmla="*/ 79 h 163"/>
                <a:gd name="T36" fmla="*/ 35 w 37"/>
                <a:gd name="T37" fmla="*/ 137 h 163"/>
                <a:gd name="T38" fmla="*/ 37 w 37"/>
                <a:gd name="T39" fmla="*/ 156 h 163"/>
                <a:gd name="T40" fmla="*/ 37 w 37"/>
                <a:gd name="T41" fmla="*/ 163 h 163"/>
                <a:gd name="T42" fmla="*/ 7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7" y="163"/>
                  </a:moveTo>
                  <a:cubicBezTo>
                    <a:pt x="7" y="163"/>
                    <a:pt x="7" y="160"/>
                    <a:pt x="7" y="156"/>
                  </a:cubicBezTo>
                  <a:cubicBezTo>
                    <a:pt x="8" y="151"/>
                    <a:pt x="8" y="145"/>
                    <a:pt x="9" y="137"/>
                  </a:cubicBezTo>
                  <a:cubicBezTo>
                    <a:pt x="10" y="122"/>
                    <a:pt x="11" y="101"/>
                    <a:pt x="11" y="81"/>
                  </a:cubicBezTo>
                  <a:cubicBezTo>
                    <a:pt x="11" y="76"/>
                    <a:pt x="11" y="71"/>
                    <a:pt x="11" y="66"/>
                  </a:cubicBezTo>
                  <a:cubicBezTo>
                    <a:pt x="11" y="60"/>
                    <a:pt x="10" y="56"/>
                    <a:pt x="10" y="51"/>
                  </a:cubicBezTo>
                  <a:cubicBezTo>
                    <a:pt x="9" y="46"/>
                    <a:pt x="9" y="41"/>
                    <a:pt x="9" y="37"/>
                  </a:cubicBezTo>
                  <a:cubicBezTo>
                    <a:pt x="8" y="33"/>
                    <a:pt x="8" y="28"/>
                    <a:pt x="7" y="25"/>
                  </a:cubicBezTo>
                  <a:cubicBezTo>
                    <a:pt x="6" y="21"/>
                    <a:pt x="5" y="17"/>
                    <a:pt x="5" y="14"/>
                  </a:cubicBezTo>
                  <a:cubicBezTo>
                    <a:pt x="4" y="11"/>
                    <a:pt x="3" y="9"/>
                    <a:pt x="2" y="6"/>
                  </a:cubicBezTo>
                  <a:cubicBezTo>
                    <a:pt x="1" y="2"/>
                    <a:pt x="0" y="0"/>
                    <a:pt x="0" y="0"/>
                  </a:cubicBezTo>
                  <a:cubicBezTo>
                    <a:pt x="0" y="0"/>
                    <a:pt x="1" y="2"/>
                    <a:pt x="3" y="6"/>
                  </a:cubicBezTo>
                  <a:cubicBezTo>
                    <a:pt x="5" y="8"/>
                    <a:pt x="6" y="10"/>
                    <a:pt x="7" y="13"/>
                  </a:cubicBezTo>
                  <a:cubicBezTo>
                    <a:pt x="9" y="16"/>
                    <a:pt x="10" y="20"/>
                    <a:pt x="11" y="23"/>
                  </a:cubicBezTo>
                  <a:cubicBezTo>
                    <a:pt x="13" y="27"/>
                    <a:pt x="14" y="31"/>
                    <a:pt x="16" y="35"/>
                  </a:cubicBezTo>
                  <a:cubicBezTo>
                    <a:pt x="17" y="40"/>
                    <a:pt x="18" y="44"/>
                    <a:pt x="20" y="49"/>
                  </a:cubicBezTo>
                  <a:cubicBezTo>
                    <a:pt x="21" y="54"/>
                    <a:pt x="22" y="59"/>
                    <a:pt x="23" y="64"/>
                  </a:cubicBezTo>
                  <a:cubicBezTo>
                    <a:pt x="24" y="69"/>
                    <a:pt x="25" y="74"/>
                    <a:pt x="26" y="79"/>
                  </a:cubicBezTo>
                  <a:cubicBezTo>
                    <a:pt x="30" y="100"/>
                    <a:pt x="33" y="121"/>
                    <a:pt x="35" y="137"/>
                  </a:cubicBezTo>
                  <a:cubicBezTo>
                    <a:pt x="36" y="145"/>
                    <a:pt x="36" y="151"/>
                    <a:pt x="37" y="156"/>
                  </a:cubicBezTo>
                  <a:cubicBezTo>
                    <a:pt x="37" y="160"/>
                    <a:pt x="37" y="163"/>
                    <a:pt x="37" y="163"/>
                  </a:cubicBezTo>
                  <a:lnTo>
                    <a:pt x="7"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63"/>
            <p:cNvSpPr>
              <a:spLocks/>
            </p:cNvSpPr>
            <p:nvPr/>
          </p:nvSpPr>
          <p:spPr bwMode="auto">
            <a:xfrm>
              <a:off x="2506663" y="5772150"/>
              <a:ext cx="531813" cy="561975"/>
            </a:xfrm>
            <a:custGeom>
              <a:avLst/>
              <a:gdLst>
                <a:gd name="T0" fmla="*/ 105 w 124"/>
                <a:gd name="T1" fmla="*/ 55 h 131"/>
                <a:gd name="T2" fmla="*/ 92 w 124"/>
                <a:gd name="T3" fmla="*/ 52 h 131"/>
                <a:gd name="T4" fmla="*/ 82 w 124"/>
                <a:gd name="T5" fmla="*/ 11 h 131"/>
                <a:gd name="T6" fmla="*/ 41 w 124"/>
                <a:gd name="T7" fmla="*/ 33 h 131"/>
                <a:gd name="T8" fmla="*/ 30 w 124"/>
                <a:gd name="T9" fmla="*/ 31 h 131"/>
                <a:gd name="T10" fmla="*/ 20 w 124"/>
                <a:gd name="T11" fmla="*/ 34 h 131"/>
                <a:gd name="T12" fmla="*/ 20 w 124"/>
                <a:gd name="T13" fmla="*/ 34 h 131"/>
                <a:gd name="T14" fmla="*/ 7 w 124"/>
                <a:gd name="T15" fmla="*/ 46 h 131"/>
                <a:gd name="T16" fmla="*/ 17 w 124"/>
                <a:gd name="T17" fmla="*/ 80 h 131"/>
                <a:gd name="T18" fmla="*/ 21 w 124"/>
                <a:gd name="T19" fmla="*/ 81 h 131"/>
                <a:gd name="T20" fmla="*/ 18 w 124"/>
                <a:gd name="T21" fmla="*/ 86 h 131"/>
                <a:gd name="T22" fmla="*/ 30 w 124"/>
                <a:gd name="T23" fmla="*/ 124 h 131"/>
                <a:gd name="T24" fmla="*/ 68 w 124"/>
                <a:gd name="T25" fmla="*/ 112 h 131"/>
                <a:gd name="T26" fmla="*/ 71 w 124"/>
                <a:gd name="T27" fmla="*/ 102 h 131"/>
                <a:gd name="T28" fmla="*/ 72 w 124"/>
                <a:gd name="T29" fmla="*/ 104 h 131"/>
                <a:gd name="T30" fmla="*/ 84 w 124"/>
                <a:gd name="T31" fmla="*/ 110 h 131"/>
                <a:gd name="T32" fmla="*/ 90 w 124"/>
                <a:gd name="T33" fmla="*/ 110 h 131"/>
                <a:gd name="T34" fmla="*/ 96 w 124"/>
                <a:gd name="T35" fmla="*/ 110 h 131"/>
                <a:gd name="T36" fmla="*/ 100 w 124"/>
                <a:gd name="T37" fmla="*/ 109 h 131"/>
                <a:gd name="T38" fmla="*/ 117 w 124"/>
                <a:gd name="T39" fmla="*/ 94 h 131"/>
                <a:gd name="T40" fmla="*/ 105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05" y="55"/>
                  </a:moveTo>
                  <a:cubicBezTo>
                    <a:pt x="101" y="53"/>
                    <a:pt x="97" y="52"/>
                    <a:pt x="92" y="52"/>
                  </a:cubicBezTo>
                  <a:cubicBezTo>
                    <a:pt x="101" y="39"/>
                    <a:pt x="100" y="20"/>
                    <a:pt x="82" y="11"/>
                  </a:cubicBezTo>
                  <a:cubicBezTo>
                    <a:pt x="62" y="0"/>
                    <a:pt x="44" y="15"/>
                    <a:pt x="41" y="33"/>
                  </a:cubicBezTo>
                  <a:cubicBezTo>
                    <a:pt x="37" y="31"/>
                    <a:pt x="34" y="31"/>
                    <a:pt x="30" y="31"/>
                  </a:cubicBezTo>
                  <a:cubicBezTo>
                    <a:pt x="27" y="31"/>
                    <a:pt x="23" y="32"/>
                    <a:pt x="20" y="34"/>
                  </a:cubicBezTo>
                  <a:cubicBezTo>
                    <a:pt x="20" y="34"/>
                    <a:pt x="20" y="34"/>
                    <a:pt x="20" y="34"/>
                  </a:cubicBezTo>
                  <a:cubicBezTo>
                    <a:pt x="14" y="36"/>
                    <a:pt x="9" y="41"/>
                    <a:pt x="7" y="46"/>
                  </a:cubicBezTo>
                  <a:cubicBezTo>
                    <a:pt x="0" y="58"/>
                    <a:pt x="5" y="73"/>
                    <a:pt x="17" y="80"/>
                  </a:cubicBezTo>
                  <a:cubicBezTo>
                    <a:pt x="19" y="80"/>
                    <a:pt x="20" y="81"/>
                    <a:pt x="21" y="81"/>
                  </a:cubicBezTo>
                  <a:cubicBezTo>
                    <a:pt x="20" y="83"/>
                    <a:pt x="19" y="84"/>
                    <a:pt x="18" y="86"/>
                  </a:cubicBezTo>
                  <a:cubicBezTo>
                    <a:pt x="11" y="99"/>
                    <a:pt x="17" y="117"/>
                    <a:pt x="30" y="124"/>
                  </a:cubicBezTo>
                  <a:cubicBezTo>
                    <a:pt x="44" y="131"/>
                    <a:pt x="61" y="125"/>
                    <a:pt x="68" y="112"/>
                  </a:cubicBezTo>
                  <a:cubicBezTo>
                    <a:pt x="70" y="109"/>
                    <a:pt x="70" y="106"/>
                    <a:pt x="71" y="102"/>
                  </a:cubicBezTo>
                  <a:cubicBezTo>
                    <a:pt x="71" y="103"/>
                    <a:pt x="72" y="103"/>
                    <a:pt x="72" y="104"/>
                  </a:cubicBezTo>
                  <a:cubicBezTo>
                    <a:pt x="76" y="107"/>
                    <a:pt x="79" y="109"/>
                    <a:pt x="84" y="110"/>
                  </a:cubicBezTo>
                  <a:cubicBezTo>
                    <a:pt x="86" y="110"/>
                    <a:pt x="88" y="110"/>
                    <a:pt x="90" y="110"/>
                  </a:cubicBezTo>
                  <a:cubicBezTo>
                    <a:pt x="92" y="110"/>
                    <a:pt x="94" y="110"/>
                    <a:pt x="96" y="110"/>
                  </a:cubicBezTo>
                  <a:cubicBezTo>
                    <a:pt x="97" y="109"/>
                    <a:pt x="98" y="109"/>
                    <a:pt x="100" y="109"/>
                  </a:cubicBezTo>
                  <a:cubicBezTo>
                    <a:pt x="107" y="106"/>
                    <a:pt x="114" y="101"/>
                    <a:pt x="117" y="94"/>
                  </a:cubicBezTo>
                  <a:cubicBezTo>
                    <a:pt x="124" y="80"/>
                    <a:pt x="119" y="63"/>
                    <a:pt x="105"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64"/>
            <p:cNvSpPr>
              <a:spLocks/>
            </p:cNvSpPr>
            <p:nvPr/>
          </p:nvSpPr>
          <p:spPr bwMode="auto">
            <a:xfrm>
              <a:off x="2597150" y="5915025"/>
              <a:ext cx="320675" cy="295275"/>
            </a:xfrm>
            <a:custGeom>
              <a:avLst/>
              <a:gdLst>
                <a:gd name="T0" fmla="*/ 48 w 75"/>
                <a:gd name="T1" fmla="*/ 15 h 69"/>
                <a:gd name="T2" fmla="*/ 27 w 75"/>
                <a:gd name="T3" fmla="*/ 55 h 69"/>
                <a:gd name="T4" fmla="*/ 48 w 75"/>
                <a:gd name="T5" fmla="*/ 15 h 69"/>
              </a:gdLst>
              <a:ahLst/>
              <a:cxnLst>
                <a:cxn ang="0">
                  <a:pos x="T0" y="T1"/>
                </a:cxn>
                <a:cxn ang="0">
                  <a:pos x="T2" y="T3"/>
                </a:cxn>
                <a:cxn ang="0">
                  <a:pos x="T4" y="T5"/>
                </a:cxn>
              </a:cxnLst>
              <a:rect l="0" t="0" r="r" b="b"/>
              <a:pathLst>
                <a:path w="75" h="69">
                  <a:moveTo>
                    <a:pt x="48" y="15"/>
                  </a:moveTo>
                  <a:cubicBezTo>
                    <a:pt x="21" y="0"/>
                    <a:pt x="0" y="41"/>
                    <a:pt x="27" y="55"/>
                  </a:cubicBezTo>
                  <a:cubicBezTo>
                    <a:pt x="54" y="69"/>
                    <a:pt x="75" y="29"/>
                    <a:pt x="48"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65"/>
            <p:cNvSpPr>
              <a:spLocks/>
            </p:cNvSpPr>
            <p:nvPr/>
          </p:nvSpPr>
          <p:spPr bwMode="auto">
            <a:xfrm>
              <a:off x="2862263" y="6283325"/>
              <a:ext cx="236538" cy="188913"/>
            </a:xfrm>
            <a:custGeom>
              <a:avLst/>
              <a:gdLst>
                <a:gd name="T0" fmla="*/ 7 w 55"/>
                <a:gd name="T1" fmla="*/ 44 h 44"/>
                <a:gd name="T2" fmla="*/ 43 w 55"/>
                <a:gd name="T3" fmla="*/ 0 h 44"/>
                <a:gd name="T4" fmla="*/ 7 w 55"/>
                <a:gd name="T5" fmla="*/ 44 h 44"/>
              </a:gdLst>
              <a:ahLst/>
              <a:cxnLst>
                <a:cxn ang="0">
                  <a:pos x="T0" y="T1"/>
                </a:cxn>
                <a:cxn ang="0">
                  <a:pos x="T2" y="T3"/>
                </a:cxn>
                <a:cxn ang="0">
                  <a:pos x="T4" y="T5"/>
                </a:cxn>
              </a:cxnLst>
              <a:rect l="0" t="0" r="r" b="b"/>
              <a:pathLst>
                <a:path w="55" h="44">
                  <a:moveTo>
                    <a:pt x="7" y="44"/>
                  </a:moveTo>
                  <a:cubicBezTo>
                    <a:pt x="7" y="44"/>
                    <a:pt x="0" y="5"/>
                    <a:pt x="43" y="0"/>
                  </a:cubicBezTo>
                  <a:cubicBezTo>
                    <a:pt x="43" y="0"/>
                    <a:pt x="55" y="40"/>
                    <a:pt x="7"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66"/>
            <p:cNvSpPr>
              <a:spLocks/>
            </p:cNvSpPr>
            <p:nvPr/>
          </p:nvSpPr>
          <p:spPr bwMode="auto">
            <a:xfrm>
              <a:off x="2047875" y="6154738"/>
              <a:ext cx="158750" cy="698500"/>
            </a:xfrm>
            <a:custGeom>
              <a:avLst/>
              <a:gdLst>
                <a:gd name="T0" fmla="*/ 0 w 37"/>
                <a:gd name="T1" fmla="*/ 163 h 163"/>
                <a:gd name="T2" fmla="*/ 0 w 37"/>
                <a:gd name="T3" fmla="*/ 156 h 163"/>
                <a:gd name="T4" fmla="*/ 2 w 37"/>
                <a:gd name="T5" fmla="*/ 137 h 163"/>
                <a:gd name="T6" fmla="*/ 11 w 37"/>
                <a:gd name="T7" fmla="*/ 79 h 163"/>
                <a:gd name="T8" fmla="*/ 14 w 37"/>
                <a:gd name="T9" fmla="*/ 64 h 163"/>
                <a:gd name="T10" fmla="*/ 17 w 37"/>
                <a:gd name="T11" fmla="*/ 49 h 163"/>
                <a:gd name="T12" fmla="*/ 21 w 37"/>
                <a:gd name="T13" fmla="*/ 35 h 163"/>
                <a:gd name="T14" fmla="*/ 26 w 37"/>
                <a:gd name="T15" fmla="*/ 23 h 163"/>
                <a:gd name="T16" fmla="*/ 30 w 37"/>
                <a:gd name="T17" fmla="*/ 13 h 163"/>
                <a:gd name="T18" fmla="*/ 34 w 37"/>
                <a:gd name="T19" fmla="*/ 6 h 163"/>
                <a:gd name="T20" fmla="*/ 37 w 37"/>
                <a:gd name="T21" fmla="*/ 0 h 163"/>
                <a:gd name="T22" fmla="*/ 35 w 37"/>
                <a:gd name="T23" fmla="*/ 6 h 163"/>
                <a:gd name="T24" fmla="*/ 32 w 37"/>
                <a:gd name="T25" fmla="*/ 14 h 163"/>
                <a:gd name="T26" fmla="*/ 30 w 37"/>
                <a:gd name="T27" fmla="*/ 25 h 163"/>
                <a:gd name="T28" fmla="*/ 28 w 37"/>
                <a:gd name="T29" fmla="*/ 37 h 163"/>
                <a:gd name="T30" fmla="*/ 27 w 37"/>
                <a:gd name="T31" fmla="*/ 51 h 163"/>
                <a:gd name="T32" fmla="*/ 26 w 37"/>
                <a:gd name="T33" fmla="*/ 66 h 163"/>
                <a:gd name="T34" fmla="*/ 26 w 37"/>
                <a:gd name="T35" fmla="*/ 81 h 163"/>
                <a:gd name="T36" fmla="*/ 28 w 37"/>
                <a:gd name="T37" fmla="*/ 137 h 163"/>
                <a:gd name="T38" fmla="*/ 30 w 37"/>
                <a:gd name="T39" fmla="*/ 156 h 163"/>
                <a:gd name="T40" fmla="*/ 30 w 37"/>
                <a:gd name="T41" fmla="*/ 163 h 163"/>
                <a:gd name="T42" fmla="*/ 0 w 37"/>
                <a:gd name="T43"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7" h="163">
                  <a:moveTo>
                    <a:pt x="0" y="163"/>
                  </a:moveTo>
                  <a:cubicBezTo>
                    <a:pt x="0" y="163"/>
                    <a:pt x="0" y="160"/>
                    <a:pt x="0" y="156"/>
                  </a:cubicBezTo>
                  <a:cubicBezTo>
                    <a:pt x="1" y="151"/>
                    <a:pt x="1" y="145"/>
                    <a:pt x="2" y="137"/>
                  </a:cubicBezTo>
                  <a:cubicBezTo>
                    <a:pt x="4" y="121"/>
                    <a:pt x="7" y="100"/>
                    <a:pt x="11" y="79"/>
                  </a:cubicBezTo>
                  <a:cubicBezTo>
                    <a:pt x="12" y="74"/>
                    <a:pt x="13" y="69"/>
                    <a:pt x="14" y="64"/>
                  </a:cubicBezTo>
                  <a:cubicBezTo>
                    <a:pt x="15" y="59"/>
                    <a:pt x="16" y="54"/>
                    <a:pt x="17" y="49"/>
                  </a:cubicBezTo>
                  <a:cubicBezTo>
                    <a:pt x="19" y="44"/>
                    <a:pt x="20" y="40"/>
                    <a:pt x="21" y="35"/>
                  </a:cubicBezTo>
                  <a:cubicBezTo>
                    <a:pt x="23" y="31"/>
                    <a:pt x="24" y="27"/>
                    <a:pt x="26" y="23"/>
                  </a:cubicBezTo>
                  <a:cubicBezTo>
                    <a:pt x="27" y="20"/>
                    <a:pt x="28" y="16"/>
                    <a:pt x="30" y="13"/>
                  </a:cubicBezTo>
                  <a:cubicBezTo>
                    <a:pt x="31" y="10"/>
                    <a:pt x="32" y="8"/>
                    <a:pt x="34" y="6"/>
                  </a:cubicBezTo>
                  <a:cubicBezTo>
                    <a:pt x="36" y="2"/>
                    <a:pt x="37" y="0"/>
                    <a:pt x="37" y="0"/>
                  </a:cubicBezTo>
                  <a:cubicBezTo>
                    <a:pt x="37" y="0"/>
                    <a:pt x="36" y="2"/>
                    <a:pt x="35" y="6"/>
                  </a:cubicBezTo>
                  <a:cubicBezTo>
                    <a:pt x="34" y="9"/>
                    <a:pt x="33" y="11"/>
                    <a:pt x="32" y="14"/>
                  </a:cubicBezTo>
                  <a:cubicBezTo>
                    <a:pt x="32" y="17"/>
                    <a:pt x="31" y="21"/>
                    <a:pt x="30" y="25"/>
                  </a:cubicBezTo>
                  <a:cubicBezTo>
                    <a:pt x="29" y="28"/>
                    <a:pt x="29" y="33"/>
                    <a:pt x="28" y="37"/>
                  </a:cubicBezTo>
                  <a:cubicBezTo>
                    <a:pt x="28" y="41"/>
                    <a:pt x="28" y="46"/>
                    <a:pt x="27" y="51"/>
                  </a:cubicBezTo>
                  <a:cubicBezTo>
                    <a:pt x="27" y="56"/>
                    <a:pt x="26" y="60"/>
                    <a:pt x="26" y="66"/>
                  </a:cubicBezTo>
                  <a:cubicBezTo>
                    <a:pt x="26" y="71"/>
                    <a:pt x="26" y="76"/>
                    <a:pt x="26" y="81"/>
                  </a:cubicBezTo>
                  <a:cubicBezTo>
                    <a:pt x="26" y="101"/>
                    <a:pt x="27" y="122"/>
                    <a:pt x="28" y="137"/>
                  </a:cubicBezTo>
                  <a:cubicBezTo>
                    <a:pt x="29" y="145"/>
                    <a:pt x="29" y="151"/>
                    <a:pt x="30" y="156"/>
                  </a:cubicBezTo>
                  <a:cubicBezTo>
                    <a:pt x="30" y="160"/>
                    <a:pt x="30" y="163"/>
                    <a:pt x="30" y="163"/>
                  </a:cubicBezTo>
                  <a:lnTo>
                    <a:pt x="0" y="163"/>
                  </a:lnTo>
                  <a:close/>
                </a:path>
              </a:pathLst>
            </a:custGeom>
            <a:solidFill>
              <a:srgbClr val="768B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67"/>
            <p:cNvSpPr>
              <a:spLocks/>
            </p:cNvSpPr>
            <p:nvPr/>
          </p:nvSpPr>
          <p:spPr bwMode="auto">
            <a:xfrm>
              <a:off x="1939925" y="5857875"/>
              <a:ext cx="531813" cy="561975"/>
            </a:xfrm>
            <a:custGeom>
              <a:avLst/>
              <a:gdLst>
                <a:gd name="T0" fmla="*/ 19 w 124"/>
                <a:gd name="T1" fmla="*/ 55 h 131"/>
                <a:gd name="T2" fmla="*/ 32 w 124"/>
                <a:gd name="T3" fmla="*/ 52 h 131"/>
                <a:gd name="T4" fmla="*/ 42 w 124"/>
                <a:gd name="T5" fmla="*/ 11 h 131"/>
                <a:gd name="T6" fmla="*/ 83 w 124"/>
                <a:gd name="T7" fmla="*/ 33 h 131"/>
                <a:gd name="T8" fmla="*/ 94 w 124"/>
                <a:gd name="T9" fmla="*/ 31 h 131"/>
                <a:gd name="T10" fmla="*/ 104 w 124"/>
                <a:gd name="T11" fmla="*/ 34 h 131"/>
                <a:gd name="T12" fmla="*/ 104 w 124"/>
                <a:gd name="T13" fmla="*/ 34 h 131"/>
                <a:gd name="T14" fmla="*/ 117 w 124"/>
                <a:gd name="T15" fmla="*/ 46 h 131"/>
                <a:gd name="T16" fmla="*/ 107 w 124"/>
                <a:gd name="T17" fmla="*/ 80 h 131"/>
                <a:gd name="T18" fmla="*/ 103 w 124"/>
                <a:gd name="T19" fmla="*/ 81 h 131"/>
                <a:gd name="T20" fmla="*/ 106 w 124"/>
                <a:gd name="T21" fmla="*/ 86 h 131"/>
                <a:gd name="T22" fmla="*/ 94 w 124"/>
                <a:gd name="T23" fmla="*/ 124 h 131"/>
                <a:gd name="T24" fmla="*/ 56 w 124"/>
                <a:gd name="T25" fmla="*/ 112 h 131"/>
                <a:gd name="T26" fmla="*/ 53 w 124"/>
                <a:gd name="T27" fmla="*/ 102 h 131"/>
                <a:gd name="T28" fmla="*/ 52 w 124"/>
                <a:gd name="T29" fmla="*/ 104 h 131"/>
                <a:gd name="T30" fmla="*/ 40 w 124"/>
                <a:gd name="T31" fmla="*/ 110 h 131"/>
                <a:gd name="T32" fmla="*/ 34 w 124"/>
                <a:gd name="T33" fmla="*/ 110 h 131"/>
                <a:gd name="T34" fmla="*/ 28 w 124"/>
                <a:gd name="T35" fmla="*/ 110 h 131"/>
                <a:gd name="T36" fmla="*/ 24 w 124"/>
                <a:gd name="T37" fmla="*/ 109 h 131"/>
                <a:gd name="T38" fmla="*/ 7 w 124"/>
                <a:gd name="T39" fmla="*/ 94 h 131"/>
                <a:gd name="T40" fmla="*/ 19 w 124"/>
                <a:gd name="T41" fmla="*/ 5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4" h="131">
                  <a:moveTo>
                    <a:pt x="19" y="55"/>
                  </a:moveTo>
                  <a:cubicBezTo>
                    <a:pt x="23" y="53"/>
                    <a:pt x="27" y="52"/>
                    <a:pt x="32" y="52"/>
                  </a:cubicBezTo>
                  <a:cubicBezTo>
                    <a:pt x="23" y="39"/>
                    <a:pt x="24" y="20"/>
                    <a:pt x="42" y="11"/>
                  </a:cubicBezTo>
                  <a:cubicBezTo>
                    <a:pt x="62" y="0"/>
                    <a:pt x="80" y="15"/>
                    <a:pt x="83" y="33"/>
                  </a:cubicBezTo>
                  <a:cubicBezTo>
                    <a:pt x="87" y="31"/>
                    <a:pt x="90" y="31"/>
                    <a:pt x="94" y="31"/>
                  </a:cubicBezTo>
                  <a:cubicBezTo>
                    <a:pt x="97" y="31"/>
                    <a:pt x="101" y="32"/>
                    <a:pt x="104" y="34"/>
                  </a:cubicBezTo>
                  <a:cubicBezTo>
                    <a:pt x="104" y="34"/>
                    <a:pt x="104" y="34"/>
                    <a:pt x="104" y="34"/>
                  </a:cubicBezTo>
                  <a:cubicBezTo>
                    <a:pt x="110" y="36"/>
                    <a:pt x="115" y="41"/>
                    <a:pt x="117" y="46"/>
                  </a:cubicBezTo>
                  <a:cubicBezTo>
                    <a:pt x="124" y="58"/>
                    <a:pt x="119" y="73"/>
                    <a:pt x="107" y="80"/>
                  </a:cubicBezTo>
                  <a:cubicBezTo>
                    <a:pt x="105" y="80"/>
                    <a:pt x="104" y="81"/>
                    <a:pt x="103" y="81"/>
                  </a:cubicBezTo>
                  <a:cubicBezTo>
                    <a:pt x="104" y="83"/>
                    <a:pt x="105" y="84"/>
                    <a:pt x="106" y="86"/>
                  </a:cubicBezTo>
                  <a:cubicBezTo>
                    <a:pt x="113" y="99"/>
                    <a:pt x="107" y="117"/>
                    <a:pt x="94" y="124"/>
                  </a:cubicBezTo>
                  <a:cubicBezTo>
                    <a:pt x="80" y="131"/>
                    <a:pt x="63" y="125"/>
                    <a:pt x="56" y="112"/>
                  </a:cubicBezTo>
                  <a:cubicBezTo>
                    <a:pt x="54" y="109"/>
                    <a:pt x="54" y="106"/>
                    <a:pt x="53" y="102"/>
                  </a:cubicBezTo>
                  <a:cubicBezTo>
                    <a:pt x="53" y="103"/>
                    <a:pt x="52" y="103"/>
                    <a:pt x="52" y="104"/>
                  </a:cubicBezTo>
                  <a:cubicBezTo>
                    <a:pt x="48" y="107"/>
                    <a:pt x="45" y="109"/>
                    <a:pt x="40" y="110"/>
                  </a:cubicBezTo>
                  <a:cubicBezTo>
                    <a:pt x="38" y="110"/>
                    <a:pt x="36" y="110"/>
                    <a:pt x="34" y="110"/>
                  </a:cubicBezTo>
                  <a:cubicBezTo>
                    <a:pt x="32" y="110"/>
                    <a:pt x="30" y="110"/>
                    <a:pt x="28" y="110"/>
                  </a:cubicBezTo>
                  <a:cubicBezTo>
                    <a:pt x="27" y="109"/>
                    <a:pt x="26" y="109"/>
                    <a:pt x="24" y="109"/>
                  </a:cubicBezTo>
                  <a:cubicBezTo>
                    <a:pt x="17" y="106"/>
                    <a:pt x="10" y="101"/>
                    <a:pt x="7" y="94"/>
                  </a:cubicBezTo>
                  <a:cubicBezTo>
                    <a:pt x="0" y="80"/>
                    <a:pt x="5" y="63"/>
                    <a:pt x="19" y="5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68"/>
            <p:cNvSpPr>
              <a:spLocks/>
            </p:cNvSpPr>
            <p:nvPr/>
          </p:nvSpPr>
          <p:spPr bwMode="auto">
            <a:xfrm>
              <a:off x="2060575" y="6000750"/>
              <a:ext cx="322263" cy="295275"/>
            </a:xfrm>
            <a:custGeom>
              <a:avLst/>
              <a:gdLst>
                <a:gd name="T0" fmla="*/ 27 w 75"/>
                <a:gd name="T1" fmla="*/ 15 h 69"/>
                <a:gd name="T2" fmla="*/ 48 w 75"/>
                <a:gd name="T3" fmla="*/ 55 h 69"/>
                <a:gd name="T4" fmla="*/ 27 w 75"/>
                <a:gd name="T5" fmla="*/ 15 h 69"/>
              </a:gdLst>
              <a:ahLst/>
              <a:cxnLst>
                <a:cxn ang="0">
                  <a:pos x="T0" y="T1"/>
                </a:cxn>
                <a:cxn ang="0">
                  <a:pos x="T2" y="T3"/>
                </a:cxn>
                <a:cxn ang="0">
                  <a:pos x="T4" y="T5"/>
                </a:cxn>
              </a:cxnLst>
              <a:rect l="0" t="0" r="r" b="b"/>
              <a:pathLst>
                <a:path w="75" h="69">
                  <a:moveTo>
                    <a:pt x="27" y="15"/>
                  </a:moveTo>
                  <a:cubicBezTo>
                    <a:pt x="54" y="0"/>
                    <a:pt x="75" y="41"/>
                    <a:pt x="48" y="55"/>
                  </a:cubicBezTo>
                  <a:cubicBezTo>
                    <a:pt x="21" y="69"/>
                    <a:pt x="0" y="29"/>
                    <a:pt x="27" y="15"/>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69"/>
            <p:cNvSpPr>
              <a:spLocks/>
            </p:cNvSpPr>
            <p:nvPr/>
          </p:nvSpPr>
          <p:spPr bwMode="auto">
            <a:xfrm>
              <a:off x="1879600" y="6369050"/>
              <a:ext cx="236538" cy="188913"/>
            </a:xfrm>
            <a:custGeom>
              <a:avLst/>
              <a:gdLst>
                <a:gd name="T0" fmla="*/ 48 w 55"/>
                <a:gd name="T1" fmla="*/ 44 h 44"/>
                <a:gd name="T2" fmla="*/ 12 w 55"/>
                <a:gd name="T3" fmla="*/ 0 h 44"/>
                <a:gd name="T4" fmla="*/ 48 w 55"/>
                <a:gd name="T5" fmla="*/ 44 h 44"/>
              </a:gdLst>
              <a:ahLst/>
              <a:cxnLst>
                <a:cxn ang="0">
                  <a:pos x="T0" y="T1"/>
                </a:cxn>
                <a:cxn ang="0">
                  <a:pos x="T2" y="T3"/>
                </a:cxn>
                <a:cxn ang="0">
                  <a:pos x="T4" y="T5"/>
                </a:cxn>
              </a:cxnLst>
              <a:rect l="0" t="0" r="r" b="b"/>
              <a:pathLst>
                <a:path w="55" h="44">
                  <a:moveTo>
                    <a:pt x="48" y="44"/>
                  </a:moveTo>
                  <a:cubicBezTo>
                    <a:pt x="48" y="44"/>
                    <a:pt x="55" y="5"/>
                    <a:pt x="12" y="0"/>
                  </a:cubicBezTo>
                  <a:cubicBezTo>
                    <a:pt x="12" y="0"/>
                    <a:pt x="0" y="40"/>
                    <a:pt x="48" y="44"/>
                  </a:cubicBez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Rectangle 70"/>
            <p:cNvSpPr>
              <a:spLocks noChangeArrowheads="1"/>
            </p:cNvSpPr>
            <p:nvPr/>
          </p:nvSpPr>
          <p:spPr bwMode="auto">
            <a:xfrm>
              <a:off x="5646738" y="5154613"/>
              <a:ext cx="257175" cy="806450"/>
            </a:xfrm>
            <a:prstGeom prst="rect">
              <a:avLst/>
            </a:prstGeom>
            <a:solidFill>
              <a:srgbClr val="FFC897"/>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Rectangle 71"/>
            <p:cNvSpPr>
              <a:spLocks noChangeArrowheads="1"/>
            </p:cNvSpPr>
            <p:nvPr/>
          </p:nvSpPr>
          <p:spPr bwMode="auto">
            <a:xfrm>
              <a:off x="5646738" y="5035550"/>
              <a:ext cx="257175" cy="136525"/>
            </a:xfrm>
            <a:prstGeom prst="rect">
              <a:avLst/>
            </a:prstGeom>
            <a:solidFill>
              <a:srgbClr val="D7603C"/>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72"/>
            <p:cNvSpPr>
              <a:spLocks/>
            </p:cNvSpPr>
            <p:nvPr/>
          </p:nvSpPr>
          <p:spPr bwMode="auto">
            <a:xfrm>
              <a:off x="4729163" y="5194300"/>
              <a:ext cx="1257300" cy="1350963"/>
            </a:xfrm>
            <a:custGeom>
              <a:avLst/>
              <a:gdLst>
                <a:gd name="T0" fmla="*/ 792 w 792"/>
                <a:gd name="T1" fmla="*/ 851 h 851"/>
                <a:gd name="T2" fmla="*/ 792 w 792"/>
                <a:gd name="T3" fmla="*/ 405 h 851"/>
                <a:gd name="T4" fmla="*/ 397 w 792"/>
                <a:gd name="T5" fmla="*/ 0 h 851"/>
                <a:gd name="T6" fmla="*/ 0 w 792"/>
                <a:gd name="T7" fmla="*/ 405 h 851"/>
                <a:gd name="T8" fmla="*/ 0 w 792"/>
                <a:gd name="T9" fmla="*/ 851 h 851"/>
                <a:gd name="T10" fmla="*/ 792 w 792"/>
                <a:gd name="T11" fmla="*/ 851 h 851"/>
              </a:gdLst>
              <a:ahLst/>
              <a:cxnLst>
                <a:cxn ang="0">
                  <a:pos x="T0" y="T1"/>
                </a:cxn>
                <a:cxn ang="0">
                  <a:pos x="T2" y="T3"/>
                </a:cxn>
                <a:cxn ang="0">
                  <a:pos x="T4" y="T5"/>
                </a:cxn>
                <a:cxn ang="0">
                  <a:pos x="T6" y="T7"/>
                </a:cxn>
                <a:cxn ang="0">
                  <a:pos x="T8" y="T9"/>
                </a:cxn>
                <a:cxn ang="0">
                  <a:pos x="T10" y="T11"/>
                </a:cxn>
              </a:cxnLst>
              <a:rect l="0" t="0" r="r" b="b"/>
              <a:pathLst>
                <a:path w="792" h="851">
                  <a:moveTo>
                    <a:pt x="792" y="851"/>
                  </a:moveTo>
                  <a:lnTo>
                    <a:pt x="792" y="405"/>
                  </a:lnTo>
                  <a:lnTo>
                    <a:pt x="397" y="0"/>
                  </a:lnTo>
                  <a:lnTo>
                    <a:pt x="0" y="405"/>
                  </a:lnTo>
                  <a:lnTo>
                    <a:pt x="0" y="851"/>
                  </a:lnTo>
                  <a:lnTo>
                    <a:pt x="792" y="851"/>
                  </a:lnTo>
                  <a:close/>
                </a:path>
              </a:pathLst>
            </a:custGeom>
            <a:solidFill>
              <a:srgbClr val="A4E7E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73"/>
            <p:cNvSpPr>
              <a:spLocks/>
            </p:cNvSpPr>
            <p:nvPr/>
          </p:nvSpPr>
          <p:spPr bwMode="auto">
            <a:xfrm>
              <a:off x="4651375" y="5103813"/>
              <a:ext cx="1408113" cy="814388"/>
            </a:xfrm>
            <a:custGeom>
              <a:avLst/>
              <a:gdLst>
                <a:gd name="T0" fmla="*/ 22 w 328"/>
                <a:gd name="T1" fmla="*/ 185 h 190"/>
                <a:gd name="T2" fmla="*/ 163 w 328"/>
                <a:gd name="T3" fmla="*/ 37 h 190"/>
                <a:gd name="T4" fmla="*/ 307 w 328"/>
                <a:gd name="T5" fmla="*/ 190 h 190"/>
                <a:gd name="T6" fmla="*/ 328 w 328"/>
                <a:gd name="T7" fmla="*/ 170 h 190"/>
                <a:gd name="T8" fmla="*/ 174 w 328"/>
                <a:gd name="T9" fmla="*/ 5 h 190"/>
                <a:gd name="T10" fmla="*/ 163 w 328"/>
                <a:gd name="T11" fmla="*/ 0 h 190"/>
                <a:gd name="T12" fmla="*/ 153 w 328"/>
                <a:gd name="T13" fmla="*/ 5 h 190"/>
                <a:gd name="T14" fmla="*/ 0 w 328"/>
                <a:gd name="T15" fmla="*/ 164 h 190"/>
                <a:gd name="T16" fmla="*/ 22 w 328"/>
                <a:gd name="T17" fmla="*/ 185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28" h="190">
                  <a:moveTo>
                    <a:pt x="22" y="185"/>
                  </a:moveTo>
                  <a:cubicBezTo>
                    <a:pt x="163" y="37"/>
                    <a:pt x="163" y="37"/>
                    <a:pt x="163" y="37"/>
                  </a:cubicBezTo>
                  <a:cubicBezTo>
                    <a:pt x="307" y="190"/>
                    <a:pt x="307" y="190"/>
                    <a:pt x="307" y="190"/>
                  </a:cubicBezTo>
                  <a:cubicBezTo>
                    <a:pt x="328" y="170"/>
                    <a:pt x="328" y="170"/>
                    <a:pt x="328" y="170"/>
                  </a:cubicBezTo>
                  <a:cubicBezTo>
                    <a:pt x="174" y="5"/>
                    <a:pt x="174" y="5"/>
                    <a:pt x="174" y="5"/>
                  </a:cubicBezTo>
                  <a:cubicBezTo>
                    <a:pt x="171" y="2"/>
                    <a:pt x="167" y="0"/>
                    <a:pt x="163" y="0"/>
                  </a:cubicBezTo>
                  <a:cubicBezTo>
                    <a:pt x="159" y="0"/>
                    <a:pt x="155" y="2"/>
                    <a:pt x="153" y="5"/>
                  </a:cubicBezTo>
                  <a:cubicBezTo>
                    <a:pt x="0" y="164"/>
                    <a:pt x="0" y="164"/>
                    <a:pt x="0" y="164"/>
                  </a:cubicBezTo>
                  <a:cubicBezTo>
                    <a:pt x="22" y="185"/>
                    <a:pt x="22" y="185"/>
                    <a:pt x="22" y="185"/>
                  </a:cubicBez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74"/>
            <p:cNvSpPr>
              <a:spLocks/>
            </p:cNvSpPr>
            <p:nvPr/>
          </p:nvSpPr>
          <p:spPr bwMode="auto">
            <a:xfrm>
              <a:off x="4883150" y="5927725"/>
              <a:ext cx="153988" cy="350838"/>
            </a:xfrm>
            <a:custGeom>
              <a:avLst/>
              <a:gdLst>
                <a:gd name="T0" fmla="*/ 36 w 36"/>
                <a:gd name="T1" fmla="*/ 82 h 82"/>
                <a:gd name="T2" fmla="*/ 36 w 36"/>
                <a:gd name="T3" fmla="*/ 23 h 82"/>
                <a:gd name="T4" fmla="*/ 18 w 36"/>
                <a:gd name="T5" fmla="*/ 0 h 82"/>
                <a:gd name="T6" fmla="*/ 0 w 36"/>
                <a:gd name="T7" fmla="*/ 23 h 82"/>
                <a:gd name="T8" fmla="*/ 0 w 36"/>
                <a:gd name="T9" fmla="*/ 82 h 82"/>
                <a:gd name="T10" fmla="*/ 36 w 36"/>
                <a:gd name="T11" fmla="*/ 82 h 82"/>
              </a:gdLst>
              <a:ahLst/>
              <a:cxnLst>
                <a:cxn ang="0">
                  <a:pos x="T0" y="T1"/>
                </a:cxn>
                <a:cxn ang="0">
                  <a:pos x="T2" y="T3"/>
                </a:cxn>
                <a:cxn ang="0">
                  <a:pos x="T4" y="T5"/>
                </a:cxn>
                <a:cxn ang="0">
                  <a:pos x="T6" y="T7"/>
                </a:cxn>
                <a:cxn ang="0">
                  <a:pos x="T8" y="T9"/>
                </a:cxn>
                <a:cxn ang="0">
                  <a:pos x="T10" y="T11"/>
                </a:cxn>
              </a:cxnLst>
              <a:rect l="0" t="0" r="r" b="b"/>
              <a:pathLst>
                <a:path w="36" h="82">
                  <a:moveTo>
                    <a:pt x="36" y="82"/>
                  </a:moveTo>
                  <a:cubicBezTo>
                    <a:pt x="36" y="23"/>
                    <a:pt x="36" y="23"/>
                    <a:pt x="36" y="23"/>
                  </a:cubicBezTo>
                  <a:cubicBezTo>
                    <a:pt x="36" y="10"/>
                    <a:pt x="28" y="0"/>
                    <a:pt x="18" y="0"/>
                  </a:cubicBezTo>
                  <a:cubicBezTo>
                    <a:pt x="8" y="0"/>
                    <a:pt x="0" y="10"/>
                    <a:pt x="0" y="23"/>
                  </a:cubicBezTo>
                  <a:cubicBezTo>
                    <a:pt x="0" y="82"/>
                    <a:pt x="0" y="82"/>
                    <a:pt x="0" y="82"/>
                  </a:cubicBezTo>
                  <a:lnTo>
                    <a:pt x="36"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75"/>
            <p:cNvSpPr>
              <a:spLocks/>
            </p:cNvSpPr>
            <p:nvPr/>
          </p:nvSpPr>
          <p:spPr bwMode="auto">
            <a:xfrm>
              <a:off x="4840288" y="5884863"/>
              <a:ext cx="239713" cy="436563"/>
            </a:xfrm>
            <a:custGeom>
              <a:avLst/>
              <a:gdLst>
                <a:gd name="T0" fmla="*/ 46 w 56"/>
                <a:gd name="T1" fmla="*/ 92 h 102"/>
                <a:gd name="T2" fmla="*/ 56 w 56"/>
                <a:gd name="T3" fmla="*/ 92 h 102"/>
                <a:gd name="T4" fmla="*/ 56 w 56"/>
                <a:gd name="T5" fmla="*/ 33 h 102"/>
                <a:gd name="T6" fmla="*/ 49 w 56"/>
                <a:gd name="T7" fmla="*/ 11 h 102"/>
                <a:gd name="T8" fmla="*/ 40 w 56"/>
                <a:gd name="T9" fmla="*/ 3 h 102"/>
                <a:gd name="T10" fmla="*/ 28 w 56"/>
                <a:gd name="T11" fmla="*/ 0 h 102"/>
                <a:gd name="T12" fmla="*/ 16 w 56"/>
                <a:gd name="T13" fmla="*/ 3 h 102"/>
                <a:gd name="T14" fmla="*/ 4 w 56"/>
                <a:gd name="T15" fmla="*/ 15 h 102"/>
                <a:gd name="T16" fmla="*/ 0 w 56"/>
                <a:gd name="T17" fmla="*/ 33 h 102"/>
                <a:gd name="T18" fmla="*/ 0 w 56"/>
                <a:gd name="T19" fmla="*/ 102 h 102"/>
                <a:gd name="T20" fmla="*/ 56 w 56"/>
                <a:gd name="T21" fmla="*/ 102 h 102"/>
                <a:gd name="T22" fmla="*/ 56 w 56"/>
                <a:gd name="T23" fmla="*/ 92 h 102"/>
                <a:gd name="T24" fmla="*/ 46 w 56"/>
                <a:gd name="T25" fmla="*/ 92 h 102"/>
                <a:gd name="T26" fmla="*/ 46 w 56"/>
                <a:gd name="T27" fmla="*/ 82 h 102"/>
                <a:gd name="T28" fmla="*/ 20 w 56"/>
                <a:gd name="T29" fmla="*/ 82 h 102"/>
                <a:gd name="T30" fmla="*/ 20 w 56"/>
                <a:gd name="T31" fmla="*/ 33 h 102"/>
                <a:gd name="T32" fmla="*/ 23 w 56"/>
                <a:gd name="T33" fmla="*/ 23 h 102"/>
                <a:gd name="T34" fmla="*/ 25 w 56"/>
                <a:gd name="T35" fmla="*/ 21 h 102"/>
                <a:gd name="T36" fmla="*/ 28 w 56"/>
                <a:gd name="T37" fmla="*/ 20 h 102"/>
                <a:gd name="T38" fmla="*/ 31 w 56"/>
                <a:gd name="T39" fmla="*/ 21 h 102"/>
                <a:gd name="T40" fmla="*/ 34 w 56"/>
                <a:gd name="T41" fmla="*/ 25 h 102"/>
                <a:gd name="T42" fmla="*/ 36 w 56"/>
                <a:gd name="T43" fmla="*/ 33 h 102"/>
                <a:gd name="T44" fmla="*/ 36 w 56"/>
                <a:gd name="T45" fmla="*/ 92 h 102"/>
                <a:gd name="T46" fmla="*/ 46 w 56"/>
                <a:gd name="T47" fmla="*/ 92 h 102"/>
                <a:gd name="T48" fmla="*/ 46 w 56"/>
                <a:gd name="T49" fmla="*/ 82 h 102"/>
                <a:gd name="T50" fmla="*/ 46 w 56"/>
                <a:gd name="T51"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102">
                  <a:moveTo>
                    <a:pt x="46" y="92"/>
                  </a:moveTo>
                  <a:cubicBezTo>
                    <a:pt x="56" y="92"/>
                    <a:pt x="56" y="92"/>
                    <a:pt x="56" y="92"/>
                  </a:cubicBezTo>
                  <a:cubicBezTo>
                    <a:pt x="56" y="33"/>
                    <a:pt x="56" y="33"/>
                    <a:pt x="56" y="33"/>
                  </a:cubicBezTo>
                  <a:cubicBezTo>
                    <a:pt x="56" y="24"/>
                    <a:pt x="53" y="17"/>
                    <a:pt x="49" y="11"/>
                  </a:cubicBezTo>
                  <a:cubicBezTo>
                    <a:pt x="46" y="8"/>
                    <a:pt x="43" y="5"/>
                    <a:pt x="40" y="3"/>
                  </a:cubicBezTo>
                  <a:cubicBezTo>
                    <a:pt x="36" y="1"/>
                    <a:pt x="32" y="0"/>
                    <a:pt x="28" y="0"/>
                  </a:cubicBezTo>
                  <a:cubicBezTo>
                    <a:pt x="24" y="0"/>
                    <a:pt x="20" y="1"/>
                    <a:pt x="16" y="3"/>
                  </a:cubicBezTo>
                  <a:cubicBezTo>
                    <a:pt x="11" y="6"/>
                    <a:pt x="7" y="10"/>
                    <a:pt x="4" y="15"/>
                  </a:cubicBezTo>
                  <a:cubicBezTo>
                    <a:pt x="1" y="21"/>
                    <a:pt x="0" y="27"/>
                    <a:pt x="0" y="33"/>
                  </a:cubicBezTo>
                  <a:cubicBezTo>
                    <a:pt x="0" y="102"/>
                    <a:pt x="0" y="102"/>
                    <a:pt x="0" y="102"/>
                  </a:cubicBezTo>
                  <a:cubicBezTo>
                    <a:pt x="56" y="102"/>
                    <a:pt x="56" y="102"/>
                    <a:pt x="56" y="102"/>
                  </a:cubicBezTo>
                  <a:cubicBezTo>
                    <a:pt x="56" y="92"/>
                    <a:pt x="56" y="92"/>
                    <a:pt x="56" y="92"/>
                  </a:cubicBezTo>
                  <a:cubicBezTo>
                    <a:pt x="46" y="92"/>
                    <a:pt x="46" y="92"/>
                    <a:pt x="46" y="92"/>
                  </a:cubicBezTo>
                  <a:cubicBezTo>
                    <a:pt x="46" y="82"/>
                    <a:pt x="46" y="82"/>
                    <a:pt x="46" y="82"/>
                  </a:cubicBezTo>
                  <a:cubicBezTo>
                    <a:pt x="20" y="82"/>
                    <a:pt x="20" y="82"/>
                    <a:pt x="20" y="82"/>
                  </a:cubicBezTo>
                  <a:cubicBezTo>
                    <a:pt x="20" y="33"/>
                    <a:pt x="20" y="33"/>
                    <a:pt x="20" y="33"/>
                  </a:cubicBezTo>
                  <a:cubicBezTo>
                    <a:pt x="20" y="29"/>
                    <a:pt x="21" y="25"/>
                    <a:pt x="23" y="23"/>
                  </a:cubicBezTo>
                  <a:cubicBezTo>
                    <a:pt x="24" y="22"/>
                    <a:pt x="25" y="21"/>
                    <a:pt x="25" y="21"/>
                  </a:cubicBezTo>
                  <a:cubicBezTo>
                    <a:pt x="26" y="20"/>
                    <a:pt x="27" y="20"/>
                    <a:pt x="28" y="20"/>
                  </a:cubicBezTo>
                  <a:cubicBezTo>
                    <a:pt x="29" y="20"/>
                    <a:pt x="30" y="20"/>
                    <a:pt x="31" y="21"/>
                  </a:cubicBezTo>
                  <a:cubicBezTo>
                    <a:pt x="32" y="21"/>
                    <a:pt x="33" y="23"/>
                    <a:pt x="34" y="25"/>
                  </a:cubicBezTo>
                  <a:cubicBezTo>
                    <a:pt x="36" y="27"/>
                    <a:pt x="36" y="30"/>
                    <a:pt x="36" y="33"/>
                  </a:cubicBezTo>
                  <a:cubicBezTo>
                    <a:pt x="36" y="92"/>
                    <a:pt x="36" y="92"/>
                    <a:pt x="36" y="92"/>
                  </a:cubicBezTo>
                  <a:cubicBezTo>
                    <a:pt x="46" y="92"/>
                    <a:pt x="46" y="92"/>
                    <a:pt x="46" y="92"/>
                  </a:cubicBezTo>
                  <a:cubicBezTo>
                    <a:pt x="46" y="82"/>
                    <a:pt x="46" y="82"/>
                    <a:pt x="46" y="82"/>
                  </a:cubicBezTo>
                  <a:lnTo>
                    <a:pt x="46" y="92"/>
                  </a:ln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76"/>
            <p:cNvSpPr>
              <a:spLocks/>
            </p:cNvSpPr>
            <p:nvPr/>
          </p:nvSpPr>
          <p:spPr bwMode="auto">
            <a:xfrm>
              <a:off x="5694363" y="5927725"/>
              <a:ext cx="158750" cy="350838"/>
            </a:xfrm>
            <a:custGeom>
              <a:avLst/>
              <a:gdLst>
                <a:gd name="T0" fmla="*/ 37 w 37"/>
                <a:gd name="T1" fmla="*/ 82 h 82"/>
                <a:gd name="T2" fmla="*/ 37 w 37"/>
                <a:gd name="T3" fmla="*/ 22 h 82"/>
                <a:gd name="T4" fmla="*/ 18 w 37"/>
                <a:gd name="T5" fmla="*/ 0 h 82"/>
                <a:gd name="T6" fmla="*/ 0 w 37"/>
                <a:gd name="T7" fmla="*/ 22 h 82"/>
                <a:gd name="T8" fmla="*/ 0 w 37"/>
                <a:gd name="T9" fmla="*/ 82 h 82"/>
                <a:gd name="T10" fmla="*/ 37 w 37"/>
                <a:gd name="T11" fmla="*/ 82 h 82"/>
              </a:gdLst>
              <a:ahLst/>
              <a:cxnLst>
                <a:cxn ang="0">
                  <a:pos x="T0" y="T1"/>
                </a:cxn>
                <a:cxn ang="0">
                  <a:pos x="T2" y="T3"/>
                </a:cxn>
                <a:cxn ang="0">
                  <a:pos x="T4" y="T5"/>
                </a:cxn>
                <a:cxn ang="0">
                  <a:pos x="T6" y="T7"/>
                </a:cxn>
                <a:cxn ang="0">
                  <a:pos x="T8" y="T9"/>
                </a:cxn>
                <a:cxn ang="0">
                  <a:pos x="T10" y="T11"/>
                </a:cxn>
              </a:cxnLst>
              <a:rect l="0" t="0" r="r" b="b"/>
              <a:pathLst>
                <a:path w="37" h="82">
                  <a:moveTo>
                    <a:pt x="37" y="82"/>
                  </a:moveTo>
                  <a:cubicBezTo>
                    <a:pt x="37" y="22"/>
                    <a:pt x="37" y="22"/>
                    <a:pt x="37" y="22"/>
                  </a:cubicBezTo>
                  <a:cubicBezTo>
                    <a:pt x="37" y="10"/>
                    <a:pt x="28" y="0"/>
                    <a:pt x="18" y="0"/>
                  </a:cubicBezTo>
                  <a:cubicBezTo>
                    <a:pt x="8" y="0"/>
                    <a:pt x="0" y="10"/>
                    <a:pt x="0" y="22"/>
                  </a:cubicBezTo>
                  <a:cubicBezTo>
                    <a:pt x="0" y="82"/>
                    <a:pt x="0" y="82"/>
                    <a:pt x="0" y="82"/>
                  </a:cubicBezTo>
                  <a:lnTo>
                    <a:pt x="37" y="82"/>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77"/>
            <p:cNvSpPr>
              <a:spLocks/>
            </p:cNvSpPr>
            <p:nvPr/>
          </p:nvSpPr>
          <p:spPr bwMode="auto">
            <a:xfrm>
              <a:off x="5651500" y="5884863"/>
              <a:ext cx="239713" cy="436563"/>
            </a:xfrm>
            <a:custGeom>
              <a:avLst/>
              <a:gdLst>
                <a:gd name="T0" fmla="*/ 47 w 56"/>
                <a:gd name="T1" fmla="*/ 92 h 102"/>
                <a:gd name="T2" fmla="*/ 56 w 56"/>
                <a:gd name="T3" fmla="*/ 92 h 102"/>
                <a:gd name="T4" fmla="*/ 56 w 56"/>
                <a:gd name="T5" fmla="*/ 32 h 102"/>
                <a:gd name="T6" fmla="*/ 49 w 56"/>
                <a:gd name="T7" fmla="*/ 10 h 102"/>
                <a:gd name="T8" fmla="*/ 40 w 56"/>
                <a:gd name="T9" fmla="*/ 3 h 102"/>
                <a:gd name="T10" fmla="*/ 28 w 56"/>
                <a:gd name="T11" fmla="*/ 0 h 102"/>
                <a:gd name="T12" fmla="*/ 17 w 56"/>
                <a:gd name="T13" fmla="*/ 3 h 102"/>
                <a:gd name="T14" fmla="*/ 4 w 56"/>
                <a:gd name="T15" fmla="*/ 15 h 102"/>
                <a:gd name="T16" fmla="*/ 0 w 56"/>
                <a:gd name="T17" fmla="*/ 32 h 102"/>
                <a:gd name="T18" fmla="*/ 0 w 56"/>
                <a:gd name="T19" fmla="*/ 102 h 102"/>
                <a:gd name="T20" fmla="*/ 56 w 56"/>
                <a:gd name="T21" fmla="*/ 102 h 102"/>
                <a:gd name="T22" fmla="*/ 56 w 56"/>
                <a:gd name="T23" fmla="*/ 92 h 102"/>
                <a:gd name="T24" fmla="*/ 47 w 56"/>
                <a:gd name="T25" fmla="*/ 92 h 102"/>
                <a:gd name="T26" fmla="*/ 47 w 56"/>
                <a:gd name="T27" fmla="*/ 82 h 102"/>
                <a:gd name="T28" fmla="*/ 20 w 56"/>
                <a:gd name="T29" fmla="*/ 82 h 102"/>
                <a:gd name="T30" fmla="*/ 20 w 56"/>
                <a:gd name="T31" fmla="*/ 32 h 102"/>
                <a:gd name="T32" fmla="*/ 23 w 56"/>
                <a:gd name="T33" fmla="*/ 23 h 102"/>
                <a:gd name="T34" fmla="*/ 26 w 56"/>
                <a:gd name="T35" fmla="*/ 20 h 102"/>
                <a:gd name="T36" fmla="*/ 28 w 56"/>
                <a:gd name="T37" fmla="*/ 20 h 102"/>
                <a:gd name="T38" fmla="*/ 31 w 56"/>
                <a:gd name="T39" fmla="*/ 20 h 102"/>
                <a:gd name="T40" fmla="*/ 35 w 56"/>
                <a:gd name="T41" fmla="*/ 24 h 102"/>
                <a:gd name="T42" fmla="*/ 37 w 56"/>
                <a:gd name="T43" fmla="*/ 32 h 102"/>
                <a:gd name="T44" fmla="*/ 37 w 56"/>
                <a:gd name="T45" fmla="*/ 92 h 102"/>
                <a:gd name="T46" fmla="*/ 47 w 56"/>
                <a:gd name="T47" fmla="*/ 92 h 102"/>
                <a:gd name="T48" fmla="*/ 47 w 56"/>
                <a:gd name="T49" fmla="*/ 82 h 102"/>
                <a:gd name="T50" fmla="*/ 47 w 56"/>
                <a:gd name="T51" fmla="*/ 9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6" h="102">
                  <a:moveTo>
                    <a:pt x="47" y="92"/>
                  </a:moveTo>
                  <a:cubicBezTo>
                    <a:pt x="56" y="92"/>
                    <a:pt x="56" y="92"/>
                    <a:pt x="56" y="92"/>
                  </a:cubicBezTo>
                  <a:cubicBezTo>
                    <a:pt x="56" y="32"/>
                    <a:pt x="56" y="32"/>
                    <a:pt x="56" y="32"/>
                  </a:cubicBezTo>
                  <a:cubicBezTo>
                    <a:pt x="56" y="24"/>
                    <a:pt x="54" y="16"/>
                    <a:pt x="49" y="10"/>
                  </a:cubicBezTo>
                  <a:cubicBezTo>
                    <a:pt x="46" y="7"/>
                    <a:pt x="43" y="5"/>
                    <a:pt x="40" y="3"/>
                  </a:cubicBezTo>
                  <a:cubicBezTo>
                    <a:pt x="37" y="1"/>
                    <a:pt x="32" y="0"/>
                    <a:pt x="28" y="0"/>
                  </a:cubicBezTo>
                  <a:cubicBezTo>
                    <a:pt x="24" y="0"/>
                    <a:pt x="20" y="1"/>
                    <a:pt x="17" y="3"/>
                  </a:cubicBezTo>
                  <a:cubicBezTo>
                    <a:pt x="11" y="6"/>
                    <a:pt x="7" y="10"/>
                    <a:pt x="4" y="15"/>
                  </a:cubicBezTo>
                  <a:cubicBezTo>
                    <a:pt x="2" y="20"/>
                    <a:pt x="0" y="26"/>
                    <a:pt x="0" y="32"/>
                  </a:cubicBezTo>
                  <a:cubicBezTo>
                    <a:pt x="0" y="102"/>
                    <a:pt x="0" y="102"/>
                    <a:pt x="0" y="102"/>
                  </a:cubicBezTo>
                  <a:cubicBezTo>
                    <a:pt x="56" y="102"/>
                    <a:pt x="56" y="102"/>
                    <a:pt x="56" y="102"/>
                  </a:cubicBezTo>
                  <a:cubicBezTo>
                    <a:pt x="56" y="92"/>
                    <a:pt x="56" y="92"/>
                    <a:pt x="56" y="92"/>
                  </a:cubicBezTo>
                  <a:cubicBezTo>
                    <a:pt x="47" y="92"/>
                    <a:pt x="47" y="92"/>
                    <a:pt x="47" y="92"/>
                  </a:cubicBezTo>
                  <a:cubicBezTo>
                    <a:pt x="47" y="82"/>
                    <a:pt x="47" y="82"/>
                    <a:pt x="47" y="82"/>
                  </a:cubicBezTo>
                  <a:cubicBezTo>
                    <a:pt x="20" y="82"/>
                    <a:pt x="20" y="82"/>
                    <a:pt x="20" y="82"/>
                  </a:cubicBezTo>
                  <a:cubicBezTo>
                    <a:pt x="20" y="32"/>
                    <a:pt x="20" y="32"/>
                    <a:pt x="20" y="32"/>
                  </a:cubicBezTo>
                  <a:cubicBezTo>
                    <a:pt x="20" y="28"/>
                    <a:pt x="21" y="25"/>
                    <a:pt x="23" y="23"/>
                  </a:cubicBezTo>
                  <a:cubicBezTo>
                    <a:pt x="24" y="21"/>
                    <a:pt x="25" y="21"/>
                    <a:pt x="26" y="20"/>
                  </a:cubicBezTo>
                  <a:cubicBezTo>
                    <a:pt x="27" y="20"/>
                    <a:pt x="27" y="20"/>
                    <a:pt x="28" y="20"/>
                  </a:cubicBezTo>
                  <a:cubicBezTo>
                    <a:pt x="29" y="20"/>
                    <a:pt x="30" y="20"/>
                    <a:pt x="31" y="20"/>
                  </a:cubicBezTo>
                  <a:cubicBezTo>
                    <a:pt x="32" y="21"/>
                    <a:pt x="34" y="22"/>
                    <a:pt x="35" y="24"/>
                  </a:cubicBezTo>
                  <a:cubicBezTo>
                    <a:pt x="36" y="27"/>
                    <a:pt x="37" y="29"/>
                    <a:pt x="37" y="32"/>
                  </a:cubicBezTo>
                  <a:cubicBezTo>
                    <a:pt x="37" y="92"/>
                    <a:pt x="37" y="92"/>
                    <a:pt x="37" y="92"/>
                  </a:cubicBezTo>
                  <a:cubicBezTo>
                    <a:pt x="47" y="92"/>
                    <a:pt x="47" y="92"/>
                    <a:pt x="47" y="92"/>
                  </a:cubicBezTo>
                  <a:cubicBezTo>
                    <a:pt x="47" y="82"/>
                    <a:pt x="47" y="82"/>
                    <a:pt x="47" y="82"/>
                  </a:cubicBezTo>
                  <a:lnTo>
                    <a:pt x="47" y="92"/>
                  </a:ln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Oval 78"/>
            <p:cNvSpPr>
              <a:spLocks noChangeArrowheads="1"/>
            </p:cNvSpPr>
            <p:nvPr/>
          </p:nvSpPr>
          <p:spPr bwMode="auto">
            <a:xfrm>
              <a:off x="5192713" y="5549900"/>
              <a:ext cx="330200" cy="330200"/>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79"/>
            <p:cNvSpPr>
              <a:spLocks/>
            </p:cNvSpPr>
            <p:nvPr/>
          </p:nvSpPr>
          <p:spPr bwMode="auto">
            <a:xfrm>
              <a:off x="5149850" y="5511800"/>
              <a:ext cx="415925" cy="411163"/>
            </a:xfrm>
            <a:custGeom>
              <a:avLst/>
              <a:gdLst>
                <a:gd name="T0" fmla="*/ 10 w 97"/>
                <a:gd name="T1" fmla="*/ 48 h 96"/>
                <a:gd name="T2" fmla="*/ 20 w 97"/>
                <a:gd name="T3" fmla="*/ 48 h 96"/>
                <a:gd name="T4" fmla="*/ 28 w 97"/>
                <a:gd name="T5" fmla="*/ 28 h 96"/>
                <a:gd name="T6" fmla="*/ 48 w 97"/>
                <a:gd name="T7" fmla="*/ 19 h 96"/>
                <a:gd name="T8" fmla="*/ 69 w 97"/>
                <a:gd name="T9" fmla="*/ 28 h 96"/>
                <a:gd name="T10" fmla="*/ 77 w 97"/>
                <a:gd name="T11" fmla="*/ 48 h 96"/>
                <a:gd name="T12" fmla="*/ 69 w 97"/>
                <a:gd name="T13" fmla="*/ 68 h 96"/>
                <a:gd name="T14" fmla="*/ 48 w 97"/>
                <a:gd name="T15" fmla="*/ 76 h 96"/>
                <a:gd name="T16" fmla="*/ 28 w 97"/>
                <a:gd name="T17" fmla="*/ 68 h 96"/>
                <a:gd name="T18" fmla="*/ 20 w 97"/>
                <a:gd name="T19" fmla="*/ 48 h 96"/>
                <a:gd name="T20" fmla="*/ 10 w 97"/>
                <a:gd name="T21" fmla="*/ 48 h 96"/>
                <a:gd name="T22" fmla="*/ 0 w 97"/>
                <a:gd name="T23" fmla="*/ 48 h 96"/>
                <a:gd name="T24" fmla="*/ 48 w 97"/>
                <a:gd name="T25" fmla="*/ 96 h 96"/>
                <a:gd name="T26" fmla="*/ 97 w 97"/>
                <a:gd name="T27" fmla="*/ 48 h 96"/>
                <a:gd name="T28" fmla="*/ 48 w 97"/>
                <a:gd name="T29" fmla="*/ 0 h 96"/>
                <a:gd name="T30" fmla="*/ 0 w 97"/>
                <a:gd name="T31" fmla="*/ 48 h 96"/>
                <a:gd name="T32" fmla="*/ 10 w 97"/>
                <a:gd name="T33" fmla="*/ 4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7" h="96">
                  <a:moveTo>
                    <a:pt x="10" y="48"/>
                  </a:moveTo>
                  <a:cubicBezTo>
                    <a:pt x="20" y="48"/>
                    <a:pt x="20" y="48"/>
                    <a:pt x="20" y="48"/>
                  </a:cubicBezTo>
                  <a:cubicBezTo>
                    <a:pt x="20" y="40"/>
                    <a:pt x="23" y="33"/>
                    <a:pt x="28" y="28"/>
                  </a:cubicBezTo>
                  <a:cubicBezTo>
                    <a:pt x="34" y="22"/>
                    <a:pt x="41" y="19"/>
                    <a:pt x="48" y="19"/>
                  </a:cubicBezTo>
                  <a:cubicBezTo>
                    <a:pt x="56" y="19"/>
                    <a:pt x="63" y="22"/>
                    <a:pt x="69" y="28"/>
                  </a:cubicBezTo>
                  <a:cubicBezTo>
                    <a:pt x="74" y="33"/>
                    <a:pt x="77" y="40"/>
                    <a:pt x="77" y="48"/>
                  </a:cubicBezTo>
                  <a:cubicBezTo>
                    <a:pt x="77" y="56"/>
                    <a:pt x="74" y="63"/>
                    <a:pt x="69" y="68"/>
                  </a:cubicBezTo>
                  <a:cubicBezTo>
                    <a:pt x="63" y="73"/>
                    <a:pt x="56" y="76"/>
                    <a:pt x="48" y="76"/>
                  </a:cubicBezTo>
                  <a:cubicBezTo>
                    <a:pt x="41" y="76"/>
                    <a:pt x="34" y="73"/>
                    <a:pt x="28" y="68"/>
                  </a:cubicBezTo>
                  <a:cubicBezTo>
                    <a:pt x="23" y="63"/>
                    <a:pt x="20" y="56"/>
                    <a:pt x="20" y="48"/>
                  </a:cubicBezTo>
                  <a:cubicBezTo>
                    <a:pt x="10" y="48"/>
                    <a:pt x="10" y="48"/>
                    <a:pt x="10" y="48"/>
                  </a:cubicBezTo>
                  <a:cubicBezTo>
                    <a:pt x="0" y="48"/>
                    <a:pt x="0" y="48"/>
                    <a:pt x="0" y="48"/>
                  </a:cubicBezTo>
                  <a:cubicBezTo>
                    <a:pt x="0" y="74"/>
                    <a:pt x="22" y="96"/>
                    <a:pt x="48" y="96"/>
                  </a:cubicBezTo>
                  <a:cubicBezTo>
                    <a:pt x="75" y="96"/>
                    <a:pt x="97" y="74"/>
                    <a:pt x="97" y="48"/>
                  </a:cubicBezTo>
                  <a:cubicBezTo>
                    <a:pt x="97" y="21"/>
                    <a:pt x="75" y="0"/>
                    <a:pt x="48" y="0"/>
                  </a:cubicBezTo>
                  <a:cubicBezTo>
                    <a:pt x="22" y="0"/>
                    <a:pt x="0" y="21"/>
                    <a:pt x="0" y="48"/>
                  </a:cubicBezTo>
                  <a:lnTo>
                    <a:pt x="10" y="48"/>
                  </a:ln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Rectangle 80"/>
            <p:cNvSpPr>
              <a:spLocks noChangeArrowheads="1"/>
            </p:cNvSpPr>
            <p:nvPr/>
          </p:nvSpPr>
          <p:spPr bwMode="auto">
            <a:xfrm>
              <a:off x="5195888" y="6119813"/>
              <a:ext cx="322263" cy="425450"/>
            </a:xfrm>
            <a:prstGeom prst="rect">
              <a:avLst/>
            </a:prstGeom>
            <a:solidFill>
              <a:srgbClr val="8E503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81"/>
            <p:cNvSpPr>
              <a:spLocks/>
            </p:cNvSpPr>
            <p:nvPr/>
          </p:nvSpPr>
          <p:spPr bwMode="auto">
            <a:xfrm>
              <a:off x="6145213" y="5519738"/>
              <a:ext cx="496888" cy="827088"/>
            </a:xfrm>
            <a:custGeom>
              <a:avLst/>
              <a:gdLst>
                <a:gd name="T0" fmla="*/ 313 w 313"/>
                <a:gd name="T1" fmla="*/ 521 h 521"/>
                <a:gd name="T2" fmla="*/ 156 w 313"/>
                <a:gd name="T3" fmla="*/ 0 h 521"/>
                <a:gd name="T4" fmla="*/ 0 w 313"/>
                <a:gd name="T5" fmla="*/ 521 h 521"/>
                <a:gd name="T6" fmla="*/ 313 w 313"/>
                <a:gd name="T7" fmla="*/ 521 h 521"/>
              </a:gdLst>
              <a:ahLst/>
              <a:cxnLst>
                <a:cxn ang="0">
                  <a:pos x="T0" y="T1"/>
                </a:cxn>
                <a:cxn ang="0">
                  <a:pos x="T2" y="T3"/>
                </a:cxn>
                <a:cxn ang="0">
                  <a:pos x="T4" y="T5"/>
                </a:cxn>
                <a:cxn ang="0">
                  <a:pos x="T6" y="T7"/>
                </a:cxn>
              </a:cxnLst>
              <a:rect l="0" t="0" r="r" b="b"/>
              <a:pathLst>
                <a:path w="313" h="521">
                  <a:moveTo>
                    <a:pt x="313" y="521"/>
                  </a:moveTo>
                  <a:lnTo>
                    <a:pt x="156" y="0"/>
                  </a:lnTo>
                  <a:lnTo>
                    <a:pt x="0" y="521"/>
                  </a:lnTo>
                  <a:lnTo>
                    <a:pt x="313" y="521"/>
                  </a:ln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82"/>
            <p:cNvSpPr>
              <a:spLocks/>
            </p:cNvSpPr>
            <p:nvPr/>
          </p:nvSpPr>
          <p:spPr bwMode="auto">
            <a:xfrm>
              <a:off x="6342063" y="5875338"/>
              <a:ext cx="107950" cy="673100"/>
            </a:xfrm>
            <a:custGeom>
              <a:avLst/>
              <a:gdLst>
                <a:gd name="T0" fmla="*/ 68 w 68"/>
                <a:gd name="T1" fmla="*/ 424 h 424"/>
                <a:gd name="T2" fmla="*/ 32 w 68"/>
                <a:gd name="T3" fmla="*/ 0 h 424"/>
                <a:gd name="T4" fmla="*/ 0 w 68"/>
                <a:gd name="T5" fmla="*/ 424 h 424"/>
                <a:gd name="T6" fmla="*/ 68 w 68"/>
                <a:gd name="T7" fmla="*/ 424 h 424"/>
              </a:gdLst>
              <a:ahLst/>
              <a:cxnLst>
                <a:cxn ang="0">
                  <a:pos x="T0" y="T1"/>
                </a:cxn>
                <a:cxn ang="0">
                  <a:pos x="T2" y="T3"/>
                </a:cxn>
                <a:cxn ang="0">
                  <a:pos x="T4" y="T5"/>
                </a:cxn>
                <a:cxn ang="0">
                  <a:pos x="T6" y="T7"/>
                </a:cxn>
              </a:cxnLst>
              <a:rect l="0" t="0" r="r" b="b"/>
              <a:pathLst>
                <a:path w="68" h="424">
                  <a:moveTo>
                    <a:pt x="68" y="424"/>
                  </a:moveTo>
                  <a:lnTo>
                    <a:pt x="32" y="0"/>
                  </a:lnTo>
                  <a:lnTo>
                    <a:pt x="0" y="424"/>
                  </a:lnTo>
                  <a:lnTo>
                    <a:pt x="68" y="424"/>
                  </a:lnTo>
                  <a:close/>
                </a:path>
              </a:pathLst>
            </a:custGeom>
            <a:solidFill>
              <a:srgbClr val="D7603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nvGrpSpPr>
            <p:cNvPr id="132" name="组合 131"/>
            <p:cNvGrpSpPr/>
            <p:nvPr/>
          </p:nvGrpSpPr>
          <p:grpSpPr>
            <a:xfrm>
              <a:off x="395288" y="5437503"/>
              <a:ext cx="498475" cy="1310960"/>
              <a:chOff x="395288" y="5237478"/>
              <a:chExt cx="498475" cy="1310960"/>
            </a:xfrm>
          </p:grpSpPr>
          <p:sp>
            <p:nvSpPr>
              <p:cNvPr id="88" name="Freeform 83"/>
              <p:cNvSpPr>
                <a:spLocks/>
              </p:cNvSpPr>
              <p:nvPr/>
            </p:nvSpPr>
            <p:spPr bwMode="auto">
              <a:xfrm>
                <a:off x="395288" y="5237478"/>
                <a:ext cx="498475" cy="827088"/>
              </a:xfrm>
              <a:custGeom>
                <a:avLst/>
                <a:gdLst>
                  <a:gd name="T0" fmla="*/ 314 w 314"/>
                  <a:gd name="T1" fmla="*/ 521 h 521"/>
                  <a:gd name="T2" fmla="*/ 157 w 314"/>
                  <a:gd name="T3" fmla="*/ 0 h 521"/>
                  <a:gd name="T4" fmla="*/ 0 w 314"/>
                  <a:gd name="T5" fmla="*/ 521 h 521"/>
                  <a:gd name="T6" fmla="*/ 314 w 314"/>
                  <a:gd name="T7" fmla="*/ 521 h 521"/>
                </a:gdLst>
                <a:ahLst/>
                <a:cxnLst>
                  <a:cxn ang="0">
                    <a:pos x="T0" y="T1"/>
                  </a:cxn>
                  <a:cxn ang="0">
                    <a:pos x="T2" y="T3"/>
                  </a:cxn>
                  <a:cxn ang="0">
                    <a:pos x="T4" y="T5"/>
                  </a:cxn>
                  <a:cxn ang="0">
                    <a:pos x="T6" y="T7"/>
                  </a:cxn>
                </a:cxnLst>
                <a:rect l="0" t="0" r="r" b="b"/>
                <a:pathLst>
                  <a:path w="314" h="521">
                    <a:moveTo>
                      <a:pt x="314" y="521"/>
                    </a:moveTo>
                    <a:lnTo>
                      <a:pt x="157" y="0"/>
                    </a:lnTo>
                    <a:lnTo>
                      <a:pt x="0" y="521"/>
                    </a:lnTo>
                    <a:lnTo>
                      <a:pt x="314" y="521"/>
                    </a:lnTo>
                    <a:close/>
                  </a:path>
                </a:pathLst>
              </a:custGeom>
              <a:solidFill>
                <a:srgbClr val="F590A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84"/>
              <p:cNvSpPr>
                <a:spLocks/>
              </p:cNvSpPr>
              <p:nvPr/>
            </p:nvSpPr>
            <p:spPr bwMode="auto">
              <a:xfrm>
                <a:off x="593725" y="5875338"/>
                <a:ext cx="106363" cy="673100"/>
              </a:xfrm>
              <a:custGeom>
                <a:avLst/>
                <a:gdLst>
                  <a:gd name="T0" fmla="*/ 67 w 67"/>
                  <a:gd name="T1" fmla="*/ 424 h 424"/>
                  <a:gd name="T2" fmla="*/ 32 w 67"/>
                  <a:gd name="T3" fmla="*/ 0 h 424"/>
                  <a:gd name="T4" fmla="*/ 0 w 67"/>
                  <a:gd name="T5" fmla="*/ 424 h 424"/>
                  <a:gd name="T6" fmla="*/ 67 w 67"/>
                  <a:gd name="T7" fmla="*/ 424 h 424"/>
                </a:gdLst>
                <a:ahLst/>
                <a:cxnLst>
                  <a:cxn ang="0">
                    <a:pos x="T0" y="T1"/>
                  </a:cxn>
                  <a:cxn ang="0">
                    <a:pos x="T2" y="T3"/>
                  </a:cxn>
                  <a:cxn ang="0">
                    <a:pos x="T4" y="T5"/>
                  </a:cxn>
                  <a:cxn ang="0">
                    <a:pos x="T6" y="T7"/>
                  </a:cxn>
                </a:cxnLst>
                <a:rect l="0" t="0" r="r" b="b"/>
                <a:pathLst>
                  <a:path w="67" h="424">
                    <a:moveTo>
                      <a:pt x="67" y="424"/>
                    </a:moveTo>
                    <a:lnTo>
                      <a:pt x="32" y="0"/>
                    </a:lnTo>
                    <a:lnTo>
                      <a:pt x="0" y="424"/>
                    </a:lnTo>
                    <a:lnTo>
                      <a:pt x="67" y="424"/>
                    </a:lnTo>
                    <a:close/>
                  </a:path>
                </a:pathLst>
              </a:custGeom>
              <a:solidFill>
                <a:srgbClr val="8E503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90" name="Freeform 85"/>
            <p:cNvSpPr>
              <a:spLocks/>
            </p:cNvSpPr>
            <p:nvPr/>
          </p:nvSpPr>
          <p:spPr bwMode="auto">
            <a:xfrm>
              <a:off x="654050" y="5434013"/>
              <a:ext cx="892175" cy="892175"/>
            </a:xfrm>
            <a:custGeom>
              <a:avLst/>
              <a:gdLst>
                <a:gd name="T0" fmla="*/ 152 w 208"/>
                <a:gd name="T1" fmla="*/ 68 h 208"/>
                <a:gd name="T2" fmla="*/ 105 w 208"/>
                <a:gd name="T3" fmla="*/ 0 h 208"/>
                <a:gd name="T4" fmla="*/ 58 w 208"/>
                <a:gd name="T5" fmla="*/ 68 h 208"/>
                <a:gd name="T6" fmla="*/ 104 w 208"/>
                <a:gd name="T7" fmla="*/ 208 h 208"/>
                <a:gd name="T8" fmla="*/ 104 w 208"/>
                <a:gd name="T9" fmla="*/ 208 h 208"/>
                <a:gd name="T10" fmla="*/ 104 w 208"/>
                <a:gd name="T11" fmla="*/ 208 h 208"/>
                <a:gd name="T12" fmla="*/ 104 w 208"/>
                <a:gd name="T13" fmla="*/ 208 h 208"/>
                <a:gd name="T14" fmla="*/ 104 w 208"/>
                <a:gd name="T15" fmla="*/ 208 h 208"/>
                <a:gd name="T16" fmla="*/ 152 w 208"/>
                <a:gd name="T17" fmla="*/ 68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8" h="208">
                  <a:moveTo>
                    <a:pt x="152" y="68"/>
                  </a:moveTo>
                  <a:cubicBezTo>
                    <a:pt x="128" y="29"/>
                    <a:pt x="105" y="0"/>
                    <a:pt x="105" y="0"/>
                  </a:cubicBezTo>
                  <a:cubicBezTo>
                    <a:pt x="105" y="0"/>
                    <a:pt x="83" y="30"/>
                    <a:pt x="58" y="68"/>
                  </a:cubicBezTo>
                  <a:cubicBezTo>
                    <a:pt x="0" y="154"/>
                    <a:pt x="64" y="205"/>
                    <a:pt x="104" y="208"/>
                  </a:cubicBezTo>
                  <a:cubicBezTo>
                    <a:pt x="104" y="208"/>
                    <a:pt x="104" y="208"/>
                    <a:pt x="104" y="208"/>
                  </a:cubicBezTo>
                  <a:cubicBezTo>
                    <a:pt x="104" y="208"/>
                    <a:pt x="104" y="208"/>
                    <a:pt x="104" y="208"/>
                  </a:cubicBezTo>
                  <a:cubicBezTo>
                    <a:pt x="104" y="208"/>
                    <a:pt x="104" y="208"/>
                    <a:pt x="104" y="208"/>
                  </a:cubicBezTo>
                  <a:cubicBezTo>
                    <a:pt x="104" y="208"/>
                    <a:pt x="104" y="208"/>
                    <a:pt x="104" y="208"/>
                  </a:cubicBezTo>
                  <a:cubicBezTo>
                    <a:pt x="148" y="205"/>
                    <a:pt x="208" y="160"/>
                    <a:pt x="152" y="68"/>
                  </a:cubicBezTo>
                  <a:close/>
                </a:path>
              </a:pathLst>
            </a:custGeom>
            <a:solidFill>
              <a:srgbClr val="FFECA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86"/>
            <p:cNvSpPr>
              <a:spLocks/>
            </p:cNvSpPr>
            <p:nvPr/>
          </p:nvSpPr>
          <p:spPr bwMode="auto">
            <a:xfrm>
              <a:off x="914400" y="5884863"/>
              <a:ext cx="387350" cy="882650"/>
            </a:xfrm>
            <a:custGeom>
              <a:avLst/>
              <a:gdLst>
                <a:gd name="T0" fmla="*/ 244 w 244"/>
                <a:gd name="T1" fmla="*/ 97 h 556"/>
                <a:gd name="T2" fmla="*/ 138 w 244"/>
                <a:gd name="T3" fmla="*/ 159 h 556"/>
                <a:gd name="T4" fmla="*/ 122 w 244"/>
                <a:gd name="T5" fmla="*/ 0 h 556"/>
                <a:gd name="T6" fmla="*/ 106 w 244"/>
                <a:gd name="T7" fmla="*/ 159 h 556"/>
                <a:gd name="T8" fmla="*/ 0 w 244"/>
                <a:gd name="T9" fmla="*/ 97 h 556"/>
                <a:gd name="T10" fmla="*/ 98 w 244"/>
                <a:gd name="T11" fmla="*/ 210 h 556"/>
                <a:gd name="T12" fmla="*/ 100 w 244"/>
                <a:gd name="T13" fmla="*/ 556 h 556"/>
                <a:gd name="T14" fmla="*/ 152 w 244"/>
                <a:gd name="T15" fmla="*/ 556 h 556"/>
                <a:gd name="T16" fmla="*/ 146 w 244"/>
                <a:gd name="T17" fmla="*/ 210 h 556"/>
                <a:gd name="T18" fmla="*/ 244 w 244"/>
                <a:gd name="T19" fmla="*/ 97 h 5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44" h="556">
                  <a:moveTo>
                    <a:pt x="244" y="97"/>
                  </a:moveTo>
                  <a:lnTo>
                    <a:pt x="138" y="159"/>
                  </a:lnTo>
                  <a:lnTo>
                    <a:pt x="122" y="0"/>
                  </a:lnTo>
                  <a:lnTo>
                    <a:pt x="106" y="159"/>
                  </a:lnTo>
                  <a:lnTo>
                    <a:pt x="0" y="97"/>
                  </a:lnTo>
                  <a:lnTo>
                    <a:pt x="98" y="210"/>
                  </a:lnTo>
                  <a:lnTo>
                    <a:pt x="100" y="556"/>
                  </a:lnTo>
                  <a:lnTo>
                    <a:pt x="152" y="556"/>
                  </a:lnTo>
                  <a:lnTo>
                    <a:pt x="146" y="210"/>
                  </a:lnTo>
                  <a:lnTo>
                    <a:pt x="244" y="97"/>
                  </a:lnTo>
                  <a:close/>
                </a:path>
              </a:pathLst>
            </a:custGeom>
            <a:solidFill>
              <a:srgbClr val="C56D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Rectangle 87"/>
            <p:cNvSpPr>
              <a:spLocks noChangeArrowheads="1"/>
            </p:cNvSpPr>
            <p:nvPr/>
          </p:nvSpPr>
          <p:spPr bwMode="auto">
            <a:xfrm>
              <a:off x="10709275" y="6030913"/>
              <a:ext cx="120650" cy="514350"/>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88"/>
            <p:cNvSpPr>
              <a:spLocks/>
            </p:cNvSpPr>
            <p:nvPr/>
          </p:nvSpPr>
          <p:spPr bwMode="auto">
            <a:xfrm>
              <a:off x="10709275" y="6030913"/>
              <a:ext cx="120650" cy="514350"/>
            </a:xfrm>
            <a:custGeom>
              <a:avLst/>
              <a:gdLst>
                <a:gd name="T0" fmla="*/ 0 w 76"/>
                <a:gd name="T1" fmla="*/ 0 h 324"/>
                <a:gd name="T2" fmla="*/ 0 w 76"/>
                <a:gd name="T3" fmla="*/ 324 h 324"/>
                <a:gd name="T4" fmla="*/ 76 w 76"/>
                <a:gd name="T5" fmla="*/ 324 h 324"/>
                <a:gd name="T6" fmla="*/ 76 w 76"/>
                <a:gd name="T7" fmla="*/ 0 h 324"/>
              </a:gdLst>
              <a:ahLst/>
              <a:cxnLst>
                <a:cxn ang="0">
                  <a:pos x="T0" y="T1"/>
                </a:cxn>
                <a:cxn ang="0">
                  <a:pos x="T2" y="T3"/>
                </a:cxn>
                <a:cxn ang="0">
                  <a:pos x="T4" y="T5"/>
                </a:cxn>
                <a:cxn ang="0">
                  <a:pos x="T6" y="T7"/>
                </a:cxn>
              </a:cxnLst>
              <a:rect l="0" t="0" r="r" b="b"/>
              <a:pathLst>
                <a:path w="76" h="324">
                  <a:moveTo>
                    <a:pt x="0" y="0"/>
                  </a:moveTo>
                  <a:lnTo>
                    <a:pt x="0" y="324"/>
                  </a:lnTo>
                  <a:lnTo>
                    <a:pt x="76" y="324"/>
                  </a:lnTo>
                  <a:lnTo>
                    <a:pt x="76"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Rectangle 89"/>
            <p:cNvSpPr>
              <a:spLocks noChangeArrowheads="1"/>
            </p:cNvSpPr>
            <p:nvPr/>
          </p:nvSpPr>
          <p:spPr bwMode="auto">
            <a:xfrm>
              <a:off x="10401300" y="6030913"/>
              <a:ext cx="119063" cy="514350"/>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90"/>
            <p:cNvSpPr>
              <a:spLocks/>
            </p:cNvSpPr>
            <p:nvPr/>
          </p:nvSpPr>
          <p:spPr bwMode="auto">
            <a:xfrm>
              <a:off x="10401300" y="6030913"/>
              <a:ext cx="119063" cy="514350"/>
            </a:xfrm>
            <a:custGeom>
              <a:avLst/>
              <a:gdLst>
                <a:gd name="T0" fmla="*/ 0 w 75"/>
                <a:gd name="T1" fmla="*/ 0 h 324"/>
                <a:gd name="T2" fmla="*/ 0 w 75"/>
                <a:gd name="T3" fmla="*/ 324 h 324"/>
                <a:gd name="T4" fmla="*/ 75 w 75"/>
                <a:gd name="T5" fmla="*/ 324 h 324"/>
                <a:gd name="T6" fmla="*/ 75 w 75"/>
                <a:gd name="T7" fmla="*/ 0 h 324"/>
              </a:gdLst>
              <a:ahLst/>
              <a:cxnLst>
                <a:cxn ang="0">
                  <a:pos x="T0" y="T1"/>
                </a:cxn>
                <a:cxn ang="0">
                  <a:pos x="T2" y="T3"/>
                </a:cxn>
                <a:cxn ang="0">
                  <a:pos x="T4" y="T5"/>
                </a:cxn>
                <a:cxn ang="0">
                  <a:pos x="T6" y="T7"/>
                </a:cxn>
              </a:cxnLst>
              <a:rect l="0" t="0" r="r" b="b"/>
              <a:pathLst>
                <a:path w="75" h="324">
                  <a:moveTo>
                    <a:pt x="0" y="0"/>
                  </a:moveTo>
                  <a:lnTo>
                    <a:pt x="0" y="324"/>
                  </a:lnTo>
                  <a:lnTo>
                    <a:pt x="75" y="324"/>
                  </a:lnTo>
                  <a:lnTo>
                    <a:pt x="7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Rectangle 91"/>
            <p:cNvSpPr>
              <a:spLocks noChangeArrowheads="1"/>
            </p:cNvSpPr>
            <p:nvPr/>
          </p:nvSpPr>
          <p:spPr bwMode="auto">
            <a:xfrm>
              <a:off x="10126663" y="6030913"/>
              <a:ext cx="119063" cy="514350"/>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92"/>
            <p:cNvSpPr>
              <a:spLocks/>
            </p:cNvSpPr>
            <p:nvPr/>
          </p:nvSpPr>
          <p:spPr bwMode="auto">
            <a:xfrm>
              <a:off x="10126663" y="6030913"/>
              <a:ext cx="119063" cy="514350"/>
            </a:xfrm>
            <a:custGeom>
              <a:avLst/>
              <a:gdLst>
                <a:gd name="T0" fmla="*/ 0 w 75"/>
                <a:gd name="T1" fmla="*/ 0 h 324"/>
                <a:gd name="T2" fmla="*/ 0 w 75"/>
                <a:gd name="T3" fmla="*/ 324 h 324"/>
                <a:gd name="T4" fmla="*/ 75 w 75"/>
                <a:gd name="T5" fmla="*/ 324 h 324"/>
                <a:gd name="T6" fmla="*/ 75 w 75"/>
                <a:gd name="T7" fmla="*/ 0 h 324"/>
              </a:gdLst>
              <a:ahLst/>
              <a:cxnLst>
                <a:cxn ang="0">
                  <a:pos x="T0" y="T1"/>
                </a:cxn>
                <a:cxn ang="0">
                  <a:pos x="T2" y="T3"/>
                </a:cxn>
                <a:cxn ang="0">
                  <a:pos x="T4" y="T5"/>
                </a:cxn>
                <a:cxn ang="0">
                  <a:pos x="T6" y="T7"/>
                </a:cxn>
              </a:cxnLst>
              <a:rect l="0" t="0" r="r" b="b"/>
              <a:pathLst>
                <a:path w="75" h="324">
                  <a:moveTo>
                    <a:pt x="0" y="0"/>
                  </a:moveTo>
                  <a:lnTo>
                    <a:pt x="0" y="324"/>
                  </a:lnTo>
                  <a:lnTo>
                    <a:pt x="75" y="324"/>
                  </a:lnTo>
                  <a:lnTo>
                    <a:pt x="7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Rectangle 93"/>
            <p:cNvSpPr>
              <a:spLocks noChangeArrowheads="1"/>
            </p:cNvSpPr>
            <p:nvPr/>
          </p:nvSpPr>
          <p:spPr bwMode="auto">
            <a:xfrm>
              <a:off x="9834563" y="6030913"/>
              <a:ext cx="119063" cy="514350"/>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94"/>
            <p:cNvSpPr>
              <a:spLocks/>
            </p:cNvSpPr>
            <p:nvPr/>
          </p:nvSpPr>
          <p:spPr bwMode="auto">
            <a:xfrm>
              <a:off x="9834563" y="6030913"/>
              <a:ext cx="119063" cy="514350"/>
            </a:xfrm>
            <a:custGeom>
              <a:avLst/>
              <a:gdLst>
                <a:gd name="T0" fmla="*/ 0 w 75"/>
                <a:gd name="T1" fmla="*/ 0 h 324"/>
                <a:gd name="T2" fmla="*/ 0 w 75"/>
                <a:gd name="T3" fmla="*/ 324 h 324"/>
                <a:gd name="T4" fmla="*/ 75 w 75"/>
                <a:gd name="T5" fmla="*/ 324 h 324"/>
                <a:gd name="T6" fmla="*/ 75 w 75"/>
                <a:gd name="T7" fmla="*/ 0 h 324"/>
              </a:gdLst>
              <a:ahLst/>
              <a:cxnLst>
                <a:cxn ang="0">
                  <a:pos x="T0" y="T1"/>
                </a:cxn>
                <a:cxn ang="0">
                  <a:pos x="T2" y="T3"/>
                </a:cxn>
                <a:cxn ang="0">
                  <a:pos x="T4" y="T5"/>
                </a:cxn>
                <a:cxn ang="0">
                  <a:pos x="T6" y="T7"/>
                </a:cxn>
              </a:cxnLst>
              <a:rect l="0" t="0" r="r" b="b"/>
              <a:pathLst>
                <a:path w="75" h="324">
                  <a:moveTo>
                    <a:pt x="0" y="0"/>
                  </a:moveTo>
                  <a:lnTo>
                    <a:pt x="0" y="324"/>
                  </a:lnTo>
                  <a:lnTo>
                    <a:pt x="75" y="324"/>
                  </a:lnTo>
                  <a:lnTo>
                    <a:pt x="75"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Rectangle 95"/>
            <p:cNvSpPr>
              <a:spLocks noChangeArrowheads="1"/>
            </p:cNvSpPr>
            <p:nvPr/>
          </p:nvSpPr>
          <p:spPr bwMode="auto">
            <a:xfrm>
              <a:off x="9885363" y="6218238"/>
              <a:ext cx="858838" cy="155575"/>
            </a:xfrm>
            <a:prstGeom prst="rect">
              <a:avLst/>
            </a:prstGeom>
            <a:solidFill>
              <a:srgbClr val="FFC0AD"/>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96"/>
            <p:cNvSpPr>
              <a:spLocks/>
            </p:cNvSpPr>
            <p:nvPr/>
          </p:nvSpPr>
          <p:spPr bwMode="auto">
            <a:xfrm>
              <a:off x="9885363" y="6218238"/>
              <a:ext cx="858838" cy="155575"/>
            </a:xfrm>
            <a:custGeom>
              <a:avLst/>
              <a:gdLst>
                <a:gd name="T0" fmla="*/ 0 w 541"/>
                <a:gd name="T1" fmla="*/ 98 h 98"/>
                <a:gd name="T2" fmla="*/ 541 w 541"/>
                <a:gd name="T3" fmla="*/ 98 h 98"/>
                <a:gd name="T4" fmla="*/ 541 w 541"/>
                <a:gd name="T5" fmla="*/ 0 h 98"/>
                <a:gd name="T6" fmla="*/ 0 w 541"/>
                <a:gd name="T7" fmla="*/ 0 h 98"/>
              </a:gdLst>
              <a:ahLst/>
              <a:cxnLst>
                <a:cxn ang="0">
                  <a:pos x="T0" y="T1"/>
                </a:cxn>
                <a:cxn ang="0">
                  <a:pos x="T2" y="T3"/>
                </a:cxn>
                <a:cxn ang="0">
                  <a:pos x="T4" y="T5"/>
                </a:cxn>
                <a:cxn ang="0">
                  <a:pos x="T6" y="T7"/>
                </a:cxn>
              </a:cxnLst>
              <a:rect l="0" t="0" r="r" b="b"/>
              <a:pathLst>
                <a:path w="541" h="98">
                  <a:moveTo>
                    <a:pt x="0" y="98"/>
                  </a:moveTo>
                  <a:lnTo>
                    <a:pt x="541" y="98"/>
                  </a:lnTo>
                  <a:lnTo>
                    <a:pt x="541" y="0"/>
                  </a:lnTo>
                  <a:lnTo>
                    <a:pt x="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97"/>
            <p:cNvSpPr>
              <a:spLocks/>
            </p:cNvSpPr>
            <p:nvPr/>
          </p:nvSpPr>
          <p:spPr bwMode="auto">
            <a:xfrm>
              <a:off x="6762750" y="5824538"/>
              <a:ext cx="1355725" cy="617538"/>
            </a:xfrm>
            <a:custGeom>
              <a:avLst/>
              <a:gdLst>
                <a:gd name="T0" fmla="*/ 48 w 316"/>
                <a:gd name="T1" fmla="*/ 56 h 144"/>
                <a:gd name="T2" fmla="*/ 80 w 316"/>
                <a:gd name="T3" fmla="*/ 56 h 144"/>
                <a:gd name="T4" fmla="*/ 80 w 316"/>
                <a:gd name="T5" fmla="*/ 45 h 144"/>
                <a:gd name="T6" fmla="*/ 122 w 316"/>
                <a:gd name="T7" fmla="*/ 0 h 144"/>
                <a:gd name="T8" fmla="*/ 213 w 316"/>
                <a:gd name="T9" fmla="*/ 0 h 144"/>
                <a:gd name="T10" fmla="*/ 256 w 316"/>
                <a:gd name="T11" fmla="*/ 45 h 144"/>
                <a:gd name="T12" fmla="*/ 256 w 316"/>
                <a:gd name="T13" fmla="*/ 56 h 144"/>
                <a:gd name="T14" fmla="*/ 272 w 316"/>
                <a:gd name="T15" fmla="*/ 56 h 144"/>
                <a:gd name="T16" fmla="*/ 316 w 316"/>
                <a:gd name="T17" fmla="*/ 101 h 144"/>
                <a:gd name="T18" fmla="*/ 316 w 316"/>
                <a:gd name="T19" fmla="*/ 99 h 144"/>
                <a:gd name="T20" fmla="*/ 272 w 316"/>
                <a:gd name="T21" fmla="*/ 144 h 144"/>
                <a:gd name="T22" fmla="*/ 201 w 316"/>
                <a:gd name="T23" fmla="*/ 144 h 144"/>
                <a:gd name="T24" fmla="*/ 181 w 316"/>
                <a:gd name="T25" fmla="*/ 144 h 144"/>
                <a:gd name="T26" fmla="*/ 48 w 316"/>
                <a:gd name="T27" fmla="*/ 144 h 144"/>
                <a:gd name="T28" fmla="*/ 0 w 316"/>
                <a:gd name="T29" fmla="*/ 99 h 144"/>
                <a:gd name="T30" fmla="*/ 0 w 316"/>
                <a:gd name="T31" fmla="*/ 101 h 144"/>
                <a:gd name="T32" fmla="*/ 48 w 316"/>
                <a:gd name="T33" fmla="*/ 56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16" h="144">
                  <a:moveTo>
                    <a:pt x="48" y="56"/>
                  </a:moveTo>
                  <a:cubicBezTo>
                    <a:pt x="80" y="56"/>
                    <a:pt x="80" y="56"/>
                    <a:pt x="80" y="56"/>
                  </a:cubicBezTo>
                  <a:cubicBezTo>
                    <a:pt x="80" y="45"/>
                    <a:pt x="80" y="45"/>
                    <a:pt x="80" y="45"/>
                  </a:cubicBezTo>
                  <a:cubicBezTo>
                    <a:pt x="80" y="20"/>
                    <a:pt x="98" y="0"/>
                    <a:pt x="122" y="0"/>
                  </a:cubicBezTo>
                  <a:cubicBezTo>
                    <a:pt x="213" y="0"/>
                    <a:pt x="213" y="0"/>
                    <a:pt x="213" y="0"/>
                  </a:cubicBezTo>
                  <a:cubicBezTo>
                    <a:pt x="237" y="0"/>
                    <a:pt x="256" y="20"/>
                    <a:pt x="256" y="45"/>
                  </a:cubicBezTo>
                  <a:cubicBezTo>
                    <a:pt x="256" y="56"/>
                    <a:pt x="256" y="56"/>
                    <a:pt x="256" y="56"/>
                  </a:cubicBezTo>
                  <a:cubicBezTo>
                    <a:pt x="272" y="56"/>
                    <a:pt x="272" y="56"/>
                    <a:pt x="272" y="56"/>
                  </a:cubicBezTo>
                  <a:cubicBezTo>
                    <a:pt x="296" y="56"/>
                    <a:pt x="316" y="76"/>
                    <a:pt x="316" y="101"/>
                  </a:cubicBezTo>
                  <a:cubicBezTo>
                    <a:pt x="316" y="99"/>
                    <a:pt x="316" y="99"/>
                    <a:pt x="316" y="99"/>
                  </a:cubicBezTo>
                  <a:cubicBezTo>
                    <a:pt x="316" y="123"/>
                    <a:pt x="296" y="144"/>
                    <a:pt x="272" y="144"/>
                  </a:cubicBezTo>
                  <a:cubicBezTo>
                    <a:pt x="201" y="144"/>
                    <a:pt x="201" y="144"/>
                    <a:pt x="201" y="144"/>
                  </a:cubicBezTo>
                  <a:cubicBezTo>
                    <a:pt x="181" y="144"/>
                    <a:pt x="181" y="144"/>
                    <a:pt x="181" y="144"/>
                  </a:cubicBezTo>
                  <a:cubicBezTo>
                    <a:pt x="48" y="144"/>
                    <a:pt x="48" y="144"/>
                    <a:pt x="48" y="144"/>
                  </a:cubicBezTo>
                  <a:cubicBezTo>
                    <a:pt x="24" y="144"/>
                    <a:pt x="0" y="123"/>
                    <a:pt x="0" y="99"/>
                  </a:cubicBezTo>
                  <a:cubicBezTo>
                    <a:pt x="0" y="101"/>
                    <a:pt x="0" y="101"/>
                    <a:pt x="0" y="101"/>
                  </a:cubicBezTo>
                  <a:cubicBezTo>
                    <a:pt x="0" y="76"/>
                    <a:pt x="24" y="56"/>
                    <a:pt x="48" y="56"/>
                  </a:cubicBezTo>
                  <a:close/>
                </a:path>
              </a:pathLst>
            </a:custGeom>
            <a:solidFill>
              <a:srgbClr val="FF754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98"/>
            <p:cNvSpPr>
              <a:spLocks/>
            </p:cNvSpPr>
            <p:nvPr/>
          </p:nvSpPr>
          <p:spPr bwMode="auto">
            <a:xfrm>
              <a:off x="6757988" y="6172200"/>
              <a:ext cx="77788" cy="179388"/>
            </a:xfrm>
            <a:custGeom>
              <a:avLst/>
              <a:gdLst>
                <a:gd name="T0" fmla="*/ 8 w 18"/>
                <a:gd name="T1" fmla="*/ 42 h 42"/>
                <a:gd name="T2" fmla="*/ 0 w 18"/>
                <a:gd name="T3" fmla="*/ 19 h 42"/>
                <a:gd name="T4" fmla="*/ 5 w 18"/>
                <a:gd name="T5" fmla="*/ 0 h 42"/>
                <a:gd name="T6" fmla="*/ 12 w 18"/>
                <a:gd name="T7" fmla="*/ 33 h 42"/>
                <a:gd name="T8" fmla="*/ 8 w 18"/>
                <a:gd name="T9" fmla="*/ 42 h 42"/>
              </a:gdLst>
              <a:ahLst/>
              <a:cxnLst>
                <a:cxn ang="0">
                  <a:pos x="T0" y="T1"/>
                </a:cxn>
                <a:cxn ang="0">
                  <a:pos x="T2" y="T3"/>
                </a:cxn>
                <a:cxn ang="0">
                  <a:pos x="T4" y="T5"/>
                </a:cxn>
                <a:cxn ang="0">
                  <a:pos x="T6" y="T7"/>
                </a:cxn>
                <a:cxn ang="0">
                  <a:pos x="T8" y="T9"/>
                </a:cxn>
              </a:cxnLst>
              <a:rect l="0" t="0" r="r" b="b"/>
              <a:pathLst>
                <a:path w="18" h="42">
                  <a:moveTo>
                    <a:pt x="8" y="42"/>
                  </a:moveTo>
                  <a:cubicBezTo>
                    <a:pt x="3" y="36"/>
                    <a:pt x="0" y="27"/>
                    <a:pt x="0" y="19"/>
                  </a:cubicBezTo>
                  <a:cubicBezTo>
                    <a:pt x="0" y="12"/>
                    <a:pt x="2" y="6"/>
                    <a:pt x="5" y="0"/>
                  </a:cubicBezTo>
                  <a:cubicBezTo>
                    <a:pt x="15" y="6"/>
                    <a:pt x="18" y="16"/>
                    <a:pt x="12" y="33"/>
                  </a:cubicBezTo>
                  <a:cubicBezTo>
                    <a:pt x="11" y="36"/>
                    <a:pt x="9" y="39"/>
                    <a:pt x="8" y="42"/>
                  </a:cubicBezTo>
                  <a:close/>
                </a:path>
              </a:pathLst>
            </a:custGeom>
            <a:solidFill>
              <a:srgbClr val="FCF9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99"/>
            <p:cNvSpPr>
              <a:spLocks/>
            </p:cNvSpPr>
            <p:nvPr/>
          </p:nvSpPr>
          <p:spPr bwMode="auto">
            <a:xfrm>
              <a:off x="7213600" y="5918200"/>
              <a:ext cx="531813" cy="155575"/>
            </a:xfrm>
            <a:custGeom>
              <a:avLst/>
              <a:gdLst>
                <a:gd name="T0" fmla="*/ 0 w 124"/>
                <a:gd name="T1" fmla="*/ 36 h 36"/>
                <a:gd name="T2" fmla="*/ 0 w 124"/>
                <a:gd name="T3" fmla="*/ 11 h 36"/>
                <a:gd name="T4" fmla="*/ 11 w 124"/>
                <a:gd name="T5" fmla="*/ 0 h 36"/>
                <a:gd name="T6" fmla="*/ 113 w 124"/>
                <a:gd name="T7" fmla="*/ 0 h 36"/>
                <a:gd name="T8" fmla="*/ 124 w 124"/>
                <a:gd name="T9" fmla="*/ 11 h 36"/>
                <a:gd name="T10" fmla="*/ 124 w 124"/>
                <a:gd name="T11" fmla="*/ 36 h 36"/>
                <a:gd name="T12" fmla="*/ 0 w 124"/>
                <a:gd name="T13" fmla="*/ 36 h 36"/>
              </a:gdLst>
              <a:ahLst/>
              <a:cxnLst>
                <a:cxn ang="0">
                  <a:pos x="T0" y="T1"/>
                </a:cxn>
                <a:cxn ang="0">
                  <a:pos x="T2" y="T3"/>
                </a:cxn>
                <a:cxn ang="0">
                  <a:pos x="T4" y="T5"/>
                </a:cxn>
                <a:cxn ang="0">
                  <a:pos x="T6" y="T7"/>
                </a:cxn>
                <a:cxn ang="0">
                  <a:pos x="T8" y="T9"/>
                </a:cxn>
                <a:cxn ang="0">
                  <a:pos x="T10" y="T11"/>
                </a:cxn>
                <a:cxn ang="0">
                  <a:pos x="T12" y="T13"/>
                </a:cxn>
              </a:cxnLst>
              <a:rect l="0" t="0" r="r" b="b"/>
              <a:pathLst>
                <a:path w="124" h="36">
                  <a:moveTo>
                    <a:pt x="0" y="36"/>
                  </a:moveTo>
                  <a:cubicBezTo>
                    <a:pt x="0" y="11"/>
                    <a:pt x="0" y="11"/>
                    <a:pt x="0" y="11"/>
                  </a:cubicBezTo>
                  <a:cubicBezTo>
                    <a:pt x="0" y="5"/>
                    <a:pt x="5" y="0"/>
                    <a:pt x="11" y="0"/>
                  </a:cubicBezTo>
                  <a:cubicBezTo>
                    <a:pt x="113" y="0"/>
                    <a:pt x="113" y="0"/>
                    <a:pt x="113" y="0"/>
                  </a:cubicBezTo>
                  <a:cubicBezTo>
                    <a:pt x="119" y="0"/>
                    <a:pt x="124" y="5"/>
                    <a:pt x="124" y="11"/>
                  </a:cubicBezTo>
                  <a:cubicBezTo>
                    <a:pt x="124" y="36"/>
                    <a:pt x="124" y="36"/>
                    <a:pt x="124" y="36"/>
                  </a:cubicBezTo>
                  <a:lnTo>
                    <a:pt x="0" y="36"/>
                  </a:lnTo>
                  <a:close/>
                </a:path>
              </a:pathLst>
            </a:custGeom>
            <a:solidFill>
              <a:srgbClr val="FCF9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Oval 100"/>
            <p:cNvSpPr>
              <a:spLocks noChangeArrowheads="1"/>
            </p:cNvSpPr>
            <p:nvPr/>
          </p:nvSpPr>
          <p:spPr bwMode="auto">
            <a:xfrm>
              <a:off x="7586663" y="6223000"/>
              <a:ext cx="334963" cy="334963"/>
            </a:xfrm>
            <a:prstGeom prst="ellipse">
              <a:avLst/>
            </a:prstGeom>
            <a:solidFill>
              <a:srgbClr val="FFC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Oval 101"/>
            <p:cNvSpPr>
              <a:spLocks noChangeArrowheads="1"/>
            </p:cNvSpPr>
            <p:nvPr/>
          </p:nvSpPr>
          <p:spPr bwMode="auto">
            <a:xfrm>
              <a:off x="7659688" y="6296025"/>
              <a:ext cx="188913" cy="188913"/>
            </a:xfrm>
            <a:prstGeom prst="ellipse">
              <a:avLst/>
            </a:prstGeom>
            <a:solidFill>
              <a:srgbClr val="FCF9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Oval 102"/>
            <p:cNvSpPr>
              <a:spLocks noChangeArrowheads="1"/>
            </p:cNvSpPr>
            <p:nvPr/>
          </p:nvSpPr>
          <p:spPr bwMode="auto">
            <a:xfrm>
              <a:off x="7024688" y="6223000"/>
              <a:ext cx="334963" cy="334963"/>
            </a:xfrm>
            <a:prstGeom prst="ellipse">
              <a:avLst/>
            </a:prstGeom>
            <a:solidFill>
              <a:srgbClr val="FFC89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Oval 103"/>
            <p:cNvSpPr>
              <a:spLocks noChangeArrowheads="1"/>
            </p:cNvSpPr>
            <p:nvPr/>
          </p:nvSpPr>
          <p:spPr bwMode="auto">
            <a:xfrm>
              <a:off x="7097713" y="6296025"/>
              <a:ext cx="188913" cy="188913"/>
            </a:xfrm>
            <a:prstGeom prst="ellipse">
              <a:avLst/>
            </a:prstGeom>
            <a:solidFill>
              <a:srgbClr val="FCF9E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105"/>
            <p:cNvSpPr>
              <a:spLocks/>
            </p:cNvSpPr>
            <p:nvPr/>
          </p:nvSpPr>
          <p:spPr bwMode="auto">
            <a:xfrm>
              <a:off x="6551613" y="5026025"/>
              <a:ext cx="352425" cy="184150"/>
            </a:xfrm>
            <a:custGeom>
              <a:avLst/>
              <a:gdLst>
                <a:gd name="T0" fmla="*/ 45 w 82"/>
                <a:gd name="T1" fmla="*/ 26 h 43"/>
                <a:gd name="T2" fmla="*/ 19 w 82"/>
                <a:gd name="T3" fmla="*/ 3 h 43"/>
                <a:gd name="T4" fmla="*/ 43 w 82"/>
                <a:gd name="T5" fmla="*/ 41 h 43"/>
                <a:gd name="T6" fmla="*/ 45 w 82"/>
                <a:gd name="T7" fmla="*/ 26 h 43"/>
              </a:gdLst>
              <a:ahLst/>
              <a:cxnLst>
                <a:cxn ang="0">
                  <a:pos x="T0" y="T1"/>
                </a:cxn>
                <a:cxn ang="0">
                  <a:pos x="T2" y="T3"/>
                </a:cxn>
                <a:cxn ang="0">
                  <a:pos x="T4" y="T5"/>
                </a:cxn>
                <a:cxn ang="0">
                  <a:pos x="T6" y="T7"/>
                </a:cxn>
              </a:cxnLst>
              <a:rect l="0" t="0" r="r" b="b"/>
              <a:pathLst>
                <a:path w="82" h="43">
                  <a:moveTo>
                    <a:pt x="45" y="26"/>
                  </a:moveTo>
                  <a:cubicBezTo>
                    <a:pt x="45" y="26"/>
                    <a:pt x="37" y="0"/>
                    <a:pt x="19" y="3"/>
                  </a:cubicBezTo>
                  <a:cubicBezTo>
                    <a:pt x="0" y="7"/>
                    <a:pt x="5" y="40"/>
                    <a:pt x="43" y="41"/>
                  </a:cubicBezTo>
                  <a:cubicBezTo>
                    <a:pt x="82" y="43"/>
                    <a:pt x="45" y="26"/>
                    <a:pt x="45" y="26"/>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106"/>
            <p:cNvSpPr>
              <a:spLocks/>
            </p:cNvSpPr>
            <p:nvPr/>
          </p:nvSpPr>
          <p:spPr bwMode="auto">
            <a:xfrm>
              <a:off x="6518275" y="5164138"/>
              <a:ext cx="381000" cy="201613"/>
            </a:xfrm>
            <a:custGeom>
              <a:avLst/>
              <a:gdLst>
                <a:gd name="T0" fmla="*/ 49 w 89"/>
                <a:gd name="T1" fmla="*/ 24 h 47"/>
                <a:gd name="T2" fmla="*/ 18 w 89"/>
                <a:gd name="T3" fmla="*/ 39 h 47"/>
                <a:gd name="T4" fmla="*/ 51 w 89"/>
                <a:gd name="T5" fmla="*/ 9 h 47"/>
                <a:gd name="T6" fmla="*/ 49 w 89"/>
                <a:gd name="T7" fmla="*/ 24 h 47"/>
              </a:gdLst>
              <a:ahLst/>
              <a:cxnLst>
                <a:cxn ang="0">
                  <a:pos x="T0" y="T1"/>
                </a:cxn>
                <a:cxn ang="0">
                  <a:pos x="T2" y="T3"/>
                </a:cxn>
                <a:cxn ang="0">
                  <a:pos x="T4" y="T5"/>
                </a:cxn>
                <a:cxn ang="0">
                  <a:pos x="T6" y="T7"/>
                </a:cxn>
              </a:cxnLst>
              <a:rect l="0" t="0" r="r" b="b"/>
              <a:pathLst>
                <a:path w="89" h="47">
                  <a:moveTo>
                    <a:pt x="49" y="24"/>
                  </a:moveTo>
                  <a:cubicBezTo>
                    <a:pt x="49" y="24"/>
                    <a:pt x="35" y="47"/>
                    <a:pt x="18" y="39"/>
                  </a:cubicBezTo>
                  <a:cubicBezTo>
                    <a:pt x="0" y="31"/>
                    <a:pt x="14" y="0"/>
                    <a:pt x="51" y="9"/>
                  </a:cubicBezTo>
                  <a:cubicBezTo>
                    <a:pt x="89" y="18"/>
                    <a:pt x="49" y="24"/>
                    <a:pt x="49" y="24"/>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107"/>
            <p:cNvSpPr>
              <a:spLocks/>
            </p:cNvSpPr>
            <p:nvPr/>
          </p:nvSpPr>
          <p:spPr bwMode="auto">
            <a:xfrm>
              <a:off x="6621463" y="5051425"/>
              <a:ext cx="385763" cy="211138"/>
            </a:xfrm>
            <a:custGeom>
              <a:avLst/>
              <a:gdLst>
                <a:gd name="T0" fmla="*/ 41 w 90"/>
                <a:gd name="T1" fmla="*/ 22 h 49"/>
                <a:gd name="T2" fmla="*/ 73 w 90"/>
                <a:gd name="T3" fmla="*/ 9 h 49"/>
                <a:gd name="T4" fmla="*/ 37 w 90"/>
                <a:gd name="T5" fmla="*/ 37 h 49"/>
                <a:gd name="T6" fmla="*/ 41 w 90"/>
                <a:gd name="T7" fmla="*/ 22 h 49"/>
              </a:gdLst>
              <a:ahLst/>
              <a:cxnLst>
                <a:cxn ang="0">
                  <a:pos x="T0" y="T1"/>
                </a:cxn>
                <a:cxn ang="0">
                  <a:pos x="T2" y="T3"/>
                </a:cxn>
                <a:cxn ang="0">
                  <a:pos x="T4" y="T5"/>
                </a:cxn>
                <a:cxn ang="0">
                  <a:pos x="T6" y="T7"/>
                </a:cxn>
              </a:cxnLst>
              <a:rect l="0" t="0" r="r" b="b"/>
              <a:pathLst>
                <a:path w="90" h="49">
                  <a:moveTo>
                    <a:pt x="41" y="22"/>
                  </a:moveTo>
                  <a:cubicBezTo>
                    <a:pt x="41" y="22"/>
                    <a:pt x="57" y="0"/>
                    <a:pt x="73" y="9"/>
                  </a:cubicBezTo>
                  <a:cubicBezTo>
                    <a:pt x="90" y="19"/>
                    <a:pt x="74" y="49"/>
                    <a:pt x="37" y="37"/>
                  </a:cubicBezTo>
                  <a:cubicBezTo>
                    <a:pt x="0" y="26"/>
                    <a:pt x="41" y="22"/>
                    <a:pt x="41" y="22"/>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108"/>
            <p:cNvSpPr>
              <a:spLocks/>
            </p:cNvSpPr>
            <p:nvPr/>
          </p:nvSpPr>
          <p:spPr bwMode="auto">
            <a:xfrm>
              <a:off x="6616700" y="5194300"/>
              <a:ext cx="338138" cy="192088"/>
            </a:xfrm>
            <a:custGeom>
              <a:avLst/>
              <a:gdLst>
                <a:gd name="T0" fmla="*/ 36 w 79"/>
                <a:gd name="T1" fmla="*/ 19 h 45"/>
                <a:gd name="T2" fmla="*/ 61 w 79"/>
                <a:gd name="T3" fmla="*/ 43 h 45"/>
                <a:gd name="T4" fmla="*/ 38 w 79"/>
                <a:gd name="T5" fmla="*/ 4 h 45"/>
                <a:gd name="T6" fmla="*/ 36 w 79"/>
                <a:gd name="T7" fmla="*/ 19 h 45"/>
              </a:gdLst>
              <a:ahLst/>
              <a:cxnLst>
                <a:cxn ang="0">
                  <a:pos x="T0" y="T1"/>
                </a:cxn>
                <a:cxn ang="0">
                  <a:pos x="T2" y="T3"/>
                </a:cxn>
                <a:cxn ang="0">
                  <a:pos x="T4" y="T5"/>
                </a:cxn>
                <a:cxn ang="0">
                  <a:pos x="T6" y="T7"/>
                </a:cxn>
              </a:cxnLst>
              <a:rect l="0" t="0" r="r" b="b"/>
              <a:pathLst>
                <a:path w="79" h="45">
                  <a:moveTo>
                    <a:pt x="36" y="19"/>
                  </a:moveTo>
                  <a:cubicBezTo>
                    <a:pt x="36" y="19"/>
                    <a:pt x="42" y="45"/>
                    <a:pt x="61" y="43"/>
                  </a:cubicBezTo>
                  <a:cubicBezTo>
                    <a:pt x="79" y="41"/>
                    <a:pt x="77" y="8"/>
                    <a:pt x="38" y="4"/>
                  </a:cubicBezTo>
                  <a:cubicBezTo>
                    <a:pt x="0" y="0"/>
                    <a:pt x="36" y="19"/>
                    <a:pt x="36" y="19"/>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109"/>
            <p:cNvSpPr>
              <a:spLocks/>
            </p:cNvSpPr>
            <p:nvPr/>
          </p:nvSpPr>
          <p:spPr bwMode="auto">
            <a:xfrm>
              <a:off x="6694488" y="5091113"/>
              <a:ext cx="141288" cy="234950"/>
            </a:xfrm>
            <a:custGeom>
              <a:avLst/>
              <a:gdLst>
                <a:gd name="T0" fmla="*/ 31 w 33"/>
                <a:gd name="T1" fmla="*/ 30 h 55"/>
                <a:gd name="T2" fmla="*/ 12 w 33"/>
                <a:gd name="T3" fmla="*/ 54 h 55"/>
                <a:gd name="T4" fmla="*/ 3 w 33"/>
                <a:gd name="T5" fmla="*/ 25 h 55"/>
                <a:gd name="T6" fmla="*/ 21 w 33"/>
                <a:gd name="T7" fmla="*/ 1 h 55"/>
                <a:gd name="T8" fmla="*/ 31 w 33"/>
                <a:gd name="T9" fmla="*/ 30 h 55"/>
              </a:gdLst>
              <a:ahLst/>
              <a:cxnLst>
                <a:cxn ang="0">
                  <a:pos x="T0" y="T1"/>
                </a:cxn>
                <a:cxn ang="0">
                  <a:pos x="T2" y="T3"/>
                </a:cxn>
                <a:cxn ang="0">
                  <a:pos x="T4" y="T5"/>
                </a:cxn>
                <a:cxn ang="0">
                  <a:pos x="T6" y="T7"/>
                </a:cxn>
                <a:cxn ang="0">
                  <a:pos x="T8" y="T9"/>
                </a:cxn>
              </a:cxnLst>
              <a:rect l="0" t="0" r="r" b="b"/>
              <a:pathLst>
                <a:path w="33" h="55">
                  <a:moveTo>
                    <a:pt x="31" y="30"/>
                  </a:moveTo>
                  <a:cubicBezTo>
                    <a:pt x="28" y="44"/>
                    <a:pt x="20" y="55"/>
                    <a:pt x="12" y="54"/>
                  </a:cubicBezTo>
                  <a:cubicBezTo>
                    <a:pt x="4" y="53"/>
                    <a:pt x="0" y="40"/>
                    <a:pt x="3" y="25"/>
                  </a:cubicBezTo>
                  <a:cubicBezTo>
                    <a:pt x="5" y="10"/>
                    <a:pt x="13" y="0"/>
                    <a:pt x="21" y="1"/>
                  </a:cubicBezTo>
                  <a:cubicBezTo>
                    <a:pt x="29" y="2"/>
                    <a:pt x="33" y="15"/>
                    <a:pt x="31" y="30"/>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110"/>
            <p:cNvSpPr>
              <a:spLocks/>
            </p:cNvSpPr>
            <p:nvPr/>
          </p:nvSpPr>
          <p:spPr bwMode="auto">
            <a:xfrm>
              <a:off x="6710363" y="5133975"/>
              <a:ext cx="115888" cy="63500"/>
            </a:xfrm>
            <a:custGeom>
              <a:avLst/>
              <a:gdLst>
                <a:gd name="T0" fmla="*/ 27 w 27"/>
                <a:gd name="T1" fmla="*/ 15 h 15"/>
                <a:gd name="T2" fmla="*/ 27 w 27"/>
                <a:gd name="T3" fmla="*/ 4 h 15"/>
                <a:gd name="T4" fmla="*/ 4 w 27"/>
                <a:gd name="T5" fmla="*/ 0 h 15"/>
                <a:gd name="T6" fmla="*/ 0 w 27"/>
                <a:gd name="T7" fmla="*/ 10 h 15"/>
                <a:gd name="T8" fmla="*/ 27 w 27"/>
                <a:gd name="T9" fmla="*/ 15 h 15"/>
              </a:gdLst>
              <a:ahLst/>
              <a:cxnLst>
                <a:cxn ang="0">
                  <a:pos x="T0" y="T1"/>
                </a:cxn>
                <a:cxn ang="0">
                  <a:pos x="T2" y="T3"/>
                </a:cxn>
                <a:cxn ang="0">
                  <a:pos x="T4" y="T5"/>
                </a:cxn>
                <a:cxn ang="0">
                  <a:pos x="T6" y="T7"/>
                </a:cxn>
                <a:cxn ang="0">
                  <a:pos x="T8" y="T9"/>
                </a:cxn>
              </a:cxnLst>
              <a:rect l="0" t="0" r="r" b="b"/>
              <a:pathLst>
                <a:path w="27" h="15">
                  <a:moveTo>
                    <a:pt x="27" y="15"/>
                  </a:moveTo>
                  <a:cubicBezTo>
                    <a:pt x="27" y="11"/>
                    <a:pt x="27" y="7"/>
                    <a:pt x="27" y="4"/>
                  </a:cubicBezTo>
                  <a:cubicBezTo>
                    <a:pt x="4" y="0"/>
                    <a:pt x="4" y="0"/>
                    <a:pt x="4" y="0"/>
                  </a:cubicBezTo>
                  <a:cubicBezTo>
                    <a:pt x="2" y="3"/>
                    <a:pt x="1" y="6"/>
                    <a:pt x="0" y="10"/>
                  </a:cubicBezTo>
                  <a:lnTo>
                    <a:pt x="27" y="15"/>
                  </a:lnTo>
                  <a:close/>
                </a:path>
              </a:pathLst>
            </a:custGeom>
            <a:solidFill>
              <a:srgbClr val="85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111"/>
            <p:cNvSpPr>
              <a:spLocks/>
            </p:cNvSpPr>
            <p:nvPr/>
          </p:nvSpPr>
          <p:spPr bwMode="auto">
            <a:xfrm>
              <a:off x="6702425" y="5240338"/>
              <a:ext cx="111125" cy="60325"/>
            </a:xfrm>
            <a:custGeom>
              <a:avLst/>
              <a:gdLst>
                <a:gd name="T0" fmla="*/ 20 w 26"/>
                <a:gd name="T1" fmla="*/ 14 h 14"/>
                <a:gd name="T2" fmla="*/ 26 w 26"/>
                <a:gd name="T3" fmla="*/ 5 h 14"/>
                <a:gd name="T4" fmla="*/ 0 w 26"/>
                <a:gd name="T5" fmla="*/ 0 h 14"/>
                <a:gd name="T6" fmla="*/ 2 w 26"/>
                <a:gd name="T7" fmla="*/ 11 h 14"/>
                <a:gd name="T8" fmla="*/ 20 w 26"/>
                <a:gd name="T9" fmla="*/ 14 h 14"/>
              </a:gdLst>
              <a:ahLst/>
              <a:cxnLst>
                <a:cxn ang="0">
                  <a:pos x="T0" y="T1"/>
                </a:cxn>
                <a:cxn ang="0">
                  <a:pos x="T2" y="T3"/>
                </a:cxn>
                <a:cxn ang="0">
                  <a:pos x="T4" y="T5"/>
                </a:cxn>
                <a:cxn ang="0">
                  <a:pos x="T6" y="T7"/>
                </a:cxn>
                <a:cxn ang="0">
                  <a:pos x="T8" y="T9"/>
                </a:cxn>
              </a:cxnLst>
              <a:rect l="0" t="0" r="r" b="b"/>
              <a:pathLst>
                <a:path w="26" h="14">
                  <a:moveTo>
                    <a:pt x="20" y="14"/>
                  </a:moveTo>
                  <a:cubicBezTo>
                    <a:pt x="22" y="12"/>
                    <a:pt x="24" y="9"/>
                    <a:pt x="26" y="5"/>
                  </a:cubicBezTo>
                  <a:cubicBezTo>
                    <a:pt x="0" y="0"/>
                    <a:pt x="0" y="0"/>
                    <a:pt x="0" y="0"/>
                  </a:cubicBezTo>
                  <a:cubicBezTo>
                    <a:pt x="0" y="4"/>
                    <a:pt x="1" y="8"/>
                    <a:pt x="2" y="11"/>
                  </a:cubicBezTo>
                  <a:lnTo>
                    <a:pt x="20" y="14"/>
                  </a:lnTo>
                  <a:close/>
                </a:path>
              </a:pathLst>
            </a:custGeom>
            <a:solidFill>
              <a:srgbClr val="85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112"/>
            <p:cNvSpPr>
              <a:spLocks/>
            </p:cNvSpPr>
            <p:nvPr/>
          </p:nvSpPr>
          <p:spPr bwMode="auto">
            <a:xfrm>
              <a:off x="4330700" y="4730750"/>
              <a:ext cx="222250" cy="363538"/>
            </a:xfrm>
            <a:custGeom>
              <a:avLst/>
              <a:gdLst>
                <a:gd name="T0" fmla="*/ 37 w 52"/>
                <a:gd name="T1" fmla="*/ 46 h 85"/>
                <a:gd name="T2" fmla="*/ 37 w 52"/>
                <a:gd name="T3" fmla="*/ 12 h 85"/>
                <a:gd name="T4" fmla="*/ 24 w 52"/>
                <a:gd name="T5" fmla="*/ 55 h 85"/>
                <a:gd name="T6" fmla="*/ 37 w 52"/>
                <a:gd name="T7" fmla="*/ 46 h 85"/>
              </a:gdLst>
              <a:ahLst/>
              <a:cxnLst>
                <a:cxn ang="0">
                  <a:pos x="T0" y="T1"/>
                </a:cxn>
                <a:cxn ang="0">
                  <a:pos x="T2" y="T3"/>
                </a:cxn>
                <a:cxn ang="0">
                  <a:pos x="T4" y="T5"/>
                </a:cxn>
                <a:cxn ang="0">
                  <a:pos x="T6" y="T7"/>
                </a:cxn>
              </a:cxnLst>
              <a:rect l="0" t="0" r="r" b="b"/>
              <a:pathLst>
                <a:path w="52" h="85">
                  <a:moveTo>
                    <a:pt x="37" y="46"/>
                  </a:moveTo>
                  <a:cubicBezTo>
                    <a:pt x="37" y="46"/>
                    <a:pt x="52" y="24"/>
                    <a:pt x="37" y="12"/>
                  </a:cubicBezTo>
                  <a:cubicBezTo>
                    <a:pt x="22" y="0"/>
                    <a:pt x="0" y="25"/>
                    <a:pt x="24" y="55"/>
                  </a:cubicBezTo>
                  <a:cubicBezTo>
                    <a:pt x="48" y="85"/>
                    <a:pt x="37" y="46"/>
                    <a:pt x="37" y="46"/>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113"/>
            <p:cNvSpPr>
              <a:spLocks/>
            </p:cNvSpPr>
            <p:nvPr/>
          </p:nvSpPr>
          <p:spPr bwMode="auto">
            <a:xfrm>
              <a:off x="4217988" y="4821238"/>
              <a:ext cx="292100" cy="290513"/>
            </a:xfrm>
            <a:custGeom>
              <a:avLst/>
              <a:gdLst>
                <a:gd name="T0" fmla="*/ 37 w 68"/>
                <a:gd name="T1" fmla="*/ 42 h 68"/>
                <a:gd name="T2" fmla="*/ 6 w 68"/>
                <a:gd name="T3" fmla="*/ 28 h 68"/>
                <a:gd name="T4" fmla="*/ 50 w 68"/>
                <a:gd name="T5" fmla="*/ 34 h 68"/>
                <a:gd name="T6" fmla="*/ 37 w 68"/>
                <a:gd name="T7" fmla="*/ 42 h 68"/>
              </a:gdLst>
              <a:ahLst/>
              <a:cxnLst>
                <a:cxn ang="0">
                  <a:pos x="T0" y="T1"/>
                </a:cxn>
                <a:cxn ang="0">
                  <a:pos x="T2" y="T3"/>
                </a:cxn>
                <a:cxn ang="0">
                  <a:pos x="T4" y="T5"/>
                </a:cxn>
                <a:cxn ang="0">
                  <a:pos x="T6" y="T7"/>
                </a:cxn>
              </a:cxnLst>
              <a:rect l="0" t="0" r="r" b="b"/>
              <a:pathLst>
                <a:path w="68" h="68">
                  <a:moveTo>
                    <a:pt x="37" y="42"/>
                  </a:moveTo>
                  <a:cubicBezTo>
                    <a:pt x="37" y="42"/>
                    <a:pt x="11" y="46"/>
                    <a:pt x="6" y="28"/>
                  </a:cubicBezTo>
                  <a:cubicBezTo>
                    <a:pt x="0" y="10"/>
                    <a:pt x="33" y="0"/>
                    <a:pt x="50" y="34"/>
                  </a:cubicBezTo>
                  <a:cubicBezTo>
                    <a:pt x="68" y="68"/>
                    <a:pt x="37" y="42"/>
                    <a:pt x="37" y="42"/>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114"/>
            <p:cNvSpPr>
              <a:spLocks/>
            </p:cNvSpPr>
            <p:nvPr/>
          </p:nvSpPr>
          <p:spPr bwMode="auto">
            <a:xfrm>
              <a:off x="4389438" y="4849813"/>
              <a:ext cx="274638" cy="304800"/>
            </a:xfrm>
            <a:custGeom>
              <a:avLst/>
              <a:gdLst>
                <a:gd name="T0" fmla="*/ 29 w 64"/>
                <a:gd name="T1" fmla="*/ 29 h 71"/>
                <a:gd name="T2" fmla="*/ 60 w 64"/>
                <a:gd name="T3" fmla="*/ 45 h 71"/>
                <a:gd name="T4" fmla="*/ 15 w 64"/>
                <a:gd name="T5" fmla="*/ 36 h 71"/>
                <a:gd name="T6" fmla="*/ 29 w 64"/>
                <a:gd name="T7" fmla="*/ 29 h 71"/>
              </a:gdLst>
              <a:ahLst/>
              <a:cxnLst>
                <a:cxn ang="0">
                  <a:pos x="T0" y="T1"/>
                </a:cxn>
                <a:cxn ang="0">
                  <a:pos x="T2" y="T3"/>
                </a:cxn>
                <a:cxn ang="0">
                  <a:pos x="T4" y="T5"/>
                </a:cxn>
                <a:cxn ang="0">
                  <a:pos x="T6" y="T7"/>
                </a:cxn>
              </a:cxnLst>
              <a:rect l="0" t="0" r="r" b="b"/>
              <a:pathLst>
                <a:path w="64" h="71">
                  <a:moveTo>
                    <a:pt x="29" y="29"/>
                  </a:moveTo>
                  <a:cubicBezTo>
                    <a:pt x="29" y="29"/>
                    <a:pt x="56" y="26"/>
                    <a:pt x="60" y="45"/>
                  </a:cubicBezTo>
                  <a:cubicBezTo>
                    <a:pt x="64" y="64"/>
                    <a:pt x="31" y="71"/>
                    <a:pt x="15" y="36"/>
                  </a:cubicBezTo>
                  <a:cubicBezTo>
                    <a:pt x="0" y="0"/>
                    <a:pt x="29" y="29"/>
                    <a:pt x="29" y="29"/>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0" name="Freeform 115"/>
            <p:cNvSpPr>
              <a:spLocks/>
            </p:cNvSpPr>
            <p:nvPr/>
          </p:nvSpPr>
          <p:spPr bwMode="auto">
            <a:xfrm>
              <a:off x="4330700" y="4867275"/>
              <a:ext cx="222250" cy="373063"/>
            </a:xfrm>
            <a:custGeom>
              <a:avLst/>
              <a:gdLst>
                <a:gd name="T0" fmla="*/ 17 w 52"/>
                <a:gd name="T1" fmla="*/ 40 h 87"/>
                <a:gd name="T2" fmla="*/ 14 w 52"/>
                <a:gd name="T3" fmla="*/ 74 h 87"/>
                <a:gd name="T4" fmla="*/ 30 w 52"/>
                <a:gd name="T5" fmla="*/ 32 h 87"/>
                <a:gd name="T6" fmla="*/ 17 w 52"/>
                <a:gd name="T7" fmla="*/ 40 h 87"/>
              </a:gdLst>
              <a:ahLst/>
              <a:cxnLst>
                <a:cxn ang="0">
                  <a:pos x="T0" y="T1"/>
                </a:cxn>
                <a:cxn ang="0">
                  <a:pos x="T2" y="T3"/>
                </a:cxn>
                <a:cxn ang="0">
                  <a:pos x="T4" y="T5"/>
                </a:cxn>
                <a:cxn ang="0">
                  <a:pos x="T6" y="T7"/>
                </a:cxn>
              </a:cxnLst>
              <a:rect l="0" t="0" r="r" b="b"/>
              <a:pathLst>
                <a:path w="52" h="87">
                  <a:moveTo>
                    <a:pt x="17" y="40"/>
                  </a:moveTo>
                  <a:cubicBezTo>
                    <a:pt x="17" y="40"/>
                    <a:pt x="0" y="61"/>
                    <a:pt x="14" y="74"/>
                  </a:cubicBezTo>
                  <a:cubicBezTo>
                    <a:pt x="28" y="87"/>
                    <a:pt x="52" y="64"/>
                    <a:pt x="30" y="32"/>
                  </a:cubicBezTo>
                  <a:cubicBezTo>
                    <a:pt x="8" y="0"/>
                    <a:pt x="17" y="40"/>
                    <a:pt x="17" y="40"/>
                  </a:cubicBezTo>
                  <a:close/>
                </a:path>
              </a:pathLst>
            </a:custGeom>
            <a:solidFill>
              <a:srgbClr val="D1E8E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116"/>
            <p:cNvSpPr>
              <a:spLocks/>
            </p:cNvSpPr>
            <p:nvPr/>
          </p:nvSpPr>
          <p:spPr bwMode="auto">
            <a:xfrm>
              <a:off x="4330700" y="4902200"/>
              <a:ext cx="234950" cy="176213"/>
            </a:xfrm>
            <a:custGeom>
              <a:avLst/>
              <a:gdLst>
                <a:gd name="T0" fmla="*/ 35 w 55"/>
                <a:gd name="T1" fmla="*/ 33 h 41"/>
                <a:gd name="T2" fmla="*/ 4 w 55"/>
                <a:gd name="T3" fmla="*/ 35 h 41"/>
                <a:gd name="T4" fmla="*/ 20 w 55"/>
                <a:gd name="T5" fmla="*/ 9 h 41"/>
                <a:gd name="T6" fmla="*/ 51 w 55"/>
                <a:gd name="T7" fmla="*/ 7 h 41"/>
                <a:gd name="T8" fmla="*/ 35 w 55"/>
                <a:gd name="T9" fmla="*/ 33 h 41"/>
              </a:gdLst>
              <a:ahLst/>
              <a:cxnLst>
                <a:cxn ang="0">
                  <a:pos x="T0" y="T1"/>
                </a:cxn>
                <a:cxn ang="0">
                  <a:pos x="T2" y="T3"/>
                </a:cxn>
                <a:cxn ang="0">
                  <a:pos x="T4" y="T5"/>
                </a:cxn>
                <a:cxn ang="0">
                  <a:pos x="T6" y="T7"/>
                </a:cxn>
                <a:cxn ang="0">
                  <a:pos x="T8" y="T9"/>
                </a:cxn>
              </a:cxnLst>
              <a:rect l="0" t="0" r="r" b="b"/>
              <a:pathLst>
                <a:path w="55" h="41">
                  <a:moveTo>
                    <a:pt x="35" y="33"/>
                  </a:moveTo>
                  <a:cubicBezTo>
                    <a:pt x="22" y="40"/>
                    <a:pt x="8" y="41"/>
                    <a:pt x="4" y="35"/>
                  </a:cubicBezTo>
                  <a:cubicBezTo>
                    <a:pt x="0" y="28"/>
                    <a:pt x="7" y="16"/>
                    <a:pt x="20" y="9"/>
                  </a:cubicBezTo>
                  <a:cubicBezTo>
                    <a:pt x="33" y="1"/>
                    <a:pt x="46" y="0"/>
                    <a:pt x="51" y="7"/>
                  </a:cubicBezTo>
                  <a:cubicBezTo>
                    <a:pt x="55" y="13"/>
                    <a:pt x="47" y="25"/>
                    <a:pt x="35" y="33"/>
                  </a:cubicBezTo>
                  <a:close/>
                </a:path>
              </a:pathLst>
            </a:custGeom>
            <a:solidFill>
              <a:srgbClr val="FFD01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Freeform 117"/>
            <p:cNvSpPr>
              <a:spLocks/>
            </p:cNvSpPr>
            <p:nvPr/>
          </p:nvSpPr>
          <p:spPr bwMode="auto">
            <a:xfrm>
              <a:off x="4437063" y="4914900"/>
              <a:ext cx="95250" cy="115888"/>
            </a:xfrm>
            <a:custGeom>
              <a:avLst/>
              <a:gdLst>
                <a:gd name="T0" fmla="*/ 14 w 22"/>
                <a:gd name="T1" fmla="*/ 27 h 27"/>
                <a:gd name="T2" fmla="*/ 22 w 22"/>
                <a:gd name="T3" fmla="*/ 20 h 27"/>
                <a:gd name="T4" fmla="*/ 10 w 22"/>
                <a:gd name="T5" fmla="*/ 0 h 27"/>
                <a:gd name="T6" fmla="*/ 0 w 22"/>
                <a:gd name="T7" fmla="*/ 3 h 27"/>
                <a:gd name="T8" fmla="*/ 14 w 22"/>
                <a:gd name="T9" fmla="*/ 27 h 27"/>
              </a:gdLst>
              <a:ahLst/>
              <a:cxnLst>
                <a:cxn ang="0">
                  <a:pos x="T0" y="T1"/>
                </a:cxn>
                <a:cxn ang="0">
                  <a:pos x="T2" y="T3"/>
                </a:cxn>
                <a:cxn ang="0">
                  <a:pos x="T4" y="T5"/>
                </a:cxn>
                <a:cxn ang="0">
                  <a:pos x="T6" y="T7"/>
                </a:cxn>
                <a:cxn ang="0">
                  <a:pos x="T8" y="T9"/>
                </a:cxn>
              </a:cxnLst>
              <a:rect l="0" t="0" r="r" b="b"/>
              <a:pathLst>
                <a:path w="22" h="27">
                  <a:moveTo>
                    <a:pt x="14" y="27"/>
                  </a:moveTo>
                  <a:cubicBezTo>
                    <a:pt x="17" y="25"/>
                    <a:pt x="20" y="22"/>
                    <a:pt x="22" y="20"/>
                  </a:cubicBezTo>
                  <a:cubicBezTo>
                    <a:pt x="10" y="0"/>
                    <a:pt x="10" y="0"/>
                    <a:pt x="10" y="0"/>
                  </a:cubicBezTo>
                  <a:cubicBezTo>
                    <a:pt x="7" y="0"/>
                    <a:pt x="3" y="2"/>
                    <a:pt x="0" y="3"/>
                  </a:cubicBezTo>
                  <a:lnTo>
                    <a:pt x="14" y="27"/>
                  </a:lnTo>
                  <a:close/>
                </a:path>
              </a:pathLst>
            </a:custGeom>
            <a:solidFill>
              <a:srgbClr val="85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118"/>
            <p:cNvSpPr>
              <a:spLocks/>
            </p:cNvSpPr>
            <p:nvPr/>
          </p:nvSpPr>
          <p:spPr bwMode="auto">
            <a:xfrm>
              <a:off x="4351338" y="4965700"/>
              <a:ext cx="85725" cy="103188"/>
            </a:xfrm>
            <a:custGeom>
              <a:avLst/>
              <a:gdLst>
                <a:gd name="T0" fmla="*/ 10 w 20"/>
                <a:gd name="T1" fmla="*/ 24 h 24"/>
                <a:gd name="T2" fmla="*/ 20 w 20"/>
                <a:gd name="T3" fmla="*/ 22 h 24"/>
                <a:gd name="T4" fmla="*/ 7 w 20"/>
                <a:gd name="T5" fmla="*/ 0 h 24"/>
                <a:gd name="T6" fmla="*/ 0 w 20"/>
                <a:gd name="T7" fmla="*/ 8 h 24"/>
                <a:gd name="T8" fmla="*/ 10 w 20"/>
                <a:gd name="T9" fmla="*/ 24 h 24"/>
              </a:gdLst>
              <a:ahLst/>
              <a:cxnLst>
                <a:cxn ang="0">
                  <a:pos x="T0" y="T1"/>
                </a:cxn>
                <a:cxn ang="0">
                  <a:pos x="T2" y="T3"/>
                </a:cxn>
                <a:cxn ang="0">
                  <a:pos x="T4" y="T5"/>
                </a:cxn>
                <a:cxn ang="0">
                  <a:pos x="T6" y="T7"/>
                </a:cxn>
                <a:cxn ang="0">
                  <a:pos x="T8" y="T9"/>
                </a:cxn>
              </a:cxnLst>
              <a:rect l="0" t="0" r="r" b="b"/>
              <a:pathLst>
                <a:path w="20" h="24">
                  <a:moveTo>
                    <a:pt x="10" y="24"/>
                  </a:moveTo>
                  <a:cubicBezTo>
                    <a:pt x="13" y="24"/>
                    <a:pt x="17" y="23"/>
                    <a:pt x="20" y="22"/>
                  </a:cubicBezTo>
                  <a:cubicBezTo>
                    <a:pt x="7" y="0"/>
                    <a:pt x="7" y="0"/>
                    <a:pt x="7" y="0"/>
                  </a:cubicBezTo>
                  <a:cubicBezTo>
                    <a:pt x="4" y="3"/>
                    <a:pt x="2" y="6"/>
                    <a:pt x="0" y="8"/>
                  </a:cubicBezTo>
                  <a:lnTo>
                    <a:pt x="10" y="24"/>
                  </a:lnTo>
                  <a:close/>
                </a:path>
              </a:pathLst>
            </a:custGeom>
            <a:solidFill>
              <a:srgbClr val="854C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128" name="Freeform 122"/>
          <p:cNvSpPr>
            <a:spLocks/>
          </p:cNvSpPr>
          <p:nvPr/>
        </p:nvSpPr>
        <p:spPr bwMode="auto">
          <a:xfrm>
            <a:off x="-130969" y="6424845"/>
            <a:ext cx="12552363" cy="444501"/>
          </a:xfrm>
          <a:custGeom>
            <a:avLst/>
            <a:gdLst>
              <a:gd name="T0" fmla="*/ 2904 w 2904"/>
              <a:gd name="T1" fmla="*/ 58 h 100"/>
              <a:gd name="T2" fmla="*/ 2859 w 2904"/>
              <a:gd name="T3" fmla="*/ 100 h 100"/>
              <a:gd name="T4" fmla="*/ 45 w 2904"/>
              <a:gd name="T5" fmla="*/ 100 h 100"/>
              <a:gd name="T6" fmla="*/ 0 w 2904"/>
              <a:gd name="T7" fmla="*/ 58 h 100"/>
              <a:gd name="T8" fmla="*/ 0 w 2904"/>
              <a:gd name="T9" fmla="*/ 42 h 100"/>
              <a:gd name="T10" fmla="*/ 45 w 2904"/>
              <a:gd name="T11" fmla="*/ 0 h 100"/>
              <a:gd name="T12" fmla="*/ 2859 w 2904"/>
              <a:gd name="T13" fmla="*/ 0 h 100"/>
              <a:gd name="T14" fmla="*/ 2904 w 2904"/>
              <a:gd name="T15" fmla="*/ 42 h 100"/>
              <a:gd name="T16" fmla="*/ 2904 w 2904"/>
              <a:gd name="T17" fmla="*/ 58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4" h="100">
                <a:moveTo>
                  <a:pt x="2904" y="58"/>
                </a:moveTo>
                <a:cubicBezTo>
                  <a:pt x="2904" y="81"/>
                  <a:pt x="2884" y="100"/>
                  <a:pt x="2859" y="100"/>
                </a:cubicBezTo>
                <a:cubicBezTo>
                  <a:pt x="45" y="100"/>
                  <a:pt x="45" y="100"/>
                  <a:pt x="45" y="100"/>
                </a:cubicBezTo>
                <a:cubicBezTo>
                  <a:pt x="20" y="100"/>
                  <a:pt x="0" y="81"/>
                  <a:pt x="0" y="58"/>
                </a:cubicBezTo>
                <a:cubicBezTo>
                  <a:pt x="0" y="42"/>
                  <a:pt x="0" y="42"/>
                  <a:pt x="0" y="42"/>
                </a:cubicBezTo>
                <a:cubicBezTo>
                  <a:pt x="0" y="19"/>
                  <a:pt x="20" y="0"/>
                  <a:pt x="45" y="0"/>
                </a:cubicBezTo>
                <a:cubicBezTo>
                  <a:pt x="2859" y="0"/>
                  <a:pt x="2859" y="0"/>
                  <a:pt x="2859" y="0"/>
                </a:cubicBezTo>
                <a:cubicBezTo>
                  <a:pt x="2884" y="0"/>
                  <a:pt x="2904" y="19"/>
                  <a:pt x="2904" y="42"/>
                </a:cubicBezTo>
                <a:lnTo>
                  <a:pt x="2904" y="58"/>
                </a:lnTo>
                <a:close/>
              </a:path>
            </a:pathLst>
          </a:custGeom>
          <a:solidFill>
            <a:srgbClr val="9DB9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pic>
        <p:nvPicPr>
          <p:cNvPr id="2" name="Raimond Lap - Jingle Bells Fantas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2141" y="68736"/>
            <a:ext cx="609600" cy="609600"/>
          </a:xfrm>
          <a:prstGeom prst="rect">
            <a:avLst/>
          </a:prstGeom>
        </p:spPr>
      </p:pic>
      <p:sp>
        <p:nvSpPr>
          <p:cNvPr id="127" name="Google Shape;219;p24"/>
          <p:cNvSpPr/>
          <p:nvPr/>
        </p:nvSpPr>
        <p:spPr>
          <a:xfrm>
            <a:off x="995506" y="1799717"/>
            <a:ext cx="9666429" cy="17542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cap="none" dirty="0" err="1">
                <a:solidFill>
                  <a:srgbClr val="F7CAAC"/>
                </a:solidFill>
                <a:latin typeface="Times New Roman"/>
                <a:ea typeface="Times New Roman"/>
                <a:cs typeface="Times New Roman"/>
                <a:sym typeface="Times New Roman"/>
              </a:rPr>
              <a:t>Cảm</a:t>
            </a:r>
            <a:r>
              <a:rPr lang="en-US" sz="5400" b="1" cap="none" dirty="0">
                <a:solidFill>
                  <a:srgbClr val="F7CAAC"/>
                </a:solidFill>
                <a:latin typeface="Times New Roman"/>
                <a:ea typeface="Times New Roman"/>
                <a:cs typeface="Times New Roman"/>
                <a:sym typeface="Times New Roman"/>
              </a:rPr>
              <a:t> </a:t>
            </a:r>
            <a:r>
              <a:rPr lang="en-US" sz="5400" b="1" cap="none" dirty="0" err="1">
                <a:solidFill>
                  <a:srgbClr val="F7CAAC"/>
                </a:solidFill>
                <a:latin typeface="Times New Roman"/>
                <a:ea typeface="Times New Roman"/>
                <a:cs typeface="Times New Roman"/>
                <a:sym typeface="Times New Roman"/>
              </a:rPr>
              <a:t>ơn</a:t>
            </a:r>
            <a:r>
              <a:rPr lang="en-US" sz="5400" b="1" cap="none" dirty="0">
                <a:solidFill>
                  <a:srgbClr val="F7CAAC"/>
                </a:solidFill>
                <a:latin typeface="Times New Roman"/>
                <a:ea typeface="Times New Roman"/>
                <a:cs typeface="Times New Roman"/>
                <a:sym typeface="Times New Roman"/>
              </a:rPr>
              <a:t> </a:t>
            </a:r>
            <a:r>
              <a:rPr lang="en-US" sz="5400" b="1" cap="none" dirty="0" err="1">
                <a:solidFill>
                  <a:srgbClr val="F7CAAC"/>
                </a:solidFill>
                <a:latin typeface="Times New Roman"/>
                <a:ea typeface="Times New Roman"/>
                <a:cs typeface="Times New Roman"/>
                <a:sym typeface="Times New Roman"/>
              </a:rPr>
              <a:t>thầy</a:t>
            </a:r>
            <a:r>
              <a:rPr lang="en-US" sz="5400" b="1" cap="none" dirty="0">
                <a:solidFill>
                  <a:srgbClr val="F7CAAC"/>
                </a:solidFill>
                <a:latin typeface="Times New Roman"/>
                <a:ea typeface="Times New Roman"/>
                <a:cs typeface="Times New Roman"/>
                <a:sym typeface="Times New Roman"/>
              </a:rPr>
              <a:t> </a:t>
            </a:r>
            <a:r>
              <a:rPr lang="en-US" sz="5400" b="1" cap="none" dirty="0" err="1">
                <a:solidFill>
                  <a:srgbClr val="F7CAAC"/>
                </a:solidFill>
                <a:latin typeface="Times New Roman"/>
                <a:ea typeface="Times New Roman"/>
                <a:cs typeface="Times New Roman"/>
                <a:sym typeface="Times New Roman"/>
              </a:rPr>
              <a:t>cô</a:t>
            </a:r>
            <a:r>
              <a:rPr lang="en-US" sz="5400" b="1" cap="none" dirty="0">
                <a:solidFill>
                  <a:srgbClr val="F7CAAC"/>
                </a:solidFill>
                <a:latin typeface="Times New Roman"/>
                <a:ea typeface="Times New Roman"/>
                <a:cs typeface="Times New Roman"/>
                <a:sym typeface="Times New Roman"/>
              </a:rPr>
              <a:t> </a:t>
            </a:r>
            <a:r>
              <a:rPr lang="en-US" sz="5400" b="1" cap="none" dirty="0" err="1">
                <a:solidFill>
                  <a:srgbClr val="F7CAAC"/>
                </a:solidFill>
                <a:latin typeface="Times New Roman"/>
                <a:ea typeface="Times New Roman"/>
                <a:cs typeface="Times New Roman"/>
                <a:sym typeface="Times New Roman"/>
              </a:rPr>
              <a:t>giáo</a:t>
            </a:r>
            <a:r>
              <a:rPr lang="en-US" sz="5400" b="1" cap="none" dirty="0">
                <a:solidFill>
                  <a:srgbClr val="F7CAAC"/>
                </a:solidFill>
                <a:latin typeface="Times New Roman"/>
                <a:ea typeface="Times New Roman"/>
                <a:cs typeface="Times New Roman"/>
                <a:sym typeface="Times New Roman"/>
              </a:rPr>
              <a:t> </a:t>
            </a:r>
            <a:r>
              <a:rPr lang="en-US" sz="5400" b="1" cap="none" dirty="0" err="1">
                <a:solidFill>
                  <a:srgbClr val="F7CAAC"/>
                </a:solidFill>
                <a:latin typeface="Times New Roman"/>
                <a:ea typeface="Times New Roman"/>
                <a:cs typeface="Times New Roman"/>
                <a:sym typeface="Times New Roman"/>
              </a:rPr>
              <a:t>và</a:t>
            </a:r>
            <a:r>
              <a:rPr lang="en-US" sz="5400" b="1" cap="none" dirty="0">
                <a:solidFill>
                  <a:srgbClr val="F7CAAC"/>
                </a:solidFill>
                <a:latin typeface="Times New Roman"/>
                <a:ea typeface="Times New Roman"/>
                <a:cs typeface="Times New Roman"/>
                <a:sym typeface="Times New Roman"/>
              </a:rPr>
              <a:t> </a:t>
            </a:r>
            <a:r>
              <a:rPr lang="en-US" sz="5400" b="1" cap="none" dirty="0" err="1">
                <a:solidFill>
                  <a:srgbClr val="F7CAAC"/>
                </a:solidFill>
                <a:latin typeface="Times New Roman"/>
                <a:ea typeface="Times New Roman"/>
                <a:cs typeface="Times New Roman"/>
                <a:sym typeface="Times New Roman"/>
              </a:rPr>
              <a:t>các</a:t>
            </a:r>
            <a:r>
              <a:rPr lang="en-US" sz="5400" b="1" cap="none" dirty="0">
                <a:solidFill>
                  <a:srgbClr val="F7CAAC"/>
                </a:solidFill>
                <a:latin typeface="Times New Roman"/>
                <a:ea typeface="Times New Roman"/>
                <a:cs typeface="Times New Roman"/>
                <a:sym typeface="Times New Roman"/>
              </a:rPr>
              <a:t> </a:t>
            </a:r>
            <a:r>
              <a:rPr lang="en-US" sz="5400" b="1" cap="none" dirty="0" err="1" smtClean="0">
                <a:solidFill>
                  <a:srgbClr val="F7CAAC"/>
                </a:solidFill>
                <a:latin typeface="Times New Roman"/>
                <a:ea typeface="Times New Roman"/>
                <a:cs typeface="Times New Roman"/>
                <a:sym typeface="Times New Roman"/>
              </a:rPr>
              <a:t>em</a:t>
            </a:r>
            <a:r>
              <a:rPr lang="en-US" sz="5400" b="1" cap="none" dirty="0" smtClean="0">
                <a:solidFill>
                  <a:srgbClr val="F7CAAC"/>
                </a:solidFill>
                <a:latin typeface="Times New Roman"/>
                <a:ea typeface="Times New Roman"/>
                <a:cs typeface="Times New Roman"/>
                <a:sym typeface="Times New Roman"/>
              </a:rPr>
              <a:t> </a:t>
            </a:r>
            <a:r>
              <a:rPr lang="en-US" sz="5400" b="1" cap="none" dirty="0" err="1" smtClean="0">
                <a:solidFill>
                  <a:srgbClr val="F7CAAC"/>
                </a:solidFill>
                <a:latin typeface="Times New Roman"/>
                <a:ea typeface="Times New Roman"/>
                <a:cs typeface="Times New Roman"/>
                <a:sym typeface="Times New Roman"/>
              </a:rPr>
              <a:t>đã</a:t>
            </a:r>
            <a:r>
              <a:rPr lang="en-US" sz="5400" b="1" cap="none" dirty="0" smtClean="0">
                <a:solidFill>
                  <a:srgbClr val="F7CAAC"/>
                </a:solidFill>
                <a:latin typeface="Times New Roman"/>
                <a:ea typeface="Times New Roman"/>
                <a:cs typeface="Times New Roman"/>
                <a:sym typeface="Times New Roman"/>
              </a:rPr>
              <a:t> </a:t>
            </a:r>
            <a:r>
              <a:rPr lang="en-US" sz="5400" b="1" cap="none" dirty="0" err="1" smtClean="0">
                <a:solidFill>
                  <a:srgbClr val="F7CAAC"/>
                </a:solidFill>
                <a:latin typeface="Times New Roman"/>
                <a:ea typeface="Times New Roman"/>
                <a:cs typeface="Times New Roman"/>
                <a:sym typeface="Times New Roman"/>
              </a:rPr>
              <a:t>lắng</a:t>
            </a:r>
            <a:r>
              <a:rPr lang="en-US" sz="5400" b="1" cap="none" dirty="0" smtClean="0">
                <a:solidFill>
                  <a:srgbClr val="F7CAAC"/>
                </a:solidFill>
                <a:latin typeface="Times New Roman"/>
                <a:ea typeface="Times New Roman"/>
                <a:cs typeface="Times New Roman"/>
                <a:sym typeface="Times New Roman"/>
              </a:rPr>
              <a:t> </a:t>
            </a:r>
            <a:r>
              <a:rPr lang="en-US" sz="5400" b="1" cap="none" dirty="0" err="1" smtClean="0">
                <a:solidFill>
                  <a:srgbClr val="F7CAAC"/>
                </a:solidFill>
                <a:latin typeface="Times New Roman"/>
                <a:ea typeface="Times New Roman"/>
                <a:cs typeface="Times New Roman"/>
                <a:sym typeface="Times New Roman"/>
              </a:rPr>
              <a:t>nghe</a:t>
            </a:r>
            <a:r>
              <a:rPr lang="en-US" sz="5400" b="1" cap="none" dirty="0" smtClean="0">
                <a:solidFill>
                  <a:srgbClr val="F7CAAC"/>
                </a:solidFill>
                <a:latin typeface="Times New Roman"/>
                <a:ea typeface="Times New Roman"/>
                <a:cs typeface="Times New Roman"/>
                <a:sym typeface="Times New Roman"/>
              </a:rPr>
              <a:t>!</a:t>
            </a:r>
            <a:endParaRPr dirty="0"/>
          </a:p>
        </p:txBody>
      </p:sp>
    </p:spTree>
    <p:extLst>
      <p:ext uri="{BB962C8B-B14F-4D97-AF65-F5344CB8AC3E}">
        <p14:creationId xmlns:p14="http://schemas.microsoft.com/office/powerpoint/2010/main" val="3120360269"/>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1" fill="hold" nodeType="clickEffect">
                                  <p:stCondLst>
                                    <p:cond delay="0"/>
                                  </p:stCondLst>
                                  <p:childTnLst>
                                    <p:set>
                                      <p:cBhvr>
                                        <p:cTn id="10" dur="1" fill="hold">
                                          <p:stCondLst>
                                            <p:cond delay="0"/>
                                          </p:stCondLst>
                                        </p:cTn>
                                        <p:tgtEl>
                                          <p:spTgt spid="129"/>
                                        </p:tgtEl>
                                        <p:attrNameLst>
                                          <p:attrName>style.visibility</p:attrName>
                                        </p:attrNameLst>
                                      </p:cBhvr>
                                      <p:to>
                                        <p:strVal val="visible"/>
                                      </p:to>
                                    </p:set>
                                    <p:anim calcmode="lin" valueType="num">
                                      <p:cBhvr additive="base">
                                        <p:cTn id="11" dur="500" fill="hold"/>
                                        <p:tgtEl>
                                          <p:spTgt spid="129"/>
                                        </p:tgtEl>
                                        <p:attrNameLst>
                                          <p:attrName>ppt_x</p:attrName>
                                        </p:attrNameLst>
                                      </p:cBhvr>
                                      <p:tavLst>
                                        <p:tav tm="0">
                                          <p:val>
                                            <p:strVal val="#ppt_x"/>
                                          </p:val>
                                        </p:tav>
                                        <p:tav tm="100000">
                                          <p:val>
                                            <p:strVal val="#ppt_x"/>
                                          </p:val>
                                        </p:tav>
                                      </p:tavLst>
                                    </p:anim>
                                    <p:anim calcmode="lin" valueType="num">
                                      <p:cBhvr additive="base">
                                        <p:cTn id="12" dur="500" fill="hold"/>
                                        <p:tgtEl>
                                          <p:spTgt spid="129"/>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0"/>
                                  </p:stCondLst>
                                  <p:childTnLst>
                                    <p:set>
                                      <p:cBhvr>
                                        <p:cTn id="14" dur="1" fill="hold">
                                          <p:stCondLst>
                                            <p:cond delay="0"/>
                                          </p:stCondLst>
                                        </p:cTn>
                                        <p:tgtEl>
                                          <p:spTgt spid="130"/>
                                        </p:tgtEl>
                                        <p:attrNameLst>
                                          <p:attrName>style.visibility</p:attrName>
                                        </p:attrNameLst>
                                      </p:cBhvr>
                                      <p:to>
                                        <p:strVal val="visible"/>
                                      </p:to>
                                    </p:set>
                                    <p:anim calcmode="lin" valueType="num">
                                      <p:cBhvr additive="base">
                                        <p:cTn id="15" dur="500" fill="hold"/>
                                        <p:tgtEl>
                                          <p:spTgt spid="130"/>
                                        </p:tgtEl>
                                        <p:attrNameLst>
                                          <p:attrName>ppt_x</p:attrName>
                                        </p:attrNameLst>
                                      </p:cBhvr>
                                      <p:tavLst>
                                        <p:tav tm="0">
                                          <p:val>
                                            <p:strVal val="#ppt_x"/>
                                          </p:val>
                                        </p:tav>
                                        <p:tav tm="100000">
                                          <p:val>
                                            <p:strVal val="#ppt_x"/>
                                          </p:val>
                                        </p:tav>
                                      </p:tavLst>
                                    </p:anim>
                                    <p:anim calcmode="lin" valueType="num">
                                      <p:cBhvr additive="base">
                                        <p:cTn id="16" dur="500" fill="hold"/>
                                        <p:tgtEl>
                                          <p:spTgt spid="13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1"/>
                                        </p:tgtEl>
                                        <p:attrNameLst>
                                          <p:attrName>style.visibility</p:attrName>
                                        </p:attrNameLst>
                                      </p:cBhvr>
                                      <p:to>
                                        <p:strVal val="visible"/>
                                      </p:to>
                                    </p:set>
                                    <p:animEffect transition="in" filter="fade">
                                      <p:cBhvr>
                                        <p:cTn id="21" dur="1000"/>
                                        <p:tgtEl>
                                          <p:spTgt spid="61"/>
                                        </p:tgtEl>
                                      </p:cBhvr>
                                    </p:animEffect>
                                    <p:anim calcmode="lin" valueType="num">
                                      <p:cBhvr>
                                        <p:cTn id="22" dur="1000" fill="hold"/>
                                        <p:tgtEl>
                                          <p:spTgt spid="61"/>
                                        </p:tgtEl>
                                        <p:attrNameLst>
                                          <p:attrName>ppt_x</p:attrName>
                                        </p:attrNameLst>
                                      </p:cBhvr>
                                      <p:tavLst>
                                        <p:tav tm="0">
                                          <p:val>
                                            <p:strVal val="#ppt_x"/>
                                          </p:val>
                                        </p:tav>
                                        <p:tav tm="100000">
                                          <p:val>
                                            <p:strVal val="#ppt_x"/>
                                          </p:val>
                                        </p:tav>
                                      </p:tavLst>
                                    </p:anim>
                                    <p:anim calcmode="lin" valueType="num">
                                      <p:cBhvr>
                                        <p:cTn id="23" dur="1000" fill="hold"/>
                                        <p:tgtEl>
                                          <p:spTgt spid="6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2"/>
                                        </p:tgtEl>
                                        <p:attrNameLst>
                                          <p:attrName>style.visibility</p:attrName>
                                        </p:attrNameLst>
                                      </p:cBhvr>
                                      <p:to>
                                        <p:strVal val="visible"/>
                                      </p:to>
                                    </p:set>
                                    <p:animEffect transition="in" filter="fade">
                                      <p:cBhvr>
                                        <p:cTn id="26" dur="1000"/>
                                        <p:tgtEl>
                                          <p:spTgt spid="62"/>
                                        </p:tgtEl>
                                      </p:cBhvr>
                                    </p:animEffect>
                                    <p:anim calcmode="lin" valueType="num">
                                      <p:cBhvr>
                                        <p:cTn id="27" dur="1000" fill="hold"/>
                                        <p:tgtEl>
                                          <p:spTgt spid="62"/>
                                        </p:tgtEl>
                                        <p:attrNameLst>
                                          <p:attrName>ppt_x</p:attrName>
                                        </p:attrNameLst>
                                      </p:cBhvr>
                                      <p:tavLst>
                                        <p:tav tm="0">
                                          <p:val>
                                            <p:strVal val="#ppt_x"/>
                                          </p:val>
                                        </p:tav>
                                        <p:tav tm="100000">
                                          <p:val>
                                            <p:strVal val="#ppt_x"/>
                                          </p:val>
                                        </p:tav>
                                      </p:tavLst>
                                    </p:anim>
                                    <p:anim calcmode="lin" valueType="num">
                                      <p:cBhvr>
                                        <p:cTn id="28" dur="1000" fill="hold"/>
                                        <p:tgtEl>
                                          <p:spTgt spid="6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66"/>
                                        </p:tgtEl>
                                        <p:attrNameLst>
                                          <p:attrName>style.visibility</p:attrName>
                                        </p:attrNameLst>
                                      </p:cBhvr>
                                      <p:to>
                                        <p:strVal val="visible"/>
                                      </p:to>
                                    </p:set>
                                    <p:animEffect transition="in" filter="fade">
                                      <p:cBhvr>
                                        <p:cTn id="31" dur="1000"/>
                                        <p:tgtEl>
                                          <p:spTgt spid="66"/>
                                        </p:tgtEl>
                                      </p:cBhvr>
                                    </p:animEffect>
                                    <p:anim calcmode="lin" valueType="num">
                                      <p:cBhvr>
                                        <p:cTn id="32" dur="1000" fill="hold"/>
                                        <p:tgtEl>
                                          <p:spTgt spid="66"/>
                                        </p:tgtEl>
                                        <p:attrNameLst>
                                          <p:attrName>ppt_x</p:attrName>
                                        </p:attrNameLst>
                                      </p:cBhvr>
                                      <p:tavLst>
                                        <p:tav tm="0">
                                          <p:val>
                                            <p:strVal val="#ppt_x"/>
                                          </p:val>
                                        </p:tav>
                                        <p:tav tm="100000">
                                          <p:val>
                                            <p:strVal val="#ppt_x"/>
                                          </p:val>
                                        </p:tav>
                                      </p:tavLst>
                                    </p:anim>
                                    <p:anim calcmode="lin" valueType="num">
                                      <p:cBhvr>
                                        <p:cTn id="33"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3"/>
                                        </p:tgtEl>
                                        <p:attrNameLst>
                                          <p:attrName>style.visibility</p:attrName>
                                        </p:attrNameLst>
                                      </p:cBhvr>
                                      <p:to>
                                        <p:strVal val="visible"/>
                                      </p:to>
                                    </p:set>
                                    <p:animEffect transition="in" filter="fade">
                                      <p:cBhvr>
                                        <p:cTn id="38" dur="1000"/>
                                        <p:tgtEl>
                                          <p:spTgt spid="63"/>
                                        </p:tgtEl>
                                      </p:cBhvr>
                                    </p:animEffect>
                                    <p:anim calcmode="lin" valueType="num">
                                      <p:cBhvr>
                                        <p:cTn id="39" dur="1000" fill="hold"/>
                                        <p:tgtEl>
                                          <p:spTgt spid="63"/>
                                        </p:tgtEl>
                                        <p:attrNameLst>
                                          <p:attrName>ppt_x</p:attrName>
                                        </p:attrNameLst>
                                      </p:cBhvr>
                                      <p:tavLst>
                                        <p:tav tm="0">
                                          <p:val>
                                            <p:strVal val="#ppt_x"/>
                                          </p:val>
                                        </p:tav>
                                        <p:tav tm="100000">
                                          <p:val>
                                            <p:strVal val="#ppt_x"/>
                                          </p:val>
                                        </p:tav>
                                      </p:tavLst>
                                    </p:anim>
                                    <p:anim calcmode="lin" valueType="num">
                                      <p:cBhvr>
                                        <p:cTn id="40" dur="1000" fill="hold"/>
                                        <p:tgtEl>
                                          <p:spTgt spid="63"/>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65"/>
                                        </p:tgtEl>
                                        <p:attrNameLst>
                                          <p:attrName>style.visibility</p:attrName>
                                        </p:attrNameLst>
                                      </p:cBhvr>
                                      <p:to>
                                        <p:strVal val="visible"/>
                                      </p:to>
                                    </p:set>
                                    <p:animEffect transition="in" filter="fade">
                                      <p:cBhvr>
                                        <p:cTn id="43" dur="1000"/>
                                        <p:tgtEl>
                                          <p:spTgt spid="65"/>
                                        </p:tgtEl>
                                      </p:cBhvr>
                                    </p:animEffect>
                                    <p:anim calcmode="lin" valueType="num">
                                      <p:cBhvr>
                                        <p:cTn id="44" dur="1000" fill="hold"/>
                                        <p:tgtEl>
                                          <p:spTgt spid="65"/>
                                        </p:tgtEl>
                                        <p:attrNameLst>
                                          <p:attrName>ppt_x</p:attrName>
                                        </p:attrNameLst>
                                      </p:cBhvr>
                                      <p:tavLst>
                                        <p:tav tm="0">
                                          <p:val>
                                            <p:strVal val="#ppt_x"/>
                                          </p:val>
                                        </p:tav>
                                        <p:tav tm="100000">
                                          <p:val>
                                            <p:strVal val="#ppt_x"/>
                                          </p:val>
                                        </p:tav>
                                      </p:tavLst>
                                    </p:anim>
                                    <p:anim calcmode="lin" valueType="num">
                                      <p:cBhvr>
                                        <p:cTn id="45" dur="1000" fill="hold"/>
                                        <p:tgtEl>
                                          <p:spTgt spid="65"/>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33"/>
                                        </p:tgtEl>
                                        <p:attrNameLst>
                                          <p:attrName>style.visibility</p:attrName>
                                        </p:attrNameLst>
                                      </p:cBhvr>
                                      <p:to>
                                        <p:strVal val="visible"/>
                                      </p:to>
                                    </p:set>
                                    <p:animEffect transition="in" filter="fade">
                                      <p:cBhvr>
                                        <p:cTn id="48" dur="1000"/>
                                        <p:tgtEl>
                                          <p:spTgt spid="33"/>
                                        </p:tgtEl>
                                      </p:cBhvr>
                                    </p:animEffect>
                                    <p:anim calcmode="lin" valueType="num">
                                      <p:cBhvr>
                                        <p:cTn id="49" dur="1000" fill="hold"/>
                                        <p:tgtEl>
                                          <p:spTgt spid="33"/>
                                        </p:tgtEl>
                                        <p:attrNameLst>
                                          <p:attrName>ppt_x</p:attrName>
                                        </p:attrNameLst>
                                      </p:cBhvr>
                                      <p:tavLst>
                                        <p:tav tm="0">
                                          <p:val>
                                            <p:strVal val="#ppt_x"/>
                                          </p:val>
                                        </p:tav>
                                        <p:tav tm="100000">
                                          <p:val>
                                            <p:strVal val="#ppt_x"/>
                                          </p:val>
                                        </p:tav>
                                      </p:tavLst>
                                    </p:anim>
                                    <p:anim calcmode="lin" valueType="num">
                                      <p:cBhvr>
                                        <p:cTn id="50" dur="1000" fill="hold"/>
                                        <p:tgtEl>
                                          <p:spTgt spid="33"/>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64"/>
                                        </p:tgtEl>
                                        <p:attrNameLst>
                                          <p:attrName>style.visibility</p:attrName>
                                        </p:attrNameLst>
                                      </p:cBhvr>
                                      <p:to>
                                        <p:strVal val="visible"/>
                                      </p:to>
                                    </p:set>
                                    <p:animEffect transition="in" filter="fade">
                                      <p:cBhvr>
                                        <p:cTn id="53" dur="1000"/>
                                        <p:tgtEl>
                                          <p:spTgt spid="64"/>
                                        </p:tgtEl>
                                      </p:cBhvr>
                                    </p:animEffect>
                                    <p:anim calcmode="lin" valueType="num">
                                      <p:cBhvr>
                                        <p:cTn id="54" dur="1000" fill="hold"/>
                                        <p:tgtEl>
                                          <p:spTgt spid="64"/>
                                        </p:tgtEl>
                                        <p:attrNameLst>
                                          <p:attrName>ppt_x</p:attrName>
                                        </p:attrNameLst>
                                      </p:cBhvr>
                                      <p:tavLst>
                                        <p:tav tm="0">
                                          <p:val>
                                            <p:strVal val="#ppt_x"/>
                                          </p:val>
                                        </p:tav>
                                        <p:tav tm="100000">
                                          <p:val>
                                            <p:strVal val="#ppt_x"/>
                                          </p:val>
                                        </p:tav>
                                      </p:tavLst>
                                    </p:anim>
                                    <p:anim calcmode="lin" valueType="num">
                                      <p:cBhvr>
                                        <p:cTn id="55" dur="1000" fill="hold"/>
                                        <p:tgtEl>
                                          <p:spTgt spid="64"/>
                                        </p:tgtEl>
                                        <p:attrNameLst>
                                          <p:attrName>ppt_y</p:attrName>
                                        </p:attrNameLst>
                                      </p:cBhvr>
                                      <p:tavLst>
                                        <p:tav tm="0">
                                          <p:val>
                                            <p:strVal val="#ppt_y+.1"/>
                                          </p:val>
                                        </p:tav>
                                        <p:tav tm="100000">
                                          <p:val>
                                            <p:strVal val="#ppt_y"/>
                                          </p:val>
                                        </p:tav>
                                      </p:tavLst>
                                    </p:anim>
                                  </p:childTnLst>
                                </p:cTn>
                              </p:par>
                              <p:par>
                                <p:cTn id="56" presetID="42" presetClass="entr" presetSubtype="0" fill="hold" grpId="0" nodeType="withEffect">
                                  <p:stCondLst>
                                    <p:cond delay="0"/>
                                  </p:stCondLst>
                                  <p:childTnLst>
                                    <p:set>
                                      <p:cBhvr>
                                        <p:cTn id="57" dur="1" fill="hold">
                                          <p:stCondLst>
                                            <p:cond delay="0"/>
                                          </p:stCondLst>
                                        </p:cTn>
                                        <p:tgtEl>
                                          <p:spTgt spid="109"/>
                                        </p:tgtEl>
                                        <p:attrNameLst>
                                          <p:attrName>style.visibility</p:attrName>
                                        </p:attrNameLst>
                                      </p:cBhvr>
                                      <p:to>
                                        <p:strVal val="visible"/>
                                      </p:to>
                                    </p:set>
                                    <p:animEffect transition="in" filter="fade">
                                      <p:cBhvr>
                                        <p:cTn id="58" dur="1000"/>
                                        <p:tgtEl>
                                          <p:spTgt spid="109"/>
                                        </p:tgtEl>
                                      </p:cBhvr>
                                    </p:animEffect>
                                    <p:anim calcmode="lin" valueType="num">
                                      <p:cBhvr>
                                        <p:cTn id="59" dur="1000" fill="hold"/>
                                        <p:tgtEl>
                                          <p:spTgt spid="109"/>
                                        </p:tgtEl>
                                        <p:attrNameLst>
                                          <p:attrName>ppt_x</p:attrName>
                                        </p:attrNameLst>
                                      </p:cBhvr>
                                      <p:tavLst>
                                        <p:tav tm="0">
                                          <p:val>
                                            <p:strVal val="#ppt_x"/>
                                          </p:val>
                                        </p:tav>
                                        <p:tav tm="100000">
                                          <p:val>
                                            <p:strVal val="#ppt_x"/>
                                          </p:val>
                                        </p:tav>
                                      </p:tavLst>
                                    </p:anim>
                                    <p:anim calcmode="lin" valueType="num">
                                      <p:cBhvr>
                                        <p:cTn id="60" dur="1000" fill="hold"/>
                                        <p:tgtEl>
                                          <p:spTgt spid="109"/>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33"/>
                                        </p:tgtEl>
                                        <p:attrNameLst>
                                          <p:attrName>style.visibility</p:attrName>
                                        </p:attrNameLst>
                                      </p:cBhvr>
                                      <p:to>
                                        <p:strVal val="visible"/>
                                      </p:to>
                                    </p:set>
                                    <p:animEffect transition="in" filter="fade">
                                      <p:cBhvr>
                                        <p:cTn id="65" dur="500"/>
                                        <p:tgtEl>
                                          <p:spTgt spid="133"/>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66" repeatCount="indefinite" fill="hold" display="0">
                  <p:stCondLst>
                    <p:cond delay="indefinite"/>
                  </p:stCondLst>
                  <p:endCondLst>
                    <p:cond evt="onStopAudio" delay="0">
                      <p:tgtEl>
                        <p:sldTgt/>
                      </p:tgtEl>
                    </p:cond>
                  </p:endCondLst>
                </p:cTn>
                <p:tgtEl>
                  <p:spTgt spid="2"/>
                </p:tgtEl>
              </p:cMediaNode>
            </p:audio>
          </p:childTnLst>
        </p:cTn>
      </p:par>
    </p:tnLst>
    <p:bldLst>
      <p:bldP spid="33" grpId="0" animBg="1"/>
      <p:bldP spid="61" grpId="0" animBg="1"/>
      <p:bldP spid="62" grpId="0" animBg="1"/>
      <p:bldP spid="63" grpId="0" animBg="1"/>
      <p:bldP spid="64" grpId="0" animBg="1"/>
      <p:bldP spid="65" grpId="0" animBg="1"/>
      <p:bldP spid="66" grpId="0" animBg="1"/>
      <p:bldP spid="10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2" name="Rectangle 1"/>
          <p:cNvSpPr/>
          <p:nvPr/>
        </p:nvSpPr>
        <p:spPr>
          <a:xfrm>
            <a:off x="7003279" y="1716860"/>
            <a:ext cx="4492035" cy="3170099"/>
          </a:xfrm>
          <a:prstGeom prst="rect">
            <a:avLst/>
          </a:prstGeom>
        </p:spPr>
        <p:txBody>
          <a:bodyPr wrap="square">
            <a:spAutoFit/>
          </a:bodyPr>
          <a:lstStyle/>
          <a:p>
            <a:pPr algn="ctr" eaLnBrk="1" hangingPunct="1"/>
            <a:endParaRPr lang="vi-VN" altLang="en-US" sz="3200" dirty="0">
              <a:latin typeface="+mj-lt"/>
            </a:endParaRPr>
          </a:p>
          <a:p>
            <a:r>
              <a:rPr lang="vi-VN" altLang="en-US" sz="2400" dirty="0">
                <a:latin typeface="+mj-lt"/>
              </a:rPr>
              <a:t> </a:t>
            </a:r>
            <a:r>
              <a:rPr lang="vi-VN" altLang="en-US" sz="2800" b="1" u="sng" dirty="0" smtClean="0">
                <a:latin typeface="+mj-lt"/>
              </a:rPr>
              <a:t>Câu</a:t>
            </a:r>
            <a:r>
              <a:rPr lang="en-US" altLang="en-US" sz="2800" b="1" u="sng" dirty="0" smtClean="0">
                <a:latin typeface="+mj-lt"/>
              </a:rPr>
              <a:t> 1</a:t>
            </a:r>
            <a:r>
              <a:rPr lang="vi-VN" altLang="en-US" sz="2800" b="1" u="sng" dirty="0" smtClean="0">
                <a:latin typeface="+mj-lt"/>
              </a:rPr>
              <a:t>:</a:t>
            </a:r>
            <a:r>
              <a:rPr lang="vi-VN" altLang="en-US" sz="2800" dirty="0" smtClean="0">
                <a:latin typeface="+mj-lt"/>
              </a:rPr>
              <a:t> </a:t>
            </a:r>
            <a:r>
              <a:rPr lang="en-US" altLang="en-US" sz="2800" dirty="0">
                <a:latin typeface="Times New Roman" panose="02020603050405020304" pitchFamily="18" charset="0"/>
                <a:cs typeface="Times New Roman" panose="02020603050405020304" pitchFamily="18" charset="0"/>
              </a:rPr>
              <a:t>C</a:t>
            </a:r>
            <a:r>
              <a:rPr lang="en-US" sz="2800" dirty="0" smtClean="0">
                <a:latin typeface="Times New Roman" panose="02020603050405020304" pitchFamily="18" charset="0"/>
                <a:cs typeface="Times New Roman" panose="02020603050405020304" pitchFamily="18" charset="0"/>
              </a:rPr>
              <a:t>ho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động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algn="just"/>
            <a:r>
              <a:rPr lang="vi-VN" altLang="en-US" sz="2800" b="1" dirty="0">
                <a:latin typeface="+mj-lt"/>
              </a:rPr>
              <a:t> </a:t>
            </a:r>
            <a:r>
              <a:rPr lang="vi-VN" altLang="en-US" sz="2800" b="1" u="sng" dirty="0" smtClean="0">
                <a:latin typeface="+mj-lt"/>
              </a:rPr>
              <a:t>Câu </a:t>
            </a:r>
            <a:r>
              <a:rPr lang="vi-VN" altLang="en-US" sz="2800" b="1" u="sng" dirty="0">
                <a:latin typeface="+mj-lt"/>
              </a:rPr>
              <a:t>2</a:t>
            </a:r>
            <a:r>
              <a:rPr lang="vi-VN" altLang="en-US" sz="2800" b="1" u="sng" dirty="0" smtClean="0">
                <a:latin typeface="+mj-lt"/>
              </a:rPr>
              <a:t>:</a:t>
            </a:r>
            <a:r>
              <a:rPr lang="nl-NL" altLang="en-US" sz="2800" dirty="0">
                <a:latin typeface="Times New Roman" panose="02020603050405020304" pitchFamily="18" charset="0"/>
                <a:cs typeface="Times New Roman" panose="02020603050405020304" pitchFamily="18" charset="0"/>
              </a:rPr>
              <a:t> </a:t>
            </a:r>
            <a:r>
              <a:rPr lang="nl-NL" altLang="en-US" sz="2800" dirty="0" smtClean="0">
                <a:latin typeface="Times New Roman" panose="02020603050405020304" pitchFamily="18" charset="0"/>
                <a:cs typeface="Times New Roman" panose="02020603050405020304" pitchFamily="18" charset="0"/>
              </a:rPr>
              <a:t>Ngoài hành động trên em có gặp hành động với mục đích tương tự không?</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3"/>
          <a:stretch>
            <a:fillRect/>
          </a:stretch>
        </p:blipFill>
        <p:spPr>
          <a:xfrm>
            <a:off x="802215" y="1400468"/>
            <a:ext cx="5841672" cy="4898731"/>
          </a:xfrm>
          <a:prstGeom prst="rect">
            <a:avLst/>
          </a:prstGeom>
        </p:spPr>
      </p:pic>
      <p:sp>
        <p:nvSpPr>
          <p:cNvPr id="4" name="Rectangle 3"/>
          <p:cNvSpPr/>
          <p:nvPr/>
        </p:nvSpPr>
        <p:spPr>
          <a:xfrm>
            <a:off x="802215" y="597227"/>
            <a:ext cx="1903085" cy="677108"/>
          </a:xfrm>
          <a:prstGeom prst="rect">
            <a:avLst/>
          </a:prstGeom>
        </p:spPr>
        <p:txBody>
          <a:bodyPr wrap="none">
            <a:spAutoFit/>
          </a:bodyPr>
          <a:lstStyle/>
          <a:p>
            <a:r>
              <a:rPr lang="en-US" sz="3800" dirty="0" err="1">
                <a:solidFill>
                  <a:srgbClr val="FF0000"/>
                </a:solidFill>
                <a:latin typeface="Times New Roman" panose="02020603050405020304" pitchFamily="18" charset="0"/>
                <a:ea typeface="Calibri" panose="020F0502020204030204" pitchFamily="34" charset="0"/>
              </a:rPr>
              <a:t>Quan</a:t>
            </a:r>
            <a:r>
              <a:rPr lang="en-US" sz="3800" dirty="0">
                <a:solidFill>
                  <a:srgbClr val="FF0000"/>
                </a:solidFill>
                <a:latin typeface="Times New Roman" panose="02020603050405020304" pitchFamily="18" charset="0"/>
                <a:ea typeface="Calibri" panose="020F0502020204030204" pitchFamily="34" charset="0"/>
              </a:rPr>
              <a:t> </a:t>
            </a:r>
            <a:r>
              <a:rPr lang="en-US" sz="3800" dirty="0" err="1">
                <a:solidFill>
                  <a:srgbClr val="FF0000"/>
                </a:solidFill>
                <a:latin typeface="Times New Roman" panose="02020603050405020304" pitchFamily="18" charset="0"/>
                <a:ea typeface="Calibri" panose="020F0502020204030204" pitchFamily="34" charset="0"/>
              </a:rPr>
              <a:t>sát</a:t>
            </a:r>
            <a:endParaRPr lang="en-US" sz="38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75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fade">
                                      <p:cBhvr>
                                        <p:cTn id="19" dur="1250"/>
                                        <p:tgtEl>
                                          <p:spTgt spid="2">
                                            <p:txEl>
                                              <p:pRg st="1" end="1"/>
                                            </p:txEl>
                                          </p:spTgt>
                                        </p:tgtEl>
                                      </p:cBhvr>
                                    </p:animEffect>
                                  </p:childTnLst>
                                </p:cTn>
                              </p:par>
                              <p:par>
                                <p:cTn id="20" presetID="10" presetClass="entr" presetSubtype="0" fill="hold" nodeType="withEffect">
                                  <p:stCondLst>
                                    <p:cond delay="75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fade">
                                      <p:cBhvr>
                                        <p:cTn id="22" dur="125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916642" y="569208"/>
            <a:ext cx="997001" cy="958899"/>
          </a:xfrm>
          <a:prstGeom prst="rect">
            <a:avLst/>
          </a:prstGeom>
        </p:spPr>
      </p:pic>
      <p:sp>
        <p:nvSpPr>
          <p:cNvPr id="6" name="TextBox 5"/>
          <p:cNvSpPr txBox="1"/>
          <p:nvPr/>
        </p:nvSpPr>
        <p:spPr>
          <a:xfrm>
            <a:off x="1913643" y="710103"/>
            <a:ext cx="8701314" cy="830997"/>
          </a:xfrm>
          <a:prstGeom prst="rect">
            <a:avLst/>
          </a:prstGeom>
          <a:noFill/>
        </p:spPr>
        <p:txBody>
          <a:bodyPr wrap="square" rtlCol="0">
            <a:spAutoFit/>
          </a:bodyPr>
          <a:lstStyle/>
          <a:p>
            <a:r>
              <a:rPr lang="en-US" sz="4800" b="1" dirty="0" smtClean="0">
                <a:solidFill>
                  <a:srgbClr val="7030A0"/>
                </a:solidFill>
                <a:latin typeface="Times New Roman" panose="02020603050405020304" pitchFamily="18" charset="0"/>
                <a:cs typeface="Times New Roman" panose="02020603050405020304" pitchFamily="18" charset="0"/>
              </a:rPr>
              <a:t>BIỆN PHÁP AN TOÀN ĐIỆN</a:t>
            </a:r>
            <a:endParaRPr lang="en-US" sz="4800" b="1" dirty="0">
              <a:solidFill>
                <a:srgbClr val="7030A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4"/>
          <a:stretch>
            <a:fillRect/>
          </a:stretch>
        </p:blipFill>
        <p:spPr>
          <a:xfrm>
            <a:off x="802215" y="1770743"/>
            <a:ext cx="5003499" cy="4528456"/>
          </a:xfrm>
          <a:prstGeom prst="rect">
            <a:avLst/>
          </a:prstGeom>
        </p:spPr>
      </p:pic>
      <p:pic>
        <p:nvPicPr>
          <p:cNvPr id="8" name="Picture 7"/>
          <p:cNvPicPr>
            <a:picLocks noChangeAspect="1"/>
          </p:cNvPicPr>
          <p:nvPr/>
        </p:nvPicPr>
        <p:blipFill>
          <a:blip r:embed="rId5"/>
          <a:stretch>
            <a:fillRect/>
          </a:stretch>
        </p:blipFill>
        <p:spPr>
          <a:xfrm>
            <a:off x="6233885" y="2336800"/>
            <a:ext cx="5174343" cy="297542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extLst>
              <p:ext uri="{D42A27DB-BD31-4B8C-83A1-F6EECF244321}">
                <p14:modId xmlns:p14="http://schemas.microsoft.com/office/powerpoint/2010/main" val="1466758755"/>
              </p:ext>
            </p:extLst>
          </p:nvPr>
        </p:nvGraphicFramePr>
        <p:xfrm>
          <a:off x="2031999" y="719666"/>
          <a:ext cx="9375515"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Google Shape;132;p7"/>
          <p:cNvSpPr txBox="1"/>
          <p:nvPr/>
        </p:nvSpPr>
        <p:spPr>
          <a:xfrm>
            <a:off x="4055165" y="291548"/>
            <a:ext cx="470321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dirty="0">
                <a:solidFill>
                  <a:srgbClr val="FF0000"/>
                </a:solidFill>
                <a:latin typeface="Times New Roman"/>
                <a:ea typeface="Times New Roman"/>
                <a:cs typeface="Times New Roman"/>
                <a:sym typeface="Times New Roman"/>
              </a:rPr>
              <a:t>CẤU TRÚC BÀI HỌC</a:t>
            </a:r>
            <a:endParaRPr dirty="0"/>
          </a:p>
        </p:txBody>
      </p:sp>
      <p:sp>
        <p:nvSpPr>
          <p:cNvPr id="6" name="Google Shape;144;p7"/>
          <p:cNvSpPr txBox="1"/>
          <p:nvPr/>
        </p:nvSpPr>
        <p:spPr>
          <a:xfrm>
            <a:off x="509895" y="1894113"/>
            <a:ext cx="1419020" cy="301617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800" b="1" dirty="0" err="1" smtClean="0">
                <a:solidFill>
                  <a:srgbClr val="00B050"/>
                </a:solidFill>
                <a:latin typeface="Times New Roman" panose="02020603050405020304" pitchFamily="18" charset="0"/>
                <a:cs typeface="Times New Roman" panose="02020603050405020304" pitchFamily="18" charset="0"/>
              </a:rPr>
              <a:t>Biện</a:t>
            </a:r>
            <a:r>
              <a:rPr lang="en-US" sz="3800" b="1" dirty="0" smtClean="0">
                <a:solidFill>
                  <a:srgbClr val="00B050"/>
                </a:solidFill>
                <a:latin typeface="Times New Roman" panose="02020603050405020304" pitchFamily="18" charset="0"/>
                <a:cs typeface="Times New Roman" panose="02020603050405020304" pitchFamily="18" charset="0"/>
              </a:rPr>
              <a:t> </a:t>
            </a:r>
            <a:r>
              <a:rPr lang="en-US" sz="3800" b="1" dirty="0" err="1" smtClean="0">
                <a:solidFill>
                  <a:srgbClr val="00B050"/>
                </a:solidFill>
                <a:latin typeface="Times New Roman" panose="02020603050405020304" pitchFamily="18" charset="0"/>
                <a:cs typeface="Times New Roman" panose="02020603050405020304" pitchFamily="18" charset="0"/>
              </a:rPr>
              <a:t>pháp</a:t>
            </a:r>
            <a:r>
              <a:rPr lang="en-US" sz="3800" b="1" dirty="0" smtClean="0">
                <a:solidFill>
                  <a:srgbClr val="00B050"/>
                </a:solidFill>
                <a:latin typeface="Times New Roman" panose="02020603050405020304" pitchFamily="18" charset="0"/>
                <a:cs typeface="Times New Roman" panose="02020603050405020304" pitchFamily="18" charset="0"/>
              </a:rPr>
              <a:t> an </a:t>
            </a:r>
            <a:r>
              <a:rPr lang="en-US" sz="3800" b="1" dirty="0" err="1" smtClean="0">
                <a:solidFill>
                  <a:srgbClr val="00B050"/>
                </a:solidFill>
                <a:latin typeface="Times New Roman" panose="02020603050405020304" pitchFamily="18" charset="0"/>
                <a:cs typeface="Times New Roman" panose="02020603050405020304" pitchFamily="18" charset="0"/>
              </a:rPr>
              <a:t>toàn</a:t>
            </a:r>
            <a:r>
              <a:rPr lang="en-US" sz="3800" b="1" dirty="0" smtClean="0">
                <a:solidFill>
                  <a:srgbClr val="00B050"/>
                </a:solidFill>
                <a:latin typeface="Times New Roman" panose="02020603050405020304" pitchFamily="18" charset="0"/>
                <a:cs typeface="Times New Roman" panose="02020603050405020304" pitchFamily="18" charset="0"/>
              </a:rPr>
              <a:t> </a:t>
            </a:r>
            <a:r>
              <a:rPr lang="en-US" sz="3800" b="1" dirty="0" err="1" smtClean="0">
                <a:solidFill>
                  <a:srgbClr val="00B050"/>
                </a:solidFill>
                <a:latin typeface="Times New Roman" panose="02020603050405020304" pitchFamily="18" charset="0"/>
                <a:cs typeface="Times New Roman" panose="02020603050405020304" pitchFamily="18" charset="0"/>
              </a:rPr>
              <a:t>điện</a:t>
            </a:r>
            <a:endParaRPr sz="3800" b="1" dirty="0">
              <a:solidFill>
                <a:srgbClr val="00B050"/>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2548413" y="1875971"/>
            <a:ext cx="876300"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p>
        </p:txBody>
      </p:sp>
      <p:sp>
        <p:nvSpPr>
          <p:cNvPr id="9" name="TextBox 8"/>
          <p:cNvSpPr txBox="1"/>
          <p:nvPr/>
        </p:nvSpPr>
        <p:spPr>
          <a:xfrm>
            <a:off x="2571340" y="4225301"/>
            <a:ext cx="876300" cy="523220"/>
          </a:xfrm>
          <a:prstGeom prst="rect">
            <a:avLst/>
          </a:prstGeom>
          <a:noFill/>
        </p:spPr>
        <p:txBody>
          <a:bodyPr wrap="square" rtlCol="0">
            <a:spAutoFit/>
          </a:bodyPr>
          <a:lstStyle/>
          <a:p>
            <a:pPr algn="ctr"/>
            <a:r>
              <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2800" b="1" dirty="0" smtClean="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endParaRPr lang="en-US" sz="28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5434274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heel(1)">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P spid="6" grpId="0"/>
      <p:bldP spid="7"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8"/>
        <p:cNvGrpSpPr/>
        <p:nvPr/>
      </p:nvGrpSpPr>
      <p:grpSpPr>
        <a:xfrm>
          <a:off x="0" y="0"/>
          <a:ext cx="0" cy="0"/>
          <a:chOff x="0" y="0"/>
          <a:chExt cx="0" cy="0"/>
        </a:xfrm>
      </p:grpSpPr>
      <p:sp>
        <p:nvSpPr>
          <p:cNvPr id="149" name="Google Shape;149;p8"/>
          <p:cNvSpPr/>
          <p:nvPr/>
        </p:nvSpPr>
        <p:spPr>
          <a:xfrm>
            <a:off x="2488298" y="3136372"/>
            <a:ext cx="9072741"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5400" b="1" dirty="0">
                <a:solidFill>
                  <a:srgbClr val="8DA9DB"/>
                </a:solidFill>
                <a:latin typeface="Times New Roman"/>
                <a:ea typeface="Times New Roman"/>
                <a:cs typeface="Times New Roman"/>
                <a:sym typeface="Times New Roman"/>
              </a:rPr>
              <a:t>HÌNH THÀNH KIẾN THỨC</a:t>
            </a:r>
            <a:endParaRP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3"/>
        <p:cNvGrpSpPr/>
        <p:nvPr/>
      </p:nvGrpSpPr>
      <p:grpSpPr>
        <a:xfrm>
          <a:off x="0" y="0"/>
          <a:ext cx="0" cy="0"/>
          <a:chOff x="0" y="0"/>
          <a:chExt cx="0" cy="0"/>
        </a:xfrm>
      </p:grpSpPr>
      <p:sp>
        <p:nvSpPr>
          <p:cNvPr id="4" name="Rectangle 3"/>
          <p:cNvSpPr/>
          <p:nvPr/>
        </p:nvSpPr>
        <p:spPr>
          <a:xfrm>
            <a:off x="495310" y="390121"/>
            <a:ext cx="5859296" cy="584775"/>
          </a:xfrm>
          <a:prstGeom prst="rect">
            <a:avLst/>
          </a:prstGeom>
        </p:spPr>
        <p:txBody>
          <a:bodyPr wrap="none">
            <a:spAutoFit/>
          </a:bodyPr>
          <a:lstStyle/>
          <a:p>
            <a:pPr lvl="0"/>
            <a:r>
              <a:rPr lang="en-US" sz="3200" b="1" u="sng" dirty="0" smtClean="0">
                <a:latin typeface="Times New Roman" panose="02020603050405020304" pitchFamily="18" charset="0"/>
                <a:cs typeface="Times New Roman" panose="02020603050405020304" pitchFamily="18" charset="0"/>
              </a:rPr>
              <a:t>I. </a:t>
            </a:r>
            <a:r>
              <a:rPr lang="en-US" sz="3200" b="1" u="sng" dirty="0" err="1">
                <a:latin typeface="Times New Roman" panose="02020603050405020304" pitchFamily="18" charset="0"/>
                <a:cs typeface="Times New Roman" panose="02020603050405020304" pitchFamily="18" charset="0"/>
              </a:rPr>
              <a:t>Một</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số</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biện</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pháp</a:t>
            </a:r>
            <a:r>
              <a:rPr lang="en-US" sz="3200" b="1" u="sng" dirty="0">
                <a:latin typeface="Times New Roman" panose="02020603050405020304" pitchFamily="18" charset="0"/>
                <a:cs typeface="Times New Roman" panose="02020603050405020304" pitchFamily="18" charset="0"/>
              </a:rPr>
              <a:t> an </a:t>
            </a:r>
            <a:r>
              <a:rPr lang="en-US" sz="3200" b="1" u="sng" dirty="0" err="1">
                <a:latin typeface="Times New Roman" panose="02020603050405020304" pitchFamily="18" charset="0"/>
                <a:cs typeface="Times New Roman" panose="02020603050405020304" pitchFamily="18" charset="0"/>
              </a:rPr>
              <a:t>toàn</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điện</a:t>
            </a:r>
            <a:endParaRPr lang="en-US" sz="3200" b="1" u="sng" dirty="0">
              <a:latin typeface="Times New Roman" panose="02020603050405020304" pitchFamily="18" charset="0"/>
              <a:cs typeface="Times New Roman" panose="02020603050405020304" pitchFamily="18" charset="0"/>
            </a:endParaRPr>
          </a:p>
        </p:txBody>
      </p:sp>
      <p:sp>
        <p:nvSpPr>
          <p:cNvPr id="5" name="Rectangle 4"/>
          <p:cNvSpPr/>
          <p:nvPr/>
        </p:nvSpPr>
        <p:spPr>
          <a:xfrm>
            <a:off x="1346421" y="4931417"/>
            <a:ext cx="9387506" cy="523220"/>
          </a:xfrm>
          <a:prstGeom prst="rect">
            <a:avLst/>
          </a:prstGeom>
        </p:spPr>
        <p:txBody>
          <a:bodyPr wrap="none">
            <a:spAutoFit/>
          </a:bodyPr>
          <a:lstStyle/>
          <a:p>
            <a:r>
              <a:rPr lang="en-US" sz="2800" i="1" dirty="0" err="1" smtClean="0">
                <a:latin typeface="Times New Roman" panose="02020603050405020304" pitchFamily="18" charset="0"/>
                <a:cs typeface="Times New Roman" panose="02020603050405020304" pitchFamily="18" charset="0"/>
              </a:rPr>
              <a:t>Hình</a:t>
            </a:r>
            <a:r>
              <a:rPr lang="en-US" sz="2800" i="1" dirty="0" smtClean="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12.2 </a:t>
            </a:r>
            <a:r>
              <a:rPr lang="en-US" sz="2800" i="1" dirty="0" err="1">
                <a:latin typeface="Times New Roman" panose="02020603050405020304" pitchFamily="18" charset="0"/>
                <a:cs typeface="Times New Roman" panose="02020603050405020304" pitchFamily="18" charset="0"/>
              </a:rPr>
              <a:t>Một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số</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pháp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đảm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bảo</a:t>
            </a:r>
            <a:r>
              <a:rPr lang="en-US" sz="2800" i="1" dirty="0">
                <a:latin typeface="Times New Roman" panose="02020603050405020304" pitchFamily="18" charset="0"/>
                <a:cs typeface="Times New Roman" panose="02020603050405020304" pitchFamily="18" charset="0"/>
              </a:rPr>
              <a:t> an </a:t>
            </a:r>
            <a:r>
              <a:rPr lang="en-US" sz="2800" i="1" dirty="0" err="1">
                <a:latin typeface="Times New Roman" panose="02020603050405020304" pitchFamily="18" charset="0"/>
                <a:cs typeface="Times New Roman" panose="02020603050405020304" pitchFamily="18" charset="0"/>
              </a:rPr>
              <a:t>toàn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khi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sử</a:t>
            </a:r>
            <a:r>
              <a:rPr lang="en-US" sz="2800" i="1" dirty="0">
                <a:latin typeface="Times New Roman" panose="02020603050405020304" pitchFamily="18" charset="0"/>
                <a:cs typeface="Times New Roman" panose="02020603050405020304" pitchFamily="18" charset="0"/>
              </a:rPr>
              <a:t> </a:t>
            </a:r>
            <a:r>
              <a:rPr lang="en-US" sz="2800" i="1" dirty="0" err="1" smtClean="0">
                <a:latin typeface="Times New Roman" panose="02020603050405020304" pitchFamily="18" charset="0"/>
                <a:cs typeface="Times New Roman" panose="02020603050405020304" pitchFamily="18" charset="0"/>
              </a:rPr>
              <a:t>dụng</a:t>
            </a:r>
            <a:endParaRPr lang="en-US" sz="2800" dirty="0">
              <a:latin typeface="Times New Roman" panose="02020603050405020304" pitchFamily="18" charset="0"/>
              <a:cs typeface="Times New Roman" panose="02020603050405020304" pitchFamily="18" charset="0"/>
            </a:endParaRPr>
          </a:p>
        </p:txBody>
      </p:sp>
      <p:sp>
        <p:nvSpPr>
          <p:cNvPr id="6" name="Rectangle 5"/>
          <p:cNvSpPr/>
          <p:nvPr/>
        </p:nvSpPr>
        <p:spPr>
          <a:xfrm>
            <a:off x="816649" y="5662361"/>
            <a:ext cx="10063973" cy="954107"/>
          </a:xfrm>
          <a:prstGeom prst="rect">
            <a:avLst/>
          </a:prstGeom>
        </p:spPr>
        <p:txBody>
          <a:bodyPr wrap="square">
            <a:spAutoFit/>
          </a:bodyPr>
          <a:lstStyle/>
          <a:p>
            <a:r>
              <a:rPr lang="nl-NL" sz="2800" dirty="0" smtClean="0">
                <a:latin typeface="Times New Roman" panose="02020603050405020304" pitchFamily="18" charset="0"/>
                <a:ea typeface="Calibri" panose="020F0502020204030204" pitchFamily="34" charset="0"/>
                <a:cs typeface="Times New Roman" panose="02020603050405020304" pitchFamily="18" charset="0"/>
              </a:rPr>
              <a:t>- </a:t>
            </a:r>
            <a:r>
              <a:rPr lang="en-US" sz="2800" i="1" dirty="0">
                <a:latin typeface="Times New Roman" panose="02020603050405020304" pitchFamily="18" charset="0"/>
                <a:ea typeface="Calibri" panose="020F0502020204030204" pitchFamily="34" charset="0"/>
                <a:cs typeface="Times New Roman" panose="02020603050405020304" pitchFamily="18" charset="0"/>
              </a:rPr>
              <a:t>C</a:t>
            </a:r>
            <a:r>
              <a:rPr lang="en-US" sz="2800" i="1" dirty="0" smtClean="0">
                <a:latin typeface="Times New Roman" panose="02020603050405020304" pitchFamily="18" charset="0"/>
                <a:cs typeface="Times New Roman" panose="02020603050405020304" pitchFamily="18" charset="0"/>
              </a:rPr>
              <a:t>ho </a:t>
            </a:r>
            <a:r>
              <a:rPr lang="en-US" sz="2800" i="1" dirty="0" err="1">
                <a:latin typeface="Times New Roman" panose="02020603050405020304" pitchFamily="18" charset="0"/>
                <a:cs typeface="Times New Roman" panose="02020603050405020304" pitchFamily="18" charset="0"/>
              </a:rPr>
              <a:t>biết</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pháp</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đã</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thực</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để</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đảm</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bảo</a:t>
            </a:r>
            <a:r>
              <a:rPr lang="en-US" sz="2800" i="1" dirty="0">
                <a:latin typeface="Times New Roman" panose="02020603050405020304" pitchFamily="18" charset="0"/>
                <a:cs typeface="Times New Roman" panose="02020603050405020304" pitchFamily="18" charset="0"/>
              </a:rPr>
              <a:t> an </a:t>
            </a:r>
            <a:r>
              <a:rPr lang="en-US" sz="2800" i="1" dirty="0" err="1">
                <a:latin typeface="Times New Roman" panose="02020603050405020304" pitchFamily="18" charset="0"/>
                <a:cs typeface="Times New Roman" panose="02020603050405020304" pitchFamily="18" charset="0"/>
              </a:rPr>
              <a:t>toàn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điện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trong</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mỗi</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tình</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huống</a:t>
            </a:r>
            <a:r>
              <a:rPr lang="en-US" sz="2800" dirty="0">
                <a:latin typeface="Times New Roman" panose="02020603050405020304" pitchFamily="18" charset="0"/>
                <a:cs typeface="Times New Roman" panose="02020603050405020304" pitchFamily="18" charset="0"/>
              </a:rPr>
              <a:t> </a:t>
            </a:r>
            <a:r>
              <a:rPr lang="nl-NL" sz="2800" dirty="0" smtClean="0">
                <a:latin typeface="Times New Roman" panose="02020603050405020304" pitchFamily="18" charset="0"/>
                <a:ea typeface="Calibri" panose="020F0502020204030204" pitchFamily="34"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a:stretch>
            <a:fillRect/>
          </a:stretch>
        </p:blipFill>
        <p:spPr>
          <a:xfrm>
            <a:off x="654076" y="1873649"/>
            <a:ext cx="2438350" cy="689099"/>
          </a:xfrm>
          <a:prstGeom prst="rect">
            <a:avLst/>
          </a:prstGeom>
        </p:spPr>
      </p:pic>
      <p:sp>
        <p:nvSpPr>
          <p:cNvPr id="8" name="Rectangle 7"/>
          <p:cNvSpPr/>
          <p:nvPr/>
        </p:nvSpPr>
        <p:spPr>
          <a:xfrm>
            <a:off x="495310" y="1054656"/>
            <a:ext cx="2755883" cy="584775"/>
          </a:xfrm>
          <a:prstGeom prst="rect">
            <a:avLst/>
          </a:prstGeom>
        </p:spPr>
        <p:txBody>
          <a:bodyPr wrap="none">
            <a:spAutoFit/>
          </a:bodyPr>
          <a:lstStyle/>
          <a:p>
            <a:pPr lvl="0"/>
            <a:r>
              <a:rPr lang="en-US" sz="3200" b="1" u="sng" dirty="0">
                <a:latin typeface="Times New Roman" panose="02020603050405020304" pitchFamily="18" charset="0"/>
                <a:cs typeface="Times New Roman" panose="02020603050405020304" pitchFamily="18" charset="0"/>
              </a:rPr>
              <a:t>1</a:t>
            </a:r>
            <a:r>
              <a:rPr lang="en-US" sz="3200" b="1" u="sng" dirty="0" smtClean="0">
                <a:latin typeface="Times New Roman" panose="02020603050405020304" pitchFamily="18" charset="0"/>
                <a:cs typeface="Times New Roman" panose="02020603050405020304" pitchFamily="18" charset="0"/>
              </a:rPr>
              <a:t>. </a:t>
            </a:r>
            <a:r>
              <a:rPr lang="en-US" sz="3200" b="1" u="sng" dirty="0" err="1" smtClean="0">
                <a:latin typeface="Times New Roman" panose="02020603050405020304" pitchFamily="18" charset="0"/>
                <a:cs typeface="Times New Roman" panose="02020603050405020304" pitchFamily="18" charset="0"/>
              </a:rPr>
              <a:t>Khi</a:t>
            </a:r>
            <a:r>
              <a:rPr lang="en-US" sz="3200" b="1" u="sng" dirty="0" smtClean="0">
                <a:latin typeface="Times New Roman" panose="02020603050405020304" pitchFamily="18" charset="0"/>
                <a:cs typeface="Times New Roman" panose="02020603050405020304" pitchFamily="18" charset="0"/>
              </a:rPr>
              <a:t> </a:t>
            </a:r>
            <a:r>
              <a:rPr lang="en-US" sz="3200" b="1" u="sng" dirty="0" err="1" smtClean="0">
                <a:latin typeface="Times New Roman" panose="02020603050405020304" pitchFamily="18" charset="0"/>
                <a:cs typeface="Times New Roman" panose="02020603050405020304" pitchFamily="18" charset="0"/>
              </a:rPr>
              <a:t>sử</a:t>
            </a:r>
            <a:r>
              <a:rPr lang="en-US" sz="3200" b="1" u="sng" dirty="0" smtClean="0">
                <a:latin typeface="Times New Roman" panose="02020603050405020304" pitchFamily="18" charset="0"/>
                <a:cs typeface="Times New Roman" panose="02020603050405020304" pitchFamily="18" charset="0"/>
              </a:rPr>
              <a:t> </a:t>
            </a:r>
            <a:r>
              <a:rPr lang="en-US" sz="3200" b="1" u="sng" dirty="0" err="1" smtClean="0">
                <a:latin typeface="Times New Roman" panose="02020603050405020304" pitchFamily="18" charset="0"/>
                <a:cs typeface="Times New Roman" panose="02020603050405020304" pitchFamily="18" charset="0"/>
              </a:rPr>
              <a:t>dụng</a:t>
            </a:r>
            <a:endParaRPr lang="en-US" sz="3200" b="1" u="sng"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589632" y="3071534"/>
            <a:ext cx="3232275" cy="1658256"/>
          </a:xfrm>
          <a:prstGeom prst="rect">
            <a:avLst/>
          </a:prstGeom>
        </p:spPr>
      </p:pic>
      <p:pic>
        <p:nvPicPr>
          <p:cNvPr id="10" name="Picture 9"/>
          <p:cNvPicPr>
            <a:picLocks noChangeAspect="1"/>
          </p:cNvPicPr>
          <p:nvPr/>
        </p:nvPicPr>
        <p:blipFill>
          <a:blip r:embed="rId5"/>
          <a:stretch>
            <a:fillRect/>
          </a:stretch>
        </p:blipFill>
        <p:spPr>
          <a:xfrm>
            <a:off x="4142999" y="3078532"/>
            <a:ext cx="3411271" cy="1664352"/>
          </a:xfrm>
          <a:prstGeom prst="rect">
            <a:avLst/>
          </a:prstGeom>
        </p:spPr>
      </p:pic>
      <p:pic>
        <p:nvPicPr>
          <p:cNvPr id="11" name="Picture 10"/>
          <p:cNvPicPr>
            <a:picLocks noChangeAspect="1"/>
          </p:cNvPicPr>
          <p:nvPr/>
        </p:nvPicPr>
        <p:blipFill>
          <a:blip r:embed="rId6"/>
          <a:stretch>
            <a:fillRect/>
          </a:stretch>
        </p:blipFill>
        <p:spPr>
          <a:xfrm>
            <a:off x="8001754" y="3071534"/>
            <a:ext cx="3123446" cy="166435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5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par>
                                <p:cTn id="26" presetID="16" presetClass="entr" presetSubtype="21"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 calcmode="lin" valueType="num">
                                      <p:cBhvr additive="base">
                                        <p:cTn id="36" dur="500" fill="hold"/>
                                        <p:tgtEl>
                                          <p:spTgt spid="6"/>
                                        </p:tgtEl>
                                        <p:attrNameLst>
                                          <p:attrName>ppt_x</p:attrName>
                                        </p:attrNameLst>
                                      </p:cBhvr>
                                      <p:tavLst>
                                        <p:tav tm="0">
                                          <p:val>
                                            <p:strVal val="#ppt_x"/>
                                          </p:val>
                                        </p:tav>
                                        <p:tav tm="100000">
                                          <p:val>
                                            <p:strVal val="#ppt_x"/>
                                          </p:val>
                                        </p:tav>
                                      </p:tavLst>
                                    </p:anim>
                                    <p:anim calcmode="lin" valueType="num">
                                      <p:cBhvr additive="base">
                                        <p:cTn id="37"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3" name="TextBox 2"/>
          <p:cNvSpPr txBox="1"/>
          <p:nvPr/>
        </p:nvSpPr>
        <p:spPr>
          <a:xfrm>
            <a:off x="1109616" y="2063254"/>
            <a:ext cx="9845040" cy="1384995"/>
          </a:xfrm>
          <a:prstGeom prst="rect">
            <a:avLst/>
          </a:prstGeom>
          <a:noFill/>
        </p:spPr>
        <p:txBody>
          <a:bodyPr wrap="square" rtlCol="0">
            <a:spAutoFit/>
          </a:bodyPr>
          <a:lstStyle/>
          <a:p>
            <a:r>
              <a:rPr lang="nl-NL" sz="26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pháp</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nhằm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muc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ngăn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ngừa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mất</a:t>
            </a:r>
            <a:r>
              <a:rPr lang="en-US" sz="2800" dirty="0">
                <a:latin typeface="Times New Roman" panose="02020603050405020304" pitchFamily="18" charset="0"/>
                <a:cs typeface="Times New Roman" panose="02020603050405020304" pitchFamily="18" charset="0"/>
              </a:rPr>
              <a:t> an </a:t>
            </a:r>
            <a:r>
              <a:rPr lang="en-US" sz="2800" dirty="0" err="1">
                <a:latin typeface="Times New Roman" panose="02020603050405020304" pitchFamily="18" charset="0"/>
                <a:cs typeface="Times New Roman" panose="02020603050405020304" pitchFamily="18" charset="0"/>
              </a:rPr>
              <a:t>toàn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hạn</a:t>
            </a:r>
            <a:r>
              <a:rPr lang="en-US" sz="2800" dirty="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chế</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tai </a:t>
            </a:r>
            <a:r>
              <a:rPr lang="en-US" sz="2800" dirty="0" err="1">
                <a:latin typeface="Times New Roman" panose="02020603050405020304" pitchFamily="18" charset="0"/>
                <a:cs typeface="Times New Roman" panose="02020603050405020304" pitchFamily="18" charset="0"/>
              </a:rPr>
              <a:t>nạn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xảy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lắp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sửa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chữa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điện</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4" name="Rectangle 3"/>
          <p:cNvSpPr/>
          <p:nvPr/>
        </p:nvSpPr>
        <p:spPr>
          <a:xfrm>
            <a:off x="1393371" y="4358301"/>
            <a:ext cx="7895771" cy="523220"/>
          </a:xfrm>
          <a:prstGeom prst="rect">
            <a:avLst/>
          </a:prstGeom>
        </p:spPr>
        <p:txBody>
          <a:bodyPr wrap="square">
            <a:spAutoFit/>
          </a:bodyPr>
          <a:lstStyle/>
          <a:p>
            <a:r>
              <a:rPr lang="en-US" sz="2800" dirty="0" err="1">
                <a:solidFill>
                  <a:srgbClr val="FF0000"/>
                </a:solidFill>
                <a:latin typeface="Times New Roman" panose="02020603050405020304" pitchFamily="18" charset="0"/>
                <a:cs typeface="Times New Roman" panose="02020603050405020304" pitchFamily="18" charset="0"/>
              </a:rPr>
              <a:t>Để</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đảm</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bảo</a:t>
            </a:r>
            <a:r>
              <a:rPr lang="en-US" sz="2800" dirty="0">
                <a:solidFill>
                  <a:srgbClr val="FF0000"/>
                </a:solidFill>
                <a:latin typeface="Times New Roman" panose="02020603050405020304" pitchFamily="18" charset="0"/>
                <a:cs typeface="Times New Roman" panose="02020603050405020304" pitchFamily="18" charset="0"/>
              </a:rPr>
              <a:t> an </a:t>
            </a:r>
            <a:r>
              <a:rPr lang="en-US" sz="2800" dirty="0" err="1">
                <a:solidFill>
                  <a:srgbClr val="FF0000"/>
                </a:solidFill>
                <a:latin typeface="Times New Roman" panose="02020603050405020304" pitchFamily="18" charset="0"/>
                <a:cs typeface="Times New Roman" panose="02020603050405020304" pitchFamily="18" charset="0"/>
              </a:rPr>
              <a:t>toàn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điện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khi</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sử</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cần</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làm</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gì</a:t>
            </a:r>
            <a:r>
              <a:rPr lang="en-US" sz="2800" dirty="0" smtClean="0">
                <a:solidFill>
                  <a:srgbClr val="FF0000"/>
                </a:solidFill>
                <a:latin typeface="Times New Roman" panose="02020603050405020304" pitchFamily="18" charset="0"/>
                <a:cs typeface="Times New Roman" panose="02020603050405020304" pitchFamily="18" charset="0"/>
              </a:rPr>
              <a:t>?</a:t>
            </a:r>
            <a:endParaRPr lang="en-US" sz="2800" dirty="0">
              <a:solidFill>
                <a:srgbClr val="FF0000"/>
              </a:solidFill>
              <a:latin typeface="Times New Roman" panose="02020603050405020304" pitchFamily="18" charset="0"/>
              <a:cs typeface="Times New Roman" panose="02020603050405020304" pitchFamily="18" charset="0"/>
            </a:endParaRPr>
          </a:p>
        </p:txBody>
      </p:sp>
      <p:pic>
        <p:nvPicPr>
          <p:cNvPr id="5" name="Google Shape;117;p2" descr="Ảnh động Powerpoint CTU">
            <a:hlinkClick r:id="rId3"/>
          </p:cNvPr>
          <p:cNvPicPr preferRelativeResize="0"/>
          <p:nvPr/>
        </p:nvPicPr>
        <p:blipFill rotWithShape="1">
          <a:blip r:embed="rId4">
            <a:alphaModFix/>
          </a:blip>
          <a:srcRect/>
          <a:stretch/>
        </p:blipFill>
        <p:spPr>
          <a:xfrm>
            <a:off x="10004318" y="212896"/>
            <a:ext cx="1784563" cy="1250144"/>
          </a:xfrm>
          <a:prstGeom prst="rect">
            <a:avLst/>
          </a:prstGeom>
          <a:noFill/>
          <a:ln>
            <a:noFill/>
          </a:ln>
        </p:spPr>
      </p:pic>
      <p:sp>
        <p:nvSpPr>
          <p:cNvPr id="6" name="Rectangle 5"/>
          <p:cNvSpPr/>
          <p:nvPr/>
        </p:nvSpPr>
        <p:spPr>
          <a:xfrm>
            <a:off x="1051560" y="353836"/>
            <a:ext cx="5859296" cy="584775"/>
          </a:xfrm>
          <a:prstGeom prst="rect">
            <a:avLst/>
          </a:prstGeom>
        </p:spPr>
        <p:txBody>
          <a:bodyPr wrap="none">
            <a:spAutoFit/>
          </a:bodyPr>
          <a:lstStyle/>
          <a:p>
            <a:pPr lvl="0"/>
            <a:r>
              <a:rPr lang="en-US" sz="3200" b="1" u="sng" dirty="0" smtClean="0">
                <a:latin typeface="Times New Roman" panose="02020603050405020304" pitchFamily="18" charset="0"/>
                <a:cs typeface="Times New Roman" panose="02020603050405020304" pitchFamily="18" charset="0"/>
              </a:rPr>
              <a:t>I. </a:t>
            </a:r>
            <a:r>
              <a:rPr lang="en-US" sz="3200" b="1" u="sng" dirty="0" err="1">
                <a:latin typeface="Times New Roman" panose="02020603050405020304" pitchFamily="18" charset="0"/>
                <a:cs typeface="Times New Roman" panose="02020603050405020304" pitchFamily="18" charset="0"/>
              </a:rPr>
              <a:t>Một</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số</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biện</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pháp</a:t>
            </a:r>
            <a:r>
              <a:rPr lang="en-US" sz="3200" b="1" u="sng" dirty="0">
                <a:latin typeface="Times New Roman" panose="02020603050405020304" pitchFamily="18" charset="0"/>
                <a:cs typeface="Times New Roman" panose="02020603050405020304" pitchFamily="18" charset="0"/>
              </a:rPr>
              <a:t> an </a:t>
            </a:r>
            <a:r>
              <a:rPr lang="en-US" sz="3200" b="1" u="sng" dirty="0" err="1">
                <a:latin typeface="Times New Roman" panose="02020603050405020304" pitchFamily="18" charset="0"/>
                <a:cs typeface="Times New Roman" panose="02020603050405020304" pitchFamily="18" charset="0"/>
              </a:rPr>
              <a:t>toàn</a:t>
            </a:r>
            <a:r>
              <a:rPr lang="en-US" sz="3200" b="1" u="sng" dirty="0">
                <a:latin typeface="Times New Roman" panose="02020603050405020304" pitchFamily="18" charset="0"/>
                <a:cs typeface="Times New Roman" panose="02020603050405020304" pitchFamily="18" charset="0"/>
              </a:rPr>
              <a:t> </a:t>
            </a:r>
            <a:r>
              <a:rPr lang="en-US" sz="3200" b="1" u="sng" dirty="0" err="1">
                <a:latin typeface="Times New Roman" panose="02020603050405020304" pitchFamily="18" charset="0"/>
                <a:cs typeface="Times New Roman" panose="02020603050405020304" pitchFamily="18" charset="0"/>
              </a:rPr>
              <a:t>điện</a:t>
            </a:r>
            <a:endParaRPr lang="en-US" sz="3200" b="1" u="sng" dirty="0">
              <a:latin typeface="Times New Roman" panose="02020603050405020304" pitchFamily="18" charset="0"/>
              <a:cs typeface="Times New Roman" panose="02020603050405020304" pitchFamily="18" charset="0"/>
            </a:endParaRPr>
          </a:p>
        </p:txBody>
      </p:sp>
      <p:sp>
        <p:nvSpPr>
          <p:cNvPr id="7" name="Rectangle 6"/>
          <p:cNvSpPr/>
          <p:nvPr/>
        </p:nvSpPr>
        <p:spPr>
          <a:xfrm>
            <a:off x="1051560" y="1003856"/>
            <a:ext cx="2755883" cy="584775"/>
          </a:xfrm>
          <a:prstGeom prst="rect">
            <a:avLst/>
          </a:prstGeom>
        </p:spPr>
        <p:txBody>
          <a:bodyPr wrap="none">
            <a:spAutoFit/>
          </a:bodyPr>
          <a:lstStyle/>
          <a:p>
            <a:pPr lvl="0"/>
            <a:r>
              <a:rPr lang="en-US" sz="3200" b="1" u="sng" dirty="0">
                <a:latin typeface="Times New Roman" panose="02020603050405020304" pitchFamily="18" charset="0"/>
                <a:cs typeface="Times New Roman" panose="02020603050405020304" pitchFamily="18" charset="0"/>
              </a:rPr>
              <a:t>1</a:t>
            </a:r>
            <a:r>
              <a:rPr lang="en-US" sz="3200" b="1" u="sng" dirty="0" smtClean="0">
                <a:latin typeface="Times New Roman" panose="02020603050405020304" pitchFamily="18" charset="0"/>
                <a:cs typeface="Times New Roman" panose="02020603050405020304" pitchFamily="18" charset="0"/>
              </a:rPr>
              <a:t>. </a:t>
            </a:r>
            <a:r>
              <a:rPr lang="en-US" sz="3200" b="1" u="sng" dirty="0" err="1" smtClean="0">
                <a:latin typeface="Times New Roman" panose="02020603050405020304" pitchFamily="18" charset="0"/>
                <a:cs typeface="Times New Roman" panose="02020603050405020304" pitchFamily="18" charset="0"/>
              </a:rPr>
              <a:t>Khi</a:t>
            </a:r>
            <a:r>
              <a:rPr lang="en-US" sz="3200" b="1" u="sng" dirty="0" smtClean="0">
                <a:latin typeface="Times New Roman" panose="02020603050405020304" pitchFamily="18" charset="0"/>
                <a:cs typeface="Times New Roman" panose="02020603050405020304" pitchFamily="18" charset="0"/>
              </a:rPr>
              <a:t> </a:t>
            </a:r>
            <a:r>
              <a:rPr lang="en-US" sz="3200" b="1" u="sng" dirty="0" err="1" smtClean="0">
                <a:latin typeface="Times New Roman" panose="02020603050405020304" pitchFamily="18" charset="0"/>
                <a:cs typeface="Times New Roman" panose="02020603050405020304" pitchFamily="18" charset="0"/>
              </a:rPr>
              <a:t>sử</a:t>
            </a:r>
            <a:r>
              <a:rPr lang="en-US" sz="3200" b="1" u="sng" dirty="0" smtClean="0">
                <a:latin typeface="Times New Roman" panose="02020603050405020304" pitchFamily="18" charset="0"/>
                <a:cs typeface="Times New Roman" panose="02020603050405020304" pitchFamily="18" charset="0"/>
              </a:rPr>
              <a:t> </a:t>
            </a:r>
            <a:r>
              <a:rPr lang="en-US" sz="3200" b="1" u="sng" dirty="0" err="1" smtClean="0">
                <a:latin typeface="Times New Roman" panose="02020603050405020304" pitchFamily="18" charset="0"/>
                <a:cs typeface="Times New Roman" panose="02020603050405020304" pitchFamily="18" charset="0"/>
              </a:rPr>
              <a:t>dụng</a:t>
            </a:r>
            <a:endParaRPr lang="en-US" sz="3200" b="1" u="sng"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25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25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80">
                                          <p:stCondLst>
                                            <p:cond delay="0"/>
                                          </p:stCondLst>
                                        </p:cTn>
                                        <p:tgtEl>
                                          <p:spTgt spid="3"/>
                                        </p:tgtEl>
                                      </p:cBhvr>
                                    </p:animEffect>
                                    <p:anim calcmode="lin" valueType="num">
                                      <p:cBhvr>
                                        <p:cTn id="1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23" dur="26">
                                          <p:stCondLst>
                                            <p:cond delay="650"/>
                                          </p:stCondLst>
                                        </p:cTn>
                                        <p:tgtEl>
                                          <p:spTgt spid="3"/>
                                        </p:tgtEl>
                                      </p:cBhvr>
                                      <p:to x="100000" y="60000"/>
                                    </p:animScale>
                                    <p:animScale>
                                      <p:cBhvr>
                                        <p:cTn id="24" dur="166" decel="50000">
                                          <p:stCondLst>
                                            <p:cond delay="676"/>
                                          </p:stCondLst>
                                        </p:cTn>
                                        <p:tgtEl>
                                          <p:spTgt spid="3"/>
                                        </p:tgtEl>
                                      </p:cBhvr>
                                      <p:to x="100000" y="100000"/>
                                    </p:animScale>
                                    <p:animScale>
                                      <p:cBhvr>
                                        <p:cTn id="25" dur="26">
                                          <p:stCondLst>
                                            <p:cond delay="1312"/>
                                          </p:stCondLst>
                                        </p:cTn>
                                        <p:tgtEl>
                                          <p:spTgt spid="3"/>
                                        </p:tgtEl>
                                      </p:cBhvr>
                                      <p:to x="100000" y="80000"/>
                                    </p:animScale>
                                    <p:animScale>
                                      <p:cBhvr>
                                        <p:cTn id="26" dur="166" decel="50000">
                                          <p:stCondLst>
                                            <p:cond delay="1338"/>
                                          </p:stCondLst>
                                        </p:cTn>
                                        <p:tgtEl>
                                          <p:spTgt spid="3"/>
                                        </p:tgtEl>
                                      </p:cBhvr>
                                      <p:to x="100000" y="100000"/>
                                    </p:animScale>
                                    <p:animScale>
                                      <p:cBhvr>
                                        <p:cTn id="27" dur="26">
                                          <p:stCondLst>
                                            <p:cond delay="1642"/>
                                          </p:stCondLst>
                                        </p:cTn>
                                        <p:tgtEl>
                                          <p:spTgt spid="3"/>
                                        </p:tgtEl>
                                      </p:cBhvr>
                                      <p:to x="100000" y="90000"/>
                                    </p:animScale>
                                    <p:animScale>
                                      <p:cBhvr>
                                        <p:cTn id="28" dur="166" decel="50000">
                                          <p:stCondLst>
                                            <p:cond delay="1668"/>
                                          </p:stCondLst>
                                        </p:cTn>
                                        <p:tgtEl>
                                          <p:spTgt spid="3"/>
                                        </p:tgtEl>
                                      </p:cBhvr>
                                      <p:to x="100000" y="100000"/>
                                    </p:animScale>
                                    <p:animScale>
                                      <p:cBhvr>
                                        <p:cTn id="29" dur="26">
                                          <p:stCondLst>
                                            <p:cond delay="1808"/>
                                          </p:stCondLst>
                                        </p:cTn>
                                        <p:tgtEl>
                                          <p:spTgt spid="3"/>
                                        </p:tgtEl>
                                      </p:cBhvr>
                                      <p:to x="100000" y="95000"/>
                                    </p:animScale>
                                    <p:animScale>
                                      <p:cBhvr>
                                        <p:cTn id="30" dur="166" decel="50000">
                                          <p:stCondLst>
                                            <p:cond delay="1834"/>
                                          </p:stCondLst>
                                        </p:cTn>
                                        <p:tgtEl>
                                          <p:spTgt spid="3"/>
                                        </p:tgtEl>
                                      </p:cBhvr>
                                      <p:to x="100000" y="100000"/>
                                    </p:animScale>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4" name="Rectangle 3"/>
          <p:cNvSpPr/>
          <p:nvPr/>
        </p:nvSpPr>
        <p:spPr>
          <a:xfrm>
            <a:off x="2336802" y="576358"/>
            <a:ext cx="6720114" cy="523220"/>
          </a:xfrm>
          <a:prstGeom prst="rect">
            <a:avLst/>
          </a:prstGeom>
        </p:spPr>
        <p:txBody>
          <a:bodyPr wrap="square">
            <a:spAutoFit/>
          </a:bodyPr>
          <a:lstStyle/>
          <a:p>
            <a:r>
              <a:rPr lang="en-US" sz="2800" b="1" dirty="0" err="1">
                <a:latin typeface="Times New Roman" panose="02020603050405020304" pitchFamily="18" charset="0"/>
                <a:cs typeface="Times New Roman" panose="02020603050405020304" pitchFamily="18" charset="0"/>
              </a:rPr>
              <a:t>Để</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đảm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bảo</a:t>
            </a:r>
            <a:r>
              <a:rPr lang="en-US" sz="2800" b="1" dirty="0">
                <a:latin typeface="Times New Roman" panose="02020603050405020304" pitchFamily="18" charset="0"/>
                <a:cs typeface="Times New Roman" panose="02020603050405020304" pitchFamily="18" charset="0"/>
              </a:rPr>
              <a:t> an </a:t>
            </a:r>
            <a:r>
              <a:rPr lang="en-US" sz="2800" b="1" dirty="0" err="1">
                <a:latin typeface="Times New Roman" panose="02020603050405020304" pitchFamily="18" charset="0"/>
                <a:cs typeface="Times New Roman" panose="02020603050405020304" pitchFamily="18" charset="0"/>
              </a:rPr>
              <a:t>toàn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điện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khi</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sử</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dụng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cần</a:t>
            </a:r>
            <a:r>
              <a:rPr lang="en-US" sz="2800" b="1" dirty="0">
                <a:latin typeface="Times New Roman" panose="02020603050405020304" pitchFamily="18" charset="0"/>
                <a:cs typeface="Times New Roman" panose="02020603050405020304" pitchFamily="18" charset="0"/>
              </a:rPr>
              <a:t>:</a:t>
            </a:r>
          </a:p>
        </p:txBody>
      </p:sp>
      <p:pic>
        <p:nvPicPr>
          <p:cNvPr id="5" name="Google Shape;117;p2" descr="Ảnh động Powerpoint CTU">
            <a:hlinkClick r:id="rId3"/>
          </p:cNvPr>
          <p:cNvPicPr preferRelativeResize="0"/>
          <p:nvPr/>
        </p:nvPicPr>
        <p:blipFill rotWithShape="1">
          <a:blip r:embed="rId4">
            <a:alphaModFix/>
          </a:blip>
          <a:srcRect/>
          <a:stretch/>
        </p:blipFill>
        <p:spPr>
          <a:xfrm>
            <a:off x="10004318" y="212896"/>
            <a:ext cx="1784563" cy="1250144"/>
          </a:xfrm>
          <a:prstGeom prst="rect">
            <a:avLst/>
          </a:prstGeom>
          <a:noFill/>
          <a:ln>
            <a:noFill/>
          </a:ln>
        </p:spPr>
      </p:pic>
      <p:sp>
        <p:nvSpPr>
          <p:cNvPr id="12" name="Rounded Rectangle 11"/>
          <p:cNvSpPr/>
          <p:nvPr/>
        </p:nvSpPr>
        <p:spPr>
          <a:xfrm>
            <a:off x="520767" y="1619795"/>
            <a:ext cx="2852057" cy="490437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Kiểm</a:t>
            </a:r>
            <a:r>
              <a:rPr lang="en-US" sz="2800" dirty="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tra</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cách</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điện</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của</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đồ</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dùng</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điện</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trước</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khi</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sử</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dụng</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sử</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dụng</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bút</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thử</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điện</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đồng</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hồ</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đo</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điện</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để</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kiểm</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tra</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độ</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cách</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điện</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của</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đồ</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dùng</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điện</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chemeClr val="tx1"/>
              </a:solidFill>
            </a:endParaRPr>
          </a:p>
        </p:txBody>
      </p:sp>
      <p:sp>
        <p:nvSpPr>
          <p:cNvPr id="13" name="Rounded Rectangle 12"/>
          <p:cNvSpPr/>
          <p:nvPr/>
        </p:nvSpPr>
        <p:spPr>
          <a:xfrm>
            <a:off x="3722915" y="1619795"/>
            <a:ext cx="3628571" cy="4923245"/>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Thực</a:t>
            </a:r>
            <a:r>
              <a:rPr lang="en-US" sz="2800" dirty="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hiện</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nối</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đất</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cho</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các</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đồ</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dùng</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điện</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vỏ</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kim</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loại</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thường</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xuyên</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tiếp</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xúc</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như</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bình</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nước</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nóng</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máy</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giặt</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tủ</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lạnh</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bằng</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cách</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nối</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vỏ</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trực</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tiếp</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hoặc</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sử</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dụng</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các</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ổ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cắm</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có</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chân</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tiếp</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đất</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(ổ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cắm</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ba</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cực</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chemeClr val="tx1"/>
              </a:solidFill>
            </a:endParaRPr>
          </a:p>
        </p:txBody>
      </p:sp>
      <p:sp>
        <p:nvSpPr>
          <p:cNvPr id="14" name="Rounded Rectangle 13"/>
          <p:cNvSpPr/>
          <p:nvPr/>
        </p:nvSpPr>
        <p:spPr>
          <a:xfrm>
            <a:off x="7939314" y="1651726"/>
            <a:ext cx="1832298" cy="482164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Không</a:t>
            </a:r>
            <a:r>
              <a:rPr lang="en-US" sz="2800" dirty="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vi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phạm</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an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toàn</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với</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lưới</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điện</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cao</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áp</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và</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trạm</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biến</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áp</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a:t>
            </a:r>
            <a:endParaRPr lang="en-US" sz="2800" dirty="0">
              <a:solidFill>
                <a:schemeClr val="tx1"/>
              </a:solidFill>
            </a:endParaRPr>
          </a:p>
        </p:txBody>
      </p:sp>
      <p:sp>
        <p:nvSpPr>
          <p:cNvPr id="15" name="Rounded Rectangle 14"/>
          <p:cNvSpPr/>
          <p:nvPr/>
        </p:nvSpPr>
        <p:spPr>
          <a:xfrm>
            <a:off x="10221338" y="1725748"/>
            <a:ext cx="1567543" cy="467360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dirty="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a:t>
            </a:r>
            <a:r>
              <a:rPr lang="en-US" sz="2800" dirty="0" smtClean="0">
                <a:latin typeface="Times New Roman" panose="02020603050405020304" pitchFamily="18" charset="0"/>
                <a:ea typeface="Arial" panose="020B0604020202020204" pitchFamily="34" charset="0"/>
                <a:cs typeface="Times New Roman" panose="02020603050405020304" pitchFamily="18" charset="0"/>
              </a:rPr>
              <a:t> </a:t>
            </a:r>
            <a:r>
              <a:rPr lang="en-US" sz="2800" dirty="0" err="1"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Sử</a:t>
            </a:r>
            <a:r>
              <a:rPr lang="en-US" sz="2800" dirty="0" smtClean="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dụng</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các</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thiết</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bị</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đóng</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cắt</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bảo</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vệ</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chống</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quá</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tải</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chống</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rò</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 </a:t>
            </a:r>
            <a:r>
              <a:rPr lang="en-US" sz="2800" dirty="0" err="1">
                <a:solidFill>
                  <a:schemeClr val="tx1"/>
                </a:solidFill>
                <a:latin typeface="Times New Roman" panose="02020603050405020304" pitchFamily="18" charset="0"/>
                <a:ea typeface="Arial" panose="020B0604020202020204" pitchFamily="34" charset="0"/>
                <a:cs typeface="Times New Roman" panose="02020603050405020304" pitchFamily="18" charset="0"/>
              </a:rPr>
              <a:t>điện</a:t>
            </a:r>
            <a:r>
              <a:rPr lang="en-US" sz="2800" dirty="0">
                <a:solidFill>
                  <a:schemeClr val="tx1"/>
                </a:solidFill>
                <a:latin typeface="Times New Roman" panose="02020603050405020304" pitchFamily="18" charset="0"/>
                <a:ea typeface="Arial" panose="020B0604020202020204" pitchFamily="34" charset="0"/>
                <a:cs typeface="Times New Roman" panose="02020603050405020304" pitchFamily="18" charset="0"/>
              </a:rPr>
              <a:t>.</a:t>
            </a:r>
          </a:p>
          <a:p>
            <a:pPr algn="ctr"/>
            <a:endParaRPr lang="en-US" dirty="0"/>
          </a:p>
        </p:txBody>
      </p:sp>
    </p:spTree>
    <p:extLst>
      <p:ext uri="{BB962C8B-B14F-4D97-AF65-F5344CB8AC3E}">
        <p14:creationId xmlns:p14="http://schemas.microsoft.com/office/powerpoint/2010/main" val="95694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1000"/>
                                        <p:tgtEl>
                                          <p:spTgt spid="12"/>
                                        </p:tgtEl>
                                      </p:cBhvr>
                                    </p:animEffect>
                                    <p:anim calcmode="lin" valueType="num">
                                      <p:cBhvr>
                                        <p:cTn id="26" dur="1000" fill="hold"/>
                                        <p:tgtEl>
                                          <p:spTgt spid="12"/>
                                        </p:tgtEl>
                                        <p:attrNameLst>
                                          <p:attrName>ppt_x</p:attrName>
                                        </p:attrNameLst>
                                      </p:cBhvr>
                                      <p:tavLst>
                                        <p:tav tm="0">
                                          <p:val>
                                            <p:strVal val="#ppt_x"/>
                                          </p:val>
                                        </p:tav>
                                        <p:tav tm="100000">
                                          <p:val>
                                            <p:strVal val="#ppt_x"/>
                                          </p:val>
                                        </p:tav>
                                      </p:tavLst>
                                    </p:anim>
                                    <p:anim calcmode="lin" valueType="num">
                                      <p:cBhvr>
                                        <p:cTn id="2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circle(in)">
                                      <p:cBhvr>
                                        <p:cTn id="37" dur="2000"/>
                                        <p:tgtEl>
                                          <p:spTgt spid="14"/>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wheel(1)">
                                      <p:cBhvr>
                                        <p:cTn id="42"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2" grpId="0" animBg="1"/>
      <p:bldP spid="13" grpId="0" animBg="1"/>
      <p:bldP spid="14" grpId="0" animBg="1"/>
      <p:bldP spid="15" grpId="0" animBg="1"/>
    </p:bld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478</TotalTime>
  <Words>1207</Words>
  <Application>Microsoft Office PowerPoint</Application>
  <PresentationFormat>Custom</PresentationFormat>
  <Paragraphs>82</Paragraphs>
  <Slides>25</Slides>
  <Notes>17</Notes>
  <HiddenSlides>0</HiddenSlides>
  <MMClips>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Symbol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Quan sát một số hình ảnh an toàn điện</vt:lpstr>
      <vt:lpstr>PowerPoint Presentation</vt:lpstr>
      <vt:lpstr>PowerPoint Presentation</vt:lpstr>
      <vt:lpstr>Quan sát một số hình ảnh sửa chữa điện an toàn</vt:lpstr>
      <vt:lpstr>PowerPoint Presentation</vt:lpstr>
      <vt:lpstr>PowerPoint Presentation</vt:lpstr>
      <vt:lpstr>Quan sát một số hình ảnhtrang thiết bị bảo hộ</vt:lpstr>
      <vt:lpstr>2. Một số dụng cụ bảo vệ an toàn điện</vt:lpstr>
      <vt:lpstr>2. Một số dụng cụ bảo vệ an toàn điện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FPTSHOP</cp:lastModifiedBy>
  <cp:revision>44</cp:revision>
  <dcterms:created xsi:type="dcterms:W3CDTF">2021-06-21T15:30:30Z</dcterms:created>
  <dcterms:modified xsi:type="dcterms:W3CDTF">2023-08-29T08:25:24Z</dcterms:modified>
</cp:coreProperties>
</file>