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1" r:id="rId11"/>
    <p:sldId id="257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71D9-C3A9-4BE4-88BE-1D45D382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99635-A7F0-480D-BCCD-3D50D105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C5772-2478-446E-84C9-C04BC443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CD4A-0E3A-4551-86E0-8E771DF5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F9D5-2B14-47E7-9223-1AD5AC18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031B-2B7A-4D18-8368-9C5CB275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5DB72-727E-423D-8B51-5C6988BB1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CC20-9681-4EEE-B33D-80E03626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9393-E3F6-4137-954B-0D2799A9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40CB-078F-42FE-9805-9DAC1753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E2021-2004-455F-987D-FE7D2680F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04AEB-171A-4414-AB89-BFFFE6B6B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7978-4B3C-42A9-B52E-A7C07910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32CE-33B8-4E0E-9C59-8BA25E50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182F-CD4F-4F0F-9747-7C27F22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8876-EB2E-4ADA-9E6F-63B18CAD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D3B6-9B23-450B-B372-2AED3BA9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C185C-0EF1-4558-B42D-B240710E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E713-1CBB-49CE-8732-A5650357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13E7B-E792-43FE-A07C-02375B87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F394-CFD8-46AA-B3CE-6C4153AF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C0690-A150-4D9C-AB2C-1CEC58EC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A4B8-E5FB-4712-BE65-1B902429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318E-7666-47B7-8636-CC5E3997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AA4C-765A-4DBD-92CA-9D4DA82E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6AC4-8E27-42A7-9D0A-248B9AD2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BE6E-C15D-41AF-A616-9690AA2FF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B557A-D196-47CE-BBA7-CB7ADE543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A0168-37B7-4EC8-9405-AFADC5F7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3355-60F6-4A18-B01B-A9029E43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ED32-324D-4125-AB38-8710B223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CB90-681E-4B14-8D65-589F0072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CEAC-7457-42DB-A5B3-46332BCC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9C2F3-494E-4CC4-8BEE-28FF8B13E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594AB-B168-4D24-B625-B9CC7729A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613ED-B974-4895-BDE3-F9CB3909B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848DC-34B5-458A-9128-0B20C9C4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F0C50-11BB-4FC2-AABA-0AB218C9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7207D-EC1B-42F5-83F2-21D8AAB3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2101-7A16-4D90-8E26-ADA6310E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4FCE6-5C0D-486F-9818-4C5CA5CE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5C394-567F-4767-A17B-D7CA9B9E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A8086-7B13-4B9C-9A9A-3BE5E3DF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2E495-40CB-41B4-BB2D-629FA0AA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62ADB-A75F-47AA-B16C-8B82A28C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F6DE6-D056-4738-9171-80D85163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498B-4BC3-47F5-B665-DFD8CC91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F110-6882-45E0-A9C3-1F642A12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235E1-5C36-4495-9DB7-15AC99EE2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675CC-8CD6-49F8-9C7D-C9F3D6FB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FC87-2D5A-4B08-BB65-1AA21A97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DFDCA-14A2-4A48-9238-BA883EC1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D89C-0B7F-44AA-9554-7273EBC5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92890-12E3-4003-86D2-A96730EB1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66A9-AF5A-4168-AFD6-082A63C95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AD89F-2FCC-43C2-9109-E28EDEE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9B20D-69A4-4D4F-B653-458BA441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2C78A-0904-4D10-ABC1-ED58DAA3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0B320-F493-4CC1-AC44-3B32427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9AA9-8C40-44F8-BD19-569646170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7FB3-F2C5-4920-8C49-1534269DD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A6F2-D822-4023-861A-48CCD731215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05A2-646E-40D3-A2D7-6A04FC7D1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CD330-0808-4169-BC0B-9FC41E867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07AA-6B3B-46FC-A308-17EC7DF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enri_Parmenti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E4120B-954C-479E-9208-9561D18F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92379"/>
            <a:ext cx="5657850" cy="29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7F3F3B-BB4E-4388-8CEE-60FCF40D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2379"/>
            <a:ext cx="5657850" cy="2970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044F0-9ADF-4DA6-A6CE-C73608C0045E}"/>
              </a:ext>
            </a:extLst>
          </p:cNvPr>
          <p:cNvSpPr txBox="1"/>
          <p:nvPr/>
        </p:nvSpPr>
        <p:spPr>
          <a:xfrm>
            <a:off x="1762125" y="609600"/>
            <a:ext cx="808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 VƯƠNG QUỐC CHĂM-PA TỪ THẾ KỈ II ĐẾN THẾ KỈ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183C-ABF4-487B-A427-8572427B5552}"/>
              </a:ext>
            </a:extLst>
          </p:cNvPr>
          <p:cNvSpPr txBox="1"/>
          <p:nvPr/>
        </p:nvSpPr>
        <p:spPr>
          <a:xfrm>
            <a:off x="800100" y="2238375"/>
            <a:ext cx="10953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– 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5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6923D9B-A925-4E91-B125-1684CD52D0C7}"/>
              </a:ext>
            </a:extLst>
          </p:cNvPr>
          <p:cNvSpPr/>
          <p:nvPr/>
        </p:nvSpPr>
        <p:spPr>
          <a:xfrm>
            <a:off x="419101" y="2314574"/>
            <a:ext cx="11639550" cy="6953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EC75A2-D0D0-40A3-BF73-947FF3AA056B}"/>
              </a:ext>
            </a:extLst>
          </p:cNvPr>
          <p:cNvSpPr/>
          <p:nvPr/>
        </p:nvSpPr>
        <p:spPr>
          <a:xfrm>
            <a:off x="723900" y="2233612"/>
            <a:ext cx="20097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II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62D66C-CB4B-4309-9C0F-8530B4BF074C}"/>
              </a:ext>
            </a:extLst>
          </p:cNvPr>
          <p:cNvSpPr/>
          <p:nvPr/>
        </p:nvSpPr>
        <p:spPr>
          <a:xfrm>
            <a:off x="4029076" y="2233612"/>
            <a:ext cx="22669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VIII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8ACD7-8896-48A9-9FDD-67DD63B2F251}"/>
              </a:ext>
            </a:extLst>
          </p:cNvPr>
          <p:cNvSpPr/>
          <p:nvPr/>
        </p:nvSpPr>
        <p:spPr>
          <a:xfrm>
            <a:off x="6819900" y="2233612"/>
            <a:ext cx="21145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IX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F5D3F1-FA87-4691-BC0C-7B2172E50012}"/>
              </a:ext>
            </a:extLst>
          </p:cNvPr>
          <p:cNvSpPr/>
          <p:nvPr/>
        </p:nvSpPr>
        <p:spPr>
          <a:xfrm>
            <a:off x="9210675" y="2233612"/>
            <a:ext cx="20097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4D673F-9CAA-41CC-B514-BC02DF146946}"/>
              </a:ext>
            </a:extLst>
          </p:cNvPr>
          <p:cNvGrpSpPr/>
          <p:nvPr/>
        </p:nvGrpSpPr>
        <p:grpSpPr>
          <a:xfrm>
            <a:off x="971550" y="3090862"/>
            <a:ext cx="1552575" cy="2271713"/>
            <a:chOff x="971550" y="3090862"/>
            <a:chExt cx="1552575" cy="22717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B488F0-7905-42A7-876C-EF0F890056B5}"/>
                </a:ext>
              </a:extLst>
            </p:cNvPr>
            <p:cNvCxnSpPr/>
            <p:nvPr/>
          </p:nvCxnSpPr>
          <p:spPr>
            <a:xfrm>
              <a:off x="971550" y="3090862"/>
              <a:ext cx="0" cy="22621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D4CA99-8C8A-4EDB-B548-B66F2B368AC0}"/>
                </a:ext>
              </a:extLst>
            </p:cNvPr>
            <p:cNvCxnSpPr/>
            <p:nvPr/>
          </p:nvCxnSpPr>
          <p:spPr>
            <a:xfrm>
              <a:off x="971550" y="5362575"/>
              <a:ext cx="1552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3ACCDA-6FBC-40F4-A6FD-AFE66BB8673B}"/>
              </a:ext>
            </a:extLst>
          </p:cNvPr>
          <p:cNvGrpSpPr/>
          <p:nvPr/>
        </p:nvGrpSpPr>
        <p:grpSpPr>
          <a:xfrm>
            <a:off x="4314825" y="3095624"/>
            <a:ext cx="1552575" cy="2271713"/>
            <a:chOff x="971550" y="3090862"/>
            <a:chExt cx="1552575" cy="227171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131212-DF35-48D0-BEEE-47AACCF3C5FB}"/>
                </a:ext>
              </a:extLst>
            </p:cNvPr>
            <p:cNvCxnSpPr/>
            <p:nvPr/>
          </p:nvCxnSpPr>
          <p:spPr>
            <a:xfrm>
              <a:off x="971550" y="3090862"/>
              <a:ext cx="0" cy="22621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9602C3-E67E-4EBA-AB91-40CB60D1C79F}"/>
                </a:ext>
              </a:extLst>
            </p:cNvPr>
            <p:cNvCxnSpPr/>
            <p:nvPr/>
          </p:nvCxnSpPr>
          <p:spPr>
            <a:xfrm>
              <a:off x="971550" y="5362575"/>
              <a:ext cx="1552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BF5E46-4613-4B25-B5C0-45BA3462325F}"/>
              </a:ext>
            </a:extLst>
          </p:cNvPr>
          <p:cNvGrpSpPr/>
          <p:nvPr/>
        </p:nvGrpSpPr>
        <p:grpSpPr>
          <a:xfrm>
            <a:off x="7100887" y="3081337"/>
            <a:ext cx="1552575" cy="2271713"/>
            <a:chOff x="971550" y="3090862"/>
            <a:chExt cx="1552575" cy="227171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4A5E95-4FB7-4AF3-8DD5-C7B2A38C5C86}"/>
                </a:ext>
              </a:extLst>
            </p:cNvPr>
            <p:cNvCxnSpPr/>
            <p:nvPr/>
          </p:nvCxnSpPr>
          <p:spPr>
            <a:xfrm>
              <a:off x="971550" y="3090862"/>
              <a:ext cx="0" cy="22621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623CA-7646-4813-AE94-8FF268266ACC}"/>
                </a:ext>
              </a:extLst>
            </p:cNvPr>
            <p:cNvCxnSpPr/>
            <p:nvPr/>
          </p:nvCxnSpPr>
          <p:spPr>
            <a:xfrm>
              <a:off x="971550" y="5362575"/>
              <a:ext cx="1552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A96642-31FD-4875-B481-147471B5F7E2}"/>
              </a:ext>
            </a:extLst>
          </p:cNvPr>
          <p:cNvGrpSpPr/>
          <p:nvPr/>
        </p:nvGrpSpPr>
        <p:grpSpPr>
          <a:xfrm>
            <a:off x="9525000" y="3090862"/>
            <a:ext cx="1552575" cy="2271713"/>
            <a:chOff x="971550" y="3090862"/>
            <a:chExt cx="1552575" cy="227171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3B4472-183B-4684-988B-83B00497F195}"/>
                </a:ext>
              </a:extLst>
            </p:cNvPr>
            <p:cNvCxnSpPr/>
            <p:nvPr/>
          </p:nvCxnSpPr>
          <p:spPr>
            <a:xfrm>
              <a:off x="971550" y="3090862"/>
              <a:ext cx="0" cy="22621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5F1E6D-3A45-4169-ACFD-940810DE682F}"/>
                </a:ext>
              </a:extLst>
            </p:cNvPr>
            <p:cNvCxnSpPr/>
            <p:nvPr/>
          </p:nvCxnSpPr>
          <p:spPr>
            <a:xfrm>
              <a:off x="971550" y="5362575"/>
              <a:ext cx="1552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D890F5-7A69-4267-8C8A-0BA8F3524063}"/>
              </a:ext>
            </a:extLst>
          </p:cNvPr>
          <p:cNvSpPr txBox="1"/>
          <p:nvPr/>
        </p:nvSpPr>
        <p:spPr>
          <a:xfrm>
            <a:off x="3843337" y="152400"/>
            <a:ext cx="436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9FFA40-F1EC-4CDE-98AF-E0BCD44152FA}"/>
              </a:ext>
            </a:extLst>
          </p:cNvPr>
          <p:cNvSpPr txBox="1"/>
          <p:nvPr/>
        </p:nvSpPr>
        <p:spPr>
          <a:xfrm>
            <a:off x="819150" y="797689"/>
            <a:ext cx="1025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7C37F-6D1B-407D-AB6F-98D6E7FFE17D}"/>
              </a:ext>
            </a:extLst>
          </p:cNvPr>
          <p:cNvSpPr txBox="1"/>
          <p:nvPr/>
        </p:nvSpPr>
        <p:spPr>
          <a:xfrm>
            <a:off x="1021571" y="3220579"/>
            <a:ext cx="2009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Sin-ha-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14505-4533-4E1E-AAB8-937A2C9EA65C}"/>
              </a:ext>
            </a:extLst>
          </p:cNvPr>
          <p:cNvSpPr txBox="1"/>
          <p:nvPr/>
        </p:nvSpPr>
        <p:spPr>
          <a:xfrm>
            <a:off x="4276737" y="3628935"/>
            <a:ext cx="200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Vi-ra-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(Phan Rang,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374428-D404-405D-BAF4-71BEEE89CDB9}"/>
              </a:ext>
            </a:extLst>
          </p:cNvPr>
          <p:cNvSpPr txBox="1"/>
          <p:nvPr/>
        </p:nvSpPr>
        <p:spPr>
          <a:xfrm>
            <a:off x="7100887" y="3628935"/>
            <a:ext cx="200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CCB618-6C28-475E-88AF-F8786696CBA7}"/>
              </a:ext>
            </a:extLst>
          </p:cNvPr>
          <p:cNvSpPr txBox="1"/>
          <p:nvPr/>
        </p:nvSpPr>
        <p:spPr>
          <a:xfrm>
            <a:off x="9524999" y="3848102"/>
            <a:ext cx="200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987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5B256-2770-41D8-A3B0-54271C7F6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3" t="18486" r="42533" b="20594"/>
          <a:stretch/>
        </p:blipFill>
        <p:spPr>
          <a:xfrm>
            <a:off x="3979066" y="-19050"/>
            <a:ext cx="4638675" cy="69103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1C0F78-AB1B-40B0-B082-4492B6C2A7B5}"/>
              </a:ext>
            </a:extLst>
          </p:cNvPr>
          <p:cNvSpPr/>
          <p:nvPr/>
        </p:nvSpPr>
        <p:spPr>
          <a:xfrm>
            <a:off x="6457950" y="3143250"/>
            <a:ext cx="17145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5ECCA0-4B5F-4516-8EB6-4CB72506DB51}"/>
              </a:ext>
            </a:extLst>
          </p:cNvPr>
          <p:cNvSpPr/>
          <p:nvPr/>
        </p:nvSpPr>
        <p:spPr>
          <a:xfrm>
            <a:off x="6543675" y="4921668"/>
            <a:ext cx="17145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A6E3CD-5C75-4C22-802D-D10C8349C996}"/>
              </a:ext>
            </a:extLst>
          </p:cNvPr>
          <p:cNvSpPr/>
          <p:nvPr/>
        </p:nvSpPr>
        <p:spPr>
          <a:xfrm>
            <a:off x="6715125" y="4086225"/>
            <a:ext cx="17145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C4669-852E-4E10-8711-A0206A130709}"/>
              </a:ext>
            </a:extLst>
          </p:cNvPr>
          <p:cNvSpPr txBox="1"/>
          <p:nvPr/>
        </p:nvSpPr>
        <p:spPr>
          <a:xfrm>
            <a:off x="6543675" y="2809815"/>
            <a:ext cx="178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Sin-ha-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BCE8A-92D3-4D97-8628-4D14D21CFEAF}"/>
              </a:ext>
            </a:extLst>
          </p:cNvPr>
          <p:cNvSpPr txBox="1"/>
          <p:nvPr/>
        </p:nvSpPr>
        <p:spPr>
          <a:xfrm>
            <a:off x="6715125" y="4816863"/>
            <a:ext cx="178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Vi-ra-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D998D-E5F4-46C6-9245-913B7158F919}"/>
              </a:ext>
            </a:extLst>
          </p:cNvPr>
          <p:cNvSpPr txBox="1"/>
          <p:nvPr/>
        </p:nvSpPr>
        <p:spPr>
          <a:xfrm>
            <a:off x="6586538" y="3047910"/>
            <a:ext cx="178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02B6C-097E-48D5-843E-B9A83B470AC0}"/>
              </a:ext>
            </a:extLst>
          </p:cNvPr>
          <p:cNvSpPr txBox="1"/>
          <p:nvPr/>
        </p:nvSpPr>
        <p:spPr>
          <a:xfrm>
            <a:off x="6886575" y="3941911"/>
            <a:ext cx="178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EB7F2-2617-4D98-8E3D-41EEB7D84E60}"/>
              </a:ext>
            </a:extLst>
          </p:cNvPr>
          <p:cNvCxnSpPr/>
          <p:nvPr/>
        </p:nvCxnSpPr>
        <p:spPr>
          <a:xfrm>
            <a:off x="5657850" y="2490713"/>
            <a:ext cx="4381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6CB775-0213-4B05-A935-5786D56A43C8}"/>
              </a:ext>
            </a:extLst>
          </p:cNvPr>
          <p:cNvSpPr txBox="1"/>
          <p:nvPr/>
        </p:nvSpPr>
        <p:spPr>
          <a:xfrm>
            <a:off x="5995987" y="2085825"/>
            <a:ext cx="232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7E1F0-AB31-409F-B3E9-483DA636F1F4}"/>
              </a:ext>
            </a:extLst>
          </p:cNvPr>
          <p:cNvSpPr txBox="1"/>
          <p:nvPr/>
        </p:nvSpPr>
        <p:spPr>
          <a:xfrm>
            <a:off x="6443663" y="5162937"/>
            <a:ext cx="326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6B516C-66BA-43A7-A188-35DA14D9454E}"/>
              </a:ext>
            </a:extLst>
          </p:cNvPr>
          <p:cNvCxnSpPr>
            <a:cxnSpLocks/>
          </p:cNvCxnSpPr>
          <p:nvPr/>
        </p:nvCxnSpPr>
        <p:spPr>
          <a:xfrm>
            <a:off x="6096000" y="5162937"/>
            <a:ext cx="5857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366445-8C2E-4E73-A281-2D262BDCE447}"/>
              </a:ext>
            </a:extLst>
          </p:cNvPr>
          <p:cNvSpPr txBox="1"/>
          <p:nvPr/>
        </p:nvSpPr>
        <p:spPr>
          <a:xfrm>
            <a:off x="295275" y="4816863"/>
            <a:ext cx="313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8166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04BEE-634F-4999-A6CA-517B5DAB9F13}"/>
              </a:ext>
            </a:extLst>
          </p:cNvPr>
          <p:cNvSpPr txBox="1"/>
          <p:nvPr/>
        </p:nvSpPr>
        <p:spPr>
          <a:xfrm>
            <a:off x="723900" y="352425"/>
            <a:ext cx="654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B95BC-327E-4E13-A09F-DE98B23EA0C2}"/>
              </a:ext>
            </a:extLst>
          </p:cNvPr>
          <p:cNvSpPr txBox="1"/>
          <p:nvPr/>
        </p:nvSpPr>
        <p:spPr>
          <a:xfrm>
            <a:off x="723900" y="1862494"/>
            <a:ext cx="1099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F2A49-167F-4AF1-A922-417986600E04}"/>
              </a:ext>
            </a:extLst>
          </p:cNvPr>
          <p:cNvSpPr txBox="1"/>
          <p:nvPr/>
        </p:nvSpPr>
        <p:spPr>
          <a:xfrm>
            <a:off x="1052512" y="3495674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30DF4-F2B3-467D-BB1A-76AAC7406A3F}"/>
              </a:ext>
            </a:extLst>
          </p:cNvPr>
          <p:cNvSpPr txBox="1"/>
          <p:nvPr/>
        </p:nvSpPr>
        <p:spPr>
          <a:xfrm>
            <a:off x="4333874" y="3495674"/>
            <a:ext cx="328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9C6F1-03FB-431A-BC06-9B026C1835E6}"/>
              </a:ext>
            </a:extLst>
          </p:cNvPr>
          <p:cNvSpPr txBox="1"/>
          <p:nvPr/>
        </p:nvSpPr>
        <p:spPr>
          <a:xfrm>
            <a:off x="8458200" y="3495674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DC5554-61ED-4135-8A9D-CD84EFAD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-42621"/>
            <a:ext cx="4171950" cy="67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9331F-A808-4BF2-9A13-4B24169128B1}"/>
              </a:ext>
            </a:extLst>
          </p:cNvPr>
          <p:cNvSpPr txBox="1"/>
          <p:nvPr/>
        </p:nvSpPr>
        <p:spPr>
          <a:xfrm>
            <a:off x="3912393" y="96648"/>
            <a:ext cx="436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Gameshow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ECA3-4E71-4B92-978A-1E0E84C9A731}"/>
              </a:ext>
            </a:extLst>
          </p:cNvPr>
          <p:cNvSpPr txBox="1"/>
          <p:nvPr/>
        </p:nvSpPr>
        <p:spPr>
          <a:xfrm>
            <a:off x="989676" y="800101"/>
            <a:ext cx="105355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tivi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A, B, C hay D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con. Khi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74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549" y="1962150"/>
            <a:ext cx="1050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5675531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1242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48006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944719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715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575" y="1818382"/>
            <a:ext cx="1030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4829175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1242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9624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Hai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56388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111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Cham-pa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39624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3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1242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48006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56388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5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336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Cham-pa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76400" y="3115568"/>
            <a:ext cx="8077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Sin-ha-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Nam).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76400" y="3962400"/>
            <a:ext cx="8077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Vi-ra-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(Phan Rang,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76400" y="4800600"/>
            <a:ext cx="8077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In-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76400" y="5638800"/>
            <a:ext cx="8077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Vi-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58664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Cham-pa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56388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1242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48006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9624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06011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CBE04-EC19-4605-B106-38D2D302B784}"/>
              </a:ext>
            </a:extLst>
          </p:cNvPr>
          <p:cNvSpPr txBox="1"/>
          <p:nvPr/>
        </p:nvSpPr>
        <p:spPr>
          <a:xfrm>
            <a:off x="1504950" y="371475"/>
            <a:ext cx="948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NHÌN HÌNH ĐOÁN TÊN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20576-13B1-4E86-99E0-A316F16870CE}"/>
              </a:ext>
            </a:extLst>
          </p:cNvPr>
          <p:cNvSpPr txBox="1"/>
          <p:nvPr/>
        </p:nvSpPr>
        <p:spPr>
          <a:xfrm>
            <a:off x="1114425" y="1200150"/>
            <a:ext cx="592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KHÓA GỢI Ý: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B5BAB-0010-4EC3-BF00-D86FE4B60D39}"/>
              </a:ext>
            </a:extLst>
          </p:cNvPr>
          <p:cNvSpPr txBox="1"/>
          <p:nvPr/>
        </p:nvSpPr>
        <p:spPr>
          <a:xfrm>
            <a:off x="1076324" y="1784718"/>
            <a:ext cx="78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0E35E-E3A3-4FBB-B387-73611FA6A90A}"/>
              </a:ext>
            </a:extLst>
          </p:cNvPr>
          <p:cNvSpPr txBox="1"/>
          <p:nvPr/>
        </p:nvSpPr>
        <p:spPr>
          <a:xfrm>
            <a:off x="1114424" y="2580324"/>
            <a:ext cx="80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204E7-0DCE-4755-84EB-7ACAA61C2FB9}"/>
              </a:ext>
            </a:extLst>
          </p:cNvPr>
          <p:cNvSpPr txBox="1"/>
          <p:nvPr/>
        </p:nvSpPr>
        <p:spPr>
          <a:xfrm>
            <a:off x="1114425" y="3429000"/>
            <a:ext cx="870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675CC-409A-42E2-BD34-21967C0F1E90}"/>
              </a:ext>
            </a:extLst>
          </p:cNvPr>
          <p:cNvSpPr txBox="1"/>
          <p:nvPr/>
        </p:nvSpPr>
        <p:spPr>
          <a:xfrm>
            <a:off x="1114424" y="4275178"/>
            <a:ext cx="917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F1475-9767-4A1A-8E6D-658D681A64C8}"/>
              </a:ext>
            </a:extLst>
          </p:cNvPr>
          <p:cNvSpPr txBox="1"/>
          <p:nvPr/>
        </p:nvSpPr>
        <p:spPr>
          <a:xfrm>
            <a:off x="1114424" y="5029200"/>
            <a:ext cx="987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F923F-0D11-4EF3-A4C0-2A1A47E6252B}"/>
              </a:ext>
            </a:extLst>
          </p:cNvPr>
          <p:cNvSpPr txBox="1"/>
          <p:nvPr/>
        </p:nvSpPr>
        <p:spPr>
          <a:xfrm>
            <a:off x="1114424" y="5824806"/>
            <a:ext cx="8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82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Cham-pa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019300" y="3820418"/>
            <a:ext cx="80391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Vi-ra-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(Phan Rang,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019300" y="2982218"/>
            <a:ext cx="80391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Sin-ha-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019300" y="4658618"/>
            <a:ext cx="80391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In-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019300" y="5496818"/>
            <a:ext cx="80391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Vi-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30017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Cha-pa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3095714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933914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48006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56388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928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676400"/>
            <a:ext cx="962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Cham-pa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590800" y="5667375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1242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48006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2590800" y="39624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809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457200"/>
            <a:ext cx="46482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GAMESHOW LỊCH SỬ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274" y="1676400"/>
            <a:ext cx="1126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02675" y="4162425"/>
            <a:ext cx="873714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02675" y="3324225"/>
            <a:ext cx="873714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02675" y="5000625"/>
            <a:ext cx="873714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hlinkClick r:id="" action="ppaction://noaction">
              <a:snd r:embed="rId5" name="push.wav"/>
            </a:hlinkClick>
          </p:cNvPr>
          <p:cNvSpPr/>
          <p:nvPr/>
        </p:nvSpPr>
        <p:spPr>
          <a:xfrm>
            <a:off x="1602675" y="5867400"/>
            <a:ext cx="873714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457200"/>
            <a:ext cx="914400" cy="914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50508" y="560243"/>
            <a:ext cx="708314" cy="708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94372" y="533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4372" y="533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4372" y="50283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4372" y="51163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4372" y="4789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5517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9010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951F4-680A-41BE-AE76-7CFC7D17194E}"/>
              </a:ext>
            </a:extLst>
          </p:cNvPr>
          <p:cNvSpPr txBox="1"/>
          <p:nvPr/>
        </p:nvSpPr>
        <p:spPr>
          <a:xfrm>
            <a:off x="4600575" y="615434"/>
            <a:ext cx="2486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595F3-CDC9-455B-B6B2-CD3F079B2322}"/>
              </a:ext>
            </a:extLst>
          </p:cNvPr>
          <p:cNvSpPr txBox="1"/>
          <p:nvPr/>
        </p:nvSpPr>
        <p:spPr>
          <a:xfrm>
            <a:off x="633412" y="2620060"/>
            <a:ext cx="10925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hãy s</a:t>
            </a:r>
            <a:r>
              <a:rPr lang="nl-NL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 tầm một số hình ảnh về các di tích tháp Chăm ở Ninh Thuận và viết vài dòng giới thiệu về di tích ấy.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1302C-8D25-4ACC-85BB-5C57B3CC3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0"/>
            <a:ext cx="7239000" cy="6879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D2137-3E73-47DD-8FB0-053A50EB9725}"/>
              </a:ext>
            </a:extLst>
          </p:cNvPr>
          <p:cNvSpPr txBox="1"/>
          <p:nvPr/>
        </p:nvSpPr>
        <p:spPr>
          <a:xfrm>
            <a:off x="400051" y="3581400"/>
            <a:ext cx="2781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  <a:p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Henri Parmentier"/>
              </a:rPr>
              <a:t>Henri </a:t>
            </a:r>
            <a:r>
              <a:rPr lang="en-US" sz="2400" b="1" i="0" u="none" strike="noStrike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Henri Parmentier"/>
              </a:rPr>
              <a:t>Parmentier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1902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áp Chàm Ninh Thuận - Viên ngọc sáng của văn minh Champa">
            <a:extLst>
              <a:ext uri="{FF2B5EF4-FFF2-40B4-BE49-F238E27FC236}">
                <a16:creationId xmlns:a16="http://schemas.microsoft.com/office/drawing/2014/main" id="{07279C56-D3F4-40A5-B32D-805ADCB4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95250"/>
            <a:ext cx="10140950" cy="53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CEDFA-7129-4B3D-A835-330A62219267}"/>
              </a:ext>
            </a:extLst>
          </p:cNvPr>
          <p:cNvSpPr txBox="1"/>
          <p:nvPr/>
        </p:nvSpPr>
        <p:spPr>
          <a:xfrm>
            <a:off x="2457450" y="5743575"/>
            <a:ext cx="666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Pôklong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49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ề miền đất Chăm ở Di sản thế giới Thánh địa Mỹ Sơn - iVIVU.com">
            <a:extLst>
              <a:ext uri="{FF2B5EF4-FFF2-40B4-BE49-F238E27FC236}">
                <a16:creationId xmlns:a16="http://schemas.microsoft.com/office/drawing/2014/main" id="{996786DC-EAC6-4785-A348-F09096B9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98DDB-6304-4C4A-9E7A-9B240F8D2CDA}"/>
              </a:ext>
            </a:extLst>
          </p:cNvPr>
          <p:cNvSpPr txBox="1"/>
          <p:nvPr/>
        </p:nvSpPr>
        <p:spPr>
          <a:xfrm>
            <a:off x="762000" y="5438775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194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5A948F3A-BD81-4125-98AC-CFD5B004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5F143-783E-48CD-8FDE-7E4EE0F48E42}"/>
              </a:ext>
            </a:extLst>
          </p:cNvPr>
          <p:cNvSpPr txBox="1"/>
          <p:nvPr/>
        </p:nvSpPr>
        <p:spPr>
          <a:xfrm>
            <a:off x="-76199" y="4152900"/>
            <a:ext cx="2981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– Ba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4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4F537E-0115-4450-941F-A9E60B117BAA}"/>
              </a:ext>
            </a:extLst>
          </p:cNvPr>
          <p:cNvSpPr txBox="1"/>
          <p:nvPr/>
        </p:nvSpPr>
        <p:spPr>
          <a:xfrm>
            <a:off x="828674" y="485775"/>
            <a:ext cx="953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37A18-E100-44B7-A6F0-E1F61DEA183A}"/>
              </a:ext>
            </a:extLst>
          </p:cNvPr>
          <p:cNvSpPr txBox="1"/>
          <p:nvPr/>
        </p:nvSpPr>
        <p:spPr>
          <a:xfrm>
            <a:off x="504827" y="2345470"/>
            <a:ext cx="1037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5226E-156B-435D-B3D0-0303F853967F}"/>
              </a:ext>
            </a:extLst>
          </p:cNvPr>
          <p:cNvSpPr txBox="1"/>
          <p:nvPr/>
        </p:nvSpPr>
        <p:spPr>
          <a:xfrm>
            <a:off x="504826" y="3940315"/>
            <a:ext cx="10372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Từ thế kỉ II – X, vương quốc Chăm-pa phát triển ra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8442E-16BD-4F5B-B539-1526DB3FAB4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7851" b="3088"/>
          <a:stretch/>
        </p:blipFill>
        <p:spPr bwMode="auto">
          <a:xfrm>
            <a:off x="695325" y="1"/>
            <a:ext cx="107061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2EC661-C691-4EB2-A849-28B32E9C2485}"/>
              </a:ext>
            </a:extLst>
          </p:cNvPr>
          <p:cNvSpPr txBox="1"/>
          <p:nvPr/>
        </p:nvSpPr>
        <p:spPr>
          <a:xfrm>
            <a:off x="800100" y="6048375"/>
            <a:ext cx="1052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</a:t>
            </a:r>
          </a:p>
        </p:txBody>
      </p:sp>
    </p:spTree>
    <p:extLst>
      <p:ext uri="{BB962C8B-B14F-4D97-AF65-F5344CB8AC3E}">
        <p14:creationId xmlns:p14="http://schemas.microsoft.com/office/powerpoint/2010/main" val="132574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E48A0C-3799-43F6-85B5-03C03C7F6431}"/>
              </a:ext>
            </a:extLst>
          </p:cNvPr>
          <p:cNvGrpSpPr/>
          <p:nvPr/>
        </p:nvGrpSpPr>
        <p:grpSpPr>
          <a:xfrm>
            <a:off x="390526" y="3014662"/>
            <a:ext cx="11639550" cy="3133725"/>
            <a:chOff x="419101" y="2233612"/>
            <a:chExt cx="11639550" cy="3133725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56923D9B-A925-4E91-B125-1684CD52D0C7}"/>
                </a:ext>
              </a:extLst>
            </p:cNvPr>
            <p:cNvSpPr/>
            <p:nvPr/>
          </p:nvSpPr>
          <p:spPr>
            <a:xfrm>
              <a:off x="419101" y="2314574"/>
              <a:ext cx="11639550" cy="69532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EC75A2-D0D0-40A3-BF73-947FF3AA056B}"/>
                </a:ext>
              </a:extLst>
            </p:cNvPr>
            <p:cNvSpPr/>
            <p:nvPr/>
          </p:nvSpPr>
          <p:spPr>
            <a:xfrm>
              <a:off x="723900" y="2233612"/>
              <a:ext cx="2009775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TK II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962D66C-CB4B-4309-9C0F-8530B4BF074C}"/>
                </a:ext>
              </a:extLst>
            </p:cNvPr>
            <p:cNvSpPr/>
            <p:nvPr/>
          </p:nvSpPr>
          <p:spPr>
            <a:xfrm>
              <a:off x="4029076" y="2233612"/>
              <a:ext cx="2266950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TK VIII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888ACD7-8896-48A9-9FDD-67DD63B2F251}"/>
                </a:ext>
              </a:extLst>
            </p:cNvPr>
            <p:cNvSpPr/>
            <p:nvPr/>
          </p:nvSpPr>
          <p:spPr>
            <a:xfrm>
              <a:off x="6819900" y="2233612"/>
              <a:ext cx="2114550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TK IX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FF5D3F1-FA87-4691-BC0C-7B2172E50012}"/>
                </a:ext>
              </a:extLst>
            </p:cNvPr>
            <p:cNvSpPr/>
            <p:nvPr/>
          </p:nvSpPr>
          <p:spPr>
            <a:xfrm>
              <a:off x="9210675" y="2233612"/>
              <a:ext cx="2009775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TK X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4D673F-9CAA-41CC-B514-BC02DF146946}"/>
                </a:ext>
              </a:extLst>
            </p:cNvPr>
            <p:cNvGrpSpPr/>
            <p:nvPr/>
          </p:nvGrpSpPr>
          <p:grpSpPr>
            <a:xfrm>
              <a:off x="971550" y="3090862"/>
              <a:ext cx="1552575" cy="2271713"/>
              <a:chOff x="971550" y="3090862"/>
              <a:chExt cx="1552575" cy="227171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B488F0-7905-42A7-876C-EF0F890056B5}"/>
                  </a:ext>
                </a:extLst>
              </p:cNvPr>
              <p:cNvCxnSpPr/>
              <p:nvPr/>
            </p:nvCxnSpPr>
            <p:spPr>
              <a:xfrm>
                <a:off x="971550" y="3090862"/>
                <a:ext cx="0" cy="22621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D4CA99-8C8A-4EDB-B548-B66F2B368AC0}"/>
                  </a:ext>
                </a:extLst>
              </p:cNvPr>
              <p:cNvCxnSpPr/>
              <p:nvPr/>
            </p:nvCxnSpPr>
            <p:spPr>
              <a:xfrm>
                <a:off x="971550" y="5362575"/>
                <a:ext cx="155257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3ACCDA-6FBC-40F4-A6FD-AFE66BB8673B}"/>
                </a:ext>
              </a:extLst>
            </p:cNvPr>
            <p:cNvGrpSpPr/>
            <p:nvPr/>
          </p:nvGrpSpPr>
          <p:grpSpPr>
            <a:xfrm>
              <a:off x="4314825" y="3095624"/>
              <a:ext cx="1552575" cy="2271713"/>
              <a:chOff x="971550" y="3090862"/>
              <a:chExt cx="1552575" cy="227171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E131212-DF35-48D0-BEEE-47AACCF3C5FB}"/>
                  </a:ext>
                </a:extLst>
              </p:cNvPr>
              <p:cNvCxnSpPr/>
              <p:nvPr/>
            </p:nvCxnSpPr>
            <p:spPr>
              <a:xfrm>
                <a:off x="971550" y="3090862"/>
                <a:ext cx="0" cy="22621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9602C3-E67E-4EBA-AB91-40CB60D1C79F}"/>
                  </a:ext>
                </a:extLst>
              </p:cNvPr>
              <p:cNvCxnSpPr/>
              <p:nvPr/>
            </p:nvCxnSpPr>
            <p:spPr>
              <a:xfrm>
                <a:off x="971550" y="5362575"/>
                <a:ext cx="155257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BF5E46-4613-4B25-B5C0-45BA3462325F}"/>
                </a:ext>
              </a:extLst>
            </p:cNvPr>
            <p:cNvGrpSpPr/>
            <p:nvPr/>
          </p:nvGrpSpPr>
          <p:grpSpPr>
            <a:xfrm>
              <a:off x="7100887" y="3081337"/>
              <a:ext cx="1552575" cy="2271713"/>
              <a:chOff x="971550" y="3090862"/>
              <a:chExt cx="1552575" cy="227171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4A5E95-4FB7-4AF3-8DD5-C7B2A38C5C86}"/>
                  </a:ext>
                </a:extLst>
              </p:cNvPr>
              <p:cNvCxnSpPr/>
              <p:nvPr/>
            </p:nvCxnSpPr>
            <p:spPr>
              <a:xfrm>
                <a:off x="971550" y="3090862"/>
                <a:ext cx="0" cy="22621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6623CA-7646-4813-AE94-8FF268266ACC}"/>
                  </a:ext>
                </a:extLst>
              </p:cNvPr>
              <p:cNvCxnSpPr/>
              <p:nvPr/>
            </p:nvCxnSpPr>
            <p:spPr>
              <a:xfrm>
                <a:off x="971550" y="5362575"/>
                <a:ext cx="155257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A96642-31FD-4875-B481-147471B5F7E2}"/>
                </a:ext>
              </a:extLst>
            </p:cNvPr>
            <p:cNvGrpSpPr/>
            <p:nvPr/>
          </p:nvGrpSpPr>
          <p:grpSpPr>
            <a:xfrm>
              <a:off x="9525000" y="3090862"/>
              <a:ext cx="1552575" cy="2271713"/>
              <a:chOff x="971550" y="3090862"/>
              <a:chExt cx="1552575" cy="2271713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83B4472-183B-4684-988B-83B00497F195}"/>
                  </a:ext>
                </a:extLst>
              </p:cNvPr>
              <p:cNvCxnSpPr/>
              <p:nvPr/>
            </p:nvCxnSpPr>
            <p:spPr>
              <a:xfrm>
                <a:off x="971550" y="3090862"/>
                <a:ext cx="0" cy="22621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5F1E6D-3A45-4169-ACFD-940810DE682F}"/>
                  </a:ext>
                </a:extLst>
              </p:cNvPr>
              <p:cNvCxnSpPr/>
              <p:nvPr/>
            </p:nvCxnSpPr>
            <p:spPr>
              <a:xfrm>
                <a:off x="971550" y="5362575"/>
                <a:ext cx="155257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D890F5-7A69-4267-8C8A-0BA8F3524063}"/>
              </a:ext>
            </a:extLst>
          </p:cNvPr>
          <p:cNvSpPr txBox="1"/>
          <p:nvPr/>
        </p:nvSpPr>
        <p:spPr>
          <a:xfrm>
            <a:off x="3843337" y="152400"/>
            <a:ext cx="436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9FFA40-F1EC-4CDE-98AF-E0BCD44152FA}"/>
              </a:ext>
            </a:extLst>
          </p:cNvPr>
          <p:cNvSpPr txBox="1"/>
          <p:nvPr/>
        </p:nvSpPr>
        <p:spPr>
          <a:xfrm>
            <a:off x="709612" y="1623982"/>
            <a:ext cx="1025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42472A-9FDF-400B-81D8-E111D8260D89}"/>
              </a:ext>
            </a:extLst>
          </p:cNvPr>
          <p:cNvSpPr/>
          <p:nvPr/>
        </p:nvSpPr>
        <p:spPr>
          <a:xfrm>
            <a:off x="10439400" y="229478"/>
            <a:ext cx="12192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GB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62B72C-0BA5-49BE-8AA1-F91D5011456E}"/>
              </a:ext>
            </a:extLst>
          </p:cNvPr>
          <p:cNvSpPr/>
          <p:nvPr/>
        </p:nvSpPr>
        <p:spPr>
          <a:xfrm>
            <a:off x="10439400" y="265197"/>
            <a:ext cx="12192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GB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C318B3-0D34-4DE8-860E-154EA4145171}"/>
              </a:ext>
            </a:extLst>
          </p:cNvPr>
          <p:cNvSpPr/>
          <p:nvPr/>
        </p:nvSpPr>
        <p:spPr>
          <a:xfrm>
            <a:off x="10439400" y="256340"/>
            <a:ext cx="12192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GB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1CB1C1-F3D2-4F3F-9057-EEDA7D6C5504}"/>
              </a:ext>
            </a:extLst>
          </p:cNvPr>
          <p:cNvSpPr/>
          <p:nvPr/>
        </p:nvSpPr>
        <p:spPr>
          <a:xfrm>
            <a:off x="10439400" y="265197"/>
            <a:ext cx="12192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GB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1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1" presetClass="entr" presetSubtype="1" repeatCount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7" presetID="21" presetClass="entr" presetSubtype="1" repeatCount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3" presetID="21" presetClass="entr" presetSubtype="1" repeatCount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1072</Words>
  <Application>Microsoft Office PowerPoint</Application>
  <PresentationFormat>Widescreen</PresentationFormat>
  <Paragraphs>212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2024-04-18T04:32:01Z</dcterms:created>
  <dcterms:modified xsi:type="dcterms:W3CDTF">2024-04-19T15:51:12Z</dcterms:modified>
</cp:coreProperties>
</file>